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  <p:sldMasterId id="2147483676" r:id="rId3"/>
    <p:sldMasterId id="2147483689" r:id="rId4"/>
    <p:sldMasterId id="2147483702" r:id="rId5"/>
    <p:sldMasterId id="2147483715" r:id="rId6"/>
  </p:sldMasterIdLst>
  <p:notesMasterIdLst>
    <p:notesMasterId r:id="rId31"/>
  </p:notesMasterIdLst>
  <p:sldIdLst>
    <p:sldId id="332" r:id="rId7"/>
    <p:sldId id="343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41" r:id="rId16"/>
    <p:sldId id="342" r:id="rId17"/>
    <p:sldId id="298" r:id="rId18"/>
    <p:sldId id="331" r:id="rId19"/>
    <p:sldId id="275" r:id="rId20"/>
    <p:sldId id="319" r:id="rId21"/>
    <p:sldId id="323" r:id="rId22"/>
    <p:sldId id="324" r:id="rId23"/>
    <p:sldId id="330" r:id="rId24"/>
    <p:sldId id="329" r:id="rId25"/>
    <p:sldId id="260" r:id="rId26"/>
    <p:sldId id="328" r:id="rId27"/>
    <p:sldId id="273" r:id="rId28"/>
    <p:sldId id="267" r:id="rId29"/>
    <p:sldId id="315" r:id="rId30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2FC6"/>
    <a:srgbClr val="C34D07"/>
    <a:srgbClr val="A30234"/>
    <a:srgbClr val="CC3300"/>
    <a:srgbClr val="0945A5"/>
    <a:srgbClr val="4EDA54"/>
    <a:srgbClr val="EF0FEC"/>
    <a:srgbClr val="F7860C"/>
    <a:srgbClr val="AA0433"/>
    <a:srgbClr val="7E01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40"/>
    <p:restoredTop sz="95216"/>
  </p:normalViewPr>
  <p:slideViewPr>
    <p:cSldViewPr showGuides="1">
      <p:cViewPr varScale="1">
        <p:scale>
          <a:sx n="115" d="100"/>
          <a:sy n="115" d="100"/>
        </p:scale>
        <p:origin x="1494" y="114"/>
      </p:cViewPr>
      <p:guideLst>
        <p:guide orient="horz" pos="215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Header Placeholder 10342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en-US" sz="1200" dirty="0"/>
          </a:p>
        </p:txBody>
      </p:sp>
      <p:sp>
        <p:nvSpPr>
          <p:cNvPr id="103427" name="Date Placeholder 10342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/>
            <a:endParaRPr lang="en-US" sz="1200" dirty="0"/>
          </a:p>
        </p:txBody>
      </p:sp>
      <p:sp>
        <p:nvSpPr>
          <p:cNvPr id="103428" name="Slide Image Placeholder 10342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3429" name="Text Placeholder 103428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3430" name="Footer Placeholder 10342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endParaRPr lang="en-US" sz="1200" dirty="0"/>
          </a:p>
        </p:txBody>
      </p:sp>
      <p:sp>
        <p:nvSpPr>
          <p:cNvPr id="103431" name="Slide Number Placeholder 10343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973012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5474" name="Slide Image Placeholder 10547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5475" name="Text Placeholder 10547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19371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be81104e2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be81104e2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8897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sz="1200" dirty="0"/>
              <a:t>12</a:t>
            </a:fld>
            <a:endParaRPr lang="en-US" sz="1200" dirty="0"/>
          </a:p>
        </p:txBody>
      </p:sp>
      <p:sp>
        <p:nvSpPr>
          <p:cNvPr id="104450" name="Slide Image Placeholder 10444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4451" name="Text Placeholder 10445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sz="1200" dirty="0"/>
              <a:t>14</a:t>
            </a:fld>
            <a:endParaRPr lang="en-US" sz="1200" dirty="0"/>
          </a:p>
        </p:txBody>
      </p:sp>
      <p:sp>
        <p:nvSpPr>
          <p:cNvPr id="105474" name="Slide Image Placeholder 10547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5475" name="Text Placeholder 10547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5474" name="Slide Image Placeholder 10547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5475" name="Text Placeholder 10547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84712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sz="1200" dirty="0"/>
              <a:t>20</a:t>
            </a:fld>
            <a:endParaRPr lang="en-US" sz="1200" dirty="0"/>
          </a:p>
        </p:txBody>
      </p:sp>
      <p:sp>
        <p:nvSpPr>
          <p:cNvPr id="109570" name="Slide Image Placeholder 10956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9571" name="Text Placeholder 10957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sz="1200" dirty="0"/>
              <a:t>22</a:t>
            </a:fld>
            <a:endParaRPr lang="en-US" sz="1200" dirty="0"/>
          </a:p>
        </p:txBody>
      </p:sp>
      <p:sp>
        <p:nvSpPr>
          <p:cNvPr id="113666" name="Slide Image Placeholder 11366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3667" name="Text Placeholder 11366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sz="1200" dirty="0"/>
              <a:t>23</a:t>
            </a:fld>
            <a:endParaRPr lang="en-US" sz="1200" dirty="0"/>
          </a:p>
        </p:txBody>
      </p:sp>
      <p:sp>
        <p:nvSpPr>
          <p:cNvPr id="115714" name="Slide Image Placeholder 11571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5715" name="Text Placeholder 11571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be81104e2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be81104e2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7463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be81104e2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be81104e2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074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be81104e2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be81104e2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1166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be81104e2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be81104e2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5254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be81104e2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be81104e2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1538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be81104e2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be81104e2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0477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be81104e2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be81104e2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6681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be81104e2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be81104e2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0800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57345"/>
          <p:cNvSpPr>
            <a:spLocks noGrp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  <a:prstGeom prst="rect">
            <a:avLst/>
          </a:prstGeom>
          <a:noFill/>
          <a:ln w="9525">
            <a:noFill/>
          </a:ln>
        </p:spPr>
        <p:txBody>
          <a:bodyPr anchor="b" anchorCtr="1"/>
          <a:lstStyle>
            <a:lvl1pPr lvl="0" algn="ctr">
              <a:buClrTx/>
              <a:buSzTx/>
              <a:buFontTx/>
              <a:defRPr/>
            </a:lvl1pPr>
          </a:lstStyle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57347" name="Subtitle 57346"/>
          <p:cNvSpPr>
            <a:spLocks noGrp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marL="0" lvl="0" indent="0" algn="ctr">
              <a:buClr>
                <a:schemeClr val="hlink"/>
              </a:buClr>
              <a:buSzPct val="120000"/>
              <a:buFontTx/>
              <a:buNone/>
              <a:defRPr/>
            </a:lvl1pPr>
            <a:lvl2pPr marL="457200" lvl="1" indent="0" algn="ctr">
              <a:buClrTx/>
              <a:buSzTx/>
              <a:buFont typeface="Tahoma" panose="020B0604030504040204" pitchFamily="34" charset="0"/>
              <a:buNone/>
              <a:defRPr/>
            </a:lvl2pPr>
            <a:lvl3pPr marL="914400" lvl="2" indent="0" algn="ctr">
              <a:buClr>
                <a:schemeClr val="hlink"/>
              </a:buClr>
              <a:buSzPct val="120000"/>
              <a:buFontTx/>
              <a:buNone/>
              <a:defRPr/>
            </a:lvl3pPr>
            <a:lvl4pPr marL="1371600" lvl="3" indent="0" algn="ctr">
              <a:buClrTx/>
              <a:buSzTx/>
              <a:buFont typeface="Tahoma" panose="020B0604030504040204" pitchFamily="34" charset="0"/>
              <a:buNone/>
              <a:defRPr/>
            </a:lvl4pPr>
            <a:lvl5pPr marL="1828800" lvl="4" indent="0" algn="ctr">
              <a:buClr>
                <a:schemeClr val="hlink"/>
              </a:buClr>
              <a:buSzPct val="80000"/>
              <a:buFont typeface="Wingdings" panose="05000000000000000000" pitchFamily="2" charset="2"/>
              <a:buNone/>
              <a:defRPr/>
            </a:lvl5pPr>
          </a:lstStyle>
          <a:p>
            <a:pPr lvl="0"/>
            <a:r>
              <a:rPr dirty="0"/>
              <a:t>Click to edit Master subtitle style</a:t>
            </a:r>
          </a:p>
        </p:txBody>
      </p:sp>
      <p:sp>
        <p:nvSpPr>
          <p:cNvPr id="57348" name="Freeform 57347"/>
          <p:cNvSpPr/>
          <p:nvPr/>
        </p:nvSpPr>
        <p:spPr>
          <a:xfrm>
            <a:off x="285750" y="2803525"/>
            <a:ext cx="1588" cy="3035300"/>
          </a:xfrm>
          <a:custGeom>
            <a:avLst/>
            <a:gdLst/>
            <a:ahLst/>
            <a:cxnLst/>
            <a:rect l="0" t="0" r="0" b="0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7349" name="Footer Placeholder 5734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ctr">
              <a:defRPr sz="1400"/>
            </a:lvl1pPr>
          </a:lstStyle>
          <a:p>
            <a:pPr eaLnBrk="1" hangingPunct="1"/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7350" name="Slide Number Placeholder 5734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r">
              <a:defRPr sz="1400"/>
            </a:lvl1pPr>
          </a:lstStyle>
          <a:p>
            <a:pPr eaLnBrk="1" hangingPunct="1"/>
            <a:fld id="{9A0DB2DC-4C9A-4742-B13C-FB6460FD3503}" type="slidenum">
              <a:rPr lang="en-US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7351" name="Date Placeholder 57350"/>
          <p:cNvSpPr>
            <a:spLocks noGrp="1"/>
          </p:cNvSpPr>
          <p:nvPr>
            <p:ph type="dt" sz="quarter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>
              <a:defRPr sz="1400"/>
            </a:lvl1pPr>
          </a:lstStyle>
          <a:p>
            <a:pPr eaLnBrk="1" hangingPunct="1"/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5293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8E1A2381-B563-4F09-922B-CF4B20ADD68C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26/12/2023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6E069C5E-03E4-4C4A-873D-BE45CF80516A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8401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8E1A2381-B563-4F09-922B-CF4B20ADD68C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26/12/2023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6E069C5E-03E4-4C4A-873D-BE45CF80516A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46198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8E1A2381-B563-4F09-922B-CF4B20ADD68C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26/12/2023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6E069C5E-03E4-4C4A-873D-BE45CF80516A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6090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8E1A2381-B563-4F09-922B-CF4B20ADD68C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26/12/2023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6E069C5E-03E4-4C4A-873D-BE45CF80516A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12754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8E1A2381-B563-4F09-922B-CF4B20ADD68C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26/12/2023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6E069C5E-03E4-4C4A-873D-BE45CF80516A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6934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8E1A2381-B563-4F09-922B-CF4B20ADD68C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26/12/2023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6E069C5E-03E4-4C4A-873D-BE45CF80516A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9818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8E1A2381-B563-4F09-922B-CF4B20ADD68C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26/12/2023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6E069C5E-03E4-4C4A-873D-BE45CF80516A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97570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1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4"/>
            <a:ext cx="3008313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8E1A2381-B563-4F09-922B-CF4B20ADD68C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26/12/2023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6E069C5E-03E4-4C4A-873D-BE45CF80516A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84416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8E1A2381-B563-4F09-922B-CF4B20ADD68C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26/12/2023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6E069C5E-03E4-4C4A-873D-BE45CF80516A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69615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8E1A2381-B563-4F09-922B-CF4B20ADD68C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26/12/2023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6E069C5E-03E4-4C4A-873D-BE45CF80516A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91773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8E1A2381-B563-4F09-922B-CF4B20ADD68C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26/12/2023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6E069C5E-03E4-4C4A-873D-BE45CF80516A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33556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1912475" y="3015117"/>
            <a:ext cx="5319000" cy="10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3105600" y="1552900"/>
            <a:ext cx="2932800" cy="13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2815400" y="4165217"/>
            <a:ext cx="3513300" cy="5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 rot="10800000">
            <a:off x="-260192" y="4380391"/>
            <a:ext cx="4058317" cy="2306376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 rot="10800000">
            <a:off x="158482" y="5906643"/>
            <a:ext cx="4130269" cy="144689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3699725" y="6218233"/>
            <a:ext cx="984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1811013" y="5843484"/>
            <a:ext cx="1635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-332175" y="4937935"/>
            <a:ext cx="2874201" cy="2029088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232025" y="5356033"/>
            <a:ext cx="984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108888" y="4010051"/>
            <a:ext cx="1635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7;p3"/>
          <p:cNvSpPr/>
          <p:nvPr/>
        </p:nvSpPr>
        <p:spPr>
          <a:xfrm>
            <a:off x="5365176" y="222151"/>
            <a:ext cx="4058317" cy="2306376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8;p3"/>
          <p:cNvSpPr/>
          <p:nvPr/>
        </p:nvSpPr>
        <p:spPr>
          <a:xfrm>
            <a:off x="4874551" y="-444616"/>
            <a:ext cx="4130269" cy="144689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 rot="10800000">
            <a:off x="5365175" y="559084"/>
            <a:ext cx="984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 rot="10800000">
            <a:off x="7188788" y="847433"/>
            <a:ext cx="1635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41;p3"/>
          <p:cNvSpPr/>
          <p:nvPr/>
        </p:nvSpPr>
        <p:spPr>
          <a:xfrm rot="10800000">
            <a:off x="6621275" y="-58105"/>
            <a:ext cx="2874201" cy="2029088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42;p3"/>
          <p:cNvSpPr/>
          <p:nvPr/>
        </p:nvSpPr>
        <p:spPr>
          <a:xfrm rot="10800000">
            <a:off x="7832875" y="1421284"/>
            <a:ext cx="984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43;p3"/>
          <p:cNvSpPr/>
          <p:nvPr/>
        </p:nvSpPr>
        <p:spPr>
          <a:xfrm rot="10800000">
            <a:off x="8890913" y="2680867"/>
            <a:ext cx="1635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95117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"/>
          <p:cNvSpPr txBox="1">
            <a:spLocks noGrp="1"/>
          </p:cNvSpPr>
          <p:nvPr>
            <p:ph type="title"/>
          </p:nvPr>
        </p:nvSpPr>
        <p:spPr>
          <a:xfrm>
            <a:off x="707550" y="2563933"/>
            <a:ext cx="4860000" cy="10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0" name="Google Shape;90;p7"/>
          <p:cNvSpPr txBox="1">
            <a:spLocks noGrp="1"/>
          </p:cNvSpPr>
          <p:nvPr>
            <p:ph type="subTitle" idx="1"/>
          </p:nvPr>
        </p:nvSpPr>
        <p:spPr>
          <a:xfrm>
            <a:off x="707650" y="3676167"/>
            <a:ext cx="4860000" cy="6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7"/>
          <p:cNvSpPr/>
          <p:nvPr/>
        </p:nvSpPr>
        <p:spPr>
          <a:xfrm rot="-10667561">
            <a:off x="305871" y="5861780"/>
            <a:ext cx="4818716" cy="1041291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2" name="Google Shape;92;p7"/>
          <p:cNvSpPr/>
          <p:nvPr/>
        </p:nvSpPr>
        <p:spPr>
          <a:xfrm rot="10800000">
            <a:off x="402460" y="5738129"/>
            <a:ext cx="2393629" cy="1288619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-272112" y="5545483"/>
            <a:ext cx="2096898" cy="1318869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5246676" y="6427699"/>
            <a:ext cx="1635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402451" y="5269599"/>
            <a:ext cx="98400" cy="131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1153051" y="5854165"/>
            <a:ext cx="984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7" name="Google Shape;97;p7"/>
          <p:cNvSpPr/>
          <p:nvPr/>
        </p:nvSpPr>
        <p:spPr>
          <a:xfrm>
            <a:off x="2859751" y="6316632"/>
            <a:ext cx="98400" cy="131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8" name="Google Shape;98;p7"/>
          <p:cNvSpPr/>
          <p:nvPr/>
        </p:nvSpPr>
        <p:spPr>
          <a:xfrm rot="-132439" flipH="1">
            <a:off x="305871" y="-53222"/>
            <a:ext cx="4818716" cy="1041291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" name="Google Shape;99;p7"/>
          <p:cNvSpPr/>
          <p:nvPr/>
        </p:nvSpPr>
        <p:spPr>
          <a:xfrm flipH="1">
            <a:off x="402460" y="-176902"/>
            <a:ext cx="2393629" cy="1288619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" name="Google Shape;100;p7"/>
          <p:cNvSpPr/>
          <p:nvPr/>
        </p:nvSpPr>
        <p:spPr>
          <a:xfrm rot="10800000" flipH="1">
            <a:off x="-272112" y="-14504"/>
            <a:ext cx="2096898" cy="1318869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" name="Google Shape;101;p7"/>
          <p:cNvSpPr/>
          <p:nvPr/>
        </p:nvSpPr>
        <p:spPr>
          <a:xfrm rot="10800000" flipH="1">
            <a:off x="402451" y="1448649"/>
            <a:ext cx="98400" cy="131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" name="Google Shape;102;p7"/>
          <p:cNvSpPr/>
          <p:nvPr/>
        </p:nvSpPr>
        <p:spPr>
          <a:xfrm rot="10800000" flipH="1">
            <a:off x="1153051" y="864083"/>
            <a:ext cx="984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Google Shape;103;p7"/>
          <p:cNvSpPr/>
          <p:nvPr/>
        </p:nvSpPr>
        <p:spPr>
          <a:xfrm rot="10800000" flipH="1">
            <a:off x="2859751" y="401616"/>
            <a:ext cx="98400" cy="131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4" name="Google Shape;104;p7"/>
          <p:cNvSpPr/>
          <p:nvPr/>
        </p:nvSpPr>
        <p:spPr>
          <a:xfrm rot="10800000" flipH="1">
            <a:off x="5246676" y="204149"/>
            <a:ext cx="1635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56410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42646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 txBox="1">
            <a:spLocks noGrp="1"/>
          </p:cNvSpPr>
          <p:nvPr>
            <p:ph type="title"/>
          </p:nvPr>
        </p:nvSpPr>
        <p:spPr>
          <a:xfrm>
            <a:off x="2727000" y="484367"/>
            <a:ext cx="36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8" name="Google Shape;168;p13"/>
          <p:cNvSpPr txBox="1">
            <a:spLocks noGrp="1"/>
          </p:cNvSpPr>
          <p:nvPr>
            <p:ph type="subTitle" idx="1"/>
          </p:nvPr>
        </p:nvSpPr>
        <p:spPr>
          <a:xfrm>
            <a:off x="4379650" y="2491967"/>
            <a:ext cx="38301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subTitle" idx="2"/>
          </p:nvPr>
        </p:nvSpPr>
        <p:spPr>
          <a:xfrm>
            <a:off x="5051588" y="2917451"/>
            <a:ext cx="24861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subTitle" idx="3"/>
          </p:nvPr>
        </p:nvSpPr>
        <p:spPr>
          <a:xfrm>
            <a:off x="934238" y="2491967"/>
            <a:ext cx="3690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subTitle" idx="4"/>
          </p:nvPr>
        </p:nvSpPr>
        <p:spPr>
          <a:xfrm>
            <a:off x="1536188" y="2917451"/>
            <a:ext cx="24861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5"/>
          </p:nvPr>
        </p:nvSpPr>
        <p:spPr>
          <a:xfrm>
            <a:off x="4379600" y="5027800"/>
            <a:ext cx="38301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ubTitle" idx="6"/>
          </p:nvPr>
        </p:nvSpPr>
        <p:spPr>
          <a:xfrm>
            <a:off x="5051588" y="5453300"/>
            <a:ext cx="24861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7"/>
          </p:nvPr>
        </p:nvSpPr>
        <p:spPr>
          <a:xfrm>
            <a:off x="934238" y="5027800"/>
            <a:ext cx="3690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subTitle" idx="8"/>
          </p:nvPr>
        </p:nvSpPr>
        <p:spPr>
          <a:xfrm>
            <a:off x="1536188" y="5453300"/>
            <a:ext cx="24861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title" idx="9" hasCustomPrompt="1"/>
          </p:nvPr>
        </p:nvSpPr>
        <p:spPr>
          <a:xfrm>
            <a:off x="2259638" y="1561484"/>
            <a:ext cx="1039200" cy="8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 idx="13" hasCustomPrompt="1"/>
          </p:nvPr>
        </p:nvSpPr>
        <p:spPr>
          <a:xfrm>
            <a:off x="5775063" y="1561484"/>
            <a:ext cx="1039200" cy="8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8" name="Google Shape;178;p13"/>
          <p:cNvSpPr txBox="1">
            <a:spLocks noGrp="1"/>
          </p:cNvSpPr>
          <p:nvPr>
            <p:ph type="title" idx="14" hasCustomPrompt="1"/>
          </p:nvPr>
        </p:nvSpPr>
        <p:spPr>
          <a:xfrm>
            <a:off x="2259638" y="4094833"/>
            <a:ext cx="1039200" cy="8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9" name="Google Shape;179;p13"/>
          <p:cNvSpPr txBox="1">
            <a:spLocks noGrp="1"/>
          </p:cNvSpPr>
          <p:nvPr>
            <p:ph type="title" idx="15" hasCustomPrompt="1"/>
          </p:nvPr>
        </p:nvSpPr>
        <p:spPr>
          <a:xfrm>
            <a:off x="5775063" y="4094833"/>
            <a:ext cx="1039200" cy="8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80" name="Google Shape;180;p13"/>
          <p:cNvSpPr/>
          <p:nvPr/>
        </p:nvSpPr>
        <p:spPr>
          <a:xfrm rot="-5267561">
            <a:off x="-2969985" y="3413204"/>
            <a:ext cx="6424955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1" name="Google Shape;181;p13"/>
          <p:cNvSpPr/>
          <p:nvPr/>
        </p:nvSpPr>
        <p:spPr>
          <a:xfrm rot="-5400000">
            <a:off x="-1353270" y="1832515"/>
            <a:ext cx="3191505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" name="Google Shape;182;p13"/>
          <p:cNvSpPr/>
          <p:nvPr/>
        </p:nvSpPr>
        <p:spPr>
          <a:xfrm rot="5400000">
            <a:off x="-1022308" y="723923"/>
            <a:ext cx="2795864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3" name="Google Shape;183;p13"/>
          <p:cNvSpPr/>
          <p:nvPr/>
        </p:nvSpPr>
        <p:spPr>
          <a:xfrm rot="5400000">
            <a:off x="94113" y="4204534"/>
            <a:ext cx="2180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4" name="Google Shape;184;p13"/>
          <p:cNvSpPr/>
          <p:nvPr/>
        </p:nvSpPr>
        <p:spPr>
          <a:xfrm rot="5400000">
            <a:off x="977413" y="369401"/>
            <a:ext cx="1312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5" name="Google Shape;185;p13"/>
          <p:cNvSpPr/>
          <p:nvPr/>
        </p:nvSpPr>
        <p:spPr>
          <a:xfrm rot="5400000">
            <a:off x="523738" y="1737034"/>
            <a:ext cx="1312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6" name="Google Shape;186;p13"/>
          <p:cNvSpPr/>
          <p:nvPr/>
        </p:nvSpPr>
        <p:spPr>
          <a:xfrm rot="5400000">
            <a:off x="425038" y="3617134"/>
            <a:ext cx="1312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7" name="Google Shape;187;p13"/>
          <p:cNvSpPr/>
          <p:nvPr/>
        </p:nvSpPr>
        <p:spPr>
          <a:xfrm rot="5532439">
            <a:off x="5795692" y="2660209"/>
            <a:ext cx="6424955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8" name="Google Shape;188;p13"/>
          <p:cNvSpPr/>
          <p:nvPr/>
        </p:nvSpPr>
        <p:spPr>
          <a:xfrm rot="5400000">
            <a:off x="7412429" y="4055401"/>
            <a:ext cx="3191505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9" name="Google Shape;189;p13"/>
          <p:cNvSpPr/>
          <p:nvPr/>
        </p:nvSpPr>
        <p:spPr>
          <a:xfrm rot="-5400000">
            <a:off x="7477107" y="5141307"/>
            <a:ext cx="2795864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0" name="Google Shape;190;p13"/>
          <p:cNvSpPr/>
          <p:nvPr/>
        </p:nvSpPr>
        <p:spPr>
          <a:xfrm rot="-5400000">
            <a:off x="8938550" y="2486349"/>
            <a:ext cx="2180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1" name="Google Shape;191;p13"/>
          <p:cNvSpPr/>
          <p:nvPr/>
        </p:nvSpPr>
        <p:spPr>
          <a:xfrm rot="-5400000">
            <a:off x="8595725" y="5018649"/>
            <a:ext cx="1312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2" name="Google Shape;192;p13"/>
          <p:cNvSpPr/>
          <p:nvPr/>
        </p:nvSpPr>
        <p:spPr>
          <a:xfrm rot="-5400000">
            <a:off x="8694425" y="3138549"/>
            <a:ext cx="1312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3" name="Google Shape;193;p13"/>
          <p:cNvSpPr/>
          <p:nvPr/>
        </p:nvSpPr>
        <p:spPr>
          <a:xfrm rot="-5400000">
            <a:off x="8142050" y="6386282"/>
            <a:ext cx="1312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874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7"/>
          <p:cNvSpPr txBox="1">
            <a:spLocks noGrp="1"/>
          </p:cNvSpPr>
          <p:nvPr>
            <p:ph type="title"/>
          </p:nvPr>
        </p:nvSpPr>
        <p:spPr>
          <a:xfrm>
            <a:off x="710000" y="3015117"/>
            <a:ext cx="5319000" cy="10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2" name="Google Shape;272;p17"/>
          <p:cNvSpPr txBox="1">
            <a:spLocks noGrp="1"/>
          </p:cNvSpPr>
          <p:nvPr>
            <p:ph type="title" idx="2" hasCustomPrompt="1"/>
          </p:nvPr>
        </p:nvSpPr>
        <p:spPr>
          <a:xfrm>
            <a:off x="710000" y="1552900"/>
            <a:ext cx="2932800" cy="13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73" name="Google Shape;273;p17"/>
          <p:cNvSpPr txBox="1">
            <a:spLocks noGrp="1"/>
          </p:cNvSpPr>
          <p:nvPr>
            <p:ph type="subTitle" idx="1"/>
          </p:nvPr>
        </p:nvSpPr>
        <p:spPr>
          <a:xfrm>
            <a:off x="710000" y="4165217"/>
            <a:ext cx="3513300" cy="5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7"/>
          <p:cNvSpPr/>
          <p:nvPr/>
        </p:nvSpPr>
        <p:spPr>
          <a:xfrm rot="10800000">
            <a:off x="3794725" y="4701633"/>
            <a:ext cx="5269500" cy="2156401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5" name="Google Shape;275;p17"/>
          <p:cNvSpPr/>
          <p:nvPr/>
        </p:nvSpPr>
        <p:spPr>
          <a:xfrm flipH="1">
            <a:off x="4079409" y="0"/>
            <a:ext cx="3848746" cy="1353861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6" name="Google Shape;276;p17"/>
          <p:cNvSpPr/>
          <p:nvPr/>
        </p:nvSpPr>
        <p:spPr>
          <a:xfrm>
            <a:off x="4805860" y="0"/>
            <a:ext cx="5606452" cy="1851176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7" name="Google Shape;277;p17"/>
          <p:cNvSpPr/>
          <p:nvPr/>
        </p:nvSpPr>
        <p:spPr>
          <a:xfrm>
            <a:off x="4898285" y="4407379"/>
            <a:ext cx="4245815" cy="2450735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8" name="Google Shape;278;p17"/>
          <p:cNvSpPr/>
          <p:nvPr/>
        </p:nvSpPr>
        <p:spPr>
          <a:xfrm flipH="1">
            <a:off x="5529737" y="4407200"/>
            <a:ext cx="3614274" cy="2450509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9" name="Google Shape;279;p17"/>
          <p:cNvSpPr/>
          <p:nvPr/>
        </p:nvSpPr>
        <p:spPr>
          <a:xfrm flipH="1">
            <a:off x="5295901" y="0"/>
            <a:ext cx="3848110" cy="1625813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0" name="Google Shape;280;p17"/>
          <p:cNvSpPr/>
          <p:nvPr/>
        </p:nvSpPr>
        <p:spPr>
          <a:xfrm rot="5400000">
            <a:off x="7242256" y="1435058"/>
            <a:ext cx="2180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1" name="Google Shape;281;p17"/>
          <p:cNvSpPr/>
          <p:nvPr/>
        </p:nvSpPr>
        <p:spPr>
          <a:xfrm rot="5400000">
            <a:off x="5900919" y="1290842"/>
            <a:ext cx="1312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2" name="Google Shape;282;p17"/>
          <p:cNvSpPr/>
          <p:nvPr/>
        </p:nvSpPr>
        <p:spPr>
          <a:xfrm rot="-5400000">
            <a:off x="6596281" y="1220675"/>
            <a:ext cx="1312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3" name="Google Shape;283;p17"/>
          <p:cNvSpPr/>
          <p:nvPr/>
        </p:nvSpPr>
        <p:spPr>
          <a:xfrm rot="5400000">
            <a:off x="5233856" y="455291"/>
            <a:ext cx="2180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4" name="Google Shape;284;p17"/>
          <p:cNvSpPr/>
          <p:nvPr/>
        </p:nvSpPr>
        <p:spPr>
          <a:xfrm rot="-5400000" flipH="1">
            <a:off x="4314431" y="6365025"/>
            <a:ext cx="2180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5" name="Google Shape;285;p17"/>
          <p:cNvSpPr/>
          <p:nvPr/>
        </p:nvSpPr>
        <p:spPr>
          <a:xfrm rot="5400000" flipH="1">
            <a:off x="5309656" y="5789042"/>
            <a:ext cx="1312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6" name="Google Shape;286;p17"/>
          <p:cNvSpPr/>
          <p:nvPr/>
        </p:nvSpPr>
        <p:spPr>
          <a:xfrm rot="-5400000" flipH="1">
            <a:off x="7078756" y="4926858"/>
            <a:ext cx="218000" cy="163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56416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1">
  <p:cSld name="Big number 1"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9"/>
          <p:cNvSpPr txBox="1">
            <a:spLocks noGrp="1"/>
          </p:cNvSpPr>
          <p:nvPr>
            <p:ph type="subTitle" idx="1"/>
          </p:nvPr>
        </p:nvSpPr>
        <p:spPr>
          <a:xfrm>
            <a:off x="1262692" y="3887000"/>
            <a:ext cx="2877600" cy="9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3" name="Google Shape;513;p39"/>
          <p:cNvSpPr txBox="1">
            <a:spLocks noGrp="1"/>
          </p:cNvSpPr>
          <p:nvPr>
            <p:ph type="title" hasCustomPrompt="1"/>
          </p:nvPr>
        </p:nvSpPr>
        <p:spPr>
          <a:xfrm>
            <a:off x="1262643" y="2152000"/>
            <a:ext cx="2877600" cy="16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514" name="Google Shape;514;p39"/>
          <p:cNvSpPr/>
          <p:nvPr/>
        </p:nvSpPr>
        <p:spPr>
          <a:xfrm rot="-9281215">
            <a:off x="-38626" y="5604975"/>
            <a:ext cx="2228124" cy="1225239"/>
          </a:xfrm>
          <a:custGeom>
            <a:avLst/>
            <a:gdLst/>
            <a:ahLst/>
            <a:cxnLst/>
            <a:rect l="l" t="t" r="r" b="b"/>
            <a:pathLst>
              <a:path w="246008" h="61867" extrusionOk="0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15" name="Google Shape;515;p39"/>
          <p:cNvSpPr/>
          <p:nvPr/>
        </p:nvSpPr>
        <p:spPr>
          <a:xfrm rot="-9280772">
            <a:off x="-649223" y="5862083"/>
            <a:ext cx="3782980" cy="1905099"/>
          </a:xfrm>
          <a:custGeom>
            <a:avLst/>
            <a:gdLst/>
            <a:ahLst/>
            <a:cxnLst/>
            <a:rect l="l" t="t" r="r" b="b"/>
            <a:pathLst>
              <a:path w="264364" h="61984" extrusionOk="0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16" name="Google Shape;516;p39"/>
          <p:cNvSpPr/>
          <p:nvPr/>
        </p:nvSpPr>
        <p:spPr>
          <a:xfrm rot="-9281383" flipH="1">
            <a:off x="-1125488" y="5198448"/>
            <a:ext cx="4264746" cy="2458409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17" name="Google Shape;517;p39"/>
          <p:cNvSpPr/>
          <p:nvPr/>
        </p:nvSpPr>
        <p:spPr>
          <a:xfrm rot="10800000" flipH="1">
            <a:off x="-874529" y="84844"/>
            <a:ext cx="2443246" cy="125332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18" name="Google Shape;518;p39"/>
          <p:cNvSpPr/>
          <p:nvPr/>
        </p:nvSpPr>
        <p:spPr>
          <a:xfrm rot="9367883">
            <a:off x="-1140979" y="-450726"/>
            <a:ext cx="3153951" cy="1494867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19" name="Google Shape;519;p39"/>
          <p:cNvSpPr/>
          <p:nvPr/>
        </p:nvSpPr>
        <p:spPr>
          <a:xfrm rot="9944222" flipH="1">
            <a:off x="-1677309" y="-392859"/>
            <a:ext cx="3605366" cy="1593004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0" name="Google Shape;520;p39"/>
          <p:cNvSpPr/>
          <p:nvPr/>
        </p:nvSpPr>
        <p:spPr>
          <a:xfrm rot="5400000">
            <a:off x="1587356" y="921458"/>
            <a:ext cx="2180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1" name="Google Shape;521;p39"/>
          <p:cNvSpPr/>
          <p:nvPr/>
        </p:nvSpPr>
        <p:spPr>
          <a:xfrm rot="5400000">
            <a:off x="1054944" y="5675809"/>
            <a:ext cx="1312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2" name="Google Shape;522;p39"/>
          <p:cNvSpPr/>
          <p:nvPr/>
        </p:nvSpPr>
        <p:spPr>
          <a:xfrm rot="-5400000">
            <a:off x="941381" y="707075"/>
            <a:ext cx="1312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3" name="Google Shape;523;p39"/>
          <p:cNvSpPr/>
          <p:nvPr/>
        </p:nvSpPr>
        <p:spPr>
          <a:xfrm rot="5400000">
            <a:off x="387881" y="4840258"/>
            <a:ext cx="2180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50485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48"/>
          <p:cNvSpPr txBox="1">
            <a:spLocks noGrp="1"/>
          </p:cNvSpPr>
          <p:nvPr>
            <p:ph type="title"/>
          </p:nvPr>
        </p:nvSpPr>
        <p:spPr>
          <a:xfrm flipH="1">
            <a:off x="959002" y="2692967"/>
            <a:ext cx="3931200" cy="8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706" name="Google Shape;706;p48"/>
          <p:cNvSpPr txBox="1">
            <a:spLocks noGrp="1"/>
          </p:cNvSpPr>
          <p:nvPr>
            <p:ph type="subTitle" idx="1"/>
          </p:nvPr>
        </p:nvSpPr>
        <p:spPr>
          <a:xfrm flipH="1">
            <a:off x="959090" y="3421033"/>
            <a:ext cx="2998800" cy="7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Josefin Sans"/>
              <a:buNone/>
              <a:defRPr sz="15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7" name="Google Shape;707;p48"/>
          <p:cNvSpPr/>
          <p:nvPr/>
        </p:nvSpPr>
        <p:spPr>
          <a:xfrm rot="-132439" flipH="1">
            <a:off x="305871" y="-53222"/>
            <a:ext cx="4818716" cy="1041291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8" name="Google Shape;708;p48"/>
          <p:cNvSpPr/>
          <p:nvPr/>
        </p:nvSpPr>
        <p:spPr>
          <a:xfrm flipH="1">
            <a:off x="402460" y="-176902"/>
            <a:ext cx="2393629" cy="1288619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9" name="Google Shape;709;p48"/>
          <p:cNvSpPr/>
          <p:nvPr/>
        </p:nvSpPr>
        <p:spPr>
          <a:xfrm rot="10800000" flipH="1">
            <a:off x="-272112" y="-14504"/>
            <a:ext cx="2096898" cy="1318869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0" name="Google Shape;710;p48"/>
          <p:cNvSpPr/>
          <p:nvPr/>
        </p:nvSpPr>
        <p:spPr>
          <a:xfrm rot="10800000" flipH="1">
            <a:off x="402451" y="1448649"/>
            <a:ext cx="98400" cy="131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1" name="Google Shape;711;p48"/>
          <p:cNvSpPr/>
          <p:nvPr/>
        </p:nvSpPr>
        <p:spPr>
          <a:xfrm rot="10800000" flipH="1">
            <a:off x="1153051" y="864083"/>
            <a:ext cx="984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2" name="Google Shape;712;p48"/>
          <p:cNvSpPr/>
          <p:nvPr/>
        </p:nvSpPr>
        <p:spPr>
          <a:xfrm rot="10800000" flipH="1">
            <a:off x="2859751" y="401616"/>
            <a:ext cx="98400" cy="131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3" name="Google Shape;713;p48"/>
          <p:cNvSpPr/>
          <p:nvPr/>
        </p:nvSpPr>
        <p:spPr>
          <a:xfrm rot="-10667561">
            <a:off x="305871" y="5858447"/>
            <a:ext cx="4818716" cy="1041291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4" name="Google Shape;714;p48"/>
          <p:cNvSpPr/>
          <p:nvPr/>
        </p:nvSpPr>
        <p:spPr>
          <a:xfrm rot="10800000">
            <a:off x="402460" y="5734796"/>
            <a:ext cx="2393629" cy="1288619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5" name="Google Shape;715;p48"/>
          <p:cNvSpPr/>
          <p:nvPr/>
        </p:nvSpPr>
        <p:spPr>
          <a:xfrm>
            <a:off x="-272112" y="5542150"/>
            <a:ext cx="2096898" cy="1318869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6" name="Google Shape;716;p48"/>
          <p:cNvSpPr/>
          <p:nvPr/>
        </p:nvSpPr>
        <p:spPr>
          <a:xfrm>
            <a:off x="402451" y="5266265"/>
            <a:ext cx="98400" cy="131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7" name="Google Shape;717;p48"/>
          <p:cNvSpPr/>
          <p:nvPr/>
        </p:nvSpPr>
        <p:spPr>
          <a:xfrm>
            <a:off x="1153051" y="5850832"/>
            <a:ext cx="984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8" name="Google Shape;718;p48"/>
          <p:cNvSpPr/>
          <p:nvPr/>
        </p:nvSpPr>
        <p:spPr>
          <a:xfrm>
            <a:off x="2859751" y="6313299"/>
            <a:ext cx="98400" cy="131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9" name="Google Shape;719;p48"/>
          <p:cNvSpPr/>
          <p:nvPr/>
        </p:nvSpPr>
        <p:spPr>
          <a:xfrm>
            <a:off x="5246676" y="6424365"/>
            <a:ext cx="1635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20" name="Google Shape;720;p48"/>
          <p:cNvSpPr/>
          <p:nvPr/>
        </p:nvSpPr>
        <p:spPr>
          <a:xfrm rot="10800000" flipH="1">
            <a:off x="5246676" y="204149"/>
            <a:ext cx="1635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23556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53"/>
          <p:cNvSpPr txBox="1">
            <a:spLocks noGrp="1"/>
          </p:cNvSpPr>
          <p:nvPr>
            <p:ph type="title"/>
          </p:nvPr>
        </p:nvSpPr>
        <p:spPr>
          <a:xfrm flipH="1">
            <a:off x="1993200" y="1872617"/>
            <a:ext cx="5157600" cy="14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>
            <a:endParaRPr/>
          </a:p>
        </p:txBody>
      </p:sp>
      <p:sp>
        <p:nvSpPr>
          <p:cNvPr id="773" name="Google Shape;773;p53"/>
          <p:cNvSpPr txBox="1">
            <a:spLocks noGrp="1"/>
          </p:cNvSpPr>
          <p:nvPr>
            <p:ph type="body" idx="1"/>
          </p:nvPr>
        </p:nvSpPr>
        <p:spPr>
          <a:xfrm flipH="1">
            <a:off x="2997600" y="3184049"/>
            <a:ext cx="3148800" cy="16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774" name="Google Shape;774;p53"/>
          <p:cNvSpPr/>
          <p:nvPr/>
        </p:nvSpPr>
        <p:spPr>
          <a:xfrm>
            <a:off x="1030226" y="5280236"/>
            <a:ext cx="7083925" cy="1577729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5" name="Google Shape;775;p53"/>
          <p:cNvSpPr/>
          <p:nvPr/>
        </p:nvSpPr>
        <p:spPr>
          <a:xfrm flipH="1">
            <a:off x="-1" y="5816666"/>
            <a:ext cx="9144351" cy="1042807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6" name="Google Shape;776;p53"/>
          <p:cNvSpPr/>
          <p:nvPr/>
        </p:nvSpPr>
        <p:spPr>
          <a:xfrm rot="6479671">
            <a:off x="5205157" y="-1320172"/>
            <a:ext cx="2003465" cy="3510848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7" name="Google Shape;777;p53"/>
          <p:cNvSpPr/>
          <p:nvPr/>
        </p:nvSpPr>
        <p:spPr>
          <a:xfrm>
            <a:off x="1" y="-223233"/>
            <a:ext cx="9144351" cy="1108664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8" name="Google Shape;778;p53"/>
          <p:cNvSpPr/>
          <p:nvPr/>
        </p:nvSpPr>
        <p:spPr>
          <a:xfrm>
            <a:off x="0" y="-223233"/>
            <a:ext cx="9144078" cy="1215773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9" name="Google Shape;779;p53"/>
          <p:cNvSpPr/>
          <p:nvPr/>
        </p:nvSpPr>
        <p:spPr>
          <a:xfrm>
            <a:off x="1" y="5889248"/>
            <a:ext cx="9143690" cy="969203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0" name="Google Shape;780;p53"/>
          <p:cNvSpPr/>
          <p:nvPr/>
        </p:nvSpPr>
        <p:spPr>
          <a:xfrm rot="5400000">
            <a:off x="8199531" y="5698491"/>
            <a:ext cx="2180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1" name="Google Shape;781;p53"/>
          <p:cNvSpPr/>
          <p:nvPr/>
        </p:nvSpPr>
        <p:spPr>
          <a:xfrm rot="5400000">
            <a:off x="2759569" y="5850875"/>
            <a:ext cx="1312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2" name="Google Shape;782;p53"/>
          <p:cNvSpPr/>
          <p:nvPr/>
        </p:nvSpPr>
        <p:spPr>
          <a:xfrm rot="-5400000">
            <a:off x="6515406" y="5556275"/>
            <a:ext cx="1312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3" name="Google Shape;783;p53"/>
          <p:cNvSpPr/>
          <p:nvPr/>
        </p:nvSpPr>
        <p:spPr>
          <a:xfrm rot="5400000">
            <a:off x="393731" y="5244991"/>
            <a:ext cx="2180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4" name="Google Shape;784;p53"/>
          <p:cNvSpPr/>
          <p:nvPr/>
        </p:nvSpPr>
        <p:spPr>
          <a:xfrm rot="5400000">
            <a:off x="7205956" y="1116058"/>
            <a:ext cx="2180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5" name="Google Shape;785;p53"/>
          <p:cNvSpPr/>
          <p:nvPr/>
        </p:nvSpPr>
        <p:spPr>
          <a:xfrm rot="5400000">
            <a:off x="5864619" y="971842"/>
            <a:ext cx="1312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6" name="Google Shape;786;p53"/>
          <p:cNvSpPr/>
          <p:nvPr/>
        </p:nvSpPr>
        <p:spPr>
          <a:xfrm rot="5400000">
            <a:off x="2494331" y="912691"/>
            <a:ext cx="2180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6505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64"/>
          <p:cNvSpPr/>
          <p:nvPr/>
        </p:nvSpPr>
        <p:spPr>
          <a:xfrm rot="10800000">
            <a:off x="2251307" y="-170"/>
            <a:ext cx="4462873" cy="1413233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8" name="Google Shape;958;p64"/>
          <p:cNvSpPr/>
          <p:nvPr/>
        </p:nvSpPr>
        <p:spPr>
          <a:xfrm rot="10799504" flipH="1">
            <a:off x="-6750" y="708"/>
            <a:ext cx="9154265" cy="1083067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9" name="Google Shape;959;p64"/>
          <p:cNvSpPr/>
          <p:nvPr/>
        </p:nvSpPr>
        <p:spPr>
          <a:xfrm rot="-10799504">
            <a:off x="237" y="647"/>
            <a:ext cx="9154265" cy="1154253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60" name="Google Shape;960;p64"/>
          <p:cNvSpPr/>
          <p:nvPr/>
        </p:nvSpPr>
        <p:spPr>
          <a:xfrm rot="-4555973" flipH="1">
            <a:off x="4665983" y="4302257"/>
            <a:ext cx="1942768" cy="4557441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61" name="Google Shape;961;p64"/>
          <p:cNvSpPr/>
          <p:nvPr/>
        </p:nvSpPr>
        <p:spPr>
          <a:xfrm rot="10800000" flipH="1">
            <a:off x="1" y="5924099"/>
            <a:ext cx="9154264" cy="1115660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62" name="Google Shape;962;p64"/>
          <p:cNvSpPr/>
          <p:nvPr/>
        </p:nvSpPr>
        <p:spPr>
          <a:xfrm rot="10800000" flipH="1">
            <a:off x="-6750" y="5822258"/>
            <a:ext cx="9161260" cy="1223444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63" name="Google Shape;963;p64"/>
          <p:cNvSpPr/>
          <p:nvPr/>
        </p:nvSpPr>
        <p:spPr>
          <a:xfrm rot="5400000">
            <a:off x="8199531" y="5698491"/>
            <a:ext cx="2180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64" name="Google Shape;964;p64"/>
          <p:cNvSpPr/>
          <p:nvPr/>
        </p:nvSpPr>
        <p:spPr>
          <a:xfrm rot="5400000">
            <a:off x="2759569" y="5850875"/>
            <a:ext cx="1312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65" name="Google Shape;965;p64"/>
          <p:cNvSpPr/>
          <p:nvPr/>
        </p:nvSpPr>
        <p:spPr>
          <a:xfrm rot="-5400000">
            <a:off x="6515406" y="5556275"/>
            <a:ext cx="1312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66" name="Google Shape;966;p64"/>
          <p:cNvSpPr/>
          <p:nvPr/>
        </p:nvSpPr>
        <p:spPr>
          <a:xfrm rot="5400000">
            <a:off x="393731" y="5244991"/>
            <a:ext cx="2180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67" name="Google Shape;967;p64"/>
          <p:cNvSpPr/>
          <p:nvPr/>
        </p:nvSpPr>
        <p:spPr>
          <a:xfrm rot="5400000">
            <a:off x="7205956" y="1116058"/>
            <a:ext cx="2180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68" name="Google Shape;968;p64"/>
          <p:cNvSpPr/>
          <p:nvPr/>
        </p:nvSpPr>
        <p:spPr>
          <a:xfrm rot="5400000">
            <a:off x="5864619" y="971842"/>
            <a:ext cx="1312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69" name="Google Shape;969;p64"/>
          <p:cNvSpPr/>
          <p:nvPr/>
        </p:nvSpPr>
        <p:spPr>
          <a:xfrm rot="5400000">
            <a:off x="2494331" y="912691"/>
            <a:ext cx="2180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20731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66"/>
          <p:cNvSpPr/>
          <p:nvPr/>
        </p:nvSpPr>
        <p:spPr>
          <a:xfrm rot="-5400000" flipH="1">
            <a:off x="6643045" y="3590547"/>
            <a:ext cx="3257661" cy="93999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85" name="Google Shape;985;p66"/>
          <p:cNvSpPr/>
          <p:nvPr/>
        </p:nvSpPr>
        <p:spPr>
          <a:xfrm rot="-5399497">
            <a:off x="5572875" y="2455124"/>
            <a:ext cx="6020449" cy="1121168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86" name="Google Shape;986;p66"/>
          <p:cNvSpPr/>
          <p:nvPr/>
        </p:nvSpPr>
        <p:spPr>
          <a:xfrm rot="-5400440" flipH="1">
            <a:off x="5105144" y="2831536"/>
            <a:ext cx="6882276" cy="1194801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87" name="Google Shape;987;p66"/>
          <p:cNvSpPr/>
          <p:nvPr/>
        </p:nvSpPr>
        <p:spPr>
          <a:xfrm rot="-5400000">
            <a:off x="-2646414" y="2673085"/>
            <a:ext cx="6836563" cy="1543736"/>
          </a:xfrm>
          <a:custGeom>
            <a:avLst/>
            <a:gdLst/>
            <a:ahLst/>
            <a:cxnLst/>
            <a:rect l="l" t="t" r="r" b="b"/>
            <a:pathLst>
              <a:path w="246008" h="61867" extrusionOk="0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88" name="Google Shape;988;p66"/>
          <p:cNvSpPr/>
          <p:nvPr/>
        </p:nvSpPr>
        <p:spPr>
          <a:xfrm rot="-5400000">
            <a:off x="-2783626" y="2789257"/>
            <a:ext cx="6857603" cy="1290352"/>
          </a:xfrm>
          <a:custGeom>
            <a:avLst/>
            <a:gdLst/>
            <a:ahLst/>
            <a:cxnLst/>
            <a:rect l="l" t="t" r="r" b="b"/>
            <a:pathLst>
              <a:path w="264364" h="61984" extrusionOk="0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89" name="Google Shape;989;p66"/>
          <p:cNvSpPr/>
          <p:nvPr/>
        </p:nvSpPr>
        <p:spPr>
          <a:xfrm rot="-5400000" flipH="1">
            <a:off x="-2734750" y="2740234"/>
            <a:ext cx="6857783" cy="1388283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0" name="Google Shape;990;p66"/>
          <p:cNvSpPr/>
          <p:nvPr/>
        </p:nvSpPr>
        <p:spPr>
          <a:xfrm>
            <a:off x="1104550" y="3613733"/>
            <a:ext cx="1635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1" name="Google Shape;991;p66"/>
          <p:cNvSpPr/>
          <p:nvPr/>
        </p:nvSpPr>
        <p:spPr>
          <a:xfrm>
            <a:off x="1553300" y="4603400"/>
            <a:ext cx="984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2" name="Google Shape;992;p66"/>
          <p:cNvSpPr/>
          <p:nvPr/>
        </p:nvSpPr>
        <p:spPr>
          <a:xfrm>
            <a:off x="804350" y="1401767"/>
            <a:ext cx="984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3" name="Google Shape;993;p66"/>
          <p:cNvSpPr/>
          <p:nvPr/>
        </p:nvSpPr>
        <p:spPr>
          <a:xfrm>
            <a:off x="1169650" y="5557767"/>
            <a:ext cx="984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4" name="Google Shape;994;p66"/>
          <p:cNvSpPr/>
          <p:nvPr/>
        </p:nvSpPr>
        <p:spPr>
          <a:xfrm>
            <a:off x="1520738" y="955867"/>
            <a:ext cx="1635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5" name="Google Shape;995;p66"/>
          <p:cNvSpPr/>
          <p:nvPr/>
        </p:nvSpPr>
        <p:spPr>
          <a:xfrm rot="10800000" flipH="1">
            <a:off x="8332050" y="2633533"/>
            <a:ext cx="98400" cy="131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6" name="Google Shape;996;p66"/>
          <p:cNvSpPr/>
          <p:nvPr/>
        </p:nvSpPr>
        <p:spPr>
          <a:xfrm rot="10800000" flipH="1">
            <a:off x="7695850" y="1341967"/>
            <a:ext cx="984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7" name="Google Shape;997;p66"/>
          <p:cNvSpPr/>
          <p:nvPr/>
        </p:nvSpPr>
        <p:spPr>
          <a:xfrm rot="10800000" flipH="1">
            <a:off x="7794238" y="5989333"/>
            <a:ext cx="1635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22739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67"/>
          <p:cNvSpPr/>
          <p:nvPr/>
        </p:nvSpPr>
        <p:spPr>
          <a:xfrm rot="-5911893" flipH="1">
            <a:off x="-638239" y="-670356"/>
            <a:ext cx="2239713" cy="2039064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0" name="Google Shape;1000;p67"/>
          <p:cNvSpPr/>
          <p:nvPr/>
        </p:nvSpPr>
        <p:spPr>
          <a:xfrm rot="-515846" flipH="1">
            <a:off x="-1764995" y="-428186"/>
            <a:ext cx="4858752" cy="1312999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1" name="Google Shape;1001;p67"/>
          <p:cNvSpPr/>
          <p:nvPr/>
        </p:nvSpPr>
        <p:spPr>
          <a:xfrm flipH="1">
            <a:off x="-1788061" y="-416253"/>
            <a:ext cx="4906095" cy="1413437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2" name="Google Shape;1002;p67"/>
          <p:cNvSpPr/>
          <p:nvPr/>
        </p:nvSpPr>
        <p:spPr>
          <a:xfrm rot="4888107" flipH="1">
            <a:off x="857165" y="5857827"/>
            <a:ext cx="2239713" cy="2039064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3" name="Google Shape;1003;p67"/>
          <p:cNvSpPr/>
          <p:nvPr/>
        </p:nvSpPr>
        <p:spPr>
          <a:xfrm rot="-9922098" flipH="1">
            <a:off x="-1214868" y="5796630"/>
            <a:ext cx="4858620" cy="1313001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4" name="Google Shape;1004;p67"/>
          <p:cNvSpPr/>
          <p:nvPr/>
        </p:nvSpPr>
        <p:spPr>
          <a:xfrm rot="-10346708" flipH="1">
            <a:off x="-752392" y="5971483"/>
            <a:ext cx="4905724" cy="1413405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5" name="Google Shape;1005;p67"/>
          <p:cNvSpPr/>
          <p:nvPr/>
        </p:nvSpPr>
        <p:spPr>
          <a:xfrm rot="5400000">
            <a:off x="1169731" y="1152658"/>
            <a:ext cx="2180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6" name="Google Shape;1006;p67"/>
          <p:cNvSpPr/>
          <p:nvPr/>
        </p:nvSpPr>
        <p:spPr>
          <a:xfrm rot="5400000">
            <a:off x="1179819" y="5972675"/>
            <a:ext cx="1312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7" name="Google Shape;1007;p67"/>
          <p:cNvSpPr/>
          <p:nvPr/>
        </p:nvSpPr>
        <p:spPr>
          <a:xfrm rot="-5400000">
            <a:off x="523756" y="938275"/>
            <a:ext cx="1312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8" name="Google Shape;1008;p67"/>
          <p:cNvSpPr/>
          <p:nvPr/>
        </p:nvSpPr>
        <p:spPr>
          <a:xfrm rot="5400000">
            <a:off x="512756" y="5137125"/>
            <a:ext cx="2180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33937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68"/>
          <p:cNvSpPr/>
          <p:nvPr/>
        </p:nvSpPr>
        <p:spPr>
          <a:xfrm rot="10800000">
            <a:off x="3937513" y="5881165"/>
            <a:ext cx="3936983" cy="977032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1" name="Google Shape;1011;p68"/>
          <p:cNvSpPr/>
          <p:nvPr/>
        </p:nvSpPr>
        <p:spPr>
          <a:xfrm flipH="1">
            <a:off x="3939638" y="132"/>
            <a:ext cx="5126677" cy="1727905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2" name="Google Shape;1012;p68"/>
          <p:cNvSpPr/>
          <p:nvPr/>
        </p:nvSpPr>
        <p:spPr>
          <a:xfrm rot="10800000" flipH="1">
            <a:off x="4720014" y="5522235"/>
            <a:ext cx="5735030" cy="1335963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3" name="Google Shape;1013;p68"/>
          <p:cNvSpPr/>
          <p:nvPr/>
        </p:nvSpPr>
        <p:spPr>
          <a:xfrm rot="10800000" flipH="1">
            <a:off x="5013459" y="273"/>
            <a:ext cx="4130832" cy="1963783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4" name="Google Shape;1014;p68"/>
          <p:cNvSpPr/>
          <p:nvPr/>
        </p:nvSpPr>
        <p:spPr>
          <a:xfrm rot="10800000">
            <a:off x="5628786" y="653"/>
            <a:ext cx="3515148" cy="1963544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5" name="Google Shape;1015;p68"/>
          <p:cNvSpPr/>
          <p:nvPr/>
        </p:nvSpPr>
        <p:spPr>
          <a:xfrm rot="10800000">
            <a:off x="5220583" y="5684627"/>
            <a:ext cx="3937105" cy="1173572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6" name="Google Shape;1016;p68"/>
          <p:cNvSpPr/>
          <p:nvPr/>
        </p:nvSpPr>
        <p:spPr>
          <a:xfrm rot="5400000">
            <a:off x="6500606" y="6004991"/>
            <a:ext cx="2180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7" name="Google Shape;1017;p68"/>
          <p:cNvSpPr/>
          <p:nvPr/>
        </p:nvSpPr>
        <p:spPr>
          <a:xfrm rot="5400000">
            <a:off x="5513819" y="1276775"/>
            <a:ext cx="1312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8" name="Google Shape;1018;p68"/>
          <p:cNvSpPr/>
          <p:nvPr/>
        </p:nvSpPr>
        <p:spPr>
          <a:xfrm rot="-5400000">
            <a:off x="5854631" y="5790609"/>
            <a:ext cx="1312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9" name="Google Shape;1019;p68"/>
          <p:cNvSpPr/>
          <p:nvPr/>
        </p:nvSpPr>
        <p:spPr>
          <a:xfrm rot="5400000">
            <a:off x="4846756" y="441225"/>
            <a:ext cx="2180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15104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8E1A2381-B563-4F09-922B-CF4B20ADD68C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26/12/2023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6E069C5E-03E4-4C4A-873D-BE45CF80516A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8730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8E1A2381-B563-4F09-922B-CF4B20ADD68C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26/12/2023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6E069C5E-03E4-4C4A-873D-BE45CF80516A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0447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2504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905000"/>
            <a:ext cx="4032504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8E1A2381-B563-4F09-922B-CF4B20ADD68C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26/12/2023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6E069C5E-03E4-4C4A-873D-BE45CF80516A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71420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8E1A2381-B563-4F09-922B-CF4B20ADD68C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26/12/2023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6E069C5E-03E4-4C4A-873D-BE45CF80516A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70860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8E1A2381-B563-4F09-922B-CF4B20ADD68C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26/12/2023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6E069C5E-03E4-4C4A-873D-BE45CF80516A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80901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8E1A2381-B563-4F09-922B-CF4B20ADD68C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26/12/2023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6E069C5E-03E4-4C4A-873D-BE45CF80516A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91910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8E1A2381-B563-4F09-922B-CF4B20ADD68C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26/12/2023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6E069C5E-03E4-4C4A-873D-BE45CF80516A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78488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1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4"/>
            <a:ext cx="3008313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8E1A2381-B563-4F09-922B-CF4B20ADD68C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26/12/2023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6E069C5E-03E4-4C4A-873D-BE45CF80516A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17129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8E1A2381-B563-4F09-922B-CF4B20ADD68C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26/12/2023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6E069C5E-03E4-4C4A-873D-BE45CF80516A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80569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8E1A2381-B563-4F09-922B-CF4B20ADD68C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26/12/2023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6E069C5E-03E4-4C4A-873D-BE45CF80516A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32066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8E1A2381-B563-4F09-922B-CF4B20ADD68C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26/12/2023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6E069C5E-03E4-4C4A-873D-BE45CF80516A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36876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"/>
          <p:cNvSpPr txBox="1">
            <a:spLocks noGrp="1"/>
          </p:cNvSpPr>
          <p:nvPr>
            <p:ph type="title"/>
          </p:nvPr>
        </p:nvSpPr>
        <p:spPr>
          <a:xfrm>
            <a:off x="2383650" y="2507333"/>
            <a:ext cx="43767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7"/>
          <p:cNvSpPr txBox="1">
            <a:spLocks noGrp="1"/>
          </p:cNvSpPr>
          <p:nvPr>
            <p:ph type="subTitle" idx="1"/>
          </p:nvPr>
        </p:nvSpPr>
        <p:spPr>
          <a:xfrm>
            <a:off x="2383650" y="3270933"/>
            <a:ext cx="4376700" cy="18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/>
          <p:nvPr/>
        </p:nvSpPr>
        <p:spPr>
          <a:xfrm>
            <a:off x="1520449" y="1153500"/>
            <a:ext cx="820494" cy="915733"/>
          </a:xfrm>
          <a:custGeom>
            <a:avLst/>
            <a:gdLst/>
            <a:ahLst/>
            <a:cxnLst/>
            <a:rect l="l" t="t" r="r" b="b"/>
            <a:pathLst>
              <a:path w="73985" h="27472" extrusionOk="0">
                <a:moveTo>
                  <a:pt x="29912" y="1"/>
                </a:moveTo>
                <a:lnTo>
                  <a:pt x="27258" y="11291"/>
                </a:lnTo>
                <a:lnTo>
                  <a:pt x="0" y="13520"/>
                </a:lnTo>
                <a:lnTo>
                  <a:pt x="24301" y="18231"/>
                </a:lnTo>
                <a:lnTo>
                  <a:pt x="22934" y="27472"/>
                </a:lnTo>
                <a:lnTo>
                  <a:pt x="38033" y="19781"/>
                </a:lnTo>
                <a:lnTo>
                  <a:pt x="39368" y="20069"/>
                </a:lnTo>
                <a:lnTo>
                  <a:pt x="42849" y="20814"/>
                </a:lnTo>
                <a:lnTo>
                  <a:pt x="47744" y="21860"/>
                </a:lnTo>
                <a:lnTo>
                  <a:pt x="50510" y="22443"/>
                </a:lnTo>
                <a:lnTo>
                  <a:pt x="53355" y="23043"/>
                </a:lnTo>
                <a:lnTo>
                  <a:pt x="56184" y="23626"/>
                </a:lnTo>
                <a:lnTo>
                  <a:pt x="58917" y="24191"/>
                </a:lnTo>
                <a:lnTo>
                  <a:pt x="61460" y="24696"/>
                </a:lnTo>
                <a:lnTo>
                  <a:pt x="63717" y="25140"/>
                </a:lnTo>
                <a:lnTo>
                  <a:pt x="64703" y="25327"/>
                </a:lnTo>
                <a:lnTo>
                  <a:pt x="65593" y="25489"/>
                </a:lnTo>
                <a:lnTo>
                  <a:pt x="66356" y="25621"/>
                </a:lnTo>
                <a:lnTo>
                  <a:pt x="67007" y="25729"/>
                </a:lnTo>
                <a:lnTo>
                  <a:pt x="67500" y="25801"/>
                </a:lnTo>
                <a:lnTo>
                  <a:pt x="67691" y="25825"/>
                </a:lnTo>
                <a:lnTo>
                  <a:pt x="67850" y="25837"/>
                </a:lnTo>
                <a:lnTo>
                  <a:pt x="68040" y="25837"/>
                </a:lnTo>
                <a:lnTo>
                  <a:pt x="68056" y="25825"/>
                </a:lnTo>
                <a:lnTo>
                  <a:pt x="68072" y="25819"/>
                </a:lnTo>
                <a:lnTo>
                  <a:pt x="68072" y="25807"/>
                </a:lnTo>
                <a:lnTo>
                  <a:pt x="68056" y="25789"/>
                </a:lnTo>
                <a:lnTo>
                  <a:pt x="67754" y="25567"/>
                </a:lnTo>
                <a:lnTo>
                  <a:pt x="67198" y="25152"/>
                </a:lnTo>
                <a:lnTo>
                  <a:pt x="65434" y="23897"/>
                </a:lnTo>
                <a:lnTo>
                  <a:pt x="63097" y="22232"/>
                </a:lnTo>
                <a:lnTo>
                  <a:pt x="60475" y="20382"/>
                </a:lnTo>
                <a:lnTo>
                  <a:pt x="55675" y="16999"/>
                </a:lnTo>
                <a:lnTo>
                  <a:pt x="53530" y="15485"/>
                </a:lnTo>
                <a:lnTo>
                  <a:pt x="73985" y="9464"/>
                </a:lnTo>
                <a:lnTo>
                  <a:pt x="73985" y="9464"/>
                </a:lnTo>
                <a:lnTo>
                  <a:pt x="46330" y="10305"/>
                </a:lnTo>
                <a:lnTo>
                  <a:pt x="29912" y="1"/>
                </a:lnTo>
                <a:close/>
              </a:path>
            </a:pathLst>
          </a:custGeom>
          <a:solidFill>
            <a:srgbClr val="F39E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1" name="Google Shape;111;p7"/>
          <p:cNvSpPr/>
          <p:nvPr/>
        </p:nvSpPr>
        <p:spPr>
          <a:xfrm>
            <a:off x="7212242" y="2817636"/>
            <a:ext cx="633317" cy="836033"/>
          </a:xfrm>
          <a:custGeom>
            <a:avLst/>
            <a:gdLst/>
            <a:ahLst/>
            <a:cxnLst/>
            <a:rect l="l" t="t" r="r" b="b"/>
            <a:pathLst>
              <a:path w="57107" h="25081" extrusionOk="0">
                <a:moveTo>
                  <a:pt x="32519" y="1797"/>
                </a:moveTo>
                <a:lnTo>
                  <a:pt x="32789" y="2194"/>
                </a:lnTo>
                <a:lnTo>
                  <a:pt x="33107" y="2710"/>
                </a:lnTo>
                <a:lnTo>
                  <a:pt x="33473" y="3359"/>
                </a:lnTo>
                <a:lnTo>
                  <a:pt x="33886" y="4158"/>
                </a:lnTo>
                <a:lnTo>
                  <a:pt x="34347" y="5114"/>
                </a:lnTo>
                <a:lnTo>
                  <a:pt x="34887" y="6249"/>
                </a:lnTo>
                <a:lnTo>
                  <a:pt x="35475" y="7577"/>
                </a:lnTo>
                <a:lnTo>
                  <a:pt x="36127" y="9116"/>
                </a:lnTo>
                <a:lnTo>
                  <a:pt x="33012" y="8935"/>
                </a:lnTo>
                <a:lnTo>
                  <a:pt x="29690" y="8755"/>
                </a:lnTo>
                <a:lnTo>
                  <a:pt x="26162" y="8569"/>
                </a:lnTo>
                <a:lnTo>
                  <a:pt x="22458" y="8376"/>
                </a:lnTo>
                <a:lnTo>
                  <a:pt x="24477" y="7007"/>
                </a:lnTo>
                <a:lnTo>
                  <a:pt x="26257" y="5817"/>
                </a:lnTo>
                <a:lnTo>
                  <a:pt x="27799" y="4795"/>
                </a:lnTo>
                <a:lnTo>
                  <a:pt x="29118" y="3936"/>
                </a:lnTo>
                <a:lnTo>
                  <a:pt x="30230" y="3215"/>
                </a:lnTo>
                <a:lnTo>
                  <a:pt x="31152" y="2632"/>
                </a:lnTo>
                <a:lnTo>
                  <a:pt x="31915" y="2164"/>
                </a:lnTo>
                <a:lnTo>
                  <a:pt x="32519" y="1797"/>
                </a:lnTo>
                <a:close/>
                <a:moveTo>
                  <a:pt x="6422" y="8869"/>
                </a:moveTo>
                <a:lnTo>
                  <a:pt x="11269" y="9085"/>
                </a:lnTo>
                <a:lnTo>
                  <a:pt x="14162" y="9218"/>
                </a:lnTo>
                <a:lnTo>
                  <a:pt x="17293" y="9362"/>
                </a:lnTo>
                <a:lnTo>
                  <a:pt x="13765" y="11783"/>
                </a:lnTo>
                <a:lnTo>
                  <a:pt x="6422" y="8869"/>
                </a:lnTo>
                <a:close/>
                <a:moveTo>
                  <a:pt x="40021" y="10600"/>
                </a:moveTo>
                <a:lnTo>
                  <a:pt x="42421" y="10762"/>
                </a:lnTo>
                <a:lnTo>
                  <a:pt x="44550" y="10906"/>
                </a:lnTo>
                <a:lnTo>
                  <a:pt x="46394" y="11050"/>
                </a:lnTo>
                <a:lnTo>
                  <a:pt x="48015" y="11176"/>
                </a:lnTo>
                <a:lnTo>
                  <a:pt x="49382" y="11297"/>
                </a:lnTo>
                <a:lnTo>
                  <a:pt x="50558" y="11405"/>
                </a:lnTo>
                <a:lnTo>
                  <a:pt x="51528" y="11501"/>
                </a:lnTo>
                <a:lnTo>
                  <a:pt x="52322" y="11591"/>
                </a:lnTo>
                <a:lnTo>
                  <a:pt x="51607" y="11747"/>
                </a:lnTo>
                <a:lnTo>
                  <a:pt x="50717" y="11928"/>
                </a:lnTo>
                <a:lnTo>
                  <a:pt x="49668" y="12144"/>
                </a:lnTo>
                <a:lnTo>
                  <a:pt x="48428" y="12390"/>
                </a:lnTo>
                <a:lnTo>
                  <a:pt x="46982" y="12673"/>
                </a:lnTo>
                <a:lnTo>
                  <a:pt x="45313" y="12997"/>
                </a:lnTo>
                <a:lnTo>
                  <a:pt x="43406" y="13358"/>
                </a:lnTo>
                <a:lnTo>
                  <a:pt x="41260" y="13760"/>
                </a:lnTo>
                <a:lnTo>
                  <a:pt x="40641" y="12180"/>
                </a:lnTo>
                <a:lnTo>
                  <a:pt x="40021" y="10600"/>
                </a:lnTo>
                <a:close/>
                <a:moveTo>
                  <a:pt x="20758" y="9530"/>
                </a:moveTo>
                <a:lnTo>
                  <a:pt x="25129" y="9752"/>
                </a:lnTo>
                <a:lnTo>
                  <a:pt x="29245" y="9969"/>
                </a:lnTo>
                <a:lnTo>
                  <a:pt x="33091" y="10185"/>
                </a:lnTo>
                <a:lnTo>
                  <a:pt x="36651" y="10389"/>
                </a:lnTo>
                <a:lnTo>
                  <a:pt x="37430" y="12360"/>
                </a:lnTo>
                <a:lnTo>
                  <a:pt x="38193" y="14331"/>
                </a:lnTo>
                <a:lnTo>
                  <a:pt x="35205" y="14884"/>
                </a:lnTo>
                <a:lnTo>
                  <a:pt x="32122" y="15443"/>
                </a:lnTo>
                <a:lnTo>
                  <a:pt x="25844" y="16584"/>
                </a:lnTo>
                <a:lnTo>
                  <a:pt x="16117" y="12721"/>
                </a:lnTo>
                <a:lnTo>
                  <a:pt x="18437" y="11122"/>
                </a:lnTo>
                <a:lnTo>
                  <a:pt x="20758" y="9530"/>
                </a:lnTo>
                <a:close/>
                <a:moveTo>
                  <a:pt x="14480" y="13850"/>
                </a:moveTo>
                <a:lnTo>
                  <a:pt x="22760" y="17137"/>
                </a:lnTo>
                <a:lnTo>
                  <a:pt x="17706" y="18038"/>
                </a:lnTo>
                <a:lnTo>
                  <a:pt x="12986" y="18873"/>
                </a:lnTo>
                <a:lnTo>
                  <a:pt x="5357" y="20219"/>
                </a:lnTo>
                <a:lnTo>
                  <a:pt x="9330" y="17437"/>
                </a:lnTo>
                <a:lnTo>
                  <a:pt x="11794" y="15713"/>
                </a:lnTo>
                <a:lnTo>
                  <a:pt x="14480" y="13850"/>
                </a:lnTo>
                <a:close/>
                <a:moveTo>
                  <a:pt x="38670" y="15611"/>
                </a:moveTo>
                <a:lnTo>
                  <a:pt x="39433" y="17678"/>
                </a:lnTo>
                <a:lnTo>
                  <a:pt x="40132" y="19588"/>
                </a:lnTo>
                <a:lnTo>
                  <a:pt x="40736" y="21277"/>
                </a:lnTo>
                <a:lnTo>
                  <a:pt x="41213" y="22683"/>
                </a:lnTo>
                <a:lnTo>
                  <a:pt x="28212" y="17515"/>
                </a:lnTo>
                <a:lnTo>
                  <a:pt x="33520" y="16554"/>
                </a:lnTo>
                <a:lnTo>
                  <a:pt x="38670" y="15611"/>
                </a:lnTo>
                <a:close/>
                <a:moveTo>
                  <a:pt x="32900" y="1"/>
                </a:moveTo>
                <a:lnTo>
                  <a:pt x="32773" y="7"/>
                </a:lnTo>
                <a:lnTo>
                  <a:pt x="32646" y="13"/>
                </a:lnTo>
                <a:lnTo>
                  <a:pt x="32376" y="37"/>
                </a:lnTo>
                <a:lnTo>
                  <a:pt x="32122" y="73"/>
                </a:lnTo>
                <a:lnTo>
                  <a:pt x="32010" y="97"/>
                </a:lnTo>
                <a:lnTo>
                  <a:pt x="31899" y="121"/>
                </a:lnTo>
                <a:lnTo>
                  <a:pt x="31772" y="151"/>
                </a:lnTo>
                <a:lnTo>
                  <a:pt x="31629" y="193"/>
                </a:lnTo>
                <a:lnTo>
                  <a:pt x="31454" y="265"/>
                </a:lnTo>
                <a:lnTo>
                  <a:pt x="31216" y="367"/>
                </a:lnTo>
                <a:lnTo>
                  <a:pt x="30914" y="517"/>
                </a:lnTo>
                <a:lnTo>
                  <a:pt x="30516" y="722"/>
                </a:lnTo>
                <a:lnTo>
                  <a:pt x="30040" y="992"/>
                </a:lnTo>
                <a:lnTo>
                  <a:pt x="29452" y="1340"/>
                </a:lnTo>
                <a:lnTo>
                  <a:pt x="28736" y="1779"/>
                </a:lnTo>
                <a:lnTo>
                  <a:pt x="27878" y="2314"/>
                </a:lnTo>
                <a:lnTo>
                  <a:pt x="26861" y="2957"/>
                </a:lnTo>
                <a:lnTo>
                  <a:pt x="25685" y="3726"/>
                </a:lnTo>
                <a:lnTo>
                  <a:pt x="24318" y="4621"/>
                </a:lnTo>
                <a:lnTo>
                  <a:pt x="22760" y="5661"/>
                </a:lnTo>
                <a:lnTo>
                  <a:pt x="20980" y="6850"/>
                </a:lnTo>
                <a:lnTo>
                  <a:pt x="18994" y="8208"/>
                </a:lnTo>
                <a:lnTo>
                  <a:pt x="15608" y="8046"/>
                </a:lnTo>
                <a:lnTo>
                  <a:pt x="12477" y="7902"/>
                </a:lnTo>
                <a:lnTo>
                  <a:pt x="7185" y="7661"/>
                </a:lnTo>
                <a:lnTo>
                  <a:pt x="3640" y="7511"/>
                </a:lnTo>
                <a:lnTo>
                  <a:pt x="2337" y="7457"/>
                </a:lnTo>
                <a:lnTo>
                  <a:pt x="2067" y="7457"/>
                </a:lnTo>
                <a:lnTo>
                  <a:pt x="1829" y="7469"/>
                </a:lnTo>
                <a:lnTo>
                  <a:pt x="1590" y="7493"/>
                </a:lnTo>
                <a:lnTo>
                  <a:pt x="1368" y="7529"/>
                </a:lnTo>
                <a:lnTo>
                  <a:pt x="1161" y="7583"/>
                </a:lnTo>
                <a:lnTo>
                  <a:pt x="986" y="7643"/>
                </a:lnTo>
                <a:lnTo>
                  <a:pt x="827" y="7716"/>
                </a:lnTo>
                <a:lnTo>
                  <a:pt x="700" y="7794"/>
                </a:lnTo>
                <a:lnTo>
                  <a:pt x="652" y="7842"/>
                </a:lnTo>
                <a:lnTo>
                  <a:pt x="621" y="7884"/>
                </a:lnTo>
                <a:lnTo>
                  <a:pt x="573" y="7932"/>
                </a:lnTo>
                <a:lnTo>
                  <a:pt x="557" y="7974"/>
                </a:lnTo>
                <a:lnTo>
                  <a:pt x="541" y="8070"/>
                </a:lnTo>
                <a:lnTo>
                  <a:pt x="557" y="8160"/>
                </a:lnTo>
                <a:lnTo>
                  <a:pt x="605" y="8250"/>
                </a:lnTo>
                <a:lnTo>
                  <a:pt x="700" y="8334"/>
                </a:lnTo>
                <a:lnTo>
                  <a:pt x="764" y="8376"/>
                </a:lnTo>
                <a:lnTo>
                  <a:pt x="827" y="8419"/>
                </a:lnTo>
                <a:lnTo>
                  <a:pt x="907" y="8455"/>
                </a:lnTo>
                <a:lnTo>
                  <a:pt x="986" y="8491"/>
                </a:lnTo>
                <a:lnTo>
                  <a:pt x="12128" y="12913"/>
                </a:lnTo>
                <a:lnTo>
                  <a:pt x="7566" y="16091"/>
                </a:lnTo>
                <a:lnTo>
                  <a:pt x="3752" y="18753"/>
                </a:lnTo>
                <a:lnTo>
                  <a:pt x="192" y="21259"/>
                </a:lnTo>
                <a:lnTo>
                  <a:pt x="128" y="21307"/>
                </a:lnTo>
                <a:lnTo>
                  <a:pt x="80" y="21349"/>
                </a:lnTo>
                <a:lnTo>
                  <a:pt x="49" y="21397"/>
                </a:lnTo>
                <a:lnTo>
                  <a:pt x="17" y="21445"/>
                </a:lnTo>
                <a:lnTo>
                  <a:pt x="1" y="21493"/>
                </a:lnTo>
                <a:lnTo>
                  <a:pt x="1" y="21535"/>
                </a:lnTo>
                <a:lnTo>
                  <a:pt x="1" y="21583"/>
                </a:lnTo>
                <a:lnTo>
                  <a:pt x="17" y="21631"/>
                </a:lnTo>
                <a:lnTo>
                  <a:pt x="33" y="21679"/>
                </a:lnTo>
                <a:lnTo>
                  <a:pt x="64" y="21727"/>
                </a:lnTo>
                <a:lnTo>
                  <a:pt x="96" y="21770"/>
                </a:lnTo>
                <a:lnTo>
                  <a:pt x="144" y="21812"/>
                </a:lnTo>
                <a:lnTo>
                  <a:pt x="207" y="21854"/>
                </a:lnTo>
                <a:lnTo>
                  <a:pt x="271" y="21896"/>
                </a:lnTo>
                <a:lnTo>
                  <a:pt x="351" y="21938"/>
                </a:lnTo>
                <a:lnTo>
                  <a:pt x="430" y="21974"/>
                </a:lnTo>
                <a:lnTo>
                  <a:pt x="525" y="22004"/>
                </a:lnTo>
                <a:lnTo>
                  <a:pt x="637" y="22040"/>
                </a:lnTo>
                <a:lnTo>
                  <a:pt x="732" y="22064"/>
                </a:lnTo>
                <a:lnTo>
                  <a:pt x="843" y="22088"/>
                </a:lnTo>
                <a:lnTo>
                  <a:pt x="954" y="22112"/>
                </a:lnTo>
                <a:lnTo>
                  <a:pt x="1066" y="22130"/>
                </a:lnTo>
                <a:lnTo>
                  <a:pt x="1193" y="22142"/>
                </a:lnTo>
                <a:lnTo>
                  <a:pt x="1320" y="22154"/>
                </a:lnTo>
                <a:lnTo>
                  <a:pt x="1558" y="22166"/>
                </a:lnTo>
                <a:lnTo>
                  <a:pt x="1686" y="22166"/>
                </a:lnTo>
                <a:lnTo>
                  <a:pt x="1813" y="22160"/>
                </a:lnTo>
                <a:lnTo>
                  <a:pt x="1940" y="22154"/>
                </a:lnTo>
                <a:lnTo>
                  <a:pt x="2067" y="22142"/>
                </a:lnTo>
                <a:lnTo>
                  <a:pt x="2178" y="22130"/>
                </a:lnTo>
                <a:lnTo>
                  <a:pt x="2305" y="22106"/>
                </a:lnTo>
                <a:lnTo>
                  <a:pt x="4181" y="21782"/>
                </a:lnTo>
                <a:lnTo>
                  <a:pt x="9219" y="20898"/>
                </a:lnTo>
                <a:lnTo>
                  <a:pt x="16498" y="19606"/>
                </a:lnTo>
                <a:lnTo>
                  <a:pt x="20710" y="18861"/>
                </a:lnTo>
                <a:lnTo>
                  <a:pt x="25113" y="18074"/>
                </a:lnTo>
                <a:lnTo>
                  <a:pt x="42294" y="24888"/>
                </a:lnTo>
                <a:lnTo>
                  <a:pt x="42421" y="24936"/>
                </a:lnTo>
                <a:lnTo>
                  <a:pt x="42548" y="24972"/>
                </a:lnTo>
                <a:lnTo>
                  <a:pt x="42691" y="25008"/>
                </a:lnTo>
                <a:lnTo>
                  <a:pt x="42834" y="25032"/>
                </a:lnTo>
                <a:lnTo>
                  <a:pt x="42993" y="25056"/>
                </a:lnTo>
                <a:lnTo>
                  <a:pt x="43152" y="25068"/>
                </a:lnTo>
                <a:lnTo>
                  <a:pt x="43311" y="25080"/>
                </a:lnTo>
                <a:lnTo>
                  <a:pt x="43645" y="25080"/>
                </a:lnTo>
                <a:lnTo>
                  <a:pt x="43819" y="25068"/>
                </a:lnTo>
                <a:lnTo>
                  <a:pt x="43994" y="25050"/>
                </a:lnTo>
                <a:lnTo>
                  <a:pt x="44169" y="25020"/>
                </a:lnTo>
                <a:lnTo>
                  <a:pt x="44280" y="24996"/>
                </a:lnTo>
                <a:lnTo>
                  <a:pt x="44392" y="24972"/>
                </a:lnTo>
                <a:lnTo>
                  <a:pt x="44487" y="24942"/>
                </a:lnTo>
                <a:lnTo>
                  <a:pt x="44582" y="24912"/>
                </a:lnTo>
                <a:lnTo>
                  <a:pt x="44678" y="24876"/>
                </a:lnTo>
                <a:lnTo>
                  <a:pt x="44757" y="24840"/>
                </a:lnTo>
                <a:lnTo>
                  <a:pt x="44837" y="24804"/>
                </a:lnTo>
                <a:lnTo>
                  <a:pt x="44900" y="24762"/>
                </a:lnTo>
                <a:lnTo>
                  <a:pt x="44948" y="24720"/>
                </a:lnTo>
                <a:lnTo>
                  <a:pt x="44995" y="24678"/>
                </a:lnTo>
                <a:lnTo>
                  <a:pt x="45027" y="24630"/>
                </a:lnTo>
                <a:lnTo>
                  <a:pt x="45059" y="24582"/>
                </a:lnTo>
                <a:lnTo>
                  <a:pt x="45075" y="24533"/>
                </a:lnTo>
                <a:lnTo>
                  <a:pt x="45091" y="24485"/>
                </a:lnTo>
                <a:lnTo>
                  <a:pt x="45091" y="24437"/>
                </a:lnTo>
                <a:lnTo>
                  <a:pt x="45075" y="24389"/>
                </a:lnTo>
                <a:lnTo>
                  <a:pt x="44821" y="23632"/>
                </a:lnTo>
                <a:lnTo>
                  <a:pt x="44105" y="21589"/>
                </a:lnTo>
                <a:lnTo>
                  <a:pt x="43056" y="18609"/>
                </a:lnTo>
                <a:lnTo>
                  <a:pt x="42421" y="16879"/>
                </a:lnTo>
                <a:lnTo>
                  <a:pt x="41737" y="15040"/>
                </a:lnTo>
                <a:lnTo>
                  <a:pt x="44407" y="14541"/>
                </a:lnTo>
                <a:lnTo>
                  <a:pt x="46728" y="14103"/>
                </a:lnTo>
                <a:lnTo>
                  <a:pt x="48762" y="13712"/>
                </a:lnTo>
                <a:lnTo>
                  <a:pt x="50495" y="13370"/>
                </a:lnTo>
                <a:lnTo>
                  <a:pt x="51973" y="13075"/>
                </a:lnTo>
                <a:lnTo>
                  <a:pt x="53197" y="12817"/>
                </a:lnTo>
                <a:lnTo>
                  <a:pt x="54214" y="12594"/>
                </a:lnTo>
                <a:lnTo>
                  <a:pt x="55024" y="12408"/>
                </a:lnTo>
                <a:lnTo>
                  <a:pt x="55660" y="12246"/>
                </a:lnTo>
                <a:lnTo>
                  <a:pt x="55930" y="12174"/>
                </a:lnTo>
                <a:lnTo>
                  <a:pt x="56153" y="12114"/>
                </a:lnTo>
                <a:lnTo>
                  <a:pt x="56343" y="12054"/>
                </a:lnTo>
                <a:lnTo>
                  <a:pt x="56502" y="11994"/>
                </a:lnTo>
                <a:lnTo>
                  <a:pt x="56645" y="11946"/>
                </a:lnTo>
                <a:lnTo>
                  <a:pt x="56757" y="11897"/>
                </a:lnTo>
                <a:lnTo>
                  <a:pt x="56836" y="11849"/>
                </a:lnTo>
                <a:lnTo>
                  <a:pt x="56916" y="11807"/>
                </a:lnTo>
                <a:lnTo>
                  <a:pt x="56963" y="11765"/>
                </a:lnTo>
                <a:lnTo>
                  <a:pt x="57011" y="11729"/>
                </a:lnTo>
                <a:lnTo>
                  <a:pt x="57059" y="11651"/>
                </a:lnTo>
                <a:lnTo>
                  <a:pt x="57090" y="11573"/>
                </a:lnTo>
                <a:lnTo>
                  <a:pt x="57106" y="11495"/>
                </a:lnTo>
                <a:lnTo>
                  <a:pt x="57090" y="11417"/>
                </a:lnTo>
                <a:lnTo>
                  <a:pt x="57059" y="11339"/>
                </a:lnTo>
                <a:lnTo>
                  <a:pt x="56995" y="11267"/>
                </a:lnTo>
                <a:lnTo>
                  <a:pt x="56916" y="11194"/>
                </a:lnTo>
                <a:lnTo>
                  <a:pt x="56804" y="11122"/>
                </a:lnTo>
                <a:lnTo>
                  <a:pt x="56677" y="11062"/>
                </a:lnTo>
                <a:lnTo>
                  <a:pt x="56534" y="11008"/>
                </a:lnTo>
                <a:lnTo>
                  <a:pt x="56312" y="10936"/>
                </a:lnTo>
                <a:lnTo>
                  <a:pt x="56041" y="10864"/>
                </a:lnTo>
                <a:lnTo>
                  <a:pt x="55708" y="10792"/>
                </a:lnTo>
                <a:lnTo>
                  <a:pt x="55279" y="10708"/>
                </a:lnTo>
                <a:lnTo>
                  <a:pt x="54770" y="10624"/>
                </a:lnTo>
                <a:lnTo>
                  <a:pt x="54150" y="10534"/>
                </a:lnTo>
                <a:lnTo>
                  <a:pt x="53403" y="10443"/>
                </a:lnTo>
                <a:lnTo>
                  <a:pt x="52545" y="10341"/>
                </a:lnTo>
                <a:lnTo>
                  <a:pt x="51528" y="10233"/>
                </a:lnTo>
                <a:lnTo>
                  <a:pt x="50367" y="10125"/>
                </a:lnTo>
                <a:lnTo>
                  <a:pt x="49048" y="10005"/>
                </a:lnTo>
                <a:lnTo>
                  <a:pt x="47538" y="9885"/>
                </a:lnTo>
                <a:lnTo>
                  <a:pt x="45854" y="9752"/>
                </a:lnTo>
                <a:lnTo>
                  <a:pt x="43946" y="9614"/>
                </a:lnTo>
                <a:lnTo>
                  <a:pt x="41833" y="9470"/>
                </a:lnTo>
                <a:lnTo>
                  <a:pt x="39496" y="9320"/>
                </a:lnTo>
                <a:lnTo>
                  <a:pt x="38813" y="7679"/>
                </a:lnTo>
                <a:lnTo>
                  <a:pt x="38193" y="6243"/>
                </a:lnTo>
                <a:lnTo>
                  <a:pt x="37621" y="5000"/>
                </a:lnTo>
                <a:lnTo>
                  <a:pt x="37096" y="3936"/>
                </a:lnTo>
                <a:lnTo>
                  <a:pt x="36842" y="3461"/>
                </a:lnTo>
                <a:lnTo>
                  <a:pt x="36620" y="3029"/>
                </a:lnTo>
                <a:lnTo>
                  <a:pt x="36397" y="2638"/>
                </a:lnTo>
                <a:lnTo>
                  <a:pt x="36175" y="2278"/>
                </a:lnTo>
                <a:lnTo>
                  <a:pt x="35968" y="1953"/>
                </a:lnTo>
                <a:lnTo>
                  <a:pt x="35777" y="1665"/>
                </a:lnTo>
                <a:lnTo>
                  <a:pt x="35586" y="1401"/>
                </a:lnTo>
                <a:lnTo>
                  <a:pt x="35412" y="1166"/>
                </a:lnTo>
                <a:lnTo>
                  <a:pt x="35221" y="962"/>
                </a:lnTo>
                <a:lnTo>
                  <a:pt x="35062" y="782"/>
                </a:lnTo>
                <a:lnTo>
                  <a:pt x="34887" y="625"/>
                </a:lnTo>
                <a:lnTo>
                  <a:pt x="34728" y="493"/>
                </a:lnTo>
                <a:lnTo>
                  <a:pt x="34569" y="379"/>
                </a:lnTo>
                <a:lnTo>
                  <a:pt x="34410" y="289"/>
                </a:lnTo>
                <a:lnTo>
                  <a:pt x="34267" y="211"/>
                </a:lnTo>
                <a:lnTo>
                  <a:pt x="34108" y="151"/>
                </a:lnTo>
                <a:lnTo>
                  <a:pt x="33965" y="103"/>
                </a:lnTo>
                <a:lnTo>
                  <a:pt x="33822" y="67"/>
                </a:lnTo>
                <a:lnTo>
                  <a:pt x="33663" y="37"/>
                </a:lnTo>
                <a:lnTo>
                  <a:pt x="33520" y="25"/>
                </a:lnTo>
                <a:lnTo>
                  <a:pt x="33361" y="13"/>
                </a:lnTo>
                <a:lnTo>
                  <a:pt x="33218" y="7"/>
                </a:lnTo>
                <a:lnTo>
                  <a:pt x="329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2" name="Google Shape;112;p7"/>
          <p:cNvSpPr/>
          <p:nvPr/>
        </p:nvSpPr>
        <p:spPr>
          <a:xfrm>
            <a:off x="4015108" y="915300"/>
            <a:ext cx="956873" cy="836045"/>
          </a:xfrm>
          <a:custGeom>
            <a:avLst/>
            <a:gdLst/>
            <a:ahLst/>
            <a:cxnLst/>
            <a:rect l="l" t="t" r="r" b="b"/>
            <a:pathLst>
              <a:path w="118169" h="34358" extrusionOk="0">
                <a:moveTo>
                  <a:pt x="84777" y="7018"/>
                </a:moveTo>
                <a:lnTo>
                  <a:pt x="85063" y="7265"/>
                </a:lnTo>
                <a:lnTo>
                  <a:pt x="85333" y="7499"/>
                </a:lnTo>
                <a:lnTo>
                  <a:pt x="85778" y="7920"/>
                </a:lnTo>
                <a:lnTo>
                  <a:pt x="86128" y="8262"/>
                </a:lnTo>
                <a:lnTo>
                  <a:pt x="86350" y="8520"/>
                </a:lnTo>
                <a:lnTo>
                  <a:pt x="86128" y="8713"/>
                </a:lnTo>
                <a:lnTo>
                  <a:pt x="85873" y="8923"/>
                </a:lnTo>
                <a:lnTo>
                  <a:pt x="85571" y="9145"/>
                </a:lnTo>
                <a:lnTo>
                  <a:pt x="85222" y="9380"/>
                </a:lnTo>
                <a:lnTo>
                  <a:pt x="84856" y="9620"/>
                </a:lnTo>
                <a:lnTo>
                  <a:pt x="84443" y="9860"/>
                </a:lnTo>
                <a:lnTo>
                  <a:pt x="83998" y="10095"/>
                </a:lnTo>
                <a:lnTo>
                  <a:pt x="83759" y="10215"/>
                </a:lnTo>
                <a:lnTo>
                  <a:pt x="83521" y="10329"/>
                </a:lnTo>
                <a:lnTo>
                  <a:pt x="83267" y="10443"/>
                </a:lnTo>
                <a:lnTo>
                  <a:pt x="83012" y="10551"/>
                </a:lnTo>
                <a:lnTo>
                  <a:pt x="82742" y="10654"/>
                </a:lnTo>
                <a:lnTo>
                  <a:pt x="82472" y="10756"/>
                </a:lnTo>
                <a:lnTo>
                  <a:pt x="82202" y="10852"/>
                </a:lnTo>
                <a:lnTo>
                  <a:pt x="81916" y="10936"/>
                </a:lnTo>
                <a:lnTo>
                  <a:pt x="81630" y="11020"/>
                </a:lnTo>
                <a:lnTo>
                  <a:pt x="81328" y="11098"/>
                </a:lnTo>
                <a:lnTo>
                  <a:pt x="81026" y="11170"/>
                </a:lnTo>
                <a:lnTo>
                  <a:pt x="80724" y="11230"/>
                </a:lnTo>
                <a:lnTo>
                  <a:pt x="80406" y="11284"/>
                </a:lnTo>
                <a:lnTo>
                  <a:pt x="80088" y="11332"/>
                </a:lnTo>
                <a:lnTo>
                  <a:pt x="79770" y="11369"/>
                </a:lnTo>
                <a:lnTo>
                  <a:pt x="79436" y="11393"/>
                </a:lnTo>
                <a:lnTo>
                  <a:pt x="79103" y="11411"/>
                </a:lnTo>
                <a:lnTo>
                  <a:pt x="78769" y="11417"/>
                </a:lnTo>
                <a:lnTo>
                  <a:pt x="78403" y="11411"/>
                </a:lnTo>
                <a:lnTo>
                  <a:pt x="78038" y="11393"/>
                </a:lnTo>
                <a:lnTo>
                  <a:pt x="77672" y="11363"/>
                </a:lnTo>
                <a:lnTo>
                  <a:pt x="77307" y="11320"/>
                </a:lnTo>
                <a:lnTo>
                  <a:pt x="76925" y="11266"/>
                </a:lnTo>
                <a:lnTo>
                  <a:pt x="76544" y="11194"/>
                </a:lnTo>
                <a:lnTo>
                  <a:pt x="76162" y="11116"/>
                </a:lnTo>
                <a:lnTo>
                  <a:pt x="75765" y="11026"/>
                </a:lnTo>
                <a:lnTo>
                  <a:pt x="75542" y="10966"/>
                </a:lnTo>
                <a:lnTo>
                  <a:pt x="75336" y="10906"/>
                </a:lnTo>
                <a:lnTo>
                  <a:pt x="75161" y="10846"/>
                </a:lnTo>
                <a:lnTo>
                  <a:pt x="74986" y="10786"/>
                </a:lnTo>
                <a:lnTo>
                  <a:pt x="74827" y="10720"/>
                </a:lnTo>
                <a:lnTo>
                  <a:pt x="74684" y="10654"/>
                </a:lnTo>
                <a:lnTo>
                  <a:pt x="74573" y="10587"/>
                </a:lnTo>
                <a:lnTo>
                  <a:pt x="74462" y="10521"/>
                </a:lnTo>
                <a:lnTo>
                  <a:pt x="74382" y="10449"/>
                </a:lnTo>
                <a:lnTo>
                  <a:pt x="74319" y="10377"/>
                </a:lnTo>
                <a:lnTo>
                  <a:pt x="74255" y="10305"/>
                </a:lnTo>
                <a:lnTo>
                  <a:pt x="74223" y="10233"/>
                </a:lnTo>
                <a:lnTo>
                  <a:pt x="74207" y="10155"/>
                </a:lnTo>
                <a:lnTo>
                  <a:pt x="74207" y="10077"/>
                </a:lnTo>
                <a:lnTo>
                  <a:pt x="74223" y="9999"/>
                </a:lnTo>
                <a:lnTo>
                  <a:pt x="74255" y="9920"/>
                </a:lnTo>
                <a:lnTo>
                  <a:pt x="74319" y="9824"/>
                </a:lnTo>
                <a:lnTo>
                  <a:pt x="74398" y="9728"/>
                </a:lnTo>
                <a:lnTo>
                  <a:pt x="74493" y="9632"/>
                </a:lnTo>
                <a:lnTo>
                  <a:pt x="74605" y="9536"/>
                </a:lnTo>
                <a:lnTo>
                  <a:pt x="74748" y="9434"/>
                </a:lnTo>
                <a:lnTo>
                  <a:pt x="74907" y="9332"/>
                </a:lnTo>
                <a:lnTo>
                  <a:pt x="75082" y="9229"/>
                </a:lnTo>
                <a:lnTo>
                  <a:pt x="75272" y="9127"/>
                </a:lnTo>
                <a:lnTo>
                  <a:pt x="75479" y="9025"/>
                </a:lnTo>
                <a:lnTo>
                  <a:pt x="75717" y="8923"/>
                </a:lnTo>
                <a:lnTo>
                  <a:pt x="75956" y="8821"/>
                </a:lnTo>
                <a:lnTo>
                  <a:pt x="76226" y="8725"/>
                </a:lnTo>
                <a:lnTo>
                  <a:pt x="76512" y="8623"/>
                </a:lnTo>
                <a:lnTo>
                  <a:pt x="76814" y="8520"/>
                </a:lnTo>
                <a:lnTo>
                  <a:pt x="77116" y="8418"/>
                </a:lnTo>
                <a:lnTo>
                  <a:pt x="77450" y="8322"/>
                </a:lnTo>
                <a:lnTo>
                  <a:pt x="77799" y="8220"/>
                </a:lnTo>
                <a:lnTo>
                  <a:pt x="78165" y="8124"/>
                </a:lnTo>
                <a:lnTo>
                  <a:pt x="78546" y="8028"/>
                </a:lnTo>
                <a:lnTo>
                  <a:pt x="78944" y="7938"/>
                </a:lnTo>
                <a:lnTo>
                  <a:pt x="79357" y="7848"/>
                </a:lnTo>
                <a:lnTo>
                  <a:pt x="79770" y="7757"/>
                </a:lnTo>
                <a:lnTo>
                  <a:pt x="80215" y="7667"/>
                </a:lnTo>
                <a:lnTo>
                  <a:pt x="80676" y="7583"/>
                </a:lnTo>
                <a:lnTo>
                  <a:pt x="81137" y="7505"/>
                </a:lnTo>
                <a:lnTo>
                  <a:pt x="81614" y="7421"/>
                </a:lnTo>
                <a:lnTo>
                  <a:pt x="82106" y="7349"/>
                </a:lnTo>
                <a:lnTo>
                  <a:pt x="82615" y="7277"/>
                </a:lnTo>
                <a:lnTo>
                  <a:pt x="83140" y="7205"/>
                </a:lnTo>
                <a:lnTo>
                  <a:pt x="83664" y="7139"/>
                </a:lnTo>
                <a:lnTo>
                  <a:pt x="84220" y="7078"/>
                </a:lnTo>
                <a:lnTo>
                  <a:pt x="84777" y="7018"/>
                </a:lnTo>
                <a:close/>
                <a:moveTo>
                  <a:pt x="41673" y="9686"/>
                </a:moveTo>
                <a:lnTo>
                  <a:pt x="42087" y="9975"/>
                </a:lnTo>
                <a:lnTo>
                  <a:pt x="42452" y="10257"/>
                </a:lnTo>
                <a:lnTo>
                  <a:pt x="42786" y="10533"/>
                </a:lnTo>
                <a:lnTo>
                  <a:pt x="43056" y="10810"/>
                </a:lnTo>
                <a:lnTo>
                  <a:pt x="43310" y="11080"/>
                </a:lnTo>
                <a:lnTo>
                  <a:pt x="43501" y="11339"/>
                </a:lnTo>
                <a:lnTo>
                  <a:pt x="43660" y="11591"/>
                </a:lnTo>
                <a:lnTo>
                  <a:pt x="43787" y="11825"/>
                </a:lnTo>
                <a:lnTo>
                  <a:pt x="43867" y="12054"/>
                </a:lnTo>
                <a:lnTo>
                  <a:pt x="43898" y="12264"/>
                </a:lnTo>
                <a:lnTo>
                  <a:pt x="43898" y="12366"/>
                </a:lnTo>
                <a:lnTo>
                  <a:pt x="43898" y="12462"/>
                </a:lnTo>
                <a:lnTo>
                  <a:pt x="43882" y="12552"/>
                </a:lnTo>
                <a:lnTo>
                  <a:pt x="43851" y="12636"/>
                </a:lnTo>
                <a:lnTo>
                  <a:pt x="43819" y="12720"/>
                </a:lnTo>
                <a:lnTo>
                  <a:pt x="43771" y="12799"/>
                </a:lnTo>
                <a:lnTo>
                  <a:pt x="43724" y="12871"/>
                </a:lnTo>
                <a:lnTo>
                  <a:pt x="43660" y="12937"/>
                </a:lnTo>
                <a:lnTo>
                  <a:pt x="43581" y="12997"/>
                </a:lnTo>
                <a:lnTo>
                  <a:pt x="43501" y="13051"/>
                </a:lnTo>
                <a:lnTo>
                  <a:pt x="43406" y="13099"/>
                </a:lnTo>
                <a:lnTo>
                  <a:pt x="43310" y="13141"/>
                </a:lnTo>
                <a:lnTo>
                  <a:pt x="43231" y="13129"/>
                </a:lnTo>
                <a:lnTo>
                  <a:pt x="43167" y="13105"/>
                </a:lnTo>
                <a:lnTo>
                  <a:pt x="43088" y="13075"/>
                </a:lnTo>
                <a:lnTo>
                  <a:pt x="43008" y="13045"/>
                </a:lnTo>
                <a:lnTo>
                  <a:pt x="42834" y="12955"/>
                </a:lnTo>
                <a:lnTo>
                  <a:pt x="42675" y="12835"/>
                </a:lnTo>
                <a:lnTo>
                  <a:pt x="42500" y="12690"/>
                </a:lnTo>
                <a:lnTo>
                  <a:pt x="42341" y="12522"/>
                </a:lnTo>
                <a:lnTo>
                  <a:pt x="42182" y="12336"/>
                </a:lnTo>
                <a:lnTo>
                  <a:pt x="42023" y="12120"/>
                </a:lnTo>
                <a:lnTo>
                  <a:pt x="41896" y="11879"/>
                </a:lnTo>
                <a:lnTo>
                  <a:pt x="41769" y="11627"/>
                </a:lnTo>
                <a:lnTo>
                  <a:pt x="41689" y="11345"/>
                </a:lnTo>
                <a:lnTo>
                  <a:pt x="41610" y="11050"/>
                </a:lnTo>
                <a:lnTo>
                  <a:pt x="41578" y="10732"/>
                </a:lnTo>
                <a:lnTo>
                  <a:pt x="41578" y="10401"/>
                </a:lnTo>
                <a:lnTo>
                  <a:pt x="41578" y="10227"/>
                </a:lnTo>
                <a:lnTo>
                  <a:pt x="41610" y="10053"/>
                </a:lnTo>
                <a:lnTo>
                  <a:pt x="41642" y="9872"/>
                </a:lnTo>
                <a:lnTo>
                  <a:pt x="41673" y="9686"/>
                </a:lnTo>
                <a:close/>
                <a:moveTo>
                  <a:pt x="104183" y="16121"/>
                </a:moveTo>
                <a:lnTo>
                  <a:pt x="104564" y="16127"/>
                </a:lnTo>
                <a:lnTo>
                  <a:pt x="104930" y="16145"/>
                </a:lnTo>
                <a:lnTo>
                  <a:pt x="105311" y="16169"/>
                </a:lnTo>
                <a:lnTo>
                  <a:pt x="105661" y="16199"/>
                </a:lnTo>
                <a:lnTo>
                  <a:pt x="106026" y="16235"/>
                </a:lnTo>
                <a:lnTo>
                  <a:pt x="106376" y="16284"/>
                </a:lnTo>
                <a:lnTo>
                  <a:pt x="106741" y="16332"/>
                </a:lnTo>
                <a:lnTo>
                  <a:pt x="107075" y="16392"/>
                </a:lnTo>
                <a:lnTo>
                  <a:pt x="107425" y="16458"/>
                </a:lnTo>
                <a:lnTo>
                  <a:pt x="107759" y="16530"/>
                </a:lnTo>
                <a:lnTo>
                  <a:pt x="108108" y="16608"/>
                </a:lnTo>
                <a:lnTo>
                  <a:pt x="108426" y="16698"/>
                </a:lnTo>
                <a:lnTo>
                  <a:pt x="108760" y="16788"/>
                </a:lnTo>
                <a:lnTo>
                  <a:pt x="108506" y="17101"/>
                </a:lnTo>
                <a:lnTo>
                  <a:pt x="108220" y="17401"/>
                </a:lnTo>
                <a:lnTo>
                  <a:pt x="107918" y="17690"/>
                </a:lnTo>
                <a:lnTo>
                  <a:pt x="107584" y="17966"/>
                </a:lnTo>
                <a:lnTo>
                  <a:pt x="107234" y="18236"/>
                </a:lnTo>
                <a:lnTo>
                  <a:pt x="106869" y="18489"/>
                </a:lnTo>
                <a:lnTo>
                  <a:pt x="106471" y="18735"/>
                </a:lnTo>
                <a:lnTo>
                  <a:pt x="106058" y="18963"/>
                </a:lnTo>
                <a:lnTo>
                  <a:pt x="105629" y="19180"/>
                </a:lnTo>
                <a:lnTo>
                  <a:pt x="105168" y="19384"/>
                </a:lnTo>
                <a:lnTo>
                  <a:pt x="104707" y="19576"/>
                </a:lnTo>
                <a:lnTo>
                  <a:pt x="104469" y="19666"/>
                </a:lnTo>
                <a:lnTo>
                  <a:pt x="104214" y="19750"/>
                </a:lnTo>
                <a:lnTo>
                  <a:pt x="103976" y="19835"/>
                </a:lnTo>
                <a:lnTo>
                  <a:pt x="103722" y="19913"/>
                </a:lnTo>
                <a:lnTo>
                  <a:pt x="103451" y="19991"/>
                </a:lnTo>
                <a:lnTo>
                  <a:pt x="103197" y="20063"/>
                </a:lnTo>
                <a:lnTo>
                  <a:pt x="102927" y="20129"/>
                </a:lnTo>
                <a:lnTo>
                  <a:pt x="102673" y="20189"/>
                </a:lnTo>
                <a:lnTo>
                  <a:pt x="102403" y="20249"/>
                </a:lnTo>
                <a:lnTo>
                  <a:pt x="102116" y="20303"/>
                </a:lnTo>
                <a:lnTo>
                  <a:pt x="101656" y="20393"/>
                </a:lnTo>
                <a:lnTo>
                  <a:pt x="101195" y="20465"/>
                </a:lnTo>
                <a:lnTo>
                  <a:pt x="100734" y="20526"/>
                </a:lnTo>
                <a:lnTo>
                  <a:pt x="100289" y="20580"/>
                </a:lnTo>
                <a:lnTo>
                  <a:pt x="99860" y="20622"/>
                </a:lnTo>
                <a:lnTo>
                  <a:pt x="99446" y="20652"/>
                </a:lnTo>
                <a:lnTo>
                  <a:pt x="99033" y="20664"/>
                </a:lnTo>
                <a:lnTo>
                  <a:pt x="98620" y="20670"/>
                </a:lnTo>
                <a:lnTo>
                  <a:pt x="98381" y="20670"/>
                </a:lnTo>
                <a:lnTo>
                  <a:pt x="98143" y="20664"/>
                </a:lnTo>
                <a:lnTo>
                  <a:pt x="97921" y="20652"/>
                </a:lnTo>
                <a:lnTo>
                  <a:pt x="97698" y="20634"/>
                </a:lnTo>
                <a:lnTo>
                  <a:pt x="97491" y="20616"/>
                </a:lnTo>
                <a:lnTo>
                  <a:pt x="97285" y="20592"/>
                </a:lnTo>
                <a:lnTo>
                  <a:pt x="97094" y="20568"/>
                </a:lnTo>
                <a:lnTo>
                  <a:pt x="96903" y="20538"/>
                </a:lnTo>
                <a:lnTo>
                  <a:pt x="96729" y="20502"/>
                </a:lnTo>
                <a:lnTo>
                  <a:pt x="96554" y="20465"/>
                </a:lnTo>
                <a:lnTo>
                  <a:pt x="96379" y="20423"/>
                </a:lnTo>
                <a:lnTo>
                  <a:pt x="96220" y="20375"/>
                </a:lnTo>
                <a:lnTo>
                  <a:pt x="96077" y="20333"/>
                </a:lnTo>
                <a:lnTo>
                  <a:pt x="95934" y="20279"/>
                </a:lnTo>
                <a:lnTo>
                  <a:pt x="95791" y="20231"/>
                </a:lnTo>
                <a:lnTo>
                  <a:pt x="95664" y="20177"/>
                </a:lnTo>
                <a:lnTo>
                  <a:pt x="95425" y="20057"/>
                </a:lnTo>
                <a:lnTo>
                  <a:pt x="95219" y="19937"/>
                </a:lnTo>
                <a:lnTo>
                  <a:pt x="95044" y="19805"/>
                </a:lnTo>
                <a:lnTo>
                  <a:pt x="94901" y="19666"/>
                </a:lnTo>
                <a:lnTo>
                  <a:pt x="94774" y="19522"/>
                </a:lnTo>
                <a:lnTo>
                  <a:pt x="94694" y="19378"/>
                </a:lnTo>
                <a:lnTo>
                  <a:pt x="94631" y="19234"/>
                </a:lnTo>
                <a:lnTo>
                  <a:pt x="94583" y="19084"/>
                </a:lnTo>
                <a:lnTo>
                  <a:pt x="94583" y="18963"/>
                </a:lnTo>
                <a:lnTo>
                  <a:pt x="94583" y="18843"/>
                </a:lnTo>
                <a:lnTo>
                  <a:pt x="94615" y="18723"/>
                </a:lnTo>
                <a:lnTo>
                  <a:pt x="94646" y="18603"/>
                </a:lnTo>
                <a:lnTo>
                  <a:pt x="94710" y="18483"/>
                </a:lnTo>
                <a:lnTo>
                  <a:pt x="94774" y="18356"/>
                </a:lnTo>
                <a:lnTo>
                  <a:pt x="94869" y="18236"/>
                </a:lnTo>
                <a:lnTo>
                  <a:pt x="94980" y="18122"/>
                </a:lnTo>
                <a:lnTo>
                  <a:pt x="95091" y="18002"/>
                </a:lnTo>
                <a:lnTo>
                  <a:pt x="95235" y="17888"/>
                </a:lnTo>
                <a:lnTo>
                  <a:pt x="95393" y="17768"/>
                </a:lnTo>
                <a:lnTo>
                  <a:pt x="95568" y="17659"/>
                </a:lnTo>
                <a:lnTo>
                  <a:pt x="95759" y="17545"/>
                </a:lnTo>
                <a:lnTo>
                  <a:pt x="95982" y="17437"/>
                </a:lnTo>
                <a:lnTo>
                  <a:pt x="96204" y="17329"/>
                </a:lnTo>
                <a:lnTo>
                  <a:pt x="96458" y="17227"/>
                </a:lnTo>
                <a:lnTo>
                  <a:pt x="96729" y="17125"/>
                </a:lnTo>
                <a:lnTo>
                  <a:pt x="97015" y="17029"/>
                </a:lnTo>
                <a:lnTo>
                  <a:pt x="97317" y="16938"/>
                </a:lnTo>
                <a:lnTo>
                  <a:pt x="97634" y="16848"/>
                </a:lnTo>
                <a:lnTo>
                  <a:pt x="97984" y="16758"/>
                </a:lnTo>
                <a:lnTo>
                  <a:pt x="98334" y="16680"/>
                </a:lnTo>
                <a:lnTo>
                  <a:pt x="98715" y="16602"/>
                </a:lnTo>
                <a:lnTo>
                  <a:pt x="99113" y="16524"/>
                </a:lnTo>
                <a:lnTo>
                  <a:pt x="99542" y="16458"/>
                </a:lnTo>
                <a:lnTo>
                  <a:pt x="99971" y="16398"/>
                </a:lnTo>
                <a:lnTo>
                  <a:pt x="100432" y="16338"/>
                </a:lnTo>
                <a:lnTo>
                  <a:pt x="100909" y="16284"/>
                </a:lnTo>
                <a:lnTo>
                  <a:pt x="101417" y="16241"/>
                </a:lnTo>
                <a:lnTo>
                  <a:pt x="101942" y="16199"/>
                </a:lnTo>
                <a:lnTo>
                  <a:pt x="102482" y="16163"/>
                </a:lnTo>
                <a:lnTo>
                  <a:pt x="103038" y="16139"/>
                </a:lnTo>
                <a:lnTo>
                  <a:pt x="103420" y="16127"/>
                </a:lnTo>
                <a:lnTo>
                  <a:pt x="103801" y="16121"/>
                </a:lnTo>
                <a:close/>
                <a:moveTo>
                  <a:pt x="17833" y="19348"/>
                </a:moveTo>
                <a:lnTo>
                  <a:pt x="18787" y="19354"/>
                </a:lnTo>
                <a:lnTo>
                  <a:pt x="19724" y="19378"/>
                </a:lnTo>
                <a:lnTo>
                  <a:pt x="20630" y="19414"/>
                </a:lnTo>
                <a:lnTo>
                  <a:pt x="21520" y="19456"/>
                </a:lnTo>
                <a:lnTo>
                  <a:pt x="22379" y="19516"/>
                </a:lnTo>
                <a:lnTo>
                  <a:pt x="23189" y="19588"/>
                </a:lnTo>
                <a:lnTo>
                  <a:pt x="23984" y="19666"/>
                </a:lnTo>
                <a:lnTo>
                  <a:pt x="24365" y="19714"/>
                </a:lnTo>
                <a:lnTo>
                  <a:pt x="24731" y="19762"/>
                </a:lnTo>
                <a:lnTo>
                  <a:pt x="25080" y="19811"/>
                </a:lnTo>
                <a:lnTo>
                  <a:pt x="25414" y="19865"/>
                </a:lnTo>
                <a:lnTo>
                  <a:pt x="25748" y="19919"/>
                </a:lnTo>
                <a:lnTo>
                  <a:pt x="26066" y="19973"/>
                </a:lnTo>
                <a:lnTo>
                  <a:pt x="26368" y="20033"/>
                </a:lnTo>
                <a:lnTo>
                  <a:pt x="26654" y="20093"/>
                </a:lnTo>
                <a:lnTo>
                  <a:pt x="26924" y="20153"/>
                </a:lnTo>
                <a:lnTo>
                  <a:pt x="27178" y="20219"/>
                </a:lnTo>
                <a:lnTo>
                  <a:pt x="27417" y="20285"/>
                </a:lnTo>
                <a:lnTo>
                  <a:pt x="27623" y="20351"/>
                </a:lnTo>
                <a:lnTo>
                  <a:pt x="27830" y="20417"/>
                </a:lnTo>
                <a:lnTo>
                  <a:pt x="28021" y="20490"/>
                </a:lnTo>
                <a:lnTo>
                  <a:pt x="28180" y="20562"/>
                </a:lnTo>
                <a:lnTo>
                  <a:pt x="28339" y="20640"/>
                </a:lnTo>
                <a:lnTo>
                  <a:pt x="28466" y="20712"/>
                </a:lnTo>
                <a:lnTo>
                  <a:pt x="28561" y="20790"/>
                </a:lnTo>
                <a:lnTo>
                  <a:pt x="28641" y="20850"/>
                </a:lnTo>
                <a:lnTo>
                  <a:pt x="28720" y="20946"/>
                </a:lnTo>
                <a:lnTo>
                  <a:pt x="28752" y="21000"/>
                </a:lnTo>
                <a:lnTo>
                  <a:pt x="28784" y="21066"/>
                </a:lnTo>
                <a:lnTo>
                  <a:pt x="28784" y="21132"/>
                </a:lnTo>
                <a:lnTo>
                  <a:pt x="28784" y="21211"/>
                </a:lnTo>
                <a:lnTo>
                  <a:pt x="28752" y="21295"/>
                </a:lnTo>
                <a:lnTo>
                  <a:pt x="28688" y="21391"/>
                </a:lnTo>
                <a:lnTo>
                  <a:pt x="28609" y="21487"/>
                </a:lnTo>
                <a:lnTo>
                  <a:pt x="28482" y="21595"/>
                </a:lnTo>
                <a:lnTo>
                  <a:pt x="28339" y="21709"/>
                </a:lnTo>
                <a:lnTo>
                  <a:pt x="28148" y="21835"/>
                </a:lnTo>
                <a:lnTo>
                  <a:pt x="27909" y="21968"/>
                </a:lnTo>
                <a:lnTo>
                  <a:pt x="27623" y="22106"/>
                </a:lnTo>
                <a:lnTo>
                  <a:pt x="27337" y="22226"/>
                </a:lnTo>
                <a:lnTo>
                  <a:pt x="27051" y="22334"/>
                </a:lnTo>
                <a:lnTo>
                  <a:pt x="26765" y="22418"/>
                </a:lnTo>
                <a:lnTo>
                  <a:pt x="26622" y="22460"/>
                </a:lnTo>
                <a:lnTo>
                  <a:pt x="26463" y="22490"/>
                </a:lnTo>
                <a:lnTo>
                  <a:pt x="26320" y="22520"/>
                </a:lnTo>
                <a:lnTo>
                  <a:pt x="26161" y="22550"/>
                </a:lnTo>
                <a:lnTo>
                  <a:pt x="26018" y="22568"/>
                </a:lnTo>
                <a:lnTo>
                  <a:pt x="25859" y="22587"/>
                </a:lnTo>
                <a:lnTo>
                  <a:pt x="25700" y="22599"/>
                </a:lnTo>
                <a:lnTo>
                  <a:pt x="25541" y="22611"/>
                </a:lnTo>
                <a:lnTo>
                  <a:pt x="25382" y="22617"/>
                </a:lnTo>
                <a:lnTo>
                  <a:pt x="24969" y="22617"/>
                </a:lnTo>
                <a:lnTo>
                  <a:pt x="24731" y="22605"/>
                </a:lnTo>
                <a:lnTo>
                  <a:pt x="24476" y="22587"/>
                </a:lnTo>
                <a:lnTo>
                  <a:pt x="24222" y="22556"/>
                </a:lnTo>
                <a:lnTo>
                  <a:pt x="23968" y="22526"/>
                </a:lnTo>
                <a:lnTo>
                  <a:pt x="23714" y="22484"/>
                </a:lnTo>
                <a:lnTo>
                  <a:pt x="23443" y="22436"/>
                </a:lnTo>
                <a:lnTo>
                  <a:pt x="23189" y="22382"/>
                </a:lnTo>
                <a:lnTo>
                  <a:pt x="22919" y="22316"/>
                </a:lnTo>
                <a:lnTo>
                  <a:pt x="22649" y="22250"/>
                </a:lnTo>
                <a:lnTo>
                  <a:pt x="22379" y="22178"/>
                </a:lnTo>
                <a:lnTo>
                  <a:pt x="22092" y="22094"/>
                </a:lnTo>
                <a:lnTo>
                  <a:pt x="21822" y="22010"/>
                </a:lnTo>
                <a:lnTo>
                  <a:pt x="21552" y="21914"/>
                </a:lnTo>
                <a:lnTo>
                  <a:pt x="21266" y="21817"/>
                </a:lnTo>
                <a:lnTo>
                  <a:pt x="20996" y="21709"/>
                </a:lnTo>
                <a:lnTo>
                  <a:pt x="20710" y="21601"/>
                </a:lnTo>
                <a:lnTo>
                  <a:pt x="20440" y="21487"/>
                </a:lnTo>
                <a:lnTo>
                  <a:pt x="20169" y="21367"/>
                </a:lnTo>
                <a:lnTo>
                  <a:pt x="19883" y="21235"/>
                </a:lnTo>
                <a:lnTo>
                  <a:pt x="19343" y="20970"/>
                </a:lnTo>
                <a:lnTo>
                  <a:pt x="18802" y="20682"/>
                </a:lnTo>
                <a:lnTo>
                  <a:pt x="18278" y="20375"/>
                </a:lnTo>
                <a:lnTo>
                  <a:pt x="17754" y="20051"/>
                </a:lnTo>
                <a:lnTo>
                  <a:pt x="17261" y="19714"/>
                </a:lnTo>
                <a:lnTo>
                  <a:pt x="16768" y="19360"/>
                </a:lnTo>
                <a:lnTo>
                  <a:pt x="17308" y="19354"/>
                </a:lnTo>
                <a:lnTo>
                  <a:pt x="17833" y="19348"/>
                </a:lnTo>
                <a:close/>
                <a:moveTo>
                  <a:pt x="48476" y="24683"/>
                </a:moveTo>
                <a:lnTo>
                  <a:pt x="48746" y="24696"/>
                </a:lnTo>
                <a:lnTo>
                  <a:pt x="49016" y="24714"/>
                </a:lnTo>
                <a:lnTo>
                  <a:pt x="49302" y="24744"/>
                </a:lnTo>
                <a:lnTo>
                  <a:pt x="49588" y="24792"/>
                </a:lnTo>
                <a:lnTo>
                  <a:pt x="49890" y="24846"/>
                </a:lnTo>
                <a:lnTo>
                  <a:pt x="50192" y="24918"/>
                </a:lnTo>
                <a:lnTo>
                  <a:pt x="50494" y="24996"/>
                </a:lnTo>
                <a:lnTo>
                  <a:pt x="50796" y="25086"/>
                </a:lnTo>
                <a:lnTo>
                  <a:pt x="51098" y="25188"/>
                </a:lnTo>
                <a:lnTo>
                  <a:pt x="51384" y="25296"/>
                </a:lnTo>
                <a:lnTo>
                  <a:pt x="51670" y="25417"/>
                </a:lnTo>
                <a:lnTo>
                  <a:pt x="51925" y="25549"/>
                </a:lnTo>
                <a:lnTo>
                  <a:pt x="52179" y="25687"/>
                </a:lnTo>
                <a:lnTo>
                  <a:pt x="52401" y="25831"/>
                </a:lnTo>
                <a:lnTo>
                  <a:pt x="52624" y="25981"/>
                </a:lnTo>
                <a:lnTo>
                  <a:pt x="52799" y="26144"/>
                </a:lnTo>
                <a:lnTo>
                  <a:pt x="52910" y="26246"/>
                </a:lnTo>
                <a:lnTo>
                  <a:pt x="53005" y="26366"/>
                </a:lnTo>
                <a:lnTo>
                  <a:pt x="53085" y="26492"/>
                </a:lnTo>
                <a:lnTo>
                  <a:pt x="53164" y="26624"/>
                </a:lnTo>
                <a:lnTo>
                  <a:pt x="53228" y="26768"/>
                </a:lnTo>
                <a:lnTo>
                  <a:pt x="53260" y="26925"/>
                </a:lnTo>
                <a:lnTo>
                  <a:pt x="53260" y="27087"/>
                </a:lnTo>
                <a:lnTo>
                  <a:pt x="53244" y="27255"/>
                </a:lnTo>
                <a:lnTo>
                  <a:pt x="53180" y="27429"/>
                </a:lnTo>
                <a:lnTo>
                  <a:pt x="53085" y="27610"/>
                </a:lnTo>
                <a:lnTo>
                  <a:pt x="53021" y="27706"/>
                </a:lnTo>
                <a:lnTo>
                  <a:pt x="52942" y="27802"/>
                </a:lnTo>
                <a:lnTo>
                  <a:pt x="52862" y="27892"/>
                </a:lnTo>
                <a:lnTo>
                  <a:pt x="52767" y="27994"/>
                </a:lnTo>
                <a:lnTo>
                  <a:pt x="52656" y="28090"/>
                </a:lnTo>
                <a:lnTo>
                  <a:pt x="52529" y="28192"/>
                </a:lnTo>
                <a:lnTo>
                  <a:pt x="52386" y="28289"/>
                </a:lnTo>
                <a:lnTo>
                  <a:pt x="52227" y="28391"/>
                </a:lnTo>
                <a:lnTo>
                  <a:pt x="52068" y="28493"/>
                </a:lnTo>
                <a:lnTo>
                  <a:pt x="51877" y="28595"/>
                </a:lnTo>
                <a:lnTo>
                  <a:pt x="51686" y="28703"/>
                </a:lnTo>
                <a:lnTo>
                  <a:pt x="51480" y="28805"/>
                </a:lnTo>
                <a:lnTo>
                  <a:pt x="51098" y="28631"/>
                </a:lnTo>
                <a:lnTo>
                  <a:pt x="50749" y="28457"/>
                </a:lnTo>
                <a:lnTo>
                  <a:pt x="50415" y="28283"/>
                </a:lnTo>
                <a:lnTo>
                  <a:pt x="50113" y="28108"/>
                </a:lnTo>
                <a:lnTo>
                  <a:pt x="49811" y="27940"/>
                </a:lnTo>
                <a:lnTo>
                  <a:pt x="49541" y="27772"/>
                </a:lnTo>
                <a:lnTo>
                  <a:pt x="49286" y="27604"/>
                </a:lnTo>
                <a:lnTo>
                  <a:pt x="49048" y="27441"/>
                </a:lnTo>
                <a:lnTo>
                  <a:pt x="48825" y="27285"/>
                </a:lnTo>
                <a:lnTo>
                  <a:pt x="48619" y="27123"/>
                </a:lnTo>
                <a:lnTo>
                  <a:pt x="48428" y="26973"/>
                </a:lnTo>
                <a:lnTo>
                  <a:pt x="48253" y="26823"/>
                </a:lnTo>
                <a:lnTo>
                  <a:pt x="48110" y="26672"/>
                </a:lnTo>
                <a:lnTo>
                  <a:pt x="47967" y="26528"/>
                </a:lnTo>
                <a:lnTo>
                  <a:pt x="47840" y="26390"/>
                </a:lnTo>
                <a:lnTo>
                  <a:pt x="47729" y="26258"/>
                </a:lnTo>
                <a:lnTo>
                  <a:pt x="47633" y="26126"/>
                </a:lnTo>
                <a:lnTo>
                  <a:pt x="47554" y="25999"/>
                </a:lnTo>
                <a:lnTo>
                  <a:pt x="47490" y="25873"/>
                </a:lnTo>
                <a:lnTo>
                  <a:pt x="47443" y="25759"/>
                </a:lnTo>
                <a:lnTo>
                  <a:pt x="47395" y="25645"/>
                </a:lnTo>
                <a:lnTo>
                  <a:pt x="47379" y="25543"/>
                </a:lnTo>
                <a:lnTo>
                  <a:pt x="47363" y="25441"/>
                </a:lnTo>
                <a:lnTo>
                  <a:pt x="47363" y="25344"/>
                </a:lnTo>
                <a:lnTo>
                  <a:pt x="47363" y="25254"/>
                </a:lnTo>
                <a:lnTo>
                  <a:pt x="47395" y="25170"/>
                </a:lnTo>
                <a:lnTo>
                  <a:pt x="47427" y="25092"/>
                </a:lnTo>
                <a:lnTo>
                  <a:pt x="47459" y="25020"/>
                </a:lnTo>
                <a:lnTo>
                  <a:pt x="47522" y="24960"/>
                </a:lnTo>
                <a:lnTo>
                  <a:pt x="47586" y="24900"/>
                </a:lnTo>
                <a:lnTo>
                  <a:pt x="47649" y="24852"/>
                </a:lnTo>
                <a:lnTo>
                  <a:pt x="47729" y="24804"/>
                </a:lnTo>
                <a:lnTo>
                  <a:pt x="47840" y="24762"/>
                </a:lnTo>
                <a:lnTo>
                  <a:pt x="47904" y="24744"/>
                </a:lnTo>
                <a:lnTo>
                  <a:pt x="47999" y="24726"/>
                </a:lnTo>
                <a:lnTo>
                  <a:pt x="48094" y="24708"/>
                </a:lnTo>
                <a:lnTo>
                  <a:pt x="48206" y="24696"/>
                </a:lnTo>
                <a:lnTo>
                  <a:pt x="48333" y="24689"/>
                </a:lnTo>
                <a:lnTo>
                  <a:pt x="48476" y="24683"/>
                </a:lnTo>
                <a:close/>
                <a:moveTo>
                  <a:pt x="83171" y="25026"/>
                </a:moveTo>
                <a:lnTo>
                  <a:pt x="83394" y="25032"/>
                </a:lnTo>
                <a:lnTo>
                  <a:pt x="83616" y="25038"/>
                </a:lnTo>
                <a:lnTo>
                  <a:pt x="83839" y="25050"/>
                </a:lnTo>
                <a:lnTo>
                  <a:pt x="84045" y="25062"/>
                </a:lnTo>
                <a:lnTo>
                  <a:pt x="84252" y="25080"/>
                </a:lnTo>
                <a:lnTo>
                  <a:pt x="84443" y="25104"/>
                </a:lnTo>
                <a:lnTo>
                  <a:pt x="84649" y="25128"/>
                </a:lnTo>
                <a:lnTo>
                  <a:pt x="84824" y="25158"/>
                </a:lnTo>
                <a:lnTo>
                  <a:pt x="85190" y="25218"/>
                </a:lnTo>
                <a:lnTo>
                  <a:pt x="85539" y="25296"/>
                </a:lnTo>
                <a:lnTo>
                  <a:pt x="85857" y="25380"/>
                </a:lnTo>
                <a:lnTo>
                  <a:pt x="86159" y="25471"/>
                </a:lnTo>
                <a:lnTo>
                  <a:pt x="86430" y="25567"/>
                </a:lnTo>
                <a:lnTo>
                  <a:pt x="86684" y="25669"/>
                </a:lnTo>
                <a:lnTo>
                  <a:pt x="86922" y="25771"/>
                </a:lnTo>
                <a:lnTo>
                  <a:pt x="87145" y="25873"/>
                </a:lnTo>
                <a:lnTo>
                  <a:pt x="87335" y="25975"/>
                </a:lnTo>
                <a:lnTo>
                  <a:pt x="87526" y="26077"/>
                </a:lnTo>
                <a:lnTo>
                  <a:pt x="87812" y="26258"/>
                </a:lnTo>
                <a:lnTo>
                  <a:pt x="87971" y="26366"/>
                </a:lnTo>
                <a:lnTo>
                  <a:pt x="88114" y="26474"/>
                </a:lnTo>
                <a:lnTo>
                  <a:pt x="88257" y="26588"/>
                </a:lnTo>
                <a:lnTo>
                  <a:pt x="88400" y="26702"/>
                </a:lnTo>
                <a:lnTo>
                  <a:pt x="88527" y="26823"/>
                </a:lnTo>
                <a:lnTo>
                  <a:pt x="88639" y="26943"/>
                </a:lnTo>
                <a:lnTo>
                  <a:pt x="88861" y="27201"/>
                </a:lnTo>
                <a:lnTo>
                  <a:pt x="89036" y="27459"/>
                </a:lnTo>
                <a:lnTo>
                  <a:pt x="89195" y="27736"/>
                </a:lnTo>
                <a:lnTo>
                  <a:pt x="89259" y="27874"/>
                </a:lnTo>
                <a:lnTo>
                  <a:pt x="89306" y="28012"/>
                </a:lnTo>
                <a:lnTo>
                  <a:pt x="89354" y="28156"/>
                </a:lnTo>
                <a:lnTo>
                  <a:pt x="89402" y="28295"/>
                </a:lnTo>
                <a:lnTo>
                  <a:pt x="89417" y="28439"/>
                </a:lnTo>
                <a:lnTo>
                  <a:pt x="89433" y="28589"/>
                </a:lnTo>
                <a:lnTo>
                  <a:pt x="89433" y="28733"/>
                </a:lnTo>
                <a:lnTo>
                  <a:pt x="89433" y="28877"/>
                </a:lnTo>
                <a:lnTo>
                  <a:pt x="89417" y="29022"/>
                </a:lnTo>
                <a:lnTo>
                  <a:pt x="89386" y="29172"/>
                </a:lnTo>
                <a:lnTo>
                  <a:pt x="89354" y="29316"/>
                </a:lnTo>
                <a:lnTo>
                  <a:pt x="89306" y="29466"/>
                </a:lnTo>
                <a:lnTo>
                  <a:pt x="89243" y="29610"/>
                </a:lnTo>
                <a:lnTo>
                  <a:pt x="89179" y="29755"/>
                </a:lnTo>
                <a:lnTo>
                  <a:pt x="89084" y="29899"/>
                </a:lnTo>
                <a:lnTo>
                  <a:pt x="88988" y="30043"/>
                </a:lnTo>
                <a:lnTo>
                  <a:pt x="88877" y="30187"/>
                </a:lnTo>
                <a:lnTo>
                  <a:pt x="88750" y="30332"/>
                </a:lnTo>
                <a:lnTo>
                  <a:pt x="88623" y="30470"/>
                </a:lnTo>
                <a:lnTo>
                  <a:pt x="88464" y="30608"/>
                </a:lnTo>
                <a:lnTo>
                  <a:pt x="87955" y="30518"/>
                </a:lnTo>
                <a:lnTo>
                  <a:pt x="87447" y="30410"/>
                </a:lnTo>
                <a:lnTo>
                  <a:pt x="86970" y="30301"/>
                </a:lnTo>
                <a:lnTo>
                  <a:pt x="86509" y="30187"/>
                </a:lnTo>
                <a:lnTo>
                  <a:pt x="86048" y="30067"/>
                </a:lnTo>
                <a:lnTo>
                  <a:pt x="85619" y="29935"/>
                </a:lnTo>
                <a:lnTo>
                  <a:pt x="85206" y="29803"/>
                </a:lnTo>
                <a:lnTo>
                  <a:pt x="84808" y="29671"/>
                </a:lnTo>
                <a:lnTo>
                  <a:pt x="84427" y="29526"/>
                </a:lnTo>
                <a:lnTo>
                  <a:pt x="84061" y="29382"/>
                </a:lnTo>
                <a:lnTo>
                  <a:pt x="83728" y="29232"/>
                </a:lnTo>
                <a:lnTo>
                  <a:pt x="83394" y="29076"/>
                </a:lnTo>
                <a:lnTo>
                  <a:pt x="83076" y="28920"/>
                </a:lnTo>
                <a:lnTo>
                  <a:pt x="82790" y="28763"/>
                </a:lnTo>
                <a:lnTo>
                  <a:pt x="82520" y="28607"/>
                </a:lnTo>
                <a:lnTo>
                  <a:pt x="82265" y="28445"/>
                </a:lnTo>
                <a:lnTo>
                  <a:pt x="82027" y="28283"/>
                </a:lnTo>
                <a:lnTo>
                  <a:pt x="81804" y="28120"/>
                </a:lnTo>
                <a:lnTo>
                  <a:pt x="81598" y="27952"/>
                </a:lnTo>
                <a:lnTo>
                  <a:pt x="81423" y="27790"/>
                </a:lnTo>
                <a:lnTo>
                  <a:pt x="81248" y="27628"/>
                </a:lnTo>
                <a:lnTo>
                  <a:pt x="81105" y="27465"/>
                </a:lnTo>
                <a:lnTo>
                  <a:pt x="80978" y="27309"/>
                </a:lnTo>
                <a:lnTo>
                  <a:pt x="80867" y="27147"/>
                </a:lnTo>
                <a:lnTo>
                  <a:pt x="80771" y="26991"/>
                </a:lnTo>
                <a:lnTo>
                  <a:pt x="80692" y="26841"/>
                </a:lnTo>
                <a:lnTo>
                  <a:pt x="80644" y="26690"/>
                </a:lnTo>
                <a:lnTo>
                  <a:pt x="80597" y="26540"/>
                </a:lnTo>
                <a:lnTo>
                  <a:pt x="80581" y="26396"/>
                </a:lnTo>
                <a:lnTo>
                  <a:pt x="80581" y="26258"/>
                </a:lnTo>
                <a:lnTo>
                  <a:pt x="80612" y="26126"/>
                </a:lnTo>
                <a:lnTo>
                  <a:pt x="80644" y="25993"/>
                </a:lnTo>
                <a:lnTo>
                  <a:pt x="80692" y="25909"/>
                </a:lnTo>
                <a:lnTo>
                  <a:pt x="80724" y="25831"/>
                </a:lnTo>
                <a:lnTo>
                  <a:pt x="80787" y="25753"/>
                </a:lnTo>
                <a:lnTo>
                  <a:pt x="80835" y="25687"/>
                </a:lnTo>
                <a:lnTo>
                  <a:pt x="80962" y="25561"/>
                </a:lnTo>
                <a:lnTo>
                  <a:pt x="81121" y="25447"/>
                </a:lnTo>
                <a:lnTo>
                  <a:pt x="81280" y="25356"/>
                </a:lnTo>
                <a:lnTo>
                  <a:pt x="81455" y="25278"/>
                </a:lnTo>
                <a:lnTo>
                  <a:pt x="81646" y="25212"/>
                </a:lnTo>
                <a:lnTo>
                  <a:pt x="81836" y="25164"/>
                </a:lnTo>
                <a:lnTo>
                  <a:pt x="82043" y="25122"/>
                </a:lnTo>
                <a:lnTo>
                  <a:pt x="82234" y="25092"/>
                </a:lnTo>
                <a:lnTo>
                  <a:pt x="82424" y="25068"/>
                </a:lnTo>
                <a:lnTo>
                  <a:pt x="82599" y="25050"/>
                </a:lnTo>
                <a:lnTo>
                  <a:pt x="82758" y="25038"/>
                </a:lnTo>
                <a:lnTo>
                  <a:pt x="82917" y="25032"/>
                </a:lnTo>
                <a:lnTo>
                  <a:pt x="83171" y="25026"/>
                </a:lnTo>
                <a:close/>
                <a:moveTo>
                  <a:pt x="65768" y="1226"/>
                </a:moveTo>
                <a:lnTo>
                  <a:pt x="66563" y="1232"/>
                </a:lnTo>
                <a:lnTo>
                  <a:pt x="67341" y="1256"/>
                </a:lnTo>
                <a:lnTo>
                  <a:pt x="68088" y="1286"/>
                </a:lnTo>
                <a:lnTo>
                  <a:pt x="68835" y="1334"/>
                </a:lnTo>
                <a:lnTo>
                  <a:pt x="69566" y="1394"/>
                </a:lnTo>
                <a:lnTo>
                  <a:pt x="70266" y="1466"/>
                </a:lnTo>
                <a:lnTo>
                  <a:pt x="70965" y="1545"/>
                </a:lnTo>
                <a:lnTo>
                  <a:pt x="71633" y="1641"/>
                </a:lnTo>
                <a:lnTo>
                  <a:pt x="72300" y="1743"/>
                </a:lnTo>
                <a:lnTo>
                  <a:pt x="72936" y="1857"/>
                </a:lnTo>
                <a:lnTo>
                  <a:pt x="73572" y="1977"/>
                </a:lnTo>
                <a:lnTo>
                  <a:pt x="74176" y="2109"/>
                </a:lnTo>
                <a:lnTo>
                  <a:pt x="74780" y="2248"/>
                </a:lnTo>
                <a:lnTo>
                  <a:pt x="75352" y="2398"/>
                </a:lnTo>
                <a:lnTo>
                  <a:pt x="75924" y="2548"/>
                </a:lnTo>
                <a:lnTo>
                  <a:pt x="76464" y="2716"/>
                </a:lnTo>
                <a:lnTo>
                  <a:pt x="77005" y="2884"/>
                </a:lnTo>
                <a:lnTo>
                  <a:pt x="77513" y="3059"/>
                </a:lnTo>
                <a:lnTo>
                  <a:pt x="78022" y="3239"/>
                </a:lnTo>
                <a:lnTo>
                  <a:pt x="78515" y="3425"/>
                </a:lnTo>
                <a:lnTo>
                  <a:pt x="78991" y="3618"/>
                </a:lnTo>
                <a:lnTo>
                  <a:pt x="79436" y="3810"/>
                </a:lnTo>
                <a:lnTo>
                  <a:pt x="79881" y="4014"/>
                </a:lnTo>
                <a:lnTo>
                  <a:pt x="80326" y="4212"/>
                </a:lnTo>
                <a:lnTo>
                  <a:pt x="80740" y="4423"/>
                </a:lnTo>
                <a:lnTo>
                  <a:pt x="81137" y="4627"/>
                </a:lnTo>
                <a:lnTo>
                  <a:pt x="81534" y="4837"/>
                </a:lnTo>
                <a:lnTo>
                  <a:pt x="81900" y="5048"/>
                </a:lnTo>
                <a:lnTo>
                  <a:pt x="82265" y="5264"/>
                </a:lnTo>
                <a:lnTo>
                  <a:pt x="82615" y="5474"/>
                </a:lnTo>
                <a:lnTo>
                  <a:pt x="82949" y="5690"/>
                </a:lnTo>
                <a:lnTo>
                  <a:pt x="83267" y="5901"/>
                </a:lnTo>
                <a:lnTo>
                  <a:pt x="82663" y="5973"/>
                </a:lnTo>
                <a:lnTo>
                  <a:pt x="82075" y="6045"/>
                </a:lnTo>
                <a:lnTo>
                  <a:pt x="81503" y="6123"/>
                </a:lnTo>
                <a:lnTo>
                  <a:pt x="80930" y="6207"/>
                </a:lnTo>
                <a:lnTo>
                  <a:pt x="80374" y="6291"/>
                </a:lnTo>
                <a:lnTo>
                  <a:pt x="79818" y="6381"/>
                </a:lnTo>
                <a:lnTo>
                  <a:pt x="79277" y="6478"/>
                </a:lnTo>
                <a:lnTo>
                  <a:pt x="78753" y="6580"/>
                </a:lnTo>
                <a:lnTo>
                  <a:pt x="78244" y="6676"/>
                </a:lnTo>
                <a:lnTo>
                  <a:pt x="77752" y="6784"/>
                </a:lnTo>
                <a:lnTo>
                  <a:pt x="77259" y="6892"/>
                </a:lnTo>
                <a:lnTo>
                  <a:pt x="76782" y="7006"/>
                </a:lnTo>
                <a:lnTo>
                  <a:pt x="76337" y="7120"/>
                </a:lnTo>
                <a:lnTo>
                  <a:pt x="75892" y="7235"/>
                </a:lnTo>
                <a:lnTo>
                  <a:pt x="75463" y="7355"/>
                </a:lnTo>
                <a:lnTo>
                  <a:pt x="75050" y="7481"/>
                </a:lnTo>
                <a:lnTo>
                  <a:pt x="74652" y="7607"/>
                </a:lnTo>
                <a:lnTo>
                  <a:pt x="74271" y="7733"/>
                </a:lnTo>
                <a:lnTo>
                  <a:pt x="73921" y="7866"/>
                </a:lnTo>
                <a:lnTo>
                  <a:pt x="73572" y="7998"/>
                </a:lnTo>
                <a:lnTo>
                  <a:pt x="73254" y="8130"/>
                </a:lnTo>
                <a:lnTo>
                  <a:pt x="72952" y="8268"/>
                </a:lnTo>
                <a:lnTo>
                  <a:pt x="72666" y="8400"/>
                </a:lnTo>
                <a:lnTo>
                  <a:pt x="72396" y="8545"/>
                </a:lnTo>
                <a:lnTo>
                  <a:pt x="72157" y="8683"/>
                </a:lnTo>
                <a:lnTo>
                  <a:pt x="71935" y="8821"/>
                </a:lnTo>
                <a:lnTo>
                  <a:pt x="71728" y="8965"/>
                </a:lnTo>
                <a:lnTo>
                  <a:pt x="71553" y="9109"/>
                </a:lnTo>
                <a:lnTo>
                  <a:pt x="71394" y="9254"/>
                </a:lnTo>
                <a:lnTo>
                  <a:pt x="71267" y="9398"/>
                </a:lnTo>
                <a:lnTo>
                  <a:pt x="71156" y="9542"/>
                </a:lnTo>
                <a:lnTo>
                  <a:pt x="71060" y="9692"/>
                </a:lnTo>
                <a:lnTo>
                  <a:pt x="70997" y="9866"/>
                </a:lnTo>
                <a:lnTo>
                  <a:pt x="70965" y="10035"/>
                </a:lnTo>
                <a:lnTo>
                  <a:pt x="70965" y="10203"/>
                </a:lnTo>
                <a:lnTo>
                  <a:pt x="70997" y="10371"/>
                </a:lnTo>
                <a:lnTo>
                  <a:pt x="71060" y="10533"/>
                </a:lnTo>
                <a:lnTo>
                  <a:pt x="71156" y="10696"/>
                </a:lnTo>
                <a:lnTo>
                  <a:pt x="71299" y="10852"/>
                </a:lnTo>
                <a:lnTo>
                  <a:pt x="71474" y="11002"/>
                </a:lnTo>
                <a:lnTo>
                  <a:pt x="71664" y="11146"/>
                </a:lnTo>
                <a:lnTo>
                  <a:pt x="71903" y="11290"/>
                </a:lnTo>
                <a:lnTo>
                  <a:pt x="72173" y="11435"/>
                </a:lnTo>
                <a:lnTo>
                  <a:pt x="72475" y="11567"/>
                </a:lnTo>
                <a:lnTo>
                  <a:pt x="72793" y="11693"/>
                </a:lnTo>
                <a:lnTo>
                  <a:pt x="73158" y="11819"/>
                </a:lnTo>
                <a:lnTo>
                  <a:pt x="73556" y="11939"/>
                </a:lnTo>
                <a:lnTo>
                  <a:pt x="73985" y="12054"/>
                </a:lnTo>
                <a:lnTo>
                  <a:pt x="74271" y="12126"/>
                </a:lnTo>
                <a:lnTo>
                  <a:pt x="74573" y="12192"/>
                </a:lnTo>
                <a:lnTo>
                  <a:pt x="74875" y="12252"/>
                </a:lnTo>
                <a:lnTo>
                  <a:pt x="75177" y="12312"/>
                </a:lnTo>
                <a:lnTo>
                  <a:pt x="75463" y="12366"/>
                </a:lnTo>
                <a:lnTo>
                  <a:pt x="75765" y="12414"/>
                </a:lnTo>
                <a:lnTo>
                  <a:pt x="76067" y="12456"/>
                </a:lnTo>
                <a:lnTo>
                  <a:pt x="76369" y="12498"/>
                </a:lnTo>
                <a:lnTo>
                  <a:pt x="76671" y="12528"/>
                </a:lnTo>
                <a:lnTo>
                  <a:pt x="76973" y="12564"/>
                </a:lnTo>
                <a:lnTo>
                  <a:pt x="77259" y="12588"/>
                </a:lnTo>
                <a:lnTo>
                  <a:pt x="77561" y="12606"/>
                </a:lnTo>
                <a:lnTo>
                  <a:pt x="77863" y="12624"/>
                </a:lnTo>
                <a:lnTo>
                  <a:pt x="78165" y="12636"/>
                </a:lnTo>
                <a:lnTo>
                  <a:pt x="78467" y="12642"/>
                </a:lnTo>
                <a:lnTo>
                  <a:pt x="78769" y="12648"/>
                </a:lnTo>
                <a:lnTo>
                  <a:pt x="79087" y="12642"/>
                </a:lnTo>
                <a:lnTo>
                  <a:pt x="79405" y="12636"/>
                </a:lnTo>
                <a:lnTo>
                  <a:pt x="79722" y="12624"/>
                </a:lnTo>
                <a:lnTo>
                  <a:pt x="80024" y="12606"/>
                </a:lnTo>
                <a:lnTo>
                  <a:pt x="80326" y="12582"/>
                </a:lnTo>
                <a:lnTo>
                  <a:pt x="80628" y="12552"/>
                </a:lnTo>
                <a:lnTo>
                  <a:pt x="80930" y="12522"/>
                </a:lnTo>
                <a:lnTo>
                  <a:pt x="81216" y="12486"/>
                </a:lnTo>
                <a:lnTo>
                  <a:pt x="81503" y="12444"/>
                </a:lnTo>
                <a:lnTo>
                  <a:pt x="81773" y="12402"/>
                </a:lnTo>
                <a:lnTo>
                  <a:pt x="82059" y="12354"/>
                </a:lnTo>
                <a:lnTo>
                  <a:pt x="82329" y="12300"/>
                </a:lnTo>
                <a:lnTo>
                  <a:pt x="82583" y="12246"/>
                </a:lnTo>
                <a:lnTo>
                  <a:pt x="82853" y="12186"/>
                </a:lnTo>
                <a:lnTo>
                  <a:pt x="83362" y="12060"/>
                </a:lnTo>
                <a:lnTo>
                  <a:pt x="83855" y="11921"/>
                </a:lnTo>
                <a:lnTo>
                  <a:pt x="84316" y="11777"/>
                </a:lnTo>
                <a:lnTo>
                  <a:pt x="84761" y="11621"/>
                </a:lnTo>
                <a:lnTo>
                  <a:pt x="85190" y="11459"/>
                </a:lnTo>
                <a:lnTo>
                  <a:pt x="85603" y="11290"/>
                </a:lnTo>
                <a:lnTo>
                  <a:pt x="86000" y="11116"/>
                </a:lnTo>
                <a:lnTo>
                  <a:pt x="86366" y="10942"/>
                </a:lnTo>
                <a:lnTo>
                  <a:pt x="86716" y="10762"/>
                </a:lnTo>
                <a:lnTo>
                  <a:pt x="87049" y="10581"/>
                </a:lnTo>
                <a:lnTo>
                  <a:pt x="87367" y="10407"/>
                </a:lnTo>
                <a:lnTo>
                  <a:pt x="87653" y="10233"/>
                </a:lnTo>
                <a:lnTo>
                  <a:pt x="87924" y="10059"/>
                </a:lnTo>
                <a:lnTo>
                  <a:pt x="88178" y="9890"/>
                </a:lnTo>
                <a:lnTo>
                  <a:pt x="88416" y="9728"/>
                </a:lnTo>
                <a:lnTo>
                  <a:pt x="88814" y="9434"/>
                </a:lnTo>
                <a:lnTo>
                  <a:pt x="89131" y="9175"/>
                </a:lnTo>
                <a:lnTo>
                  <a:pt x="89370" y="8971"/>
                </a:lnTo>
                <a:lnTo>
                  <a:pt x="89608" y="8761"/>
                </a:lnTo>
                <a:lnTo>
                  <a:pt x="89640" y="8713"/>
                </a:lnTo>
                <a:lnTo>
                  <a:pt x="89672" y="8665"/>
                </a:lnTo>
                <a:lnTo>
                  <a:pt x="89688" y="8617"/>
                </a:lnTo>
                <a:lnTo>
                  <a:pt x="89704" y="8569"/>
                </a:lnTo>
                <a:lnTo>
                  <a:pt x="89704" y="8520"/>
                </a:lnTo>
                <a:lnTo>
                  <a:pt x="89688" y="8472"/>
                </a:lnTo>
                <a:lnTo>
                  <a:pt x="89672" y="8424"/>
                </a:lnTo>
                <a:lnTo>
                  <a:pt x="89640" y="8376"/>
                </a:lnTo>
                <a:lnTo>
                  <a:pt x="89529" y="8238"/>
                </a:lnTo>
                <a:lnTo>
                  <a:pt x="89227" y="7908"/>
                </a:lnTo>
                <a:lnTo>
                  <a:pt x="89020" y="7679"/>
                </a:lnTo>
                <a:lnTo>
                  <a:pt x="88750" y="7409"/>
                </a:lnTo>
                <a:lnTo>
                  <a:pt x="88416" y="7108"/>
                </a:lnTo>
                <a:lnTo>
                  <a:pt x="88051" y="6778"/>
                </a:lnTo>
                <a:lnTo>
                  <a:pt x="88686" y="6748"/>
                </a:lnTo>
                <a:lnTo>
                  <a:pt x="89322" y="6730"/>
                </a:lnTo>
                <a:lnTo>
                  <a:pt x="89974" y="6712"/>
                </a:lnTo>
                <a:lnTo>
                  <a:pt x="90625" y="6700"/>
                </a:lnTo>
                <a:lnTo>
                  <a:pt x="91913" y="6700"/>
                </a:lnTo>
                <a:lnTo>
                  <a:pt x="92564" y="6712"/>
                </a:lnTo>
                <a:lnTo>
                  <a:pt x="93200" y="6724"/>
                </a:lnTo>
                <a:lnTo>
                  <a:pt x="93852" y="6742"/>
                </a:lnTo>
                <a:lnTo>
                  <a:pt x="94488" y="6772"/>
                </a:lnTo>
                <a:lnTo>
                  <a:pt x="95139" y="6802"/>
                </a:lnTo>
                <a:lnTo>
                  <a:pt x="95775" y="6844"/>
                </a:lnTo>
                <a:lnTo>
                  <a:pt x="96411" y="6886"/>
                </a:lnTo>
                <a:lnTo>
                  <a:pt x="97046" y="6934"/>
                </a:lnTo>
                <a:lnTo>
                  <a:pt x="97682" y="6994"/>
                </a:lnTo>
                <a:lnTo>
                  <a:pt x="98318" y="7054"/>
                </a:lnTo>
                <a:lnTo>
                  <a:pt x="98731" y="7102"/>
                </a:lnTo>
                <a:lnTo>
                  <a:pt x="99144" y="7151"/>
                </a:lnTo>
                <a:lnTo>
                  <a:pt x="99558" y="7205"/>
                </a:lnTo>
                <a:lnTo>
                  <a:pt x="99955" y="7265"/>
                </a:lnTo>
                <a:lnTo>
                  <a:pt x="100352" y="7331"/>
                </a:lnTo>
                <a:lnTo>
                  <a:pt x="100734" y="7397"/>
                </a:lnTo>
                <a:lnTo>
                  <a:pt x="101099" y="7469"/>
                </a:lnTo>
                <a:lnTo>
                  <a:pt x="101465" y="7541"/>
                </a:lnTo>
                <a:lnTo>
                  <a:pt x="101830" y="7619"/>
                </a:lnTo>
                <a:lnTo>
                  <a:pt x="102180" y="7703"/>
                </a:lnTo>
                <a:lnTo>
                  <a:pt x="102514" y="7787"/>
                </a:lnTo>
                <a:lnTo>
                  <a:pt x="102848" y="7878"/>
                </a:lnTo>
                <a:lnTo>
                  <a:pt x="103181" y="7974"/>
                </a:lnTo>
                <a:lnTo>
                  <a:pt x="103499" y="8070"/>
                </a:lnTo>
                <a:lnTo>
                  <a:pt x="103801" y="8166"/>
                </a:lnTo>
                <a:lnTo>
                  <a:pt x="104103" y="8268"/>
                </a:lnTo>
                <a:lnTo>
                  <a:pt x="104405" y="8376"/>
                </a:lnTo>
                <a:lnTo>
                  <a:pt x="104691" y="8484"/>
                </a:lnTo>
                <a:lnTo>
                  <a:pt x="104961" y="8599"/>
                </a:lnTo>
                <a:lnTo>
                  <a:pt x="105232" y="8713"/>
                </a:lnTo>
                <a:lnTo>
                  <a:pt x="105502" y="8827"/>
                </a:lnTo>
                <a:lnTo>
                  <a:pt x="105756" y="8953"/>
                </a:lnTo>
                <a:lnTo>
                  <a:pt x="105994" y="9073"/>
                </a:lnTo>
                <a:lnTo>
                  <a:pt x="106233" y="9199"/>
                </a:lnTo>
                <a:lnTo>
                  <a:pt x="106471" y="9326"/>
                </a:lnTo>
                <a:lnTo>
                  <a:pt x="106694" y="9458"/>
                </a:lnTo>
                <a:lnTo>
                  <a:pt x="106916" y="9590"/>
                </a:lnTo>
                <a:lnTo>
                  <a:pt x="107123" y="9728"/>
                </a:lnTo>
                <a:lnTo>
                  <a:pt x="107314" y="9866"/>
                </a:lnTo>
                <a:lnTo>
                  <a:pt x="107504" y="10005"/>
                </a:lnTo>
                <a:lnTo>
                  <a:pt x="107870" y="10287"/>
                </a:lnTo>
                <a:lnTo>
                  <a:pt x="108204" y="10581"/>
                </a:lnTo>
                <a:lnTo>
                  <a:pt x="108506" y="10882"/>
                </a:lnTo>
                <a:lnTo>
                  <a:pt x="108776" y="11188"/>
                </a:lnTo>
                <a:lnTo>
                  <a:pt x="109014" y="11501"/>
                </a:lnTo>
                <a:lnTo>
                  <a:pt x="109221" y="11819"/>
                </a:lnTo>
                <a:lnTo>
                  <a:pt x="109396" y="12144"/>
                </a:lnTo>
                <a:lnTo>
                  <a:pt x="109539" y="12474"/>
                </a:lnTo>
                <a:lnTo>
                  <a:pt x="109650" y="12805"/>
                </a:lnTo>
                <a:lnTo>
                  <a:pt x="109745" y="13135"/>
                </a:lnTo>
                <a:lnTo>
                  <a:pt x="109793" y="13472"/>
                </a:lnTo>
                <a:lnTo>
                  <a:pt x="109825" y="13808"/>
                </a:lnTo>
                <a:lnTo>
                  <a:pt x="109825" y="14144"/>
                </a:lnTo>
                <a:lnTo>
                  <a:pt x="109793" y="14487"/>
                </a:lnTo>
                <a:lnTo>
                  <a:pt x="109729" y="14823"/>
                </a:lnTo>
                <a:lnTo>
                  <a:pt x="109634" y="15160"/>
                </a:lnTo>
                <a:lnTo>
                  <a:pt x="109523" y="15496"/>
                </a:lnTo>
                <a:lnTo>
                  <a:pt x="109125" y="15412"/>
                </a:lnTo>
                <a:lnTo>
                  <a:pt x="108712" y="15328"/>
                </a:lnTo>
                <a:lnTo>
                  <a:pt x="108315" y="15256"/>
                </a:lnTo>
                <a:lnTo>
                  <a:pt x="107902" y="15190"/>
                </a:lnTo>
                <a:lnTo>
                  <a:pt x="107488" y="15130"/>
                </a:lnTo>
                <a:lnTo>
                  <a:pt x="107075" y="15076"/>
                </a:lnTo>
                <a:lnTo>
                  <a:pt x="106646" y="15028"/>
                </a:lnTo>
                <a:lnTo>
                  <a:pt x="106217" y="14986"/>
                </a:lnTo>
                <a:lnTo>
                  <a:pt x="105788" y="14956"/>
                </a:lnTo>
                <a:lnTo>
                  <a:pt x="105359" y="14932"/>
                </a:lnTo>
                <a:lnTo>
                  <a:pt x="104914" y="14908"/>
                </a:lnTo>
                <a:lnTo>
                  <a:pt x="104485" y="14896"/>
                </a:lnTo>
                <a:lnTo>
                  <a:pt x="104040" y="14890"/>
                </a:lnTo>
                <a:lnTo>
                  <a:pt x="103579" y="14896"/>
                </a:lnTo>
                <a:lnTo>
                  <a:pt x="103134" y="14902"/>
                </a:lnTo>
                <a:lnTo>
                  <a:pt x="102673" y="14920"/>
                </a:lnTo>
                <a:lnTo>
                  <a:pt x="101926" y="14956"/>
                </a:lnTo>
                <a:lnTo>
                  <a:pt x="101195" y="15004"/>
                </a:lnTo>
                <a:lnTo>
                  <a:pt x="100511" y="15058"/>
                </a:lnTo>
                <a:lnTo>
                  <a:pt x="99844" y="15124"/>
                </a:lnTo>
                <a:lnTo>
                  <a:pt x="99192" y="15202"/>
                </a:lnTo>
                <a:lnTo>
                  <a:pt x="98572" y="15280"/>
                </a:lnTo>
                <a:lnTo>
                  <a:pt x="97984" y="15370"/>
                </a:lnTo>
                <a:lnTo>
                  <a:pt x="97428" y="15472"/>
                </a:lnTo>
                <a:lnTo>
                  <a:pt x="96887" y="15575"/>
                </a:lnTo>
                <a:lnTo>
                  <a:pt x="96379" y="15689"/>
                </a:lnTo>
                <a:lnTo>
                  <a:pt x="95902" y="15809"/>
                </a:lnTo>
                <a:lnTo>
                  <a:pt x="95441" y="15935"/>
                </a:lnTo>
                <a:lnTo>
                  <a:pt x="94996" y="16067"/>
                </a:lnTo>
                <a:lnTo>
                  <a:pt x="94599" y="16199"/>
                </a:lnTo>
                <a:lnTo>
                  <a:pt x="94217" y="16344"/>
                </a:lnTo>
                <a:lnTo>
                  <a:pt x="93852" y="16488"/>
                </a:lnTo>
                <a:lnTo>
                  <a:pt x="93518" y="16638"/>
                </a:lnTo>
                <a:lnTo>
                  <a:pt x="93216" y="16794"/>
                </a:lnTo>
                <a:lnTo>
                  <a:pt x="92930" y="16950"/>
                </a:lnTo>
                <a:lnTo>
                  <a:pt x="92660" y="17113"/>
                </a:lnTo>
                <a:lnTo>
                  <a:pt x="92421" y="17275"/>
                </a:lnTo>
                <a:lnTo>
                  <a:pt x="92215" y="17443"/>
                </a:lnTo>
                <a:lnTo>
                  <a:pt x="92024" y="17611"/>
                </a:lnTo>
                <a:lnTo>
                  <a:pt x="91865" y="17780"/>
                </a:lnTo>
                <a:lnTo>
                  <a:pt x="91722" y="17954"/>
                </a:lnTo>
                <a:lnTo>
                  <a:pt x="91595" y="18122"/>
                </a:lnTo>
                <a:lnTo>
                  <a:pt x="91500" y="18296"/>
                </a:lnTo>
                <a:lnTo>
                  <a:pt x="91420" y="18471"/>
                </a:lnTo>
                <a:lnTo>
                  <a:pt x="91372" y="18639"/>
                </a:lnTo>
                <a:lnTo>
                  <a:pt x="91341" y="18813"/>
                </a:lnTo>
                <a:lnTo>
                  <a:pt x="91325" y="18981"/>
                </a:lnTo>
                <a:lnTo>
                  <a:pt x="91341" y="19156"/>
                </a:lnTo>
                <a:lnTo>
                  <a:pt x="91372" y="19306"/>
                </a:lnTo>
                <a:lnTo>
                  <a:pt x="91420" y="19450"/>
                </a:lnTo>
                <a:lnTo>
                  <a:pt x="91484" y="19594"/>
                </a:lnTo>
                <a:lnTo>
                  <a:pt x="91563" y="19732"/>
                </a:lnTo>
                <a:lnTo>
                  <a:pt x="91658" y="19871"/>
                </a:lnTo>
                <a:lnTo>
                  <a:pt x="91754" y="20009"/>
                </a:lnTo>
                <a:lnTo>
                  <a:pt x="91881" y="20135"/>
                </a:lnTo>
                <a:lnTo>
                  <a:pt x="92008" y="20267"/>
                </a:lnTo>
                <a:lnTo>
                  <a:pt x="92167" y="20387"/>
                </a:lnTo>
                <a:lnTo>
                  <a:pt x="92326" y="20508"/>
                </a:lnTo>
                <a:lnTo>
                  <a:pt x="92501" y="20622"/>
                </a:lnTo>
                <a:lnTo>
                  <a:pt x="92692" y="20730"/>
                </a:lnTo>
                <a:lnTo>
                  <a:pt x="92882" y="20838"/>
                </a:lnTo>
                <a:lnTo>
                  <a:pt x="93105" y="20940"/>
                </a:lnTo>
                <a:lnTo>
                  <a:pt x="93327" y="21042"/>
                </a:lnTo>
                <a:lnTo>
                  <a:pt x="93550" y="21132"/>
                </a:lnTo>
                <a:lnTo>
                  <a:pt x="93804" y="21223"/>
                </a:lnTo>
                <a:lnTo>
                  <a:pt x="94058" y="21307"/>
                </a:lnTo>
                <a:lnTo>
                  <a:pt x="94329" y="21385"/>
                </a:lnTo>
                <a:lnTo>
                  <a:pt x="94599" y="21457"/>
                </a:lnTo>
                <a:lnTo>
                  <a:pt x="94901" y="21523"/>
                </a:lnTo>
                <a:lnTo>
                  <a:pt x="95187" y="21589"/>
                </a:lnTo>
                <a:lnTo>
                  <a:pt x="95505" y="21643"/>
                </a:lnTo>
                <a:lnTo>
                  <a:pt x="95807" y="21697"/>
                </a:lnTo>
                <a:lnTo>
                  <a:pt x="96140" y="21745"/>
                </a:lnTo>
                <a:lnTo>
                  <a:pt x="96474" y="21787"/>
                </a:lnTo>
                <a:lnTo>
                  <a:pt x="96808" y="21817"/>
                </a:lnTo>
                <a:lnTo>
                  <a:pt x="97158" y="21847"/>
                </a:lnTo>
                <a:lnTo>
                  <a:pt x="97523" y="21871"/>
                </a:lnTo>
                <a:lnTo>
                  <a:pt x="97873" y="21890"/>
                </a:lnTo>
                <a:lnTo>
                  <a:pt x="98254" y="21896"/>
                </a:lnTo>
                <a:lnTo>
                  <a:pt x="98620" y="21902"/>
                </a:lnTo>
                <a:lnTo>
                  <a:pt x="98922" y="21896"/>
                </a:lnTo>
                <a:lnTo>
                  <a:pt x="99224" y="21890"/>
                </a:lnTo>
                <a:lnTo>
                  <a:pt x="99526" y="21884"/>
                </a:lnTo>
                <a:lnTo>
                  <a:pt x="99828" y="21865"/>
                </a:lnTo>
                <a:lnTo>
                  <a:pt x="100130" y="21853"/>
                </a:lnTo>
                <a:lnTo>
                  <a:pt x="100432" y="21829"/>
                </a:lnTo>
                <a:lnTo>
                  <a:pt x="100734" y="21805"/>
                </a:lnTo>
                <a:lnTo>
                  <a:pt x="101052" y="21775"/>
                </a:lnTo>
                <a:lnTo>
                  <a:pt x="101671" y="21703"/>
                </a:lnTo>
                <a:lnTo>
                  <a:pt x="102307" y="21619"/>
                </a:lnTo>
                <a:lnTo>
                  <a:pt x="102943" y="21517"/>
                </a:lnTo>
                <a:lnTo>
                  <a:pt x="103595" y="21403"/>
                </a:lnTo>
                <a:lnTo>
                  <a:pt x="103897" y="21337"/>
                </a:lnTo>
                <a:lnTo>
                  <a:pt x="104198" y="21277"/>
                </a:lnTo>
                <a:lnTo>
                  <a:pt x="104500" y="21205"/>
                </a:lnTo>
                <a:lnTo>
                  <a:pt x="104802" y="21132"/>
                </a:lnTo>
                <a:lnTo>
                  <a:pt x="105089" y="21054"/>
                </a:lnTo>
                <a:lnTo>
                  <a:pt x="105391" y="20976"/>
                </a:lnTo>
                <a:lnTo>
                  <a:pt x="105677" y="20892"/>
                </a:lnTo>
                <a:lnTo>
                  <a:pt x="105947" y="20808"/>
                </a:lnTo>
                <a:lnTo>
                  <a:pt x="106503" y="20628"/>
                </a:lnTo>
                <a:lnTo>
                  <a:pt x="107028" y="20429"/>
                </a:lnTo>
                <a:lnTo>
                  <a:pt x="107552" y="20219"/>
                </a:lnTo>
                <a:lnTo>
                  <a:pt x="108045" y="19997"/>
                </a:lnTo>
                <a:lnTo>
                  <a:pt x="108522" y="19762"/>
                </a:lnTo>
                <a:lnTo>
                  <a:pt x="108982" y="19522"/>
                </a:lnTo>
                <a:lnTo>
                  <a:pt x="109412" y="19264"/>
                </a:lnTo>
                <a:lnTo>
                  <a:pt x="109841" y="18993"/>
                </a:lnTo>
                <a:lnTo>
                  <a:pt x="110222" y="18717"/>
                </a:lnTo>
                <a:lnTo>
                  <a:pt x="110604" y="18429"/>
                </a:lnTo>
                <a:lnTo>
                  <a:pt x="110953" y="18128"/>
                </a:lnTo>
                <a:lnTo>
                  <a:pt x="111271" y="17822"/>
                </a:lnTo>
                <a:lnTo>
                  <a:pt x="111557" y="17978"/>
                </a:lnTo>
                <a:lnTo>
                  <a:pt x="111827" y="18146"/>
                </a:lnTo>
                <a:lnTo>
                  <a:pt x="112082" y="18314"/>
                </a:lnTo>
                <a:lnTo>
                  <a:pt x="112336" y="18489"/>
                </a:lnTo>
                <a:lnTo>
                  <a:pt x="112574" y="18669"/>
                </a:lnTo>
                <a:lnTo>
                  <a:pt x="112797" y="18855"/>
                </a:lnTo>
                <a:lnTo>
                  <a:pt x="113019" y="19041"/>
                </a:lnTo>
                <a:lnTo>
                  <a:pt x="113226" y="19234"/>
                </a:lnTo>
                <a:lnTo>
                  <a:pt x="113417" y="19432"/>
                </a:lnTo>
                <a:lnTo>
                  <a:pt x="113607" y="19630"/>
                </a:lnTo>
                <a:lnTo>
                  <a:pt x="113782" y="19835"/>
                </a:lnTo>
                <a:lnTo>
                  <a:pt x="113941" y="20045"/>
                </a:lnTo>
                <a:lnTo>
                  <a:pt x="114084" y="20255"/>
                </a:lnTo>
                <a:lnTo>
                  <a:pt x="114227" y="20465"/>
                </a:lnTo>
                <a:lnTo>
                  <a:pt x="114354" y="20682"/>
                </a:lnTo>
                <a:lnTo>
                  <a:pt x="114466" y="20898"/>
                </a:lnTo>
                <a:lnTo>
                  <a:pt x="114561" y="21120"/>
                </a:lnTo>
                <a:lnTo>
                  <a:pt x="114656" y="21343"/>
                </a:lnTo>
                <a:lnTo>
                  <a:pt x="114720" y="21565"/>
                </a:lnTo>
                <a:lnTo>
                  <a:pt x="114784" y="21787"/>
                </a:lnTo>
                <a:lnTo>
                  <a:pt x="114831" y="22016"/>
                </a:lnTo>
                <a:lnTo>
                  <a:pt x="114879" y="22244"/>
                </a:lnTo>
                <a:lnTo>
                  <a:pt x="114895" y="22472"/>
                </a:lnTo>
                <a:lnTo>
                  <a:pt x="114911" y="22701"/>
                </a:lnTo>
                <a:lnTo>
                  <a:pt x="114911" y="22929"/>
                </a:lnTo>
                <a:lnTo>
                  <a:pt x="114895" y="23157"/>
                </a:lnTo>
                <a:lnTo>
                  <a:pt x="114863" y="23386"/>
                </a:lnTo>
                <a:lnTo>
                  <a:pt x="114815" y="23614"/>
                </a:lnTo>
                <a:lnTo>
                  <a:pt x="114752" y="23842"/>
                </a:lnTo>
                <a:lnTo>
                  <a:pt x="114688" y="24071"/>
                </a:lnTo>
                <a:lnTo>
                  <a:pt x="114593" y="24299"/>
                </a:lnTo>
                <a:lnTo>
                  <a:pt x="114498" y="24521"/>
                </a:lnTo>
                <a:lnTo>
                  <a:pt x="114323" y="24840"/>
                </a:lnTo>
                <a:lnTo>
                  <a:pt x="114100" y="25182"/>
                </a:lnTo>
                <a:lnTo>
                  <a:pt x="113973" y="25362"/>
                </a:lnTo>
                <a:lnTo>
                  <a:pt x="113830" y="25549"/>
                </a:lnTo>
                <a:lnTo>
                  <a:pt x="113671" y="25741"/>
                </a:lnTo>
                <a:lnTo>
                  <a:pt x="113480" y="25933"/>
                </a:lnTo>
                <a:lnTo>
                  <a:pt x="113290" y="26132"/>
                </a:lnTo>
                <a:lnTo>
                  <a:pt x="113083" y="26330"/>
                </a:lnTo>
                <a:lnTo>
                  <a:pt x="112845" y="26534"/>
                </a:lnTo>
                <a:lnTo>
                  <a:pt x="112590" y="26738"/>
                </a:lnTo>
                <a:lnTo>
                  <a:pt x="112320" y="26943"/>
                </a:lnTo>
                <a:lnTo>
                  <a:pt x="112034" y="27153"/>
                </a:lnTo>
                <a:lnTo>
                  <a:pt x="111716" y="27357"/>
                </a:lnTo>
                <a:lnTo>
                  <a:pt x="111382" y="27568"/>
                </a:lnTo>
                <a:lnTo>
                  <a:pt x="111017" y="27772"/>
                </a:lnTo>
                <a:lnTo>
                  <a:pt x="110635" y="27976"/>
                </a:lnTo>
                <a:lnTo>
                  <a:pt x="110222" y="28180"/>
                </a:lnTo>
                <a:lnTo>
                  <a:pt x="109793" y="28385"/>
                </a:lnTo>
                <a:lnTo>
                  <a:pt x="109332" y="28583"/>
                </a:lnTo>
                <a:lnTo>
                  <a:pt x="108839" y="28775"/>
                </a:lnTo>
                <a:lnTo>
                  <a:pt x="108315" y="28968"/>
                </a:lnTo>
                <a:lnTo>
                  <a:pt x="107775" y="29154"/>
                </a:lnTo>
                <a:lnTo>
                  <a:pt x="107186" y="29340"/>
                </a:lnTo>
                <a:lnTo>
                  <a:pt x="106583" y="29514"/>
                </a:lnTo>
                <a:lnTo>
                  <a:pt x="105947" y="29683"/>
                </a:lnTo>
                <a:lnTo>
                  <a:pt x="105263" y="29851"/>
                </a:lnTo>
                <a:lnTo>
                  <a:pt x="104564" y="30007"/>
                </a:lnTo>
                <a:lnTo>
                  <a:pt x="103817" y="30157"/>
                </a:lnTo>
                <a:lnTo>
                  <a:pt x="103054" y="30301"/>
                </a:lnTo>
                <a:lnTo>
                  <a:pt x="102244" y="30434"/>
                </a:lnTo>
                <a:lnTo>
                  <a:pt x="101528" y="30542"/>
                </a:lnTo>
                <a:lnTo>
                  <a:pt x="100813" y="30638"/>
                </a:lnTo>
                <a:lnTo>
                  <a:pt x="100114" y="30728"/>
                </a:lnTo>
                <a:lnTo>
                  <a:pt x="99415" y="30806"/>
                </a:lnTo>
                <a:lnTo>
                  <a:pt x="98715" y="30872"/>
                </a:lnTo>
                <a:lnTo>
                  <a:pt x="98032" y="30932"/>
                </a:lnTo>
                <a:lnTo>
                  <a:pt x="97364" y="30980"/>
                </a:lnTo>
                <a:lnTo>
                  <a:pt x="96681" y="31023"/>
                </a:lnTo>
                <a:lnTo>
                  <a:pt x="96013" y="31053"/>
                </a:lnTo>
                <a:lnTo>
                  <a:pt x="95362" y="31071"/>
                </a:lnTo>
                <a:lnTo>
                  <a:pt x="94710" y="31083"/>
                </a:lnTo>
                <a:lnTo>
                  <a:pt x="94058" y="31083"/>
                </a:lnTo>
                <a:lnTo>
                  <a:pt x="93423" y="31071"/>
                </a:lnTo>
                <a:lnTo>
                  <a:pt x="92803" y="31053"/>
                </a:lnTo>
                <a:lnTo>
                  <a:pt x="92183" y="31023"/>
                </a:lnTo>
                <a:lnTo>
                  <a:pt x="91579" y="30980"/>
                </a:lnTo>
                <a:lnTo>
                  <a:pt x="91738" y="30824"/>
                </a:lnTo>
                <a:lnTo>
                  <a:pt x="91881" y="30668"/>
                </a:lnTo>
                <a:lnTo>
                  <a:pt x="92008" y="30506"/>
                </a:lnTo>
                <a:lnTo>
                  <a:pt x="92135" y="30338"/>
                </a:lnTo>
                <a:lnTo>
                  <a:pt x="92247" y="30175"/>
                </a:lnTo>
                <a:lnTo>
                  <a:pt x="92342" y="30007"/>
                </a:lnTo>
                <a:lnTo>
                  <a:pt x="92437" y="29839"/>
                </a:lnTo>
                <a:lnTo>
                  <a:pt x="92501" y="29671"/>
                </a:lnTo>
                <a:lnTo>
                  <a:pt x="92564" y="29496"/>
                </a:lnTo>
                <a:lnTo>
                  <a:pt x="92612" y="29328"/>
                </a:lnTo>
                <a:lnTo>
                  <a:pt x="92660" y="29154"/>
                </a:lnTo>
                <a:lnTo>
                  <a:pt x="92676" y="28980"/>
                </a:lnTo>
                <a:lnTo>
                  <a:pt x="92692" y="28805"/>
                </a:lnTo>
                <a:lnTo>
                  <a:pt x="92692" y="28631"/>
                </a:lnTo>
                <a:lnTo>
                  <a:pt x="92676" y="28457"/>
                </a:lnTo>
                <a:lnTo>
                  <a:pt x="92660" y="28283"/>
                </a:lnTo>
                <a:lnTo>
                  <a:pt x="92628" y="28108"/>
                </a:lnTo>
                <a:lnTo>
                  <a:pt x="92580" y="27934"/>
                </a:lnTo>
                <a:lnTo>
                  <a:pt x="92517" y="27766"/>
                </a:lnTo>
                <a:lnTo>
                  <a:pt x="92453" y="27592"/>
                </a:lnTo>
                <a:lnTo>
                  <a:pt x="92358" y="27423"/>
                </a:lnTo>
                <a:lnTo>
                  <a:pt x="92262" y="27249"/>
                </a:lnTo>
                <a:lnTo>
                  <a:pt x="92151" y="27081"/>
                </a:lnTo>
                <a:lnTo>
                  <a:pt x="92040" y="26913"/>
                </a:lnTo>
                <a:lnTo>
                  <a:pt x="91913" y="26750"/>
                </a:lnTo>
                <a:lnTo>
                  <a:pt x="91754" y="26588"/>
                </a:lnTo>
                <a:lnTo>
                  <a:pt x="91611" y="26426"/>
                </a:lnTo>
                <a:lnTo>
                  <a:pt x="91436" y="26264"/>
                </a:lnTo>
                <a:lnTo>
                  <a:pt x="91261" y="26108"/>
                </a:lnTo>
                <a:lnTo>
                  <a:pt x="91070" y="25951"/>
                </a:lnTo>
                <a:lnTo>
                  <a:pt x="90864" y="25801"/>
                </a:lnTo>
                <a:lnTo>
                  <a:pt x="90641" y="25651"/>
                </a:lnTo>
                <a:lnTo>
                  <a:pt x="90292" y="25435"/>
                </a:lnTo>
                <a:lnTo>
                  <a:pt x="89942" y="25236"/>
                </a:lnTo>
                <a:lnTo>
                  <a:pt x="89545" y="25044"/>
                </a:lnTo>
                <a:lnTo>
                  <a:pt x="89147" y="24864"/>
                </a:lnTo>
                <a:lnTo>
                  <a:pt x="88734" y="24702"/>
                </a:lnTo>
                <a:lnTo>
                  <a:pt x="88305" y="24545"/>
                </a:lnTo>
                <a:lnTo>
                  <a:pt x="87844" y="24407"/>
                </a:lnTo>
                <a:lnTo>
                  <a:pt x="87383" y="24287"/>
                </a:lnTo>
                <a:lnTo>
                  <a:pt x="86906" y="24173"/>
                </a:lnTo>
                <a:lnTo>
                  <a:pt x="86668" y="24125"/>
                </a:lnTo>
                <a:lnTo>
                  <a:pt x="86430" y="24077"/>
                </a:lnTo>
                <a:lnTo>
                  <a:pt x="86175" y="24035"/>
                </a:lnTo>
                <a:lnTo>
                  <a:pt x="85921" y="23993"/>
                </a:lnTo>
                <a:lnTo>
                  <a:pt x="85683" y="23956"/>
                </a:lnTo>
                <a:lnTo>
                  <a:pt x="85412" y="23920"/>
                </a:lnTo>
                <a:lnTo>
                  <a:pt x="85158" y="23896"/>
                </a:lnTo>
                <a:lnTo>
                  <a:pt x="84904" y="23872"/>
                </a:lnTo>
                <a:lnTo>
                  <a:pt x="84634" y="23848"/>
                </a:lnTo>
                <a:lnTo>
                  <a:pt x="84379" y="23830"/>
                </a:lnTo>
                <a:lnTo>
                  <a:pt x="84109" y="23818"/>
                </a:lnTo>
                <a:lnTo>
                  <a:pt x="83839" y="23806"/>
                </a:lnTo>
                <a:lnTo>
                  <a:pt x="83569" y="23800"/>
                </a:lnTo>
                <a:lnTo>
                  <a:pt x="83298" y="23800"/>
                </a:lnTo>
                <a:lnTo>
                  <a:pt x="82997" y="23806"/>
                </a:lnTo>
                <a:lnTo>
                  <a:pt x="82695" y="23818"/>
                </a:lnTo>
                <a:lnTo>
                  <a:pt x="82408" y="23830"/>
                </a:lnTo>
                <a:lnTo>
                  <a:pt x="82122" y="23848"/>
                </a:lnTo>
                <a:lnTo>
                  <a:pt x="81852" y="23872"/>
                </a:lnTo>
                <a:lnTo>
                  <a:pt x="81582" y="23896"/>
                </a:lnTo>
                <a:lnTo>
                  <a:pt x="81312" y="23926"/>
                </a:lnTo>
                <a:lnTo>
                  <a:pt x="81057" y="23962"/>
                </a:lnTo>
                <a:lnTo>
                  <a:pt x="80819" y="23999"/>
                </a:lnTo>
                <a:lnTo>
                  <a:pt x="80581" y="24041"/>
                </a:lnTo>
                <a:lnTo>
                  <a:pt x="80342" y="24089"/>
                </a:lnTo>
                <a:lnTo>
                  <a:pt x="80120" y="24137"/>
                </a:lnTo>
                <a:lnTo>
                  <a:pt x="79897" y="24191"/>
                </a:lnTo>
                <a:lnTo>
                  <a:pt x="79691" y="24245"/>
                </a:lnTo>
                <a:lnTo>
                  <a:pt x="79500" y="24305"/>
                </a:lnTo>
                <a:lnTo>
                  <a:pt x="79309" y="24365"/>
                </a:lnTo>
                <a:lnTo>
                  <a:pt x="79118" y="24431"/>
                </a:lnTo>
                <a:lnTo>
                  <a:pt x="78944" y="24503"/>
                </a:lnTo>
                <a:lnTo>
                  <a:pt x="78785" y="24575"/>
                </a:lnTo>
                <a:lnTo>
                  <a:pt x="78626" y="24653"/>
                </a:lnTo>
                <a:lnTo>
                  <a:pt x="78483" y="24732"/>
                </a:lnTo>
                <a:lnTo>
                  <a:pt x="78340" y="24816"/>
                </a:lnTo>
                <a:lnTo>
                  <a:pt x="78213" y="24906"/>
                </a:lnTo>
                <a:lnTo>
                  <a:pt x="78085" y="24996"/>
                </a:lnTo>
                <a:lnTo>
                  <a:pt x="77974" y="25086"/>
                </a:lnTo>
                <a:lnTo>
                  <a:pt x="77863" y="25182"/>
                </a:lnTo>
                <a:lnTo>
                  <a:pt x="77768" y="25278"/>
                </a:lnTo>
                <a:lnTo>
                  <a:pt x="77688" y="25380"/>
                </a:lnTo>
                <a:lnTo>
                  <a:pt x="77609" y="25489"/>
                </a:lnTo>
                <a:lnTo>
                  <a:pt x="77545" y="25597"/>
                </a:lnTo>
                <a:lnTo>
                  <a:pt x="77481" y="25705"/>
                </a:lnTo>
                <a:lnTo>
                  <a:pt x="77434" y="25819"/>
                </a:lnTo>
                <a:lnTo>
                  <a:pt x="77370" y="26005"/>
                </a:lnTo>
                <a:lnTo>
                  <a:pt x="77338" y="26198"/>
                </a:lnTo>
                <a:lnTo>
                  <a:pt x="77338" y="26390"/>
                </a:lnTo>
                <a:lnTo>
                  <a:pt x="77338" y="26588"/>
                </a:lnTo>
                <a:lnTo>
                  <a:pt x="77386" y="26786"/>
                </a:lnTo>
                <a:lnTo>
                  <a:pt x="77450" y="26985"/>
                </a:lnTo>
                <a:lnTo>
                  <a:pt x="77529" y="27189"/>
                </a:lnTo>
                <a:lnTo>
                  <a:pt x="77640" y="27393"/>
                </a:lnTo>
                <a:lnTo>
                  <a:pt x="77783" y="27598"/>
                </a:lnTo>
                <a:lnTo>
                  <a:pt x="77942" y="27802"/>
                </a:lnTo>
                <a:lnTo>
                  <a:pt x="78117" y="28012"/>
                </a:lnTo>
                <a:lnTo>
                  <a:pt x="78324" y="28217"/>
                </a:lnTo>
                <a:lnTo>
                  <a:pt x="78546" y="28421"/>
                </a:lnTo>
                <a:lnTo>
                  <a:pt x="78785" y="28625"/>
                </a:lnTo>
                <a:lnTo>
                  <a:pt x="79055" y="28823"/>
                </a:lnTo>
                <a:lnTo>
                  <a:pt x="79357" y="29028"/>
                </a:lnTo>
                <a:lnTo>
                  <a:pt x="79659" y="29226"/>
                </a:lnTo>
                <a:lnTo>
                  <a:pt x="79993" y="29418"/>
                </a:lnTo>
                <a:lnTo>
                  <a:pt x="80342" y="29610"/>
                </a:lnTo>
                <a:lnTo>
                  <a:pt x="80724" y="29803"/>
                </a:lnTo>
                <a:lnTo>
                  <a:pt x="81121" y="29983"/>
                </a:lnTo>
                <a:lnTo>
                  <a:pt x="81534" y="30163"/>
                </a:lnTo>
                <a:lnTo>
                  <a:pt x="81963" y="30344"/>
                </a:lnTo>
                <a:lnTo>
                  <a:pt x="82424" y="30512"/>
                </a:lnTo>
                <a:lnTo>
                  <a:pt x="82885" y="30680"/>
                </a:lnTo>
                <a:lnTo>
                  <a:pt x="83378" y="30842"/>
                </a:lnTo>
                <a:lnTo>
                  <a:pt x="83902" y="30992"/>
                </a:lnTo>
                <a:lnTo>
                  <a:pt x="84427" y="31143"/>
                </a:lnTo>
                <a:lnTo>
                  <a:pt x="84967" y="31281"/>
                </a:lnTo>
                <a:lnTo>
                  <a:pt x="85539" y="31413"/>
                </a:lnTo>
                <a:lnTo>
                  <a:pt x="86128" y="31539"/>
                </a:lnTo>
                <a:lnTo>
                  <a:pt x="86731" y="31659"/>
                </a:lnTo>
                <a:lnTo>
                  <a:pt x="86493" y="31756"/>
                </a:lnTo>
                <a:lnTo>
                  <a:pt x="86239" y="31852"/>
                </a:lnTo>
                <a:lnTo>
                  <a:pt x="85984" y="31942"/>
                </a:lnTo>
                <a:lnTo>
                  <a:pt x="85730" y="32032"/>
                </a:lnTo>
                <a:lnTo>
                  <a:pt x="85460" y="32116"/>
                </a:lnTo>
                <a:lnTo>
                  <a:pt x="85174" y="32194"/>
                </a:lnTo>
                <a:lnTo>
                  <a:pt x="84888" y="32272"/>
                </a:lnTo>
                <a:lnTo>
                  <a:pt x="84586" y="32350"/>
                </a:lnTo>
                <a:lnTo>
                  <a:pt x="84284" y="32422"/>
                </a:lnTo>
                <a:lnTo>
                  <a:pt x="83966" y="32489"/>
                </a:lnTo>
                <a:lnTo>
                  <a:pt x="83648" y="32555"/>
                </a:lnTo>
                <a:lnTo>
                  <a:pt x="83314" y="32615"/>
                </a:lnTo>
                <a:lnTo>
                  <a:pt x="82981" y="32669"/>
                </a:lnTo>
                <a:lnTo>
                  <a:pt x="82631" y="32723"/>
                </a:lnTo>
                <a:lnTo>
                  <a:pt x="82265" y="32777"/>
                </a:lnTo>
                <a:lnTo>
                  <a:pt x="81900" y="32825"/>
                </a:lnTo>
                <a:lnTo>
                  <a:pt x="81534" y="32867"/>
                </a:lnTo>
                <a:lnTo>
                  <a:pt x="81153" y="32909"/>
                </a:lnTo>
                <a:lnTo>
                  <a:pt x="80756" y="32945"/>
                </a:lnTo>
                <a:lnTo>
                  <a:pt x="80358" y="32981"/>
                </a:lnTo>
                <a:lnTo>
                  <a:pt x="79961" y="33011"/>
                </a:lnTo>
                <a:lnTo>
                  <a:pt x="79548" y="33035"/>
                </a:lnTo>
                <a:lnTo>
                  <a:pt x="79118" y="33059"/>
                </a:lnTo>
                <a:lnTo>
                  <a:pt x="78689" y="33083"/>
                </a:lnTo>
                <a:lnTo>
                  <a:pt x="78260" y="33095"/>
                </a:lnTo>
                <a:lnTo>
                  <a:pt x="77815" y="33107"/>
                </a:lnTo>
                <a:lnTo>
                  <a:pt x="77354" y="33119"/>
                </a:lnTo>
                <a:lnTo>
                  <a:pt x="76893" y="33125"/>
                </a:lnTo>
                <a:lnTo>
                  <a:pt x="75940" y="33125"/>
                </a:lnTo>
                <a:lnTo>
                  <a:pt x="74970" y="33113"/>
                </a:lnTo>
                <a:lnTo>
                  <a:pt x="73969" y="33083"/>
                </a:lnTo>
                <a:lnTo>
                  <a:pt x="72984" y="33053"/>
                </a:lnTo>
                <a:lnTo>
                  <a:pt x="72030" y="33005"/>
                </a:lnTo>
                <a:lnTo>
                  <a:pt x="71092" y="32957"/>
                </a:lnTo>
                <a:lnTo>
                  <a:pt x="70186" y="32897"/>
                </a:lnTo>
                <a:lnTo>
                  <a:pt x="69296" y="32825"/>
                </a:lnTo>
                <a:lnTo>
                  <a:pt x="68438" y="32753"/>
                </a:lnTo>
                <a:lnTo>
                  <a:pt x="67596" y="32669"/>
                </a:lnTo>
                <a:lnTo>
                  <a:pt x="66769" y="32585"/>
                </a:lnTo>
                <a:lnTo>
                  <a:pt x="65975" y="32489"/>
                </a:lnTo>
                <a:lnTo>
                  <a:pt x="65196" y="32392"/>
                </a:lnTo>
                <a:lnTo>
                  <a:pt x="64433" y="32284"/>
                </a:lnTo>
                <a:lnTo>
                  <a:pt x="63702" y="32176"/>
                </a:lnTo>
                <a:lnTo>
                  <a:pt x="62987" y="32062"/>
                </a:lnTo>
                <a:lnTo>
                  <a:pt x="62287" y="31948"/>
                </a:lnTo>
                <a:lnTo>
                  <a:pt x="61620" y="31828"/>
                </a:lnTo>
                <a:lnTo>
                  <a:pt x="60968" y="31701"/>
                </a:lnTo>
                <a:lnTo>
                  <a:pt x="60348" y="31575"/>
                </a:lnTo>
                <a:lnTo>
                  <a:pt x="59728" y="31443"/>
                </a:lnTo>
                <a:lnTo>
                  <a:pt x="59156" y="31317"/>
                </a:lnTo>
                <a:lnTo>
                  <a:pt x="58584" y="31179"/>
                </a:lnTo>
                <a:lnTo>
                  <a:pt x="58044" y="31047"/>
                </a:lnTo>
                <a:lnTo>
                  <a:pt x="57519" y="30914"/>
                </a:lnTo>
                <a:lnTo>
                  <a:pt x="57011" y="30776"/>
                </a:lnTo>
                <a:lnTo>
                  <a:pt x="56518" y="30638"/>
                </a:lnTo>
                <a:lnTo>
                  <a:pt x="56057" y="30506"/>
                </a:lnTo>
                <a:lnTo>
                  <a:pt x="55612" y="30368"/>
                </a:lnTo>
                <a:lnTo>
                  <a:pt x="55183" y="30235"/>
                </a:lnTo>
                <a:lnTo>
                  <a:pt x="54404" y="29977"/>
                </a:lnTo>
                <a:lnTo>
                  <a:pt x="53689" y="29719"/>
                </a:lnTo>
                <a:lnTo>
                  <a:pt x="53943" y="29604"/>
                </a:lnTo>
                <a:lnTo>
                  <a:pt x="54182" y="29490"/>
                </a:lnTo>
                <a:lnTo>
                  <a:pt x="54420" y="29370"/>
                </a:lnTo>
                <a:lnTo>
                  <a:pt x="54642" y="29250"/>
                </a:lnTo>
                <a:lnTo>
                  <a:pt x="54849" y="29130"/>
                </a:lnTo>
                <a:lnTo>
                  <a:pt x="55040" y="29010"/>
                </a:lnTo>
                <a:lnTo>
                  <a:pt x="55230" y="28883"/>
                </a:lnTo>
                <a:lnTo>
                  <a:pt x="55389" y="28763"/>
                </a:lnTo>
                <a:lnTo>
                  <a:pt x="55548" y="28637"/>
                </a:lnTo>
                <a:lnTo>
                  <a:pt x="55707" y="28517"/>
                </a:lnTo>
                <a:lnTo>
                  <a:pt x="55834" y="28391"/>
                </a:lnTo>
                <a:lnTo>
                  <a:pt x="55962" y="28265"/>
                </a:lnTo>
                <a:lnTo>
                  <a:pt x="56073" y="28138"/>
                </a:lnTo>
                <a:lnTo>
                  <a:pt x="56168" y="28006"/>
                </a:lnTo>
                <a:lnTo>
                  <a:pt x="56264" y="27880"/>
                </a:lnTo>
                <a:lnTo>
                  <a:pt x="56327" y="27754"/>
                </a:lnTo>
                <a:lnTo>
                  <a:pt x="56391" y="27622"/>
                </a:lnTo>
                <a:lnTo>
                  <a:pt x="56438" y="27495"/>
                </a:lnTo>
                <a:lnTo>
                  <a:pt x="56486" y="27369"/>
                </a:lnTo>
                <a:lnTo>
                  <a:pt x="56502" y="27237"/>
                </a:lnTo>
                <a:lnTo>
                  <a:pt x="56518" y="27105"/>
                </a:lnTo>
                <a:lnTo>
                  <a:pt x="56518" y="26979"/>
                </a:lnTo>
                <a:lnTo>
                  <a:pt x="56502" y="26847"/>
                </a:lnTo>
                <a:lnTo>
                  <a:pt x="56486" y="26720"/>
                </a:lnTo>
                <a:lnTo>
                  <a:pt x="56438" y="26588"/>
                </a:lnTo>
                <a:lnTo>
                  <a:pt x="56391" y="26462"/>
                </a:lnTo>
                <a:lnTo>
                  <a:pt x="56327" y="26330"/>
                </a:lnTo>
                <a:lnTo>
                  <a:pt x="56248" y="26204"/>
                </a:lnTo>
                <a:lnTo>
                  <a:pt x="56168" y="26071"/>
                </a:lnTo>
                <a:lnTo>
                  <a:pt x="56057" y="25945"/>
                </a:lnTo>
                <a:lnTo>
                  <a:pt x="55946" y="25813"/>
                </a:lnTo>
                <a:lnTo>
                  <a:pt x="55819" y="25687"/>
                </a:lnTo>
                <a:lnTo>
                  <a:pt x="55691" y="25567"/>
                </a:lnTo>
                <a:lnTo>
                  <a:pt x="55548" y="25453"/>
                </a:lnTo>
                <a:lnTo>
                  <a:pt x="55405" y="25338"/>
                </a:lnTo>
                <a:lnTo>
                  <a:pt x="55230" y="25224"/>
                </a:lnTo>
                <a:lnTo>
                  <a:pt x="55072" y="25116"/>
                </a:lnTo>
                <a:lnTo>
                  <a:pt x="54897" y="25008"/>
                </a:lnTo>
                <a:lnTo>
                  <a:pt x="54706" y="24906"/>
                </a:lnTo>
                <a:lnTo>
                  <a:pt x="54515" y="24804"/>
                </a:lnTo>
                <a:lnTo>
                  <a:pt x="54309" y="24702"/>
                </a:lnTo>
                <a:lnTo>
                  <a:pt x="54102" y="24605"/>
                </a:lnTo>
                <a:lnTo>
                  <a:pt x="53880" y="24515"/>
                </a:lnTo>
                <a:lnTo>
                  <a:pt x="53657" y="24425"/>
                </a:lnTo>
                <a:lnTo>
                  <a:pt x="53435" y="24335"/>
                </a:lnTo>
                <a:lnTo>
                  <a:pt x="53196" y="24251"/>
                </a:lnTo>
                <a:lnTo>
                  <a:pt x="52958" y="24173"/>
                </a:lnTo>
                <a:lnTo>
                  <a:pt x="52719" y="24095"/>
                </a:lnTo>
                <a:lnTo>
                  <a:pt x="52465" y="24023"/>
                </a:lnTo>
                <a:lnTo>
                  <a:pt x="52211" y="23956"/>
                </a:lnTo>
                <a:lnTo>
                  <a:pt x="51956" y="23890"/>
                </a:lnTo>
                <a:lnTo>
                  <a:pt x="51702" y="23830"/>
                </a:lnTo>
                <a:lnTo>
                  <a:pt x="51432" y="23770"/>
                </a:lnTo>
                <a:lnTo>
                  <a:pt x="51178" y="23716"/>
                </a:lnTo>
                <a:lnTo>
                  <a:pt x="50907" y="23668"/>
                </a:lnTo>
                <a:lnTo>
                  <a:pt x="50637" y="23626"/>
                </a:lnTo>
                <a:lnTo>
                  <a:pt x="50367" y="23590"/>
                </a:lnTo>
                <a:lnTo>
                  <a:pt x="50097" y="23554"/>
                </a:lnTo>
                <a:lnTo>
                  <a:pt x="49827" y="23524"/>
                </a:lnTo>
                <a:lnTo>
                  <a:pt x="49556" y="23500"/>
                </a:lnTo>
                <a:lnTo>
                  <a:pt x="49286" y="23482"/>
                </a:lnTo>
                <a:lnTo>
                  <a:pt x="49016" y="23470"/>
                </a:lnTo>
                <a:lnTo>
                  <a:pt x="48746" y="23458"/>
                </a:lnTo>
                <a:lnTo>
                  <a:pt x="48237" y="23458"/>
                </a:lnTo>
                <a:lnTo>
                  <a:pt x="47999" y="23470"/>
                </a:lnTo>
                <a:lnTo>
                  <a:pt x="47761" y="23476"/>
                </a:lnTo>
                <a:lnTo>
                  <a:pt x="47538" y="23494"/>
                </a:lnTo>
                <a:lnTo>
                  <a:pt x="47316" y="23518"/>
                </a:lnTo>
                <a:lnTo>
                  <a:pt x="47093" y="23542"/>
                </a:lnTo>
                <a:lnTo>
                  <a:pt x="46870" y="23572"/>
                </a:lnTo>
                <a:lnTo>
                  <a:pt x="46664" y="23602"/>
                </a:lnTo>
                <a:lnTo>
                  <a:pt x="46473" y="23644"/>
                </a:lnTo>
                <a:lnTo>
                  <a:pt x="46267" y="23686"/>
                </a:lnTo>
                <a:lnTo>
                  <a:pt x="46076" y="23728"/>
                </a:lnTo>
                <a:lnTo>
                  <a:pt x="45901" y="23782"/>
                </a:lnTo>
                <a:lnTo>
                  <a:pt x="45710" y="23836"/>
                </a:lnTo>
                <a:lnTo>
                  <a:pt x="45551" y="23896"/>
                </a:lnTo>
                <a:lnTo>
                  <a:pt x="45392" y="23956"/>
                </a:lnTo>
                <a:lnTo>
                  <a:pt x="45233" y="24023"/>
                </a:lnTo>
                <a:lnTo>
                  <a:pt x="45011" y="24131"/>
                </a:lnTo>
                <a:lnTo>
                  <a:pt x="44820" y="24251"/>
                </a:lnTo>
                <a:lnTo>
                  <a:pt x="44645" y="24377"/>
                </a:lnTo>
                <a:lnTo>
                  <a:pt x="44486" y="24503"/>
                </a:lnTo>
                <a:lnTo>
                  <a:pt x="44359" y="24641"/>
                </a:lnTo>
                <a:lnTo>
                  <a:pt x="44264" y="24780"/>
                </a:lnTo>
                <a:lnTo>
                  <a:pt x="44184" y="24930"/>
                </a:lnTo>
                <a:lnTo>
                  <a:pt x="44137" y="25080"/>
                </a:lnTo>
                <a:lnTo>
                  <a:pt x="44105" y="25242"/>
                </a:lnTo>
                <a:lnTo>
                  <a:pt x="44089" y="25405"/>
                </a:lnTo>
                <a:lnTo>
                  <a:pt x="44105" y="25573"/>
                </a:lnTo>
                <a:lnTo>
                  <a:pt x="44137" y="25741"/>
                </a:lnTo>
                <a:lnTo>
                  <a:pt x="44184" y="25915"/>
                </a:lnTo>
                <a:lnTo>
                  <a:pt x="44264" y="26095"/>
                </a:lnTo>
                <a:lnTo>
                  <a:pt x="44359" y="26276"/>
                </a:lnTo>
                <a:lnTo>
                  <a:pt x="44486" y="26462"/>
                </a:lnTo>
                <a:lnTo>
                  <a:pt x="44629" y="26654"/>
                </a:lnTo>
                <a:lnTo>
                  <a:pt x="44788" y="26847"/>
                </a:lnTo>
                <a:lnTo>
                  <a:pt x="44979" y="27039"/>
                </a:lnTo>
                <a:lnTo>
                  <a:pt x="45170" y="27237"/>
                </a:lnTo>
                <a:lnTo>
                  <a:pt x="45392" y="27435"/>
                </a:lnTo>
                <a:lnTo>
                  <a:pt x="45647" y="27634"/>
                </a:lnTo>
                <a:lnTo>
                  <a:pt x="45901" y="27832"/>
                </a:lnTo>
                <a:lnTo>
                  <a:pt x="46187" y="28036"/>
                </a:lnTo>
                <a:lnTo>
                  <a:pt x="46489" y="28241"/>
                </a:lnTo>
                <a:lnTo>
                  <a:pt x="46807" y="28445"/>
                </a:lnTo>
                <a:lnTo>
                  <a:pt x="47157" y="28649"/>
                </a:lnTo>
                <a:lnTo>
                  <a:pt x="47506" y="28853"/>
                </a:lnTo>
                <a:lnTo>
                  <a:pt x="47888" y="29052"/>
                </a:lnTo>
                <a:lnTo>
                  <a:pt x="48285" y="29256"/>
                </a:lnTo>
                <a:lnTo>
                  <a:pt x="48698" y="29460"/>
                </a:lnTo>
                <a:lnTo>
                  <a:pt x="49127" y="29665"/>
                </a:lnTo>
                <a:lnTo>
                  <a:pt x="48762" y="29767"/>
                </a:lnTo>
                <a:lnTo>
                  <a:pt x="48380" y="29869"/>
                </a:lnTo>
                <a:lnTo>
                  <a:pt x="47983" y="29971"/>
                </a:lnTo>
                <a:lnTo>
                  <a:pt x="47586" y="30073"/>
                </a:lnTo>
                <a:lnTo>
                  <a:pt x="47157" y="30169"/>
                </a:lnTo>
                <a:lnTo>
                  <a:pt x="46727" y="30265"/>
                </a:lnTo>
                <a:lnTo>
                  <a:pt x="46267" y="30362"/>
                </a:lnTo>
                <a:lnTo>
                  <a:pt x="45806" y="30458"/>
                </a:lnTo>
                <a:lnTo>
                  <a:pt x="45249" y="30566"/>
                </a:lnTo>
                <a:lnTo>
                  <a:pt x="44677" y="30662"/>
                </a:lnTo>
                <a:lnTo>
                  <a:pt x="44089" y="30758"/>
                </a:lnTo>
                <a:lnTo>
                  <a:pt x="43485" y="30842"/>
                </a:lnTo>
                <a:lnTo>
                  <a:pt x="42881" y="30920"/>
                </a:lnTo>
                <a:lnTo>
                  <a:pt x="42261" y="30992"/>
                </a:lnTo>
                <a:lnTo>
                  <a:pt x="41626" y="31059"/>
                </a:lnTo>
                <a:lnTo>
                  <a:pt x="40974" y="31119"/>
                </a:lnTo>
                <a:lnTo>
                  <a:pt x="40306" y="31173"/>
                </a:lnTo>
                <a:lnTo>
                  <a:pt x="39639" y="31215"/>
                </a:lnTo>
                <a:lnTo>
                  <a:pt x="38955" y="31257"/>
                </a:lnTo>
                <a:lnTo>
                  <a:pt x="38256" y="31287"/>
                </a:lnTo>
                <a:lnTo>
                  <a:pt x="37541" y="31311"/>
                </a:lnTo>
                <a:lnTo>
                  <a:pt x="36826" y="31329"/>
                </a:lnTo>
                <a:lnTo>
                  <a:pt x="36095" y="31335"/>
                </a:lnTo>
                <a:lnTo>
                  <a:pt x="35348" y="31341"/>
                </a:lnTo>
                <a:lnTo>
                  <a:pt x="34378" y="31335"/>
                </a:lnTo>
                <a:lnTo>
                  <a:pt x="33409" y="31317"/>
                </a:lnTo>
                <a:lnTo>
                  <a:pt x="32423" y="31287"/>
                </a:lnTo>
                <a:lnTo>
                  <a:pt x="31438" y="31251"/>
                </a:lnTo>
                <a:lnTo>
                  <a:pt x="30452" y="31197"/>
                </a:lnTo>
                <a:lnTo>
                  <a:pt x="29467" y="31137"/>
                </a:lnTo>
                <a:lnTo>
                  <a:pt x="28466" y="31065"/>
                </a:lnTo>
                <a:lnTo>
                  <a:pt x="27480" y="30986"/>
                </a:lnTo>
                <a:lnTo>
                  <a:pt x="26479" y="30896"/>
                </a:lnTo>
                <a:lnTo>
                  <a:pt x="25494" y="30794"/>
                </a:lnTo>
                <a:lnTo>
                  <a:pt x="24508" y="30680"/>
                </a:lnTo>
                <a:lnTo>
                  <a:pt x="23523" y="30560"/>
                </a:lnTo>
                <a:lnTo>
                  <a:pt x="22553" y="30434"/>
                </a:lnTo>
                <a:lnTo>
                  <a:pt x="21584" y="30295"/>
                </a:lnTo>
                <a:lnTo>
                  <a:pt x="20630" y="30151"/>
                </a:lnTo>
                <a:lnTo>
                  <a:pt x="19693" y="29995"/>
                </a:lnTo>
                <a:lnTo>
                  <a:pt x="18755" y="29833"/>
                </a:lnTo>
                <a:lnTo>
                  <a:pt x="17833" y="29665"/>
                </a:lnTo>
                <a:lnTo>
                  <a:pt x="16927" y="29484"/>
                </a:lnTo>
                <a:lnTo>
                  <a:pt x="16037" y="29304"/>
                </a:lnTo>
                <a:lnTo>
                  <a:pt x="15163" y="29112"/>
                </a:lnTo>
                <a:lnTo>
                  <a:pt x="14305" y="28907"/>
                </a:lnTo>
                <a:lnTo>
                  <a:pt x="13478" y="28703"/>
                </a:lnTo>
                <a:lnTo>
                  <a:pt x="12652" y="28493"/>
                </a:lnTo>
                <a:lnTo>
                  <a:pt x="11873" y="28271"/>
                </a:lnTo>
                <a:lnTo>
                  <a:pt x="11110" y="28048"/>
                </a:lnTo>
                <a:lnTo>
                  <a:pt x="10363" y="27820"/>
                </a:lnTo>
                <a:lnTo>
                  <a:pt x="9648" y="27580"/>
                </a:lnTo>
                <a:lnTo>
                  <a:pt x="8964" y="27339"/>
                </a:lnTo>
                <a:lnTo>
                  <a:pt x="8313" y="27093"/>
                </a:lnTo>
                <a:lnTo>
                  <a:pt x="7677" y="26841"/>
                </a:lnTo>
                <a:lnTo>
                  <a:pt x="7089" y="26588"/>
                </a:lnTo>
                <a:lnTo>
                  <a:pt x="6692" y="26408"/>
                </a:lnTo>
                <a:lnTo>
                  <a:pt x="6310" y="26210"/>
                </a:lnTo>
                <a:lnTo>
                  <a:pt x="5913" y="26005"/>
                </a:lnTo>
                <a:lnTo>
                  <a:pt x="5531" y="25795"/>
                </a:lnTo>
                <a:lnTo>
                  <a:pt x="5166" y="25567"/>
                </a:lnTo>
                <a:lnTo>
                  <a:pt x="4816" y="25332"/>
                </a:lnTo>
                <a:lnTo>
                  <a:pt x="4482" y="25092"/>
                </a:lnTo>
                <a:lnTo>
                  <a:pt x="4180" y="24840"/>
                </a:lnTo>
                <a:lnTo>
                  <a:pt x="4053" y="24714"/>
                </a:lnTo>
                <a:lnTo>
                  <a:pt x="3926" y="24581"/>
                </a:lnTo>
                <a:lnTo>
                  <a:pt x="3799" y="24449"/>
                </a:lnTo>
                <a:lnTo>
                  <a:pt x="3688" y="24317"/>
                </a:lnTo>
                <a:lnTo>
                  <a:pt x="3592" y="24179"/>
                </a:lnTo>
                <a:lnTo>
                  <a:pt x="3513" y="24041"/>
                </a:lnTo>
                <a:lnTo>
                  <a:pt x="3433" y="23902"/>
                </a:lnTo>
                <a:lnTo>
                  <a:pt x="3370" y="23764"/>
                </a:lnTo>
                <a:lnTo>
                  <a:pt x="3322" y="23620"/>
                </a:lnTo>
                <a:lnTo>
                  <a:pt x="3290" y="23482"/>
                </a:lnTo>
                <a:lnTo>
                  <a:pt x="3259" y="23338"/>
                </a:lnTo>
                <a:lnTo>
                  <a:pt x="3259" y="23187"/>
                </a:lnTo>
                <a:lnTo>
                  <a:pt x="3259" y="23043"/>
                </a:lnTo>
                <a:lnTo>
                  <a:pt x="3290" y="22893"/>
                </a:lnTo>
                <a:lnTo>
                  <a:pt x="3338" y="22749"/>
                </a:lnTo>
                <a:lnTo>
                  <a:pt x="3386" y="22599"/>
                </a:lnTo>
                <a:lnTo>
                  <a:pt x="3497" y="22400"/>
                </a:lnTo>
                <a:lnTo>
                  <a:pt x="3624" y="22214"/>
                </a:lnTo>
                <a:lnTo>
                  <a:pt x="3783" y="22040"/>
                </a:lnTo>
                <a:lnTo>
                  <a:pt x="3958" y="21865"/>
                </a:lnTo>
                <a:lnTo>
                  <a:pt x="4149" y="21703"/>
                </a:lnTo>
                <a:lnTo>
                  <a:pt x="4371" y="21547"/>
                </a:lnTo>
                <a:lnTo>
                  <a:pt x="4610" y="21403"/>
                </a:lnTo>
                <a:lnTo>
                  <a:pt x="4880" y="21259"/>
                </a:lnTo>
                <a:lnTo>
                  <a:pt x="5150" y="21126"/>
                </a:lnTo>
                <a:lnTo>
                  <a:pt x="5452" y="20994"/>
                </a:lnTo>
                <a:lnTo>
                  <a:pt x="5754" y="20874"/>
                </a:lnTo>
                <a:lnTo>
                  <a:pt x="6072" y="20760"/>
                </a:lnTo>
                <a:lnTo>
                  <a:pt x="6406" y="20646"/>
                </a:lnTo>
                <a:lnTo>
                  <a:pt x="6755" y="20544"/>
                </a:lnTo>
                <a:lnTo>
                  <a:pt x="7105" y="20447"/>
                </a:lnTo>
                <a:lnTo>
                  <a:pt x="7470" y="20351"/>
                </a:lnTo>
                <a:lnTo>
                  <a:pt x="7836" y="20267"/>
                </a:lnTo>
                <a:lnTo>
                  <a:pt x="8217" y="20183"/>
                </a:lnTo>
                <a:lnTo>
                  <a:pt x="8599" y="20111"/>
                </a:lnTo>
                <a:lnTo>
                  <a:pt x="8980" y="20039"/>
                </a:lnTo>
                <a:lnTo>
                  <a:pt x="9362" y="19973"/>
                </a:lnTo>
                <a:lnTo>
                  <a:pt x="9743" y="19907"/>
                </a:lnTo>
                <a:lnTo>
                  <a:pt x="10125" y="19853"/>
                </a:lnTo>
                <a:lnTo>
                  <a:pt x="10506" y="19799"/>
                </a:lnTo>
                <a:lnTo>
                  <a:pt x="11269" y="19702"/>
                </a:lnTo>
                <a:lnTo>
                  <a:pt x="12000" y="19624"/>
                </a:lnTo>
                <a:lnTo>
                  <a:pt x="12699" y="19558"/>
                </a:lnTo>
                <a:lnTo>
                  <a:pt x="13351" y="19510"/>
                </a:lnTo>
                <a:lnTo>
                  <a:pt x="13875" y="19913"/>
                </a:lnTo>
                <a:lnTo>
                  <a:pt x="14146" y="20117"/>
                </a:lnTo>
                <a:lnTo>
                  <a:pt x="14416" y="20321"/>
                </a:lnTo>
                <a:lnTo>
                  <a:pt x="14718" y="20520"/>
                </a:lnTo>
                <a:lnTo>
                  <a:pt x="15004" y="20718"/>
                </a:lnTo>
                <a:lnTo>
                  <a:pt x="15322" y="20910"/>
                </a:lnTo>
                <a:lnTo>
                  <a:pt x="15640" y="21102"/>
                </a:lnTo>
                <a:lnTo>
                  <a:pt x="15958" y="21295"/>
                </a:lnTo>
                <a:lnTo>
                  <a:pt x="16291" y="21475"/>
                </a:lnTo>
                <a:lnTo>
                  <a:pt x="16625" y="21661"/>
                </a:lnTo>
                <a:lnTo>
                  <a:pt x="16975" y="21835"/>
                </a:lnTo>
                <a:lnTo>
                  <a:pt x="17324" y="22010"/>
                </a:lnTo>
                <a:lnTo>
                  <a:pt x="17690" y="22178"/>
                </a:lnTo>
                <a:lnTo>
                  <a:pt x="18055" y="22340"/>
                </a:lnTo>
                <a:lnTo>
                  <a:pt x="18437" y="22490"/>
                </a:lnTo>
                <a:lnTo>
                  <a:pt x="18818" y="22641"/>
                </a:lnTo>
                <a:lnTo>
                  <a:pt x="19216" y="22785"/>
                </a:lnTo>
                <a:lnTo>
                  <a:pt x="19613" y="22917"/>
                </a:lnTo>
                <a:lnTo>
                  <a:pt x="20010" y="23049"/>
                </a:lnTo>
                <a:lnTo>
                  <a:pt x="20408" y="23169"/>
                </a:lnTo>
                <a:lnTo>
                  <a:pt x="20821" y="23277"/>
                </a:lnTo>
                <a:lnTo>
                  <a:pt x="21250" y="23380"/>
                </a:lnTo>
                <a:lnTo>
                  <a:pt x="21663" y="23476"/>
                </a:lnTo>
                <a:lnTo>
                  <a:pt x="22092" y="23560"/>
                </a:lnTo>
                <a:lnTo>
                  <a:pt x="22537" y="23632"/>
                </a:lnTo>
                <a:lnTo>
                  <a:pt x="22967" y="23698"/>
                </a:lnTo>
                <a:lnTo>
                  <a:pt x="23412" y="23752"/>
                </a:lnTo>
                <a:lnTo>
                  <a:pt x="23857" y="23794"/>
                </a:lnTo>
                <a:lnTo>
                  <a:pt x="24302" y="23824"/>
                </a:lnTo>
                <a:lnTo>
                  <a:pt x="24763" y="23842"/>
                </a:lnTo>
                <a:lnTo>
                  <a:pt x="25208" y="23848"/>
                </a:lnTo>
                <a:lnTo>
                  <a:pt x="25462" y="23842"/>
                </a:lnTo>
                <a:lnTo>
                  <a:pt x="25732" y="23836"/>
                </a:lnTo>
                <a:lnTo>
                  <a:pt x="26002" y="23824"/>
                </a:lnTo>
                <a:lnTo>
                  <a:pt x="26288" y="23806"/>
                </a:lnTo>
                <a:lnTo>
                  <a:pt x="26590" y="23782"/>
                </a:lnTo>
                <a:lnTo>
                  <a:pt x="26892" y="23752"/>
                </a:lnTo>
                <a:lnTo>
                  <a:pt x="27210" y="23710"/>
                </a:lnTo>
                <a:lnTo>
                  <a:pt x="27528" y="23662"/>
                </a:lnTo>
                <a:lnTo>
                  <a:pt x="27846" y="23608"/>
                </a:lnTo>
                <a:lnTo>
                  <a:pt x="28180" y="23536"/>
                </a:lnTo>
                <a:lnTo>
                  <a:pt x="28498" y="23458"/>
                </a:lnTo>
                <a:lnTo>
                  <a:pt x="28831" y="23368"/>
                </a:lnTo>
                <a:lnTo>
                  <a:pt x="29165" y="23265"/>
                </a:lnTo>
                <a:lnTo>
                  <a:pt x="29499" y="23151"/>
                </a:lnTo>
                <a:lnTo>
                  <a:pt x="29817" y="23025"/>
                </a:lnTo>
                <a:lnTo>
                  <a:pt x="30150" y="22881"/>
                </a:lnTo>
                <a:lnTo>
                  <a:pt x="30357" y="22773"/>
                </a:lnTo>
                <a:lnTo>
                  <a:pt x="30564" y="22671"/>
                </a:lnTo>
                <a:lnTo>
                  <a:pt x="30754" y="22568"/>
                </a:lnTo>
                <a:lnTo>
                  <a:pt x="30929" y="22466"/>
                </a:lnTo>
                <a:lnTo>
                  <a:pt x="31088" y="22370"/>
                </a:lnTo>
                <a:lnTo>
                  <a:pt x="31231" y="22268"/>
                </a:lnTo>
                <a:lnTo>
                  <a:pt x="31358" y="22172"/>
                </a:lnTo>
                <a:lnTo>
                  <a:pt x="31486" y="22076"/>
                </a:lnTo>
                <a:lnTo>
                  <a:pt x="31581" y="21980"/>
                </a:lnTo>
                <a:lnTo>
                  <a:pt x="31676" y="21890"/>
                </a:lnTo>
                <a:lnTo>
                  <a:pt x="31756" y="21799"/>
                </a:lnTo>
                <a:lnTo>
                  <a:pt x="31835" y="21709"/>
                </a:lnTo>
                <a:lnTo>
                  <a:pt x="31931" y="21529"/>
                </a:lnTo>
                <a:lnTo>
                  <a:pt x="32010" y="21361"/>
                </a:lnTo>
                <a:lnTo>
                  <a:pt x="32026" y="21199"/>
                </a:lnTo>
                <a:lnTo>
                  <a:pt x="32026" y="21042"/>
                </a:lnTo>
                <a:lnTo>
                  <a:pt x="31994" y="20892"/>
                </a:lnTo>
                <a:lnTo>
                  <a:pt x="31931" y="20754"/>
                </a:lnTo>
                <a:lnTo>
                  <a:pt x="31851" y="20616"/>
                </a:lnTo>
                <a:lnTo>
                  <a:pt x="31756" y="20490"/>
                </a:lnTo>
                <a:lnTo>
                  <a:pt x="31629" y="20369"/>
                </a:lnTo>
                <a:lnTo>
                  <a:pt x="31501" y="20261"/>
                </a:lnTo>
                <a:lnTo>
                  <a:pt x="31311" y="20117"/>
                </a:lnTo>
                <a:lnTo>
                  <a:pt x="31072" y="19979"/>
                </a:lnTo>
                <a:lnTo>
                  <a:pt x="30834" y="19841"/>
                </a:lnTo>
                <a:lnTo>
                  <a:pt x="30548" y="19714"/>
                </a:lnTo>
                <a:lnTo>
                  <a:pt x="30262" y="19594"/>
                </a:lnTo>
                <a:lnTo>
                  <a:pt x="29944" y="19474"/>
                </a:lnTo>
                <a:lnTo>
                  <a:pt x="29594" y="19366"/>
                </a:lnTo>
                <a:lnTo>
                  <a:pt x="29245" y="19258"/>
                </a:lnTo>
                <a:lnTo>
                  <a:pt x="28863" y="19162"/>
                </a:lnTo>
                <a:lnTo>
                  <a:pt x="28466" y="19065"/>
                </a:lnTo>
                <a:lnTo>
                  <a:pt x="28068" y="18975"/>
                </a:lnTo>
                <a:lnTo>
                  <a:pt x="27639" y="18891"/>
                </a:lnTo>
                <a:lnTo>
                  <a:pt x="27210" y="18807"/>
                </a:lnTo>
                <a:lnTo>
                  <a:pt x="26749" y="18735"/>
                </a:lnTo>
                <a:lnTo>
                  <a:pt x="26288" y="18663"/>
                </a:lnTo>
                <a:lnTo>
                  <a:pt x="25827" y="18597"/>
                </a:lnTo>
                <a:lnTo>
                  <a:pt x="25351" y="18537"/>
                </a:lnTo>
                <a:lnTo>
                  <a:pt x="24858" y="18483"/>
                </a:lnTo>
                <a:lnTo>
                  <a:pt x="24365" y="18429"/>
                </a:lnTo>
                <a:lnTo>
                  <a:pt x="23857" y="18381"/>
                </a:lnTo>
                <a:lnTo>
                  <a:pt x="23364" y="18338"/>
                </a:lnTo>
                <a:lnTo>
                  <a:pt x="22855" y="18296"/>
                </a:lnTo>
                <a:lnTo>
                  <a:pt x="22347" y="18266"/>
                </a:lnTo>
                <a:lnTo>
                  <a:pt x="21822" y="18230"/>
                </a:lnTo>
                <a:lnTo>
                  <a:pt x="21314" y="18206"/>
                </a:lnTo>
                <a:lnTo>
                  <a:pt x="20805" y="18182"/>
                </a:lnTo>
                <a:lnTo>
                  <a:pt x="20296" y="18164"/>
                </a:lnTo>
                <a:lnTo>
                  <a:pt x="19804" y="18146"/>
                </a:lnTo>
                <a:lnTo>
                  <a:pt x="18802" y="18128"/>
                </a:lnTo>
                <a:lnTo>
                  <a:pt x="17833" y="18122"/>
                </a:lnTo>
                <a:lnTo>
                  <a:pt x="17229" y="18122"/>
                </a:lnTo>
                <a:lnTo>
                  <a:pt x="16609" y="18128"/>
                </a:lnTo>
                <a:lnTo>
                  <a:pt x="16005" y="18146"/>
                </a:lnTo>
                <a:lnTo>
                  <a:pt x="15385" y="18164"/>
                </a:lnTo>
                <a:lnTo>
                  <a:pt x="15052" y="17816"/>
                </a:lnTo>
                <a:lnTo>
                  <a:pt x="14734" y="17461"/>
                </a:lnTo>
                <a:lnTo>
                  <a:pt x="14448" y="17107"/>
                </a:lnTo>
                <a:lnTo>
                  <a:pt x="14177" y="16752"/>
                </a:lnTo>
                <a:lnTo>
                  <a:pt x="13939" y="16386"/>
                </a:lnTo>
                <a:lnTo>
                  <a:pt x="13732" y="16025"/>
                </a:lnTo>
                <a:lnTo>
                  <a:pt x="13542" y="15659"/>
                </a:lnTo>
                <a:lnTo>
                  <a:pt x="13383" y="15292"/>
                </a:lnTo>
                <a:lnTo>
                  <a:pt x="13240" y="14932"/>
                </a:lnTo>
                <a:lnTo>
                  <a:pt x="13144" y="14565"/>
                </a:lnTo>
                <a:lnTo>
                  <a:pt x="13065" y="14199"/>
                </a:lnTo>
                <a:lnTo>
                  <a:pt x="13017" y="13832"/>
                </a:lnTo>
                <a:lnTo>
                  <a:pt x="13001" y="13472"/>
                </a:lnTo>
                <a:lnTo>
                  <a:pt x="13017" y="13117"/>
                </a:lnTo>
                <a:lnTo>
                  <a:pt x="13081" y="12757"/>
                </a:lnTo>
                <a:lnTo>
                  <a:pt x="13160" y="12408"/>
                </a:lnTo>
                <a:lnTo>
                  <a:pt x="13287" y="12060"/>
                </a:lnTo>
                <a:lnTo>
                  <a:pt x="13446" y="11717"/>
                </a:lnTo>
                <a:lnTo>
                  <a:pt x="13542" y="11549"/>
                </a:lnTo>
                <a:lnTo>
                  <a:pt x="13637" y="11381"/>
                </a:lnTo>
                <a:lnTo>
                  <a:pt x="13748" y="11212"/>
                </a:lnTo>
                <a:lnTo>
                  <a:pt x="13860" y="11050"/>
                </a:lnTo>
                <a:lnTo>
                  <a:pt x="14003" y="10888"/>
                </a:lnTo>
                <a:lnTo>
                  <a:pt x="14130" y="10726"/>
                </a:lnTo>
                <a:lnTo>
                  <a:pt x="14289" y="10569"/>
                </a:lnTo>
                <a:lnTo>
                  <a:pt x="14448" y="10407"/>
                </a:lnTo>
                <a:lnTo>
                  <a:pt x="14607" y="10251"/>
                </a:lnTo>
                <a:lnTo>
                  <a:pt x="14797" y="10101"/>
                </a:lnTo>
                <a:lnTo>
                  <a:pt x="14988" y="9951"/>
                </a:lnTo>
                <a:lnTo>
                  <a:pt x="15179" y="9800"/>
                </a:lnTo>
                <a:lnTo>
                  <a:pt x="15385" y="9650"/>
                </a:lnTo>
                <a:lnTo>
                  <a:pt x="15608" y="9506"/>
                </a:lnTo>
                <a:lnTo>
                  <a:pt x="15846" y="9368"/>
                </a:lnTo>
                <a:lnTo>
                  <a:pt x="16085" y="9223"/>
                </a:lnTo>
                <a:lnTo>
                  <a:pt x="16339" y="9091"/>
                </a:lnTo>
                <a:lnTo>
                  <a:pt x="16593" y="8953"/>
                </a:lnTo>
                <a:lnTo>
                  <a:pt x="16879" y="8821"/>
                </a:lnTo>
                <a:lnTo>
                  <a:pt x="17165" y="8695"/>
                </a:lnTo>
                <a:lnTo>
                  <a:pt x="17452" y="8569"/>
                </a:lnTo>
                <a:lnTo>
                  <a:pt x="17769" y="8442"/>
                </a:lnTo>
                <a:lnTo>
                  <a:pt x="18087" y="8322"/>
                </a:lnTo>
                <a:lnTo>
                  <a:pt x="18421" y="8208"/>
                </a:lnTo>
                <a:lnTo>
                  <a:pt x="18755" y="8094"/>
                </a:lnTo>
                <a:lnTo>
                  <a:pt x="19104" y="7980"/>
                </a:lnTo>
                <a:lnTo>
                  <a:pt x="19470" y="7872"/>
                </a:lnTo>
                <a:lnTo>
                  <a:pt x="19851" y="7769"/>
                </a:lnTo>
                <a:lnTo>
                  <a:pt x="20440" y="7619"/>
                </a:lnTo>
                <a:lnTo>
                  <a:pt x="21028" y="7475"/>
                </a:lnTo>
                <a:lnTo>
                  <a:pt x="21616" y="7343"/>
                </a:lnTo>
                <a:lnTo>
                  <a:pt x="22188" y="7223"/>
                </a:lnTo>
                <a:lnTo>
                  <a:pt x="22776" y="7108"/>
                </a:lnTo>
                <a:lnTo>
                  <a:pt x="23364" y="7006"/>
                </a:lnTo>
                <a:lnTo>
                  <a:pt x="23936" y="6910"/>
                </a:lnTo>
                <a:lnTo>
                  <a:pt x="24508" y="6826"/>
                </a:lnTo>
                <a:lnTo>
                  <a:pt x="25096" y="6754"/>
                </a:lnTo>
                <a:lnTo>
                  <a:pt x="25668" y="6688"/>
                </a:lnTo>
                <a:lnTo>
                  <a:pt x="26241" y="6634"/>
                </a:lnTo>
                <a:lnTo>
                  <a:pt x="26813" y="6592"/>
                </a:lnTo>
                <a:lnTo>
                  <a:pt x="27369" y="6556"/>
                </a:lnTo>
                <a:lnTo>
                  <a:pt x="27941" y="6532"/>
                </a:lnTo>
                <a:lnTo>
                  <a:pt x="28498" y="6514"/>
                </a:lnTo>
                <a:lnTo>
                  <a:pt x="29070" y="6508"/>
                </a:lnTo>
                <a:lnTo>
                  <a:pt x="29499" y="6514"/>
                </a:lnTo>
                <a:lnTo>
                  <a:pt x="29912" y="6520"/>
                </a:lnTo>
                <a:lnTo>
                  <a:pt x="30325" y="6538"/>
                </a:lnTo>
                <a:lnTo>
                  <a:pt x="30739" y="6556"/>
                </a:lnTo>
                <a:lnTo>
                  <a:pt x="31136" y="6580"/>
                </a:lnTo>
                <a:lnTo>
                  <a:pt x="31533" y="6610"/>
                </a:lnTo>
                <a:lnTo>
                  <a:pt x="31931" y="6646"/>
                </a:lnTo>
                <a:lnTo>
                  <a:pt x="32296" y="6682"/>
                </a:lnTo>
                <a:lnTo>
                  <a:pt x="32678" y="6724"/>
                </a:lnTo>
                <a:lnTo>
                  <a:pt x="33043" y="6772"/>
                </a:lnTo>
                <a:lnTo>
                  <a:pt x="33393" y="6826"/>
                </a:lnTo>
                <a:lnTo>
                  <a:pt x="33742" y="6880"/>
                </a:lnTo>
                <a:lnTo>
                  <a:pt x="34076" y="6934"/>
                </a:lnTo>
                <a:lnTo>
                  <a:pt x="34410" y="6994"/>
                </a:lnTo>
                <a:lnTo>
                  <a:pt x="34744" y="7054"/>
                </a:lnTo>
                <a:lnTo>
                  <a:pt x="35062" y="7120"/>
                </a:lnTo>
                <a:lnTo>
                  <a:pt x="35666" y="7259"/>
                </a:lnTo>
                <a:lnTo>
                  <a:pt x="36238" y="7403"/>
                </a:lnTo>
                <a:lnTo>
                  <a:pt x="36778" y="7553"/>
                </a:lnTo>
                <a:lnTo>
                  <a:pt x="37287" y="7703"/>
                </a:lnTo>
                <a:lnTo>
                  <a:pt x="37763" y="7854"/>
                </a:lnTo>
                <a:lnTo>
                  <a:pt x="38209" y="8010"/>
                </a:lnTo>
                <a:lnTo>
                  <a:pt x="38606" y="8154"/>
                </a:lnTo>
                <a:lnTo>
                  <a:pt x="38987" y="8304"/>
                </a:lnTo>
                <a:lnTo>
                  <a:pt x="38860" y="8533"/>
                </a:lnTo>
                <a:lnTo>
                  <a:pt x="38749" y="8755"/>
                </a:lnTo>
                <a:lnTo>
                  <a:pt x="38638" y="8983"/>
                </a:lnTo>
                <a:lnTo>
                  <a:pt x="38558" y="9205"/>
                </a:lnTo>
                <a:lnTo>
                  <a:pt x="38495" y="9422"/>
                </a:lnTo>
                <a:lnTo>
                  <a:pt x="38431" y="9638"/>
                </a:lnTo>
                <a:lnTo>
                  <a:pt x="38383" y="9854"/>
                </a:lnTo>
                <a:lnTo>
                  <a:pt x="38352" y="10065"/>
                </a:lnTo>
                <a:lnTo>
                  <a:pt x="38336" y="10275"/>
                </a:lnTo>
                <a:lnTo>
                  <a:pt x="38320" y="10479"/>
                </a:lnTo>
                <a:lnTo>
                  <a:pt x="38320" y="10684"/>
                </a:lnTo>
                <a:lnTo>
                  <a:pt x="38336" y="10882"/>
                </a:lnTo>
                <a:lnTo>
                  <a:pt x="38367" y="11074"/>
                </a:lnTo>
                <a:lnTo>
                  <a:pt x="38399" y="11266"/>
                </a:lnTo>
                <a:lnTo>
                  <a:pt x="38447" y="11453"/>
                </a:lnTo>
                <a:lnTo>
                  <a:pt x="38510" y="11639"/>
                </a:lnTo>
                <a:lnTo>
                  <a:pt x="38574" y="11813"/>
                </a:lnTo>
                <a:lnTo>
                  <a:pt x="38654" y="11987"/>
                </a:lnTo>
                <a:lnTo>
                  <a:pt x="38733" y="12156"/>
                </a:lnTo>
                <a:lnTo>
                  <a:pt x="38828" y="12318"/>
                </a:lnTo>
                <a:lnTo>
                  <a:pt x="38924" y="12480"/>
                </a:lnTo>
                <a:lnTo>
                  <a:pt x="39035" y="12630"/>
                </a:lnTo>
                <a:lnTo>
                  <a:pt x="39162" y="12781"/>
                </a:lnTo>
                <a:lnTo>
                  <a:pt x="39289" y="12919"/>
                </a:lnTo>
                <a:lnTo>
                  <a:pt x="39416" y="13057"/>
                </a:lnTo>
                <a:lnTo>
                  <a:pt x="39559" y="13183"/>
                </a:lnTo>
                <a:lnTo>
                  <a:pt x="39702" y="13309"/>
                </a:lnTo>
                <a:lnTo>
                  <a:pt x="39861" y="13423"/>
                </a:lnTo>
                <a:lnTo>
                  <a:pt x="40020" y="13538"/>
                </a:lnTo>
                <a:lnTo>
                  <a:pt x="40179" y="13640"/>
                </a:lnTo>
                <a:lnTo>
                  <a:pt x="40354" y="13736"/>
                </a:lnTo>
                <a:lnTo>
                  <a:pt x="40529" y="13826"/>
                </a:lnTo>
                <a:lnTo>
                  <a:pt x="40704" y="13910"/>
                </a:lnTo>
                <a:lnTo>
                  <a:pt x="40895" y="13988"/>
                </a:lnTo>
                <a:lnTo>
                  <a:pt x="41085" y="14054"/>
                </a:lnTo>
                <a:lnTo>
                  <a:pt x="41260" y="14114"/>
                </a:lnTo>
                <a:lnTo>
                  <a:pt x="41451" y="14169"/>
                </a:lnTo>
                <a:lnTo>
                  <a:pt x="41626" y="14217"/>
                </a:lnTo>
                <a:lnTo>
                  <a:pt x="41816" y="14259"/>
                </a:lnTo>
                <a:lnTo>
                  <a:pt x="41991" y="14295"/>
                </a:lnTo>
                <a:lnTo>
                  <a:pt x="42166" y="14319"/>
                </a:lnTo>
                <a:lnTo>
                  <a:pt x="42341" y="14343"/>
                </a:lnTo>
                <a:lnTo>
                  <a:pt x="42516" y="14367"/>
                </a:lnTo>
                <a:lnTo>
                  <a:pt x="42675" y="14379"/>
                </a:lnTo>
                <a:lnTo>
                  <a:pt x="42992" y="14397"/>
                </a:lnTo>
                <a:lnTo>
                  <a:pt x="43279" y="14403"/>
                </a:lnTo>
                <a:lnTo>
                  <a:pt x="43501" y="14397"/>
                </a:lnTo>
                <a:lnTo>
                  <a:pt x="43739" y="14385"/>
                </a:lnTo>
                <a:lnTo>
                  <a:pt x="44010" y="14367"/>
                </a:lnTo>
                <a:lnTo>
                  <a:pt x="44296" y="14331"/>
                </a:lnTo>
                <a:lnTo>
                  <a:pt x="44598" y="14283"/>
                </a:lnTo>
                <a:lnTo>
                  <a:pt x="44916" y="14217"/>
                </a:lnTo>
                <a:lnTo>
                  <a:pt x="45075" y="14175"/>
                </a:lnTo>
                <a:lnTo>
                  <a:pt x="45233" y="14132"/>
                </a:lnTo>
                <a:lnTo>
                  <a:pt x="45392" y="14084"/>
                </a:lnTo>
                <a:lnTo>
                  <a:pt x="45551" y="14024"/>
                </a:lnTo>
                <a:lnTo>
                  <a:pt x="45694" y="13970"/>
                </a:lnTo>
                <a:lnTo>
                  <a:pt x="45837" y="13910"/>
                </a:lnTo>
                <a:lnTo>
                  <a:pt x="45980" y="13844"/>
                </a:lnTo>
                <a:lnTo>
                  <a:pt x="46108" y="13784"/>
                </a:lnTo>
                <a:lnTo>
                  <a:pt x="46235" y="13718"/>
                </a:lnTo>
                <a:lnTo>
                  <a:pt x="46346" y="13646"/>
                </a:lnTo>
                <a:lnTo>
                  <a:pt x="46537" y="13502"/>
                </a:lnTo>
                <a:lnTo>
                  <a:pt x="46712" y="13351"/>
                </a:lnTo>
                <a:lnTo>
                  <a:pt x="46855" y="13195"/>
                </a:lnTo>
                <a:lnTo>
                  <a:pt x="46966" y="13027"/>
                </a:lnTo>
                <a:lnTo>
                  <a:pt x="47061" y="12853"/>
                </a:lnTo>
                <a:lnTo>
                  <a:pt x="47109" y="12672"/>
                </a:lnTo>
                <a:lnTo>
                  <a:pt x="47157" y="12492"/>
                </a:lnTo>
                <a:lnTo>
                  <a:pt x="47157" y="12300"/>
                </a:lnTo>
                <a:lnTo>
                  <a:pt x="47141" y="12108"/>
                </a:lnTo>
                <a:lnTo>
                  <a:pt x="47093" y="11909"/>
                </a:lnTo>
                <a:lnTo>
                  <a:pt x="47029" y="11711"/>
                </a:lnTo>
                <a:lnTo>
                  <a:pt x="46934" y="11501"/>
                </a:lnTo>
                <a:lnTo>
                  <a:pt x="46823" y="11296"/>
                </a:lnTo>
                <a:lnTo>
                  <a:pt x="46696" y="11086"/>
                </a:lnTo>
                <a:lnTo>
                  <a:pt x="46537" y="10876"/>
                </a:lnTo>
                <a:lnTo>
                  <a:pt x="46362" y="10660"/>
                </a:lnTo>
                <a:lnTo>
                  <a:pt x="46171" y="10449"/>
                </a:lnTo>
                <a:lnTo>
                  <a:pt x="45965" y="10233"/>
                </a:lnTo>
                <a:lnTo>
                  <a:pt x="45726" y="10017"/>
                </a:lnTo>
                <a:lnTo>
                  <a:pt x="45472" y="9806"/>
                </a:lnTo>
                <a:lnTo>
                  <a:pt x="45218" y="9596"/>
                </a:lnTo>
                <a:lnTo>
                  <a:pt x="44931" y="9380"/>
                </a:lnTo>
                <a:lnTo>
                  <a:pt x="44629" y="9175"/>
                </a:lnTo>
                <a:lnTo>
                  <a:pt x="44312" y="8965"/>
                </a:lnTo>
                <a:lnTo>
                  <a:pt x="43994" y="8761"/>
                </a:lnTo>
                <a:lnTo>
                  <a:pt x="43644" y="8563"/>
                </a:lnTo>
                <a:lnTo>
                  <a:pt x="43294" y="8364"/>
                </a:lnTo>
                <a:lnTo>
                  <a:pt x="42929" y="8172"/>
                </a:lnTo>
                <a:lnTo>
                  <a:pt x="42547" y="7986"/>
                </a:lnTo>
                <a:lnTo>
                  <a:pt x="42690" y="7793"/>
                </a:lnTo>
                <a:lnTo>
                  <a:pt x="42849" y="7601"/>
                </a:lnTo>
                <a:lnTo>
                  <a:pt x="43040" y="7409"/>
                </a:lnTo>
                <a:lnTo>
                  <a:pt x="43231" y="7211"/>
                </a:lnTo>
                <a:lnTo>
                  <a:pt x="43437" y="7012"/>
                </a:lnTo>
                <a:lnTo>
                  <a:pt x="43660" y="6808"/>
                </a:lnTo>
                <a:lnTo>
                  <a:pt x="43914" y="6604"/>
                </a:lnTo>
                <a:lnTo>
                  <a:pt x="44169" y="6399"/>
                </a:lnTo>
                <a:lnTo>
                  <a:pt x="44455" y="6195"/>
                </a:lnTo>
                <a:lnTo>
                  <a:pt x="44741" y="5985"/>
                </a:lnTo>
                <a:lnTo>
                  <a:pt x="45075" y="5781"/>
                </a:lnTo>
                <a:lnTo>
                  <a:pt x="45408" y="5576"/>
                </a:lnTo>
                <a:lnTo>
                  <a:pt x="45758" y="5366"/>
                </a:lnTo>
                <a:lnTo>
                  <a:pt x="46139" y="5162"/>
                </a:lnTo>
                <a:lnTo>
                  <a:pt x="46553" y="4957"/>
                </a:lnTo>
                <a:lnTo>
                  <a:pt x="46982" y="4753"/>
                </a:lnTo>
                <a:lnTo>
                  <a:pt x="47427" y="4555"/>
                </a:lnTo>
                <a:lnTo>
                  <a:pt x="47904" y="4351"/>
                </a:lnTo>
                <a:lnTo>
                  <a:pt x="48396" y="4152"/>
                </a:lnTo>
                <a:lnTo>
                  <a:pt x="48921" y="3960"/>
                </a:lnTo>
                <a:lnTo>
                  <a:pt x="49477" y="3768"/>
                </a:lnTo>
                <a:lnTo>
                  <a:pt x="50049" y="3575"/>
                </a:lnTo>
                <a:lnTo>
                  <a:pt x="50653" y="3389"/>
                </a:lnTo>
                <a:lnTo>
                  <a:pt x="51273" y="3209"/>
                </a:lnTo>
                <a:lnTo>
                  <a:pt x="51941" y="3029"/>
                </a:lnTo>
                <a:lnTo>
                  <a:pt x="52624" y="2854"/>
                </a:lnTo>
                <a:lnTo>
                  <a:pt x="53339" y="2686"/>
                </a:lnTo>
                <a:lnTo>
                  <a:pt x="54086" y="2518"/>
                </a:lnTo>
                <a:lnTo>
                  <a:pt x="54865" y="2362"/>
                </a:lnTo>
                <a:lnTo>
                  <a:pt x="55676" y="2206"/>
                </a:lnTo>
                <a:lnTo>
                  <a:pt x="56518" y="2055"/>
                </a:lnTo>
                <a:lnTo>
                  <a:pt x="57392" y="1917"/>
                </a:lnTo>
                <a:lnTo>
                  <a:pt x="57932" y="1833"/>
                </a:lnTo>
                <a:lnTo>
                  <a:pt x="58489" y="1755"/>
                </a:lnTo>
                <a:lnTo>
                  <a:pt x="59029" y="1683"/>
                </a:lnTo>
                <a:lnTo>
                  <a:pt x="59569" y="1617"/>
                </a:lnTo>
                <a:lnTo>
                  <a:pt x="60094" y="1557"/>
                </a:lnTo>
                <a:lnTo>
                  <a:pt x="60634" y="1496"/>
                </a:lnTo>
                <a:lnTo>
                  <a:pt x="61159" y="1448"/>
                </a:lnTo>
                <a:lnTo>
                  <a:pt x="61683" y="1400"/>
                </a:lnTo>
                <a:lnTo>
                  <a:pt x="62208" y="1358"/>
                </a:lnTo>
                <a:lnTo>
                  <a:pt x="62732" y="1322"/>
                </a:lnTo>
                <a:lnTo>
                  <a:pt x="63241" y="1292"/>
                </a:lnTo>
                <a:lnTo>
                  <a:pt x="63765" y="1268"/>
                </a:lnTo>
                <a:lnTo>
                  <a:pt x="64274" y="1250"/>
                </a:lnTo>
                <a:lnTo>
                  <a:pt x="64767" y="1238"/>
                </a:lnTo>
                <a:lnTo>
                  <a:pt x="65275" y="1232"/>
                </a:lnTo>
                <a:lnTo>
                  <a:pt x="65768" y="1226"/>
                </a:lnTo>
                <a:close/>
                <a:moveTo>
                  <a:pt x="65196" y="0"/>
                </a:moveTo>
                <a:lnTo>
                  <a:pt x="64608" y="12"/>
                </a:lnTo>
                <a:lnTo>
                  <a:pt x="64020" y="24"/>
                </a:lnTo>
                <a:lnTo>
                  <a:pt x="63447" y="48"/>
                </a:lnTo>
                <a:lnTo>
                  <a:pt x="62843" y="78"/>
                </a:lnTo>
                <a:lnTo>
                  <a:pt x="62255" y="109"/>
                </a:lnTo>
                <a:lnTo>
                  <a:pt x="61651" y="151"/>
                </a:lnTo>
                <a:lnTo>
                  <a:pt x="61063" y="199"/>
                </a:lnTo>
                <a:lnTo>
                  <a:pt x="60459" y="247"/>
                </a:lnTo>
                <a:lnTo>
                  <a:pt x="59840" y="307"/>
                </a:lnTo>
                <a:lnTo>
                  <a:pt x="59236" y="373"/>
                </a:lnTo>
                <a:lnTo>
                  <a:pt x="58632" y="439"/>
                </a:lnTo>
                <a:lnTo>
                  <a:pt x="58012" y="517"/>
                </a:lnTo>
                <a:lnTo>
                  <a:pt x="57392" y="601"/>
                </a:lnTo>
                <a:lnTo>
                  <a:pt x="56772" y="685"/>
                </a:lnTo>
                <a:lnTo>
                  <a:pt x="56152" y="781"/>
                </a:lnTo>
                <a:lnTo>
                  <a:pt x="55230" y="932"/>
                </a:lnTo>
                <a:lnTo>
                  <a:pt x="54356" y="1088"/>
                </a:lnTo>
                <a:lnTo>
                  <a:pt x="53514" y="1244"/>
                </a:lnTo>
                <a:lnTo>
                  <a:pt x="52688" y="1412"/>
                </a:lnTo>
                <a:lnTo>
                  <a:pt x="51893" y="1587"/>
                </a:lnTo>
                <a:lnTo>
                  <a:pt x="51146" y="1761"/>
                </a:lnTo>
                <a:lnTo>
                  <a:pt x="50415" y="1941"/>
                </a:lnTo>
                <a:lnTo>
                  <a:pt x="49715" y="2127"/>
                </a:lnTo>
                <a:lnTo>
                  <a:pt x="49032" y="2320"/>
                </a:lnTo>
                <a:lnTo>
                  <a:pt x="48396" y="2512"/>
                </a:lnTo>
                <a:lnTo>
                  <a:pt x="47776" y="2710"/>
                </a:lnTo>
                <a:lnTo>
                  <a:pt x="47188" y="2909"/>
                </a:lnTo>
                <a:lnTo>
                  <a:pt x="46616" y="3107"/>
                </a:lnTo>
                <a:lnTo>
                  <a:pt x="46076" y="3311"/>
                </a:lnTo>
                <a:lnTo>
                  <a:pt x="45567" y="3515"/>
                </a:lnTo>
                <a:lnTo>
                  <a:pt x="45075" y="3726"/>
                </a:lnTo>
                <a:lnTo>
                  <a:pt x="44598" y="3936"/>
                </a:lnTo>
                <a:lnTo>
                  <a:pt x="44153" y="4140"/>
                </a:lnTo>
                <a:lnTo>
                  <a:pt x="43739" y="4351"/>
                </a:lnTo>
                <a:lnTo>
                  <a:pt x="43326" y="4561"/>
                </a:lnTo>
                <a:lnTo>
                  <a:pt x="42945" y="4771"/>
                </a:lnTo>
                <a:lnTo>
                  <a:pt x="42595" y="4981"/>
                </a:lnTo>
                <a:lnTo>
                  <a:pt x="42261" y="5192"/>
                </a:lnTo>
                <a:lnTo>
                  <a:pt x="41928" y="5396"/>
                </a:lnTo>
                <a:lnTo>
                  <a:pt x="41642" y="5600"/>
                </a:lnTo>
                <a:lnTo>
                  <a:pt x="41355" y="5805"/>
                </a:lnTo>
                <a:lnTo>
                  <a:pt x="41085" y="6003"/>
                </a:lnTo>
                <a:lnTo>
                  <a:pt x="40847" y="6201"/>
                </a:lnTo>
                <a:lnTo>
                  <a:pt x="40608" y="6399"/>
                </a:lnTo>
                <a:lnTo>
                  <a:pt x="40402" y="6592"/>
                </a:lnTo>
                <a:lnTo>
                  <a:pt x="40195" y="6778"/>
                </a:lnTo>
                <a:lnTo>
                  <a:pt x="40020" y="6964"/>
                </a:lnTo>
                <a:lnTo>
                  <a:pt x="39416" y="6772"/>
                </a:lnTo>
                <a:lnTo>
                  <a:pt x="38828" y="6592"/>
                </a:lnTo>
                <a:lnTo>
                  <a:pt x="38209" y="6424"/>
                </a:lnTo>
                <a:lnTo>
                  <a:pt x="37589" y="6267"/>
                </a:lnTo>
                <a:lnTo>
                  <a:pt x="36953" y="6123"/>
                </a:lnTo>
                <a:lnTo>
                  <a:pt x="36317" y="5985"/>
                </a:lnTo>
                <a:lnTo>
                  <a:pt x="35666" y="5865"/>
                </a:lnTo>
                <a:lnTo>
                  <a:pt x="35014" y="5757"/>
                </a:lnTo>
                <a:lnTo>
                  <a:pt x="34346" y="5660"/>
                </a:lnTo>
                <a:lnTo>
                  <a:pt x="33679" y="5570"/>
                </a:lnTo>
                <a:lnTo>
                  <a:pt x="32995" y="5498"/>
                </a:lnTo>
                <a:lnTo>
                  <a:pt x="32312" y="5438"/>
                </a:lnTo>
                <a:lnTo>
                  <a:pt x="31629" y="5384"/>
                </a:lnTo>
                <a:lnTo>
                  <a:pt x="30929" y="5348"/>
                </a:lnTo>
                <a:lnTo>
                  <a:pt x="30230" y="5324"/>
                </a:lnTo>
                <a:lnTo>
                  <a:pt x="29531" y="5312"/>
                </a:lnTo>
                <a:lnTo>
                  <a:pt x="28815" y="5306"/>
                </a:lnTo>
                <a:lnTo>
                  <a:pt x="28100" y="5318"/>
                </a:lnTo>
                <a:lnTo>
                  <a:pt x="27385" y="5342"/>
                </a:lnTo>
                <a:lnTo>
                  <a:pt x="26670" y="5378"/>
                </a:lnTo>
                <a:lnTo>
                  <a:pt x="25939" y="5426"/>
                </a:lnTo>
                <a:lnTo>
                  <a:pt x="25223" y="5486"/>
                </a:lnTo>
                <a:lnTo>
                  <a:pt x="24492" y="5558"/>
                </a:lnTo>
                <a:lnTo>
                  <a:pt x="23761" y="5642"/>
                </a:lnTo>
                <a:lnTo>
                  <a:pt x="23046" y="5739"/>
                </a:lnTo>
                <a:lnTo>
                  <a:pt x="22315" y="5847"/>
                </a:lnTo>
                <a:lnTo>
                  <a:pt x="21584" y="5967"/>
                </a:lnTo>
                <a:lnTo>
                  <a:pt x="20869" y="6105"/>
                </a:lnTo>
                <a:lnTo>
                  <a:pt x="20138" y="6249"/>
                </a:lnTo>
                <a:lnTo>
                  <a:pt x="19422" y="6411"/>
                </a:lnTo>
                <a:lnTo>
                  <a:pt x="18691" y="6580"/>
                </a:lnTo>
                <a:lnTo>
                  <a:pt x="17976" y="6766"/>
                </a:lnTo>
                <a:lnTo>
                  <a:pt x="17547" y="6886"/>
                </a:lnTo>
                <a:lnTo>
                  <a:pt x="17118" y="7012"/>
                </a:lnTo>
                <a:lnTo>
                  <a:pt x="16720" y="7139"/>
                </a:lnTo>
                <a:lnTo>
                  <a:pt x="16323" y="7265"/>
                </a:lnTo>
                <a:lnTo>
                  <a:pt x="15942" y="7403"/>
                </a:lnTo>
                <a:lnTo>
                  <a:pt x="15560" y="7535"/>
                </a:lnTo>
                <a:lnTo>
                  <a:pt x="15211" y="7679"/>
                </a:lnTo>
                <a:lnTo>
                  <a:pt x="14861" y="7817"/>
                </a:lnTo>
                <a:lnTo>
                  <a:pt x="14527" y="7968"/>
                </a:lnTo>
                <a:lnTo>
                  <a:pt x="14209" y="8118"/>
                </a:lnTo>
                <a:lnTo>
                  <a:pt x="13907" y="8268"/>
                </a:lnTo>
                <a:lnTo>
                  <a:pt x="13605" y="8418"/>
                </a:lnTo>
                <a:lnTo>
                  <a:pt x="13319" y="8581"/>
                </a:lnTo>
                <a:lnTo>
                  <a:pt x="13049" y="8737"/>
                </a:lnTo>
                <a:lnTo>
                  <a:pt x="12795" y="8899"/>
                </a:lnTo>
                <a:lnTo>
                  <a:pt x="12540" y="9067"/>
                </a:lnTo>
                <a:lnTo>
                  <a:pt x="12302" y="9229"/>
                </a:lnTo>
                <a:lnTo>
                  <a:pt x="12080" y="9404"/>
                </a:lnTo>
                <a:lnTo>
                  <a:pt x="11857" y="9572"/>
                </a:lnTo>
                <a:lnTo>
                  <a:pt x="11666" y="9746"/>
                </a:lnTo>
                <a:lnTo>
                  <a:pt x="11460" y="9920"/>
                </a:lnTo>
                <a:lnTo>
                  <a:pt x="11285" y="10101"/>
                </a:lnTo>
                <a:lnTo>
                  <a:pt x="11110" y="10281"/>
                </a:lnTo>
                <a:lnTo>
                  <a:pt x="10951" y="10461"/>
                </a:lnTo>
                <a:lnTo>
                  <a:pt x="10808" y="10648"/>
                </a:lnTo>
                <a:lnTo>
                  <a:pt x="10665" y="10828"/>
                </a:lnTo>
                <a:lnTo>
                  <a:pt x="10538" y="11020"/>
                </a:lnTo>
                <a:lnTo>
                  <a:pt x="10427" y="11206"/>
                </a:lnTo>
                <a:lnTo>
                  <a:pt x="10315" y="11393"/>
                </a:lnTo>
                <a:lnTo>
                  <a:pt x="10220" y="11585"/>
                </a:lnTo>
                <a:lnTo>
                  <a:pt x="10125" y="11777"/>
                </a:lnTo>
                <a:lnTo>
                  <a:pt x="10045" y="11969"/>
                </a:lnTo>
                <a:lnTo>
                  <a:pt x="9982" y="12168"/>
                </a:lnTo>
                <a:lnTo>
                  <a:pt x="9918" y="12360"/>
                </a:lnTo>
                <a:lnTo>
                  <a:pt x="9870" y="12558"/>
                </a:lnTo>
                <a:lnTo>
                  <a:pt x="9839" y="12757"/>
                </a:lnTo>
                <a:lnTo>
                  <a:pt x="9791" y="13153"/>
                </a:lnTo>
                <a:lnTo>
                  <a:pt x="9775" y="13556"/>
                </a:lnTo>
                <a:lnTo>
                  <a:pt x="9791" y="13958"/>
                </a:lnTo>
                <a:lnTo>
                  <a:pt x="9854" y="14361"/>
                </a:lnTo>
                <a:lnTo>
                  <a:pt x="9934" y="14769"/>
                </a:lnTo>
                <a:lnTo>
                  <a:pt x="10061" y="15172"/>
                </a:lnTo>
                <a:lnTo>
                  <a:pt x="10220" y="15575"/>
                </a:lnTo>
                <a:lnTo>
                  <a:pt x="10395" y="15983"/>
                </a:lnTo>
                <a:lnTo>
                  <a:pt x="10617" y="16386"/>
                </a:lnTo>
                <a:lnTo>
                  <a:pt x="10856" y="16782"/>
                </a:lnTo>
                <a:lnTo>
                  <a:pt x="11126" y="17179"/>
                </a:lnTo>
                <a:lnTo>
                  <a:pt x="11428" y="17575"/>
                </a:lnTo>
                <a:lnTo>
                  <a:pt x="11762" y="17966"/>
                </a:lnTo>
                <a:lnTo>
                  <a:pt x="12111" y="18350"/>
                </a:lnTo>
                <a:lnTo>
                  <a:pt x="11491" y="18405"/>
                </a:lnTo>
                <a:lnTo>
                  <a:pt x="10903" y="18465"/>
                </a:lnTo>
                <a:lnTo>
                  <a:pt x="10315" y="18531"/>
                </a:lnTo>
                <a:lnTo>
                  <a:pt x="9743" y="18597"/>
                </a:lnTo>
                <a:lnTo>
                  <a:pt x="9187" y="18675"/>
                </a:lnTo>
                <a:lnTo>
                  <a:pt x="8631" y="18753"/>
                </a:lnTo>
                <a:lnTo>
                  <a:pt x="8106" y="18837"/>
                </a:lnTo>
                <a:lnTo>
                  <a:pt x="7582" y="18927"/>
                </a:lnTo>
                <a:lnTo>
                  <a:pt x="7089" y="19023"/>
                </a:lnTo>
                <a:lnTo>
                  <a:pt x="6596" y="19126"/>
                </a:lnTo>
                <a:lnTo>
                  <a:pt x="6135" y="19228"/>
                </a:lnTo>
                <a:lnTo>
                  <a:pt x="5674" y="19336"/>
                </a:lnTo>
                <a:lnTo>
                  <a:pt x="5229" y="19450"/>
                </a:lnTo>
                <a:lnTo>
                  <a:pt x="4816" y="19570"/>
                </a:lnTo>
                <a:lnTo>
                  <a:pt x="4403" y="19690"/>
                </a:lnTo>
                <a:lnTo>
                  <a:pt x="4006" y="19823"/>
                </a:lnTo>
                <a:lnTo>
                  <a:pt x="3640" y="19949"/>
                </a:lnTo>
                <a:lnTo>
                  <a:pt x="3274" y="20087"/>
                </a:lnTo>
                <a:lnTo>
                  <a:pt x="2941" y="20225"/>
                </a:lnTo>
                <a:lnTo>
                  <a:pt x="2623" y="20369"/>
                </a:lnTo>
                <a:lnTo>
                  <a:pt x="2321" y="20520"/>
                </a:lnTo>
                <a:lnTo>
                  <a:pt x="2019" y="20670"/>
                </a:lnTo>
                <a:lnTo>
                  <a:pt x="1765" y="20826"/>
                </a:lnTo>
                <a:lnTo>
                  <a:pt x="1510" y="20982"/>
                </a:lnTo>
                <a:lnTo>
                  <a:pt x="1272" y="21150"/>
                </a:lnTo>
                <a:lnTo>
                  <a:pt x="1065" y="21313"/>
                </a:lnTo>
                <a:lnTo>
                  <a:pt x="875" y="21487"/>
                </a:lnTo>
                <a:lnTo>
                  <a:pt x="700" y="21661"/>
                </a:lnTo>
                <a:lnTo>
                  <a:pt x="541" y="21835"/>
                </a:lnTo>
                <a:lnTo>
                  <a:pt x="398" y="22016"/>
                </a:lnTo>
                <a:lnTo>
                  <a:pt x="287" y="22202"/>
                </a:lnTo>
                <a:lnTo>
                  <a:pt x="191" y="22388"/>
                </a:lnTo>
                <a:lnTo>
                  <a:pt x="128" y="22544"/>
                </a:lnTo>
                <a:lnTo>
                  <a:pt x="80" y="22695"/>
                </a:lnTo>
                <a:lnTo>
                  <a:pt x="48" y="22851"/>
                </a:lnTo>
                <a:lnTo>
                  <a:pt x="16" y="23007"/>
                </a:lnTo>
                <a:lnTo>
                  <a:pt x="0" y="23163"/>
                </a:lnTo>
                <a:lnTo>
                  <a:pt x="16" y="23320"/>
                </a:lnTo>
                <a:lnTo>
                  <a:pt x="32" y="23476"/>
                </a:lnTo>
                <a:lnTo>
                  <a:pt x="48" y="23632"/>
                </a:lnTo>
                <a:lnTo>
                  <a:pt x="96" y="23788"/>
                </a:lnTo>
                <a:lnTo>
                  <a:pt x="159" y="23944"/>
                </a:lnTo>
                <a:lnTo>
                  <a:pt x="223" y="24101"/>
                </a:lnTo>
                <a:lnTo>
                  <a:pt x="302" y="24257"/>
                </a:lnTo>
                <a:lnTo>
                  <a:pt x="398" y="24413"/>
                </a:lnTo>
                <a:lnTo>
                  <a:pt x="509" y="24569"/>
                </a:lnTo>
                <a:lnTo>
                  <a:pt x="620" y="24732"/>
                </a:lnTo>
                <a:lnTo>
                  <a:pt x="763" y="24888"/>
                </a:lnTo>
                <a:lnTo>
                  <a:pt x="906" y="25044"/>
                </a:lnTo>
                <a:lnTo>
                  <a:pt x="1065" y="25200"/>
                </a:lnTo>
                <a:lnTo>
                  <a:pt x="1240" y="25356"/>
                </a:lnTo>
                <a:lnTo>
                  <a:pt x="1415" y="25513"/>
                </a:lnTo>
                <a:lnTo>
                  <a:pt x="1622" y="25675"/>
                </a:lnTo>
                <a:lnTo>
                  <a:pt x="1828" y="25831"/>
                </a:lnTo>
                <a:lnTo>
                  <a:pt x="2051" y="25987"/>
                </a:lnTo>
                <a:lnTo>
                  <a:pt x="2289" y="26144"/>
                </a:lnTo>
                <a:lnTo>
                  <a:pt x="2527" y="26300"/>
                </a:lnTo>
                <a:lnTo>
                  <a:pt x="2782" y="26456"/>
                </a:lnTo>
                <a:lnTo>
                  <a:pt x="3068" y="26606"/>
                </a:lnTo>
                <a:lnTo>
                  <a:pt x="3338" y="26762"/>
                </a:lnTo>
                <a:lnTo>
                  <a:pt x="3640" y="26919"/>
                </a:lnTo>
                <a:lnTo>
                  <a:pt x="3958" y="27069"/>
                </a:lnTo>
                <a:lnTo>
                  <a:pt x="4276" y="27225"/>
                </a:lnTo>
                <a:lnTo>
                  <a:pt x="4610" y="27375"/>
                </a:lnTo>
                <a:lnTo>
                  <a:pt x="5261" y="27658"/>
                </a:lnTo>
                <a:lnTo>
                  <a:pt x="5945" y="27934"/>
                </a:lnTo>
                <a:lnTo>
                  <a:pt x="6660" y="28198"/>
                </a:lnTo>
                <a:lnTo>
                  <a:pt x="7407" y="28463"/>
                </a:lnTo>
                <a:lnTo>
                  <a:pt x="8186" y="28721"/>
                </a:lnTo>
                <a:lnTo>
                  <a:pt x="8980" y="28974"/>
                </a:lnTo>
                <a:lnTo>
                  <a:pt x="9823" y="29220"/>
                </a:lnTo>
                <a:lnTo>
                  <a:pt x="10681" y="29460"/>
                </a:lnTo>
                <a:lnTo>
                  <a:pt x="11571" y="29689"/>
                </a:lnTo>
                <a:lnTo>
                  <a:pt x="12477" y="29917"/>
                </a:lnTo>
                <a:lnTo>
                  <a:pt x="13399" y="30133"/>
                </a:lnTo>
                <a:lnTo>
                  <a:pt x="14352" y="30344"/>
                </a:lnTo>
                <a:lnTo>
                  <a:pt x="15322" y="30542"/>
                </a:lnTo>
                <a:lnTo>
                  <a:pt x="16307" y="30740"/>
                </a:lnTo>
                <a:lnTo>
                  <a:pt x="17308" y="30926"/>
                </a:lnTo>
                <a:lnTo>
                  <a:pt x="18326" y="31101"/>
                </a:lnTo>
                <a:lnTo>
                  <a:pt x="19359" y="31269"/>
                </a:lnTo>
                <a:lnTo>
                  <a:pt x="20392" y="31431"/>
                </a:lnTo>
                <a:lnTo>
                  <a:pt x="21441" y="31581"/>
                </a:lnTo>
                <a:lnTo>
                  <a:pt x="22506" y="31719"/>
                </a:lnTo>
                <a:lnTo>
                  <a:pt x="23571" y="31852"/>
                </a:lnTo>
                <a:lnTo>
                  <a:pt x="24651" y="31972"/>
                </a:lnTo>
                <a:lnTo>
                  <a:pt x="25716" y="32080"/>
                </a:lnTo>
                <a:lnTo>
                  <a:pt x="26797" y="32182"/>
                </a:lnTo>
                <a:lnTo>
                  <a:pt x="27878" y="32272"/>
                </a:lnTo>
                <a:lnTo>
                  <a:pt x="28958" y="32344"/>
                </a:lnTo>
                <a:lnTo>
                  <a:pt x="30039" y="32416"/>
                </a:lnTo>
                <a:lnTo>
                  <a:pt x="31104" y="32471"/>
                </a:lnTo>
                <a:lnTo>
                  <a:pt x="32169" y="32513"/>
                </a:lnTo>
                <a:lnTo>
                  <a:pt x="33234" y="32543"/>
                </a:lnTo>
                <a:lnTo>
                  <a:pt x="34299" y="32561"/>
                </a:lnTo>
                <a:lnTo>
                  <a:pt x="35332" y="32567"/>
                </a:lnTo>
                <a:lnTo>
                  <a:pt x="36190" y="32567"/>
                </a:lnTo>
                <a:lnTo>
                  <a:pt x="37016" y="32555"/>
                </a:lnTo>
                <a:lnTo>
                  <a:pt x="37843" y="32531"/>
                </a:lnTo>
                <a:lnTo>
                  <a:pt x="38638" y="32507"/>
                </a:lnTo>
                <a:lnTo>
                  <a:pt x="39432" y="32471"/>
                </a:lnTo>
                <a:lnTo>
                  <a:pt x="40227" y="32422"/>
                </a:lnTo>
                <a:lnTo>
                  <a:pt x="40990" y="32374"/>
                </a:lnTo>
                <a:lnTo>
                  <a:pt x="41753" y="32314"/>
                </a:lnTo>
                <a:lnTo>
                  <a:pt x="42484" y="32242"/>
                </a:lnTo>
                <a:lnTo>
                  <a:pt x="43215" y="32170"/>
                </a:lnTo>
                <a:lnTo>
                  <a:pt x="43946" y="32086"/>
                </a:lnTo>
                <a:lnTo>
                  <a:pt x="44645" y="31990"/>
                </a:lnTo>
                <a:lnTo>
                  <a:pt x="45329" y="31894"/>
                </a:lnTo>
                <a:lnTo>
                  <a:pt x="46012" y="31786"/>
                </a:lnTo>
                <a:lnTo>
                  <a:pt x="46664" y="31665"/>
                </a:lnTo>
                <a:lnTo>
                  <a:pt x="47316" y="31545"/>
                </a:lnTo>
                <a:lnTo>
                  <a:pt x="47872" y="31431"/>
                </a:lnTo>
                <a:lnTo>
                  <a:pt x="48428" y="31317"/>
                </a:lnTo>
                <a:lnTo>
                  <a:pt x="48953" y="31197"/>
                </a:lnTo>
                <a:lnTo>
                  <a:pt x="49461" y="31077"/>
                </a:lnTo>
                <a:lnTo>
                  <a:pt x="49954" y="30950"/>
                </a:lnTo>
                <a:lnTo>
                  <a:pt x="50431" y="30824"/>
                </a:lnTo>
                <a:lnTo>
                  <a:pt x="50892" y="30698"/>
                </a:lnTo>
                <a:lnTo>
                  <a:pt x="51337" y="30572"/>
                </a:lnTo>
                <a:lnTo>
                  <a:pt x="52115" y="30848"/>
                </a:lnTo>
                <a:lnTo>
                  <a:pt x="52544" y="30992"/>
                </a:lnTo>
                <a:lnTo>
                  <a:pt x="52989" y="31143"/>
                </a:lnTo>
                <a:lnTo>
                  <a:pt x="53450" y="31287"/>
                </a:lnTo>
                <a:lnTo>
                  <a:pt x="53943" y="31437"/>
                </a:lnTo>
                <a:lnTo>
                  <a:pt x="54452" y="31587"/>
                </a:lnTo>
                <a:lnTo>
                  <a:pt x="54992" y="31738"/>
                </a:lnTo>
                <a:lnTo>
                  <a:pt x="55548" y="31888"/>
                </a:lnTo>
                <a:lnTo>
                  <a:pt x="56121" y="32038"/>
                </a:lnTo>
                <a:lnTo>
                  <a:pt x="56724" y="32188"/>
                </a:lnTo>
                <a:lnTo>
                  <a:pt x="57344" y="32338"/>
                </a:lnTo>
                <a:lnTo>
                  <a:pt x="57996" y="32483"/>
                </a:lnTo>
                <a:lnTo>
                  <a:pt x="58663" y="32627"/>
                </a:lnTo>
                <a:lnTo>
                  <a:pt x="59363" y="32771"/>
                </a:lnTo>
                <a:lnTo>
                  <a:pt x="60078" y="32909"/>
                </a:lnTo>
                <a:lnTo>
                  <a:pt x="60809" y="33041"/>
                </a:lnTo>
                <a:lnTo>
                  <a:pt x="61572" y="33174"/>
                </a:lnTo>
                <a:lnTo>
                  <a:pt x="62367" y="33300"/>
                </a:lnTo>
                <a:lnTo>
                  <a:pt x="63177" y="33420"/>
                </a:lnTo>
                <a:lnTo>
                  <a:pt x="64004" y="33534"/>
                </a:lnTo>
                <a:lnTo>
                  <a:pt x="64862" y="33648"/>
                </a:lnTo>
                <a:lnTo>
                  <a:pt x="65752" y="33750"/>
                </a:lnTo>
                <a:lnTo>
                  <a:pt x="66658" y="33847"/>
                </a:lnTo>
                <a:lnTo>
                  <a:pt x="67580" y="33937"/>
                </a:lnTo>
                <a:lnTo>
                  <a:pt x="68533" y="34021"/>
                </a:lnTo>
                <a:lnTo>
                  <a:pt x="69519" y="34099"/>
                </a:lnTo>
                <a:lnTo>
                  <a:pt x="70520" y="34165"/>
                </a:lnTo>
                <a:lnTo>
                  <a:pt x="71553" y="34219"/>
                </a:lnTo>
                <a:lnTo>
                  <a:pt x="72602" y="34267"/>
                </a:lnTo>
                <a:lnTo>
                  <a:pt x="73683" y="34309"/>
                </a:lnTo>
                <a:lnTo>
                  <a:pt x="74780" y="34339"/>
                </a:lnTo>
                <a:lnTo>
                  <a:pt x="75590" y="34351"/>
                </a:lnTo>
                <a:lnTo>
                  <a:pt x="76385" y="34357"/>
                </a:lnTo>
                <a:lnTo>
                  <a:pt x="77068" y="34351"/>
                </a:lnTo>
                <a:lnTo>
                  <a:pt x="77736" y="34339"/>
                </a:lnTo>
                <a:lnTo>
                  <a:pt x="78387" y="34327"/>
                </a:lnTo>
                <a:lnTo>
                  <a:pt x="79007" y="34303"/>
                </a:lnTo>
                <a:lnTo>
                  <a:pt x="79627" y="34273"/>
                </a:lnTo>
                <a:lnTo>
                  <a:pt x="80215" y="34243"/>
                </a:lnTo>
                <a:lnTo>
                  <a:pt x="80787" y="34201"/>
                </a:lnTo>
                <a:lnTo>
                  <a:pt x="81344" y="34159"/>
                </a:lnTo>
                <a:lnTo>
                  <a:pt x="81868" y="34111"/>
                </a:lnTo>
                <a:lnTo>
                  <a:pt x="82393" y="34057"/>
                </a:lnTo>
                <a:lnTo>
                  <a:pt x="82901" y="33997"/>
                </a:lnTo>
                <a:lnTo>
                  <a:pt x="83378" y="33937"/>
                </a:lnTo>
                <a:lnTo>
                  <a:pt x="83855" y="33871"/>
                </a:lnTo>
                <a:lnTo>
                  <a:pt x="84300" y="33798"/>
                </a:lnTo>
                <a:lnTo>
                  <a:pt x="84729" y="33720"/>
                </a:lnTo>
                <a:lnTo>
                  <a:pt x="85158" y="33642"/>
                </a:lnTo>
                <a:lnTo>
                  <a:pt x="85555" y="33564"/>
                </a:lnTo>
                <a:lnTo>
                  <a:pt x="85953" y="33480"/>
                </a:lnTo>
                <a:lnTo>
                  <a:pt x="86318" y="33390"/>
                </a:lnTo>
                <a:lnTo>
                  <a:pt x="86684" y="33300"/>
                </a:lnTo>
                <a:lnTo>
                  <a:pt x="87018" y="33210"/>
                </a:lnTo>
                <a:lnTo>
                  <a:pt x="87351" y="33113"/>
                </a:lnTo>
                <a:lnTo>
                  <a:pt x="87669" y="33023"/>
                </a:lnTo>
                <a:lnTo>
                  <a:pt x="87971" y="32921"/>
                </a:lnTo>
                <a:lnTo>
                  <a:pt x="88257" y="32825"/>
                </a:lnTo>
                <a:lnTo>
                  <a:pt x="88543" y="32723"/>
                </a:lnTo>
                <a:lnTo>
                  <a:pt x="88798" y="32621"/>
                </a:lnTo>
                <a:lnTo>
                  <a:pt x="89052" y="32519"/>
                </a:lnTo>
                <a:lnTo>
                  <a:pt x="89290" y="32416"/>
                </a:lnTo>
                <a:lnTo>
                  <a:pt x="89529" y="32314"/>
                </a:lnTo>
                <a:lnTo>
                  <a:pt x="89942" y="32104"/>
                </a:lnTo>
                <a:lnTo>
                  <a:pt x="90721" y="32170"/>
                </a:lnTo>
                <a:lnTo>
                  <a:pt x="91500" y="32224"/>
                </a:lnTo>
                <a:lnTo>
                  <a:pt x="92310" y="32266"/>
                </a:lnTo>
                <a:lnTo>
                  <a:pt x="93121" y="32290"/>
                </a:lnTo>
                <a:lnTo>
                  <a:pt x="93931" y="32308"/>
                </a:lnTo>
                <a:lnTo>
                  <a:pt x="94758" y="32308"/>
                </a:lnTo>
                <a:lnTo>
                  <a:pt x="95600" y="32290"/>
                </a:lnTo>
                <a:lnTo>
                  <a:pt x="96442" y="32266"/>
                </a:lnTo>
                <a:lnTo>
                  <a:pt x="97301" y="32224"/>
                </a:lnTo>
                <a:lnTo>
                  <a:pt x="98175" y="32170"/>
                </a:lnTo>
                <a:lnTo>
                  <a:pt x="99033" y="32104"/>
                </a:lnTo>
                <a:lnTo>
                  <a:pt x="99907" y="32026"/>
                </a:lnTo>
                <a:lnTo>
                  <a:pt x="100797" y="31930"/>
                </a:lnTo>
                <a:lnTo>
                  <a:pt x="101687" y="31822"/>
                </a:lnTo>
                <a:lnTo>
                  <a:pt x="102577" y="31701"/>
                </a:lnTo>
                <a:lnTo>
                  <a:pt x="103483" y="31569"/>
                </a:lnTo>
                <a:lnTo>
                  <a:pt x="104183" y="31455"/>
                </a:lnTo>
                <a:lnTo>
                  <a:pt x="104866" y="31335"/>
                </a:lnTo>
                <a:lnTo>
                  <a:pt x="105549" y="31203"/>
                </a:lnTo>
                <a:lnTo>
                  <a:pt x="106201" y="31065"/>
                </a:lnTo>
                <a:lnTo>
                  <a:pt x="106853" y="30926"/>
                </a:lnTo>
                <a:lnTo>
                  <a:pt x="107473" y="30776"/>
                </a:lnTo>
                <a:lnTo>
                  <a:pt x="108092" y="30620"/>
                </a:lnTo>
                <a:lnTo>
                  <a:pt x="108680" y="30452"/>
                </a:lnTo>
                <a:lnTo>
                  <a:pt x="109269" y="30283"/>
                </a:lnTo>
                <a:lnTo>
                  <a:pt x="109825" y="30109"/>
                </a:lnTo>
                <a:lnTo>
                  <a:pt x="110365" y="29923"/>
                </a:lnTo>
                <a:lnTo>
                  <a:pt x="110906" y="29737"/>
                </a:lnTo>
                <a:lnTo>
                  <a:pt x="111414" y="29538"/>
                </a:lnTo>
                <a:lnTo>
                  <a:pt x="111907" y="29340"/>
                </a:lnTo>
                <a:lnTo>
                  <a:pt x="112384" y="29130"/>
                </a:lnTo>
                <a:lnTo>
                  <a:pt x="112845" y="28920"/>
                </a:lnTo>
                <a:lnTo>
                  <a:pt x="113290" y="28697"/>
                </a:lnTo>
                <a:lnTo>
                  <a:pt x="113719" y="28469"/>
                </a:lnTo>
                <a:lnTo>
                  <a:pt x="114116" y="28241"/>
                </a:lnTo>
                <a:lnTo>
                  <a:pt x="114513" y="28000"/>
                </a:lnTo>
                <a:lnTo>
                  <a:pt x="114879" y="27760"/>
                </a:lnTo>
                <a:lnTo>
                  <a:pt x="115229" y="27514"/>
                </a:lnTo>
                <a:lnTo>
                  <a:pt x="115562" y="27261"/>
                </a:lnTo>
                <a:lnTo>
                  <a:pt x="115880" y="26997"/>
                </a:lnTo>
                <a:lnTo>
                  <a:pt x="116166" y="26732"/>
                </a:lnTo>
                <a:lnTo>
                  <a:pt x="116452" y="26468"/>
                </a:lnTo>
                <a:lnTo>
                  <a:pt x="116707" y="26192"/>
                </a:lnTo>
                <a:lnTo>
                  <a:pt x="116945" y="25909"/>
                </a:lnTo>
                <a:lnTo>
                  <a:pt x="117152" y="25627"/>
                </a:lnTo>
                <a:lnTo>
                  <a:pt x="117358" y="25338"/>
                </a:lnTo>
                <a:lnTo>
                  <a:pt x="117533" y="25044"/>
                </a:lnTo>
                <a:lnTo>
                  <a:pt x="117692" y="24744"/>
                </a:lnTo>
                <a:lnTo>
                  <a:pt x="117819" y="24449"/>
                </a:lnTo>
                <a:lnTo>
                  <a:pt x="117931" y="24161"/>
                </a:lnTo>
                <a:lnTo>
                  <a:pt x="118010" y="23866"/>
                </a:lnTo>
                <a:lnTo>
                  <a:pt x="118089" y="23566"/>
                </a:lnTo>
                <a:lnTo>
                  <a:pt x="118137" y="23271"/>
                </a:lnTo>
                <a:lnTo>
                  <a:pt x="118153" y="22977"/>
                </a:lnTo>
                <a:lnTo>
                  <a:pt x="118169" y="22683"/>
                </a:lnTo>
                <a:lnTo>
                  <a:pt x="118153" y="22388"/>
                </a:lnTo>
                <a:lnTo>
                  <a:pt x="118121" y="22100"/>
                </a:lnTo>
                <a:lnTo>
                  <a:pt x="118058" y="21805"/>
                </a:lnTo>
                <a:lnTo>
                  <a:pt x="117994" y="21517"/>
                </a:lnTo>
                <a:lnTo>
                  <a:pt x="117899" y="21229"/>
                </a:lnTo>
                <a:lnTo>
                  <a:pt x="117787" y="20940"/>
                </a:lnTo>
                <a:lnTo>
                  <a:pt x="117660" y="20658"/>
                </a:lnTo>
                <a:lnTo>
                  <a:pt x="117501" y="20381"/>
                </a:lnTo>
                <a:lnTo>
                  <a:pt x="117342" y="20105"/>
                </a:lnTo>
                <a:lnTo>
                  <a:pt x="117152" y="19829"/>
                </a:lnTo>
                <a:lnTo>
                  <a:pt x="116961" y="19558"/>
                </a:lnTo>
                <a:lnTo>
                  <a:pt x="116738" y="19294"/>
                </a:lnTo>
                <a:lnTo>
                  <a:pt x="116500" y="19035"/>
                </a:lnTo>
                <a:lnTo>
                  <a:pt x="116246" y="18783"/>
                </a:lnTo>
                <a:lnTo>
                  <a:pt x="115976" y="18531"/>
                </a:lnTo>
                <a:lnTo>
                  <a:pt x="115690" y="18284"/>
                </a:lnTo>
                <a:lnTo>
                  <a:pt x="115388" y="18044"/>
                </a:lnTo>
                <a:lnTo>
                  <a:pt x="115054" y="17816"/>
                </a:lnTo>
                <a:lnTo>
                  <a:pt x="114720" y="17587"/>
                </a:lnTo>
                <a:lnTo>
                  <a:pt x="114370" y="17371"/>
                </a:lnTo>
                <a:lnTo>
                  <a:pt x="114005" y="17155"/>
                </a:lnTo>
                <a:lnTo>
                  <a:pt x="113623" y="16950"/>
                </a:lnTo>
                <a:lnTo>
                  <a:pt x="113226" y="16752"/>
                </a:lnTo>
                <a:lnTo>
                  <a:pt x="112813" y="16566"/>
                </a:lnTo>
                <a:lnTo>
                  <a:pt x="112384" y="16386"/>
                </a:lnTo>
                <a:lnTo>
                  <a:pt x="112495" y="16181"/>
                </a:lnTo>
                <a:lnTo>
                  <a:pt x="112590" y="15983"/>
                </a:lnTo>
                <a:lnTo>
                  <a:pt x="112686" y="15779"/>
                </a:lnTo>
                <a:lnTo>
                  <a:pt x="112765" y="15575"/>
                </a:lnTo>
                <a:lnTo>
                  <a:pt x="112845" y="15370"/>
                </a:lnTo>
                <a:lnTo>
                  <a:pt x="112908" y="15160"/>
                </a:lnTo>
                <a:lnTo>
                  <a:pt x="112956" y="14956"/>
                </a:lnTo>
                <a:lnTo>
                  <a:pt x="112988" y="14751"/>
                </a:lnTo>
                <a:lnTo>
                  <a:pt x="113035" y="14541"/>
                </a:lnTo>
                <a:lnTo>
                  <a:pt x="113051" y="14337"/>
                </a:lnTo>
                <a:lnTo>
                  <a:pt x="113067" y="14126"/>
                </a:lnTo>
                <a:lnTo>
                  <a:pt x="113067" y="13922"/>
                </a:lnTo>
                <a:lnTo>
                  <a:pt x="113067" y="13718"/>
                </a:lnTo>
                <a:lnTo>
                  <a:pt x="113035" y="13508"/>
                </a:lnTo>
                <a:lnTo>
                  <a:pt x="113019" y="13303"/>
                </a:lnTo>
                <a:lnTo>
                  <a:pt x="112972" y="13099"/>
                </a:lnTo>
                <a:lnTo>
                  <a:pt x="112940" y="12895"/>
                </a:lnTo>
                <a:lnTo>
                  <a:pt x="112876" y="12690"/>
                </a:lnTo>
                <a:lnTo>
                  <a:pt x="112813" y="12486"/>
                </a:lnTo>
                <a:lnTo>
                  <a:pt x="112733" y="12282"/>
                </a:lnTo>
                <a:lnTo>
                  <a:pt x="112638" y="12084"/>
                </a:lnTo>
                <a:lnTo>
                  <a:pt x="112543" y="11879"/>
                </a:lnTo>
                <a:lnTo>
                  <a:pt x="112447" y="11681"/>
                </a:lnTo>
                <a:lnTo>
                  <a:pt x="112320" y="11483"/>
                </a:lnTo>
                <a:lnTo>
                  <a:pt x="112193" y="11290"/>
                </a:lnTo>
                <a:lnTo>
                  <a:pt x="112066" y="11092"/>
                </a:lnTo>
                <a:lnTo>
                  <a:pt x="111907" y="10900"/>
                </a:lnTo>
                <a:lnTo>
                  <a:pt x="111748" y="10714"/>
                </a:lnTo>
                <a:lnTo>
                  <a:pt x="111589" y="10521"/>
                </a:lnTo>
                <a:lnTo>
                  <a:pt x="111414" y="10335"/>
                </a:lnTo>
                <a:lnTo>
                  <a:pt x="111223" y="10149"/>
                </a:lnTo>
                <a:lnTo>
                  <a:pt x="111017" y="9963"/>
                </a:lnTo>
                <a:lnTo>
                  <a:pt x="110810" y="9782"/>
                </a:lnTo>
                <a:lnTo>
                  <a:pt x="110588" y="9608"/>
                </a:lnTo>
                <a:lnTo>
                  <a:pt x="110365" y="9428"/>
                </a:lnTo>
                <a:lnTo>
                  <a:pt x="110127" y="9260"/>
                </a:lnTo>
                <a:lnTo>
                  <a:pt x="109872" y="9085"/>
                </a:lnTo>
                <a:lnTo>
                  <a:pt x="109618" y="8917"/>
                </a:lnTo>
                <a:lnTo>
                  <a:pt x="109348" y="8755"/>
                </a:lnTo>
                <a:lnTo>
                  <a:pt x="109062" y="8593"/>
                </a:lnTo>
                <a:lnTo>
                  <a:pt x="108776" y="8430"/>
                </a:lnTo>
                <a:lnTo>
                  <a:pt x="108474" y="8274"/>
                </a:lnTo>
                <a:lnTo>
                  <a:pt x="108156" y="8124"/>
                </a:lnTo>
                <a:lnTo>
                  <a:pt x="107838" y="7974"/>
                </a:lnTo>
                <a:lnTo>
                  <a:pt x="107504" y="7830"/>
                </a:lnTo>
                <a:lnTo>
                  <a:pt x="107155" y="7685"/>
                </a:lnTo>
                <a:lnTo>
                  <a:pt x="106805" y="7547"/>
                </a:lnTo>
                <a:lnTo>
                  <a:pt x="106439" y="7415"/>
                </a:lnTo>
                <a:lnTo>
                  <a:pt x="106074" y="7283"/>
                </a:lnTo>
                <a:lnTo>
                  <a:pt x="105677" y="7157"/>
                </a:lnTo>
                <a:lnTo>
                  <a:pt x="105295" y="7036"/>
                </a:lnTo>
                <a:lnTo>
                  <a:pt x="104882" y="6916"/>
                </a:lnTo>
                <a:lnTo>
                  <a:pt x="104469" y="6802"/>
                </a:lnTo>
                <a:lnTo>
                  <a:pt x="104040" y="6694"/>
                </a:lnTo>
                <a:lnTo>
                  <a:pt x="103595" y="6592"/>
                </a:lnTo>
                <a:lnTo>
                  <a:pt x="103150" y="6490"/>
                </a:lnTo>
                <a:lnTo>
                  <a:pt x="102689" y="6393"/>
                </a:lnTo>
                <a:lnTo>
                  <a:pt x="102212" y="6303"/>
                </a:lnTo>
                <a:lnTo>
                  <a:pt x="101735" y="6219"/>
                </a:lnTo>
                <a:lnTo>
                  <a:pt x="101242" y="6141"/>
                </a:lnTo>
                <a:lnTo>
                  <a:pt x="100750" y="6063"/>
                </a:lnTo>
                <a:lnTo>
                  <a:pt x="100225" y="5997"/>
                </a:lnTo>
                <a:lnTo>
                  <a:pt x="99701" y="5931"/>
                </a:lnTo>
                <a:lnTo>
                  <a:pt x="99176" y="5871"/>
                </a:lnTo>
                <a:lnTo>
                  <a:pt x="98397" y="5793"/>
                </a:lnTo>
                <a:lnTo>
                  <a:pt x="97619" y="5727"/>
                </a:lnTo>
                <a:lnTo>
                  <a:pt x="96840" y="5666"/>
                </a:lnTo>
                <a:lnTo>
                  <a:pt x="96061" y="5612"/>
                </a:lnTo>
                <a:lnTo>
                  <a:pt x="95266" y="5570"/>
                </a:lnTo>
                <a:lnTo>
                  <a:pt x="94472" y="5534"/>
                </a:lnTo>
                <a:lnTo>
                  <a:pt x="93677" y="5504"/>
                </a:lnTo>
                <a:lnTo>
                  <a:pt x="92882" y="5486"/>
                </a:lnTo>
                <a:lnTo>
                  <a:pt x="92088" y="5474"/>
                </a:lnTo>
                <a:lnTo>
                  <a:pt x="91293" y="5468"/>
                </a:lnTo>
                <a:lnTo>
                  <a:pt x="90498" y="5474"/>
                </a:lnTo>
                <a:lnTo>
                  <a:pt x="89704" y="5486"/>
                </a:lnTo>
                <a:lnTo>
                  <a:pt x="88925" y="5510"/>
                </a:lnTo>
                <a:lnTo>
                  <a:pt x="88130" y="5540"/>
                </a:lnTo>
                <a:lnTo>
                  <a:pt x="87335" y="5576"/>
                </a:lnTo>
                <a:lnTo>
                  <a:pt x="86557" y="5618"/>
                </a:lnTo>
                <a:lnTo>
                  <a:pt x="86239" y="5402"/>
                </a:lnTo>
                <a:lnTo>
                  <a:pt x="85921" y="5180"/>
                </a:lnTo>
                <a:lnTo>
                  <a:pt x="85555" y="4957"/>
                </a:lnTo>
                <a:lnTo>
                  <a:pt x="85190" y="4723"/>
                </a:lnTo>
                <a:lnTo>
                  <a:pt x="84792" y="4495"/>
                </a:lnTo>
                <a:lnTo>
                  <a:pt x="84379" y="4254"/>
                </a:lnTo>
                <a:lnTo>
                  <a:pt x="83950" y="4020"/>
                </a:lnTo>
                <a:lnTo>
                  <a:pt x="83489" y="3780"/>
                </a:lnTo>
                <a:lnTo>
                  <a:pt x="83012" y="3545"/>
                </a:lnTo>
                <a:lnTo>
                  <a:pt x="82520" y="3311"/>
                </a:lnTo>
                <a:lnTo>
                  <a:pt x="81995" y="3077"/>
                </a:lnTo>
                <a:lnTo>
                  <a:pt x="81455" y="2842"/>
                </a:lnTo>
                <a:lnTo>
                  <a:pt x="80899" y="2614"/>
                </a:lnTo>
                <a:lnTo>
                  <a:pt x="80310" y="2392"/>
                </a:lnTo>
                <a:lnTo>
                  <a:pt x="79707" y="2169"/>
                </a:lnTo>
                <a:lnTo>
                  <a:pt x="79071" y="1959"/>
                </a:lnTo>
                <a:lnTo>
                  <a:pt x="78419" y="1749"/>
                </a:lnTo>
                <a:lnTo>
                  <a:pt x="77736" y="1551"/>
                </a:lnTo>
                <a:lnTo>
                  <a:pt x="77036" y="1358"/>
                </a:lnTo>
                <a:lnTo>
                  <a:pt x="76321" y="1178"/>
                </a:lnTo>
                <a:lnTo>
                  <a:pt x="75574" y="1004"/>
                </a:lnTo>
                <a:lnTo>
                  <a:pt x="74811" y="848"/>
                </a:lnTo>
                <a:lnTo>
                  <a:pt x="74414" y="769"/>
                </a:lnTo>
                <a:lnTo>
                  <a:pt x="74017" y="697"/>
                </a:lnTo>
                <a:lnTo>
                  <a:pt x="73603" y="625"/>
                </a:lnTo>
                <a:lnTo>
                  <a:pt x="73190" y="559"/>
                </a:lnTo>
                <a:lnTo>
                  <a:pt x="72777" y="493"/>
                </a:lnTo>
                <a:lnTo>
                  <a:pt x="72348" y="433"/>
                </a:lnTo>
                <a:lnTo>
                  <a:pt x="71919" y="379"/>
                </a:lnTo>
                <a:lnTo>
                  <a:pt x="71490" y="325"/>
                </a:lnTo>
                <a:lnTo>
                  <a:pt x="71045" y="271"/>
                </a:lnTo>
                <a:lnTo>
                  <a:pt x="70600" y="229"/>
                </a:lnTo>
                <a:lnTo>
                  <a:pt x="70139" y="187"/>
                </a:lnTo>
                <a:lnTo>
                  <a:pt x="69678" y="151"/>
                </a:lnTo>
                <a:lnTo>
                  <a:pt x="69217" y="115"/>
                </a:lnTo>
                <a:lnTo>
                  <a:pt x="68740" y="84"/>
                </a:lnTo>
                <a:lnTo>
                  <a:pt x="68263" y="60"/>
                </a:lnTo>
                <a:lnTo>
                  <a:pt x="67770" y="36"/>
                </a:lnTo>
                <a:lnTo>
                  <a:pt x="67278" y="18"/>
                </a:lnTo>
                <a:lnTo>
                  <a:pt x="66785" y="6"/>
                </a:lnTo>
                <a:lnTo>
                  <a:pt x="662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3" name="Google Shape;113;p7"/>
          <p:cNvSpPr/>
          <p:nvPr/>
        </p:nvSpPr>
        <p:spPr>
          <a:xfrm rot="-757690" flipH="1">
            <a:off x="7311099" y="164498"/>
            <a:ext cx="1244014" cy="1389359"/>
          </a:xfrm>
          <a:custGeom>
            <a:avLst/>
            <a:gdLst/>
            <a:ahLst/>
            <a:cxnLst/>
            <a:rect l="l" t="t" r="r" b="b"/>
            <a:pathLst>
              <a:path w="86477" h="30627" extrusionOk="0">
                <a:moveTo>
                  <a:pt x="28005" y="5925"/>
                </a:moveTo>
                <a:lnTo>
                  <a:pt x="28497" y="6046"/>
                </a:lnTo>
                <a:lnTo>
                  <a:pt x="28958" y="6172"/>
                </a:lnTo>
                <a:lnTo>
                  <a:pt x="29403" y="6298"/>
                </a:lnTo>
                <a:lnTo>
                  <a:pt x="29816" y="6430"/>
                </a:lnTo>
                <a:lnTo>
                  <a:pt x="30198" y="6562"/>
                </a:lnTo>
                <a:lnTo>
                  <a:pt x="30563" y="6688"/>
                </a:lnTo>
                <a:lnTo>
                  <a:pt x="30897" y="6821"/>
                </a:lnTo>
                <a:lnTo>
                  <a:pt x="31215" y="6953"/>
                </a:lnTo>
                <a:lnTo>
                  <a:pt x="31517" y="7085"/>
                </a:lnTo>
                <a:lnTo>
                  <a:pt x="31787" y="7217"/>
                </a:lnTo>
                <a:lnTo>
                  <a:pt x="32042" y="7349"/>
                </a:lnTo>
                <a:lnTo>
                  <a:pt x="32280" y="7482"/>
                </a:lnTo>
                <a:lnTo>
                  <a:pt x="32502" y="7614"/>
                </a:lnTo>
                <a:lnTo>
                  <a:pt x="32709" y="7740"/>
                </a:lnTo>
                <a:lnTo>
                  <a:pt x="32884" y="7866"/>
                </a:lnTo>
                <a:lnTo>
                  <a:pt x="33059" y="7992"/>
                </a:lnTo>
                <a:lnTo>
                  <a:pt x="33202" y="8118"/>
                </a:lnTo>
                <a:lnTo>
                  <a:pt x="33345" y="8239"/>
                </a:lnTo>
                <a:lnTo>
                  <a:pt x="33472" y="8353"/>
                </a:lnTo>
                <a:lnTo>
                  <a:pt x="33583" y="8467"/>
                </a:lnTo>
                <a:lnTo>
                  <a:pt x="33758" y="8689"/>
                </a:lnTo>
                <a:lnTo>
                  <a:pt x="33901" y="8894"/>
                </a:lnTo>
                <a:lnTo>
                  <a:pt x="33996" y="9080"/>
                </a:lnTo>
                <a:lnTo>
                  <a:pt x="34076" y="9242"/>
                </a:lnTo>
                <a:lnTo>
                  <a:pt x="34124" y="9386"/>
                </a:lnTo>
                <a:lnTo>
                  <a:pt x="34140" y="9500"/>
                </a:lnTo>
                <a:lnTo>
                  <a:pt x="34155" y="9633"/>
                </a:lnTo>
                <a:lnTo>
                  <a:pt x="34155" y="9759"/>
                </a:lnTo>
                <a:lnTo>
                  <a:pt x="34140" y="9879"/>
                </a:lnTo>
                <a:lnTo>
                  <a:pt x="34108" y="9987"/>
                </a:lnTo>
                <a:lnTo>
                  <a:pt x="34076" y="10089"/>
                </a:lnTo>
                <a:lnTo>
                  <a:pt x="34028" y="10179"/>
                </a:lnTo>
                <a:lnTo>
                  <a:pt x="33965" y="10270"/>
                </a:lnTo>
                <a:lnTo>
                  <a:pt x="33917" y="10348"/>
                </a:lnTo>
                <a:lnTo>
                  <a:pt x="33853" y="10414"/>
                </a:lnTo>
                <a:lnTo>
                  <a:pt x="33790" y="10480"/>
                </a:lnTo>
                <a:lnTo>
                  <a:pt x="33647" y="10582"/>
                </a:lnTo>
                <a:lnTo>
                  <a:pt x="33536" y="10654"/>
                </a:lnTo>
                <a:lnTo>
                  <a:pt x="33472" y="10678"/>
                </a:lnTo>
                <a:lnTo>
                  <a:pt x="33424" y="10690"/>
                </a:lnTo>
                <a:lnTo>
                  <a:pt x="33408" y="10678"/>
                </a:lnTo>
                <a:lnTo>
                  <a:pt x="33345" y="10654"/>
                </a:lnTo>
                <a:lnTo>
                  <a:pt x="33106" y="10558"/>
                </a:lnTo>
                <a:lnTo>
                  <a:pt x="32963" y="10480"/>
                </a:lnTo>
                <a:lnTo>
                  <a:pt x="32773" y="10384"/>
                </a:lnTo>
                <a:lnTo>
                  <a:pt x="32582" y="10258"/>
                </a:lnTo>
                <a:lnTo>
                  <a:pt x="32359" y="10101"/>
                </a:lnTo>
                <a:lnTo>
                  <a:pt x="31787" y="9657"/>
                </a:lnTo>
                <a:lnTo>
                  <a:pt x="31199" y="9182"/>
                </a:lnTo>
                <a:lnTo>
                  <a:pt x="30595" y="8677"/>
                </a:lnTo>
                <a:lnTo>
                  <a:pt x="29991" y="8155"/>
                </a:lnTo>
                <a:lnTo>
                  <a:pt x="29705" y="7884"/>
                </a:lnTo>
                <a:lnTo>
                  <a:pt x="29419" y="7608"/>
                </a:lnTo>
                <a:lnTo>
                  <a:pt x="29149" y="7331"/>
                </a:lnTo>
                <a:lnTo>
                  <a:pt x="28895" y="7055"/>
                </a:lnTo>
                <a:lnTo>
                  <a:pt x="28640" y="6773"/>
                </a:lnTo>
                <a:lnTo>
                  <a:pt x="28418" y="6490"/>
                </a:lnTo>
                <a:lnTo>
                  <a:pt x="28211" y="6208"/>
                </a:lnTo>
                <a:lnTo>
                  <a:pt x="28005" y="5925"/>
                </a:lnTo>
                <a:close/>
                <a:moveTo>
                  <a:pt x="64162" y="7890"/>
                </a:moveTo>
                <a:lnTo>
                  <a:pt x="64353" y="7896"/>
                </a:lnTo>
                <a:lnTo>
                  <a:pt x="64560" y="7902"/>
                </a:lnTo>
                <a:lnTo>
                  <a:pt x="64766" y="7920"/>
                </a:lnTo>
                <a:lnTo>
                  <a:pt x="64989" y="7938"/>
                </a:lnTo>
                <a:lnTo>
                  <a:pt x="65196" y="7962"/>
                </a:lnTo>
                <a:lnTo>
                  <a:pt x="65418" y="7992"/>
                </a:lnTo>
                <a:lnTo>
                  <a:pt x="65656" y="8028"/>
                </a:lnTo>
                <a:lnTo>
                  <a:pt x="65895" y="8070"/>
                </a:lnTo>
                <a:lnTo>
                  <a:pt x="67802" y="8419"/>
                </a:lnTo>
                <a:lnTo>
                  <a:pt x="68851" y="8617"/>
                </a:lnTo>
                <a:lnTo>
                  <a:pt x="69932" y="8833"/>
                </a:lnTo>
                <a:lnTo>
                  <a:pt x="69964" y="9056"/>
                </a:lnTo>
                <a:lnTo>
                  <a:pt x="69948" y="9266"/>
                </a:lnTo>
                <a:lnTo>
                  <a:pt x="69916" y="9476"/>
                </a:lnTo>
                <a:lnTo>
                  <a:pt x="69868" y="9573"/>
                </a:lnTo>
                <a:lnTo>
                  <a:pt x="69836" y="9675"/>
                </a:lnTo>
                <a:lnTo>
                  <a:pt x="69773" y="9765"/>
                </a:lnTo>
                <a:lnTo>
                  <a:pt x="69709" y="9861"/>
                </a:lnTo>
                <a:lnTo>
                  <a:pt x="69646" y="9951"/>
                </a:lnTo>
                <a:lnTo>
                  <a:pt x="69566" y="10041"/>
                </a:lnTo>
                <a:lnTo>
                  <a:pt x="69487" y="10125"/>
                </a:lnTo>
                <a:lnTo>
                  <a:pt x="69391" y="10209"/>
                </a:lnTo>
                <a:lnTo>
                  <a:pt x="69280" y="10288"/>
                </a:lnTo>
                <a:lnTo>
                  <a:pt x="69169" y="10366"/>
                </a:lnTo>
                <a:lnTo>
                  <a:pt x="69042" y="10444"/>
                </a:lnTo>
                <a:lnTo>
                  <a:pt x="68915" y="10516"/>
                </a:lnTo>
                <a:lnTo>
                  <a:pt x="68787" y="10588"/>
                </a:lnTo>
                <a:lnTo>
                  <a:pt x="68644" y="10654"/>
                </a:lnTo>
                <a:lnTo>
                  <a:pt x="68485" y="10714"/>
                </a:lnTo>
                <a:lnTo>
                  <a:pt x="68327" y="10774"/>
                </a:lnTo>
                <a:lnTo>
                  <a:pt x="68168" y="10834"/>
                </a:lnTo>
                <a:lnTo>
                  <a:pt x="67993" y="10888"/>
                </a:lnTo>
                <a:lnTo>
                  <a:pt x="67802" y="10942"/>
                </a:lnTo>
                <a:lnTo>
                  <a:pt x="67627" y="10991"/>
                </a:lnTo>
                <a:lnTo>
                  <a:pt x="67421" y="11033"/>
                </a:lnTo>
                <a:lnTo>
                  <a:pt x="67214" y="11075"/>
                </a:lnTo>
                <a:lnTo>
                  <a:pt x="67007" y="11117"/>
                </a:lnTo>
                <a:lnTo>
                  <a:pt x="66785" y="11147"/>
                </a:lnTo>
                <a:lnTo>
                  <a:pt x="66562" y="11183"/>
                </a:lnTo>
                <a:lnTo>
                  <a:pt x="66340" y="11207"/>
                </a:lnTo>
                <a:lnTo>
                  <a:pt x="66006" y="11243"/>
                </a:lnTo>
                <a:lnTo>
                  <a:pt x="65688" y="11267"/>
                </a:lnTo>
                <a:lnTo>
                  <a:pt x="65370" y="11285"/>
                </a:lnTo>
                <a:lnTo>
                  <a:pt x="65084" y="11291"/>
                </a:lnTo>
                <a:lnTo>
                  <a:pt x="64798" y="11297"/>
                </a:lnTo>
                <a:lnTo>
                  <a:pt x="64512" y="11291"/>
                </a:lnTo>
                <a:lnTo>
                  <a:pt x="64258" y="11279"/>
                </a:lnTo>
                <a:lnTo>
                  <a:pt x="64003" y="11255"/>
                </a:lnTo>
                <a:lnTo>
                  <a:pt x="63749" y="11231"/>
                </a:lnTo>
                <a:lnTo>
                  <a:pt x="63527" y="11195"/>
                </a:lnTo>
                <a:lnTo>
                  <a:pt x="63304" y="11147"/>
                </a:lnTo>
                <a:lnTo>
                  <a:pt x="63082" y="11099"/>
                </a:lnTo>
                <a:lnTo>
                  <a:pt x="62891" y="11039"/>
                </a:lnTo>
                <a:lnTo>
                  <a:pt x="62700" y="10973"/>
                </a:lnTo>
                <a:lnTo>
                  <a:pt x="62509" y="10894"/>
                </a:lnTo>
                <a:lnTo>
                  <a:pt x="62351" y="10810"/>
                </a:lnTo>
                <a:lnTo>
                  <a:pt x="62239" y="10750"/>
                </a:lnTo>
                <a:lnTo>
                  <a:pt x="62144" y="10684"/>
                </a:lnTo>
                <a:lnTo>
                  <a:pt x="61953" y="10546"/>
                </a:lnTo>
                <a:lnTo>
                  <a:pt x="61794" y="10402"/>
                </a:lnTo>
                <a:lnTo>
                  <a:pt x="61651" y="10239"/>
                </a:lnTo>
                <a:lnTo>
                  <a:pt x="61556" y="10077"/>
                </a:lnTo>
                <a:lnTo>
                  <a:pt x="61476" y="9903"/>
                </a:lnTo>
                <a:lnTo>
                  <a:pt x="61429" y="9729"/>
                </a:lnTo>
                <a:lnTo>
                  <a:pt x="61413" y="9542"/>
                </a:lnTo>
                <a:lnTo>
                  <a:pt x="61413" y="9416"/>
                </a:lnTo>
                <a:lnTo>
                  <a:pt x="61445" y="9284"/>
                </a:lnTo>
                <a:lnTo>
                  <a:pt x="61492" y="9146"/>
                </a:lnTo>
                <a:lnTo>
                  <a:pt x="61556" y="9008"/>
                </a:lnTo>
                <a:lnTo>
                  <a:pt x="61635" y="8870"/>
                </a:lnTo>
                <a:lnTo>
                  <a:pt x="61747" y="8731"/>
                </a:lnTo>
                <a:lnTo>
                  <a:pt x="61874" y="8599"/>
                </a:lnTo>
                <a:lnTo>
                  <a:pt x="62033" y="8467"/>
                </a:lnTo>
                <a:lnTo>
                  <a:pt x="62208" y="8353"/>
                </a:lnTo>
                <a:lnTo>
                  <a:pt x="62398" y="8239"/>
                </a:lnTo>
                <a:lnTo>
                  <a:pt x="62509" y="8191"/>
                </a:lnTo>
                <a:lnTo>
                  <a:pt x="62637" y="8143"/>
                </a:lnTo>
                <a:lnTo>
                  <a:pt x="62748" y="8100"/>
                </a:lnTo>
                <a:lnTo>
                  <a:pt x="62875" y="8058"/>
                </a:lnTo>
                <a:lnTo>
                  <a:pt x="63018" y="8022"/>
                </a:lnTo>
                <a:lnTo>
                  <a:pt x="63161" y="7986"/>
                </a:lnTo>
                <a:lnTo>
                  <a:pt x="63304" y="7962"/>
                </a:lnTo>
                <a:lnTo>
                  <a:pt x="63463" y="7938"/>
                </a:lnTo>
                <a:lnTo>
                  <a:pt x="63638" y="7920"/>
                </a:lnTo>
                <a:lnTo>
                  <a:pt x="63797" y="7902"/>
                </a:lnTo>
                <a:lnTo>
                  <a:pt x="63972" y="7896"/>
                </a:lnTo>
                <a:lnTo>
                  <a:pt x="64162" y="7890"/>
                </a:lnTo>
                <a:close/>
                <a:moveTo>
                  <a:pt x="58965" y="17792"/>
                </a:moveTo>
                <a:lnTo>
                  <a:pt x="59188" y="17804"/>
                </a:lnTo>
                <a:lnTo>
                  <a:pt x="59585" y="17834"/>
                </a:lnTo>
                <a:lnTo>
                  <a:pt x="59982" y="17876"/>
                </a:lnTo>
                <a:lnTo>
                  <a:pt x="60396" y="17930"/>
                </a:lnTo>
                <a:lnTo>
                  <a:pt x="60793" y="18003"/>
                </a:lnTo>
                <a:lnTo>
                  <a:pt x="61190" y="18087"/>
                </a:lnTo>
                <a:lnTo>
                  <a:pt x="61588" y="18183"/>
                </a:lnTo>
                <a:lnTo>
                  <a:pt x="61985" y="18291"/>
                </a:lnTo>
                <a:lnTo>
                  <a:pt x="62366" y="18411"/>
                </a:lnTo>
                <a:lnTo>
                  <a:pt x="62748" y="18537"/>
                </a:lnTo>
                <a:lnTo>
                  <a:pt x="63113" y="18675"/>
                </a:lnTo>
                <a:lnTo>
                  <a:pt x="63479" y="18826"/>
                </a:lnTo>
                <a:lnTo>
                  <a:pt x="63829" y="18988"/>
                </a:lnTo>
                <a:lnTo>
                  <a:pt x="64162" y="19156"/>
                </a:lnTo>
                <a:lnTo>
                  <a:pt x="64480" y="19330"/>
                </a:lnTo>
                <a:lnTo>
                  <a:pt x="64782" y="19511"/>
                </a:lnTo>
                <a:lnTo>
                  <a:pt x="65068" y="19703"/>
                </a:lnTo>
                <a:lnTo>
                  <a:pt x="64512" y="19673"/>
                </a:lnTo>
                <a:lnTo>
                  <a:pt x="63972" y="19637"/>
                </a:lnTo>
                <a:lnTo>
                  <a:pt x="63463" y="19595"/>
                </a:lnTo>
                <a:lnTo>
                  <a:pt x="62986" y="19535"/>
                </a:lnTo>
                <a:lnTo>
                  <a:pt x="62509" y="19475"/>
                </a:lnTo>
                <a:lnTo>
                  <a:pt x="62080" y="19403"/>
                </a:lnTo>
                <a:lnTo>
                  <a:pt x="61651" y="19318"/>
                </a:lnTo>
                <a:lnTo>
                  <a:pt x="61254" y="19234"/>
                </a:lnTo>
                <a:lnTo>
                  <a:pt x="60888" y="19144"/>
                </a:lnTo>
                <a:lnTo>
                  <a:pt x="60539" y="19048"/>
                </a:lnTo>
                <a:lnTo>
                  <a:pt x="60221" y="18952"/>
                </a:lnTo>
                <a:lnTo>
                  <a:pt x="59919" y="18850"/>
                </a:lnTo>
                <a:lnTo>
                  <a:pt x="59649" y="18748"/>
                </a:lnTo>
                <a:lnTo>
                  <a:pt x="59394" y="18639"/>
                </a:lnTo>
                <a:lnTo>
                  <a:pt x="59172" y="18531"/>
                </a:lnTo>
                <a:lnTo>
                  <a:pt x="58981" y="18429"/>
                </a:lnTo>
                <a:lnTo>
                  <a:pt x="58775" y="18303"/>
                </a:lnTo>
                <a:lnTo>
                  <a:pt x="58631" y="18195"/>
                </a:lnTo>
                <a:lnTo>
                  <a:pt x="58520" y="18093"/>
                </a:lnTo>
                <a:lnTo>
                  <a:pt x="58441" y="18003"/>
                </a:lnTo>
                <a:lnTo>
                  <a:pt x="58409" y="17930"/>
                </a:lnTo>
                <a:lnTo>
                  <a:pt x="58393" y="17870"/>
                </a:lnTo>
                <a:lnTo>
                  <a:pt x="58393" y="17822"/>
                </a:lnTo>
                <a:lnTo>
                  <a:pt x="58409" y="17798"/>
                </a:lnTo>
                <a:lnTo>
                  <a:pt x="58425" y="17804"/>
                </a:lnTo>
                <a:lnTo>
                  <a:pt x="58488" y="17798"/>
                </a:lnTo>
                <a:lnTo>
                  <a:pt x="58600" y="17792"/>
                </a:lnTo>
                <a:close/>
                <a:moveTo>
                  <a:pt x="16625" y="17816"/>
                </a:moveTo>
                <a:lnTo>
                  <a:pt x="16816" y="17822"/>
                </a:lnTo>
                <a:lnTo>
                  <a:pt x="17022" y="17828"/>
                </a:lnTo>
                <a:lnTo>
                  <a:pt x="17229" y="17852"/>
                </a:lnTo>
                <a:lnTo>
                  <a:pt x="17467" y="17882"/>
                </a:lnTo>
                <a:lnTo>
                  <a:pt x="17578" y="17906"/>
                </a:lnTo>
                <a:lnTo>
                  <a:pt x="17690" y="17936"/>
                </a:lnTo>
                <a:lnTo>
                  <a:pt x="17817" y="17972"/>
                </a:lnTo>
                <a:lnTo>
                  <a:pt x="17928" y="18009"/>
                </a:lnTo>
                <a:lnTo>
                  <a:pt x="18039" y="18057"/>
                </a:lnTo>
                <a:lnTo>
                  <a:pt x="18167" y="18105"/>
                </a:lnTo>
                <a:lnTo>
                  <a:pt x="18278" y="18165"/>
                </a:lnTo>
                <a:lnTo>
                  <a:pt x="18389" y="18231"/>
                </a:lnTo>
                <a:lnTo>
                  <a:pt x="18659" y="18411"/>
                </a:lnTo>
                <a:lnTo>
                  <a:pt x="18898" y="18585"/>
                </a:lnTo>
                <a:lnTo>
                  <a:pt x="19088" y="18760"/>
                </a:lnTo>
                <a:lnTo>
                  <a:pt x="19247" y="18928"/>
                </a:lnTo>
                <a:lnTo>
                  <a:pt x="19374" y="19096"/>
                </a:lnTo>
                <a:lnTo>
                  <a:pt x="19470" y="19258"/>
                </a:lnTo>
                <a:lnTo>
                  <a:pt x="19533" y="19415"/>
                </a:lnTo>
                <a:lnTo>
                  <a:pt x="19581" y="19559"/>
                </a:lnTo>
                <a:lnTo>
                  <a:pt x="19581" y="19703"/>
                </a:lnTo>
                <a:lnTo>
                  <a:pt x="19565" y="19841"/>
                </a:lnTo>
                <a:lnTo>
                  <a:pt x="19533" y="19973"/>
                </a:lnTo>
                <a:lnTo>
                  <a:pt x="19470" y="20100"/>
                </a:lnTo>
                <a:lnTo>
                  <a:pt x="19390" y="20220"/>
                </a:lnTo>
                <a:lnTo>
                  <a:pt x="19295" y="20328"/>
                </a:lnTo>
                <a:lnTo>
                  <a:pt x="19184" y="20430"/>
                </a:lnTo>
                <a:lnTo>
                  <a:pt x="19057" y="20520"/>
                </a:lnTo>
                <a:lnTo>
                  <a:pt x="18914" y="20610"/>
                </a:lnTo>
                <a:lnTo>
                  <a:pt x="18755" y="20688"/>
                </a:lnTo>
                <a:lnTo>
                  <a:pt x="18596" y="20760"/>
                </a:lnTo>
                <a:lnTo>
                  <a:pt x="18405" y="20827"/>
                </a:lnTo>
                <a:lnTo>
                  <a:pt x="18214" y="20881"/>
                </a:lnTo>
                <a:lnTo>
                  <a:pt x="18008" y="20929"/>
                </a:lnTo>
                <a:lnTo>
                  <a:pt x="17801" y="20971"/>
                </a:lnTo>
                <a:lnTo>
                  <a:pt x="17578" y="21007"/>
                </a:lnTo>
                <a:lnTo>
                  <a:pt x="17340" y="21037"/>
                </a:lnTo>
                <a:lnTo>
                  <a:pt x="17102" y="21055"/>
                </a:lnTo>
                <a:lnTo>
                  <a:pt x="16847" y="21067"/>
                </a:lnTo>
                <a:lnTo>
                  <a:pt x="16323" y="21067"/>
                </a:lnTo>
                <a:lnTo>
                  <a:pt x="16053" y="21055"/>
                </a:lnTo>
                <a:lnTo>
                  <a:pt x="15767" y="21037"/>
                </a:lnTo>
                <a:lnTo>
                  <a:pt x="15481" y="21013"/>
                </a:lnTo>
                <a:lnTo>
                  <a:pt x="15194" y="20983"/>
                </a:lnTo>
                <a:lnTo>
                  <a:pt x="14908" y="20941"/>
                </a:lnTo>
                <a:lnTo>
                  <a:pt x="14606" y="20899"/>
                </a:lnTo>
                <a:lnTo>
                  <a:pt x="14304" y="20845"/>
                </a:lnTo>
                <a:lnTo>
                  <a:pt x="14002" y="20784"/>
                </a:lnTo>
                <a:lnTo>
                  <a:pt x="13685" y="20718"/>
                </a:lnTo>
                <a:lnTo>
                  <a:pt x="13383" y="20640"/>
                </a:lnTo>
                <a:lnTo>
                  <a:pt x="13081" y="20562"/>
                </a:lnTo>
                <a:lnTo>
                  <a:pt x="12763" y="20472"/>
                </a:lnTo>
                <a:lnTo>
                  <a:pt x="12445" y="20376"/>
                </a:lnTo>
                <a:lnTo>
                  <a:pt x="12143" y="20274"/>
                </a:lnTo>
                <a:lnTo>
                  <a:pt x="11825" y="20166"/>
                </a:lnTo>
                <a:lnTo>
                  <a:pt x="11523" y="20051"/>
                </a:lnTo>
                <a:lnTo>
                  <a:pt x="11221" y="19925"/>
                </a:lnTo>
                <a:lnTo>
                  <a:pt x="10903" y="19799"/>
                </a:lnTo>
                <a:lnTo>
                  <a:pt x="10617" y="19661"/>
                </a:lnTo>
                <a:lnTo>
                  <a:pt x="10967" y="19445"/>
                </a:lnTo>
                <a:lnTo>
                  <a:pt x="11332" y="19240"/>
                </a:lnTo>
                <a:lnTo>
                  <a:pt x="11714" y="19048"/>
                </a:lnTo>
                <a:lnTo>
                  <a:pt x="12095" y="18868"/>
                </a:lnTo>
                <a:lnTo>
                  <a:pt x="12493" y="18706"/>
                </a:lnTo>
                <a:lnTo>
                  <a:pt x="12906" y="18549"/>
                </a:lnTo>
                <a:lnTo>
                  <a:pt x="13303" y="18411"/>
                </a:lnTo>
                <a:lnTo>
                  <a:pt x="13700" y="18291"/>
                </a:lnTo>
                <a:lnTo>
                  <a:pt x="14114" y="18183"/>
                </a:lnTo>
                <a:lnTo>
                  <a:pt x="14495" y="18087"/>
                </a:lnTo>
                <a:lnTo>
                  <a:pt x="14892" y="18003"/>
                </a:lnTo>
                <a:lnTo>
                  <a:pt x="15274" y="17936"/>
                </a:lnTo>
                <a:lnTo>
                  <a:pt x="15639" y="17882"/>
                </a:lnTo>
                <a:lnTo>
                  <a:pt x="15989" y="17846"/>
                </a:lnTo>
                <a:lnTo>
                  <a:pt x="16323" y="17822"/>
                </a:lnTo>
                <a:lnTo>
                  <a:pt x="16482" y="17816"/>
                </a:lnTo>
                <a:close/>
                <a:moveTo>
                  <a:pt x="41387" y="23783"/>
                </a:moveTo>
                <a:lnTo>
                  <a:pt x="41514" y="23789"/>
                </a:lnTo>
                <a:lnTo>
                  <a:pt x="41609" y="23801"/>
                </a:lnTo>
                <a:lnTo>
                  <a:pt x="41689" y="23813"/>
                </a:lnTo>
                <a:lnTo>
                  <a:pt x="41753" y="23825"/>
                </a:lnTo>
                <a:lnTo>
                  <a:pt x="41800" y="23843"/>
                </a:lnTo>
                <a:lnTo>
                  <a:pt x="41848" y="23867"/>
                </a:lnTo>
                <a:lnTo>
                  <a:pt x="41959" y="23927"/>
                </a:lnTo>
                <a:lnTo>
                  <a:pt x="42039" y="23999"/>
                </a:lnTo>
                <a:lnTo>
                  <a:pt x="42102" y="24077"/>
                </a:lnTo>
                <a:lnTo>
                  <a:pt x="42150" y="24173"/>
                </a:lnTo>
                <a:lnTo>
                  <a:pt x="42182" y="24269"/>
                </a:lnTo>
                <a:lnTo>
                  <a:pt x="42198" y="24378"/>
                </a:lnTo>
                <a:lnTo>
                  <a:pt x="42198" y="24492"/>
                </a:lnTo>
                <a:lnTo>
                  <a:pt x="42198" y="24606"/>
                </a:lnTo>
                <a:lnTo>
                  <a:pt x="42182" y="24726"/>
                </a:lnTo>
                <a:lnTo>
                  <a:pt x="42150" y="24840"/>
                </a:lnTo>
                <a:lnTo>
                  <a:pt x="42070" y="25081"/>
                </a:lnTo>
                <a:lnTo>
                  <a:pt x="41975" y="25309"/>
                </a:lnTo>
                <a:lnTo>
                  <a:pt x="41832" y="25513"/>
                </a:lnTo>
                <a:lnTo>
                  <a:pt x="41800" y="25573"/>
                </a:lnTo>
                <a:lnTo>
                  <a:pt x="41784" y="25633"/>
                </a:lnTo>
                <a:lnTo>
                  <a:pt x="41737" y="25796"/>
                </a:lnTo>
                <a:lnTo>
                  <a:pt x="41657" y="25976"/>
                </a:lnTo>
                <a:lnTo>
                  <a:pt x="41530" y="26210"/>
                </a:lnTo>
                <a:lnTo>
                  <a:pt x="41451" y="26342"/>
                </a:lnTo>
                <a:lnTo>
                  <a:pt x="41355" y="26487"/>
                </a:lnTo>
                <a:lnTo>
                  <a:pt x="41228" y="26637"/>
                </a:lnTo>
                <a:lnTo>
                  <a:pt x="41101" y="26799"/>
                </a:lnTo>
                <a:lnTo>
                  <a:pt x="40942" y="26961"/>
                </a:lnTo>
                <a:lnTo>
                  <a:pt x="40783" y="27124"/>
                </a:lnTo>
                <a:lnTo>
                  <a:pt x="40576" y="27298"/>
                </a:lnTo>
                <a:lnTo>
                  <a:pt x="40370" y="27466"/>
                </a:lnTo>
                <a:lnTo>
                  <a:pt x="39925" y="27334"/>
                </a:lnTo>
                <a:lnTo>
                  <a:pt x="39512" y="27196"/>
                </a:lnTo>
                <a:lnTo>
                  <a:pt x="39146" y="27057"/>
                </a:lnTo>
                <a:lnTo>
                  <a:pt x="38796" y="26913"/>
                </a:lnTo>
                <a:lnTo>
                  <a:pt x="38478" y="26763"/>
                </a:lnTo>
                <a:lnTo>
                  <a:pt x="38192" y="26613"/>
                </a:lnTo>
                <a:lnTo>
                  <a:pt x="37938" y="26463"/>
                </a:lnTo>
                <a:lnTo>
                  <a:pt x="37716" y="26306"/>
                </a:lnTo>
                <a:lnTo>
                  <a:pt x="37509" y="26156"/>
                </a:lnTo>
                <a:lnTo>
                  <a:pt x="37350" y="26006"/>
                </a:lnTo>
                <a:lnTo>
                  <a:pt x="37207" y="25856"/>
                </a:lnTo>
                <a:lnTo>
                  <a:pt x="37096" y="25711"/>
                </a:lnTo>
                <a:lnTo>
                  <a:pt x="37016" y="25567"/>
                </a:lnTo>
                <a:lnTo>
                  <a:pt x="36953" y="25423"/>
                </a:lnTo>
                <a:lnTo>
                  <a:pt x="36921" y="25291"/>
                </a:lnTo>
                <a:lnTo>
                  <a:pt x="36921" y="25165"/>
                </a:lnTo>
                <a:lnTo>
                  <a:pt x="36953" y="25021"/>
                </a:lnTo>
                <a:lnTo>
                  <a:pt x="36969" y="24948"/>
                </a:lnTo>
                <a:lnTo>
                  <a:pt x="37016" y="24876"/>
                </a:lnTo>
                <a:lnTo>
                  <a:pt x="37064" y="24798"/>
                </a:lnTo>
                <a:lnTo>
                  <a:pt x="37128" y="24726"/>
                </a:lnTo>
                <a:lnTo>
                  <a:pt x="37207" y="24648"/>
                </a:lnTo>
                <a:lnTo>
                  <a:pt x="37302" y="24576"/>
                </a:lnTo>
                <a:lnTo>
                  <a:pt x="37414" y="24498"/>
                </a:lnTo>
                <a:lnTo>
                  <a:pt x="37557" y="24426"/>
                </a:lnTo>
                <a:lnTo>
                  <a:pt x="37700" y="24354"/>
                </a:lnTo>
                <a:lnTo>
                  <a:pt x="37875" y="24287"/>
                </a:lnTo>
                <a:lnTo>
                  <a:pt x="38081" y="24221"/>
                </a:lnTo>
                <a:lnTo>
                  <a:pt x="38288" y="24161"/>
                </a:lnTo>
                <a:lnTo>
                  <a:pt x="38542" y="24107"/>
                </a:lnTo>
                <a:lnTo>
                  <a:pt x="38812" y="24053"/>
                </a:lnTo>
                <a:lnTo>
                  <a:pt x="39257" y="23975"/>
                </a:lnTo>
                <a:lnTo>
                  <a:pt x="39655" y="23915"/>
                </a:lnTo>
                <a:lnTo>
                  <a:pt x="40020" y="23867"/>
                </a:lnTo>
                <a:lnTo>
                  <a:pt x="40338" y="23831"/>
                </a:lnTo>
                <a:lnTo>
                  <a:pt x="40608" y="23807"/>
                </a:lnTo>
                <a:lnTo>
                  <a:pt x="40847" y="23795"/>
                </a:lnTo>
                <a:lnTo>
                  <a:pt x="41053" y="23783"/>
                </a:lnTo>
                <a:close/>
                <a:moveTo>
                  <a:pt x="38018" y="1227"/>
                </a:moveTo>
                <a:lnTo>
                  <a:pt x="38606" y="1233"/>
                </a:lnTo>
                <a:lnTo>
                  <a:pt x="39225" y="1245"/>
                </a:lnTo>
                <a:lnTo>
                  <a:pt x="39845" y="1263"/>
                </a:lnTo>
                <a:lnTo>
                  <a:pt x="40481" y="1281"/>
                </a:lnTo>
                <a:lnTo>
                  <a:pt x="41133" y="1311"/>
                </a:lnTo>
                <a:lnTo>
                  <a:pt x="41816" y="1341"/>
                </a:lnTo>
                <a:lnTo>
                  <a:pt x="42500" y="1371"/>
                </a:lnTo>
                <a:lnTo>
                  <a:pt x="43199" y="1413"/>
                </a:lnTo>
                <a:lnTo>
                  <a:pt x="44645" y="1503"/>
                </a:lnTo>
                <a:lnTo>
                  <a:pt x="45885" y="1593"/>
                </a:lnTo>
                <a:lnTo>
                  <a:pt x="47093" y="1689"/>
                </a:lnTo>
                <a:lnTo>
                  <a:pt x="48269" y="1797"/>
                </a:lnTo>
                <a:lnTo>
                  <a:pt x="49413" y="1912"/>
                </a:lnTo>
                <a:lnTo>
                  <a:pt x="50526" y="2038"/>
                </a:lnTo>
                <a:lnTo>
                  <a:pt x="51607" y="2164"/>
                </a:lnTo>
                <a:lnTo>
                  <a:pt x="52656" y="2302"/>
                </a:lnTo>
                <a:lnTo>
                  <a:pt x="53673" y="2446"/>
                </a:lnTo>
                <a:lnTo>
                  <a:pt x="54658" y="2603"/>
                </a:lnTo>
                <a:lnTo>
                  <a:pt x="55628" y="2759"/>
                </a:lnTo>
                <a:lnTo>
                  <a:pt x="56549" y="2921"/>
                </a:lnTo>
                <a:lnTo>
                  <a:pt x="57439" y="3089"/>
                </a:lnTo>
                <a:lnTo>
                  <a:pt x="58298" y="3264"/>
                </a:lnTo>
                <a:lnTo>
                  <a:pt x="59124" y="3444"/>
                </a:lnTo>
                <a:lnTo>
                  <a:pt x="59935" y="3630"/>
                </a:lnTo>
                <a:lnTo>
                  <a:pt x="60698" y="3822"/>
                </a:lnTo>
                <a:lnTo>
                  <a:pt x="61429" y="4015"/>
                </a:lnTo>
                <a:lnTo>
                  <a:pt x="62144" y="4213"/>
                </a:lnTo>
                <a:lnTo>
                  <a:pt x="62811" y="4411"/>
                </a:lnTo>
                <a:lnTo>
                  <a:pt x="63463" y="4621"/>
                </a:lnTo>
                <a:lnTo>
                  <a:pt x="64067" y="4826"/>
                </a:lnTo>
                <a:lnTo>
                  <a:pt x="64655" y="5036"/>
                </a:lnTo>
                <a:lnTo>
                  <a:pt x="65211" y="5252"/>
                </a:lnTo>
                <a:lnTo>
                  <a:pt x="65736" y="5469"/>
                </a:lnTo>
                <a:lnTo>
                  <a:pt x="66229" y="5685"/>
                </a:lnTo>
                <a:lnTo>
                  <a:pt x="66689" y="5907"/>
                </a:lnTo>
                <a:lnTo>
                  <a:pt x="67119" y="6124"/>
                </a:lnTo>
                <a:lnTo>
                  <a:pt x="67516" y="6346"/>
                </a:lnTo>
                <a:lnTo>
                  <a:pt x="67882" y="6568"/>
                </a:lnTo>
                <a:lnTo>
                  <a:pt x="68215" y="6791"/>
                </a:lnTo>
                <a:lnTo>
                  <a:pt x="68533" y="7019"/>
                </a:lnTo>
                <a:lnTo>
                  <a:pt x="68803" y="7241"/>
                </a:lnTo>
                <a:lnTo>
                  <a:pt x="67309" y="6965"/>
                </a:lnTo>
                <a:lnTo>
                  <a:pt x="66912" y="6893"/>
                </a:lnTo>
                <a:lnTo>
                  <a:pt x="66499" y="6833"/>
                </a:lnTo>
                <a:lnTo>
                  <a:pt x="66101" y="6785"/>
                </a:lnTo>
                <a:lnTo>
                  <a:pt x="65704" y="6743"/>
                </a:lnTo>
                <a:lnTo>
                  <a:pt x="65323" y="6706"/>
                </a:lnTo>
                <a:lnTo>
                  <a:pt x="64925" y="6682"/>
                </a:lnTo>
                <a:lnTo>
                  <a:pt x="64544" y="6670"/>
                </a:lnTo>
                <a:lnTo>
                  <a:pt x="64162" y="6664"/>
                </a:lnTo>
                <a:lnTo>
                  <a:pt x="63797" y="6670"/>
                </a:lnTo>
                <a:lnTo>
                  <a:pt x="63447" y="6682"/>
                </a:lnTo>
                <a:lnTo>
                  <a:pt x="63113" y="6700"/>
                </a:lnTo>
                <a:lnTo>
                  <a:pt x="62780" y="6730"/>
                </a:lnTo>
                <a:lnTo>
                  <a:pt x="62462" y="6767"/>
                </a:lnTo>
                <a:lnTo>
                  <a:pt x="62144" y="6809"/>
                </a:lnTo>
                <a:lnTo>
                  <a:pt x="61858" y="6857"/>
                </a:lnTo>
                <a:lnTo>
                  <a:pt x="61572" y="6911"/>
                </a:lnTo>
                <a:lnTo>
                  <a:pt x="61286" y="6977"/>
                </a:lnTo>
                <a:lnTo>
                  <a:pt x="61031" y="7043"/>
                </a:lnTo>
                <a:lnTo>
                  <a:pt x="60777" y="7121"/>
                </a:lnTo>
                <a:lnTo>
                  <a:pt x="60539" y="7199"/>
                </a:lnTo>
                <a:lnTo>
                  <a:pt x="60300" y="7283"/>
                </a:lnTo>
                <a:lnTo>
                  <a:pt x="60094" y="7373"/>
                </a:lnTo>
                <a:lnTo>
                  <a:pt x="59887" y="7470"/>
                </a:lnTo>
                <a:lnTo>
                  <a:pt x="59680" y="7566"/>
                </a:lnTo>
                <a:lnTo>
                  <a:pt x="59506" y="7674"/>
                </a:lnTo>
                <a:lnTo>
                  <a:pt x="59331" y="7776"/>
                </a:lnTo>
                <a:lnTo>
                  <a:pt x="59172" y="7890"/>
                </a:lnTo>
                <a:lnTo>
                  <a:pt x="59029" y="8004"/>
                </a:lnTo>
                <a:lnTo>
                  <a:pt x="58886" y="8124"/>
                </a:lnTo>
                <a:lnTo>
                  <a:pt x="58759" y="8245"/>
                </a:lnTo>
                <a:lnTo>
                  <a:pt x="58647" y="8365"/>
                </a:lnTo>
                <a:lnTo>
                  <a:pt x="58552" y="8491"/>
                </a:lnTo>
                <a:lnTo>
                  <a:pt x="58457" y="8617"/>
                </a:lnTo>
                <a:lnTo>
                  <a:pt x="58377" y="8749"/>
                </a:lnTo>
                <a:lnTo>
                  <a:pt x="58314" y="8876"/>
                </a:lnTo>
                <a:lnTo>
                  <a:pt x="58266" y="9008"/>
                </a:lnTo>
                <a:lnTo>
                  <a:pt x="58218" y="9140"/>
                </a:lnTo>
                <a:lnTo>
                  <a:pt x="58186" y="9278"/>
                </a:lnTo>
                <a:lnTo>
                  <a:pt x="58171" y="9410"/>
                </a:lnTo>
                <a:lnTo>
                  <a:pt x="58171" y="9542"/>
                </a:lnTo>
                <a:lnTo>
                  <a:pt x="58171" y="9687"/>
                </a:lnTo>
                <a:lnTo>
                  <a:pt x="58186" y="9825"/>
                </a:lnTo>
                <a:lnTo>
                  <a:pt x="58218" y="9957"/>
                </a:lnTo>
                <a:lnTo>
                  <a:pt x="58266" y="10095"/>
                </a:lnTo>
                <a:lnTo>
                  <a:pt x="58314" y="10227"/>
                </a:lnTo>
                <a:lnTo>
                  <a:pt x="58393" y="10360"/>
                </a:lnTo>
                <a:lnTo>
                  <a:pt x="58473" y="10486"/>
                </a:lnTo>
                <a:lnTo>
                  <a:pt x="58552" y="10618"/>
                </a:lnTo>
                <a:lnTo>
                  <a:pt x="58663" y="10738"/>
                </a:lnTo>
                <a:lnTo>
                  <a:pt x="58775" y="10864"/>
                </a:lnTo>
                <a:lnTo>
                  <a:pt x="58902" y="10979"/>
                </a:lnTo>
                <a:lnTo>
                  <a:pt x="59045" y="11093"/>
                </a:lnTo>
                <a:lnTo>
                  <a:pt x="59188" y="11207"/>
                </a:lnTo>
                <a:lnTo>
                  <a:pt x="59347" y="11315"/>
                </a:lnTo>
                <a:lnTo>
                  <a:pt x="59522" y="11423"/>
                </a:lnTo>
                <a:lnTo>
                  <a:pt x="59696" y="11525"/>
                </a:lnTo>
                <a:lnTo>
                  <a:pt x="59855" y="11603"/>
                </a:lnTo>
                <a:lnTo>
                  <a:pt x="60014" y="11682"/>
                </a:lnTo>
                <a:lnTo>
                  <a:pt x="60189" y="11754"/>
                </a:lnTo>
                <a:lnTo>
                  <a:pt x="60364" y="11826"/>
                </a:lnTo>
                <a:lnTo>
                  <a:pt x="60555" y="11892"/>
                </a:lnTo>
                <a:lnTo>
                  <a:pt x="60745" y="11958"/>
                </a:lnTo>
                <a:lnTo>
                  <a:pt x="60936" y="12018"/>
                </a:lnTo>
                <a:lnTo>
                  <a:pt x="61127" y="12078"/>
                </a:lnTo>
                <a:lnTo>
                  <a:pt x="61333" y="12132"/>
                </a:lnTo>
                <a:lnTo>
                  <a:pt x="61556" y="12180"/>
                </a:lnTo>
                <a:lnTo>
                  <a:pt x="61763" y="12228"/>
                </a:lnTo>
                <a:lnTo>
                  <a:pt x="61985" y="12270"/>
                </a:lnTo>
                <a:lnTo>
                  <a:pt x="62208" y="12312"/>
                </a:lnTo>
                <a:lnTo>
                  <a:pt x="62446" y="12348"/>
                </a:lnTo>
                <a:lnTo>
                  <a:pt x="62684" y="12385"/>
                </a:lnTo>
                <a:lnTo>
                  <a:pt x="62923" y="12415"/>
                </a:lnTo>
                <a:lnTo>
                  <a:pt x="63161" y="12439"/>
                </a:lnTo>
                <a:lnTo>
                  <a:pt x="63415" y="12463"/>
                </a:lnTo>
                <a:lnTo>
                  <a:pt x="63654" y="12481"/>
                </a:lnTo>
                <a:lnTo>
                  <a:pt x="63908" y="12499"/>
                </a:lnTo>
                <a:lnTo>
                  <a:pt x="64178" y="12505"/>
                </a:lnTo>
                <a:lnTo>
                  <a:pt x="64433" y="12517"/>
                </a:lnTo>
                <a:lnTo>
                  <a:pt x="64703" y="12517"/>
                </a:lnTo>
                <a:lnTo>
                  <a:pt x="64973" y="12523"/>
                </a:lnTo>
                <a:lnTo>
                  <a:pt x="65243" y="12517"/>
                </a:lnTo>
                <a:lnTo>
                  <a:pt x="65529" y="12511"/>
                </a:lnTo>
                <a:lnTo>
                  <a:pt x="65799" y="12499"/>
                </a:lnTo>
                <a:lnTo>
                  <a:pt x="66086" y="12487"/>
                </a:lnTo>
                <a:lnTo>
                  <a:pt x="66372" y="12469"/>
                </a:lnTo>
                <a:lnTo>
                  <a:pt x="66658" y="12445"/>
                </a:lnTo>
                <a:lnTo>
                  <a:pt x="67230" y="12385"/>
                </a:lnTo>
                <a:lnTo>
                  <a:pt x="67564" y="12348"/>
                </a:lnTo>
                <a:lnTo>
                  <a:pt x="67866" y="12306"/>
                </a:lnTo>
                <a:lnTo>
                  <a:pt x="68168" y="12264"/>
                </a:lnTo>
                <a:lnTo>
                  <a:pt x="68470" y="12216"/>
                </a:lnTo>
                <a:lnTo>
                  <a:pt x="68756" y="12162"/>
                </a:lnTo>
                <a:lnTo>
                  <a:pt x="69042" y="12102"/>
                </a:lnTo>
                <a:lnTo>
                  <a:pt x="69312" y="12042"/>
                </a:lnTo>
                <a:lnTo>
                  <a:pt x="69566" y="11976"/>
                </a:lnTo>
                <a:lnTo>
                  <a:pt x="69821" y="11910"/>
                </a:lnTo>
                <a:lnTo>
                  <a:pt x="70075" y="11838"/>
                </a:lnTo>
                <a:lnTo>
                  <a:pt x="70313" y="11766"/>
                </a:lnTo>
                <a:lnTo>
                  <a:pt x="70536" y="11688"/>
                </a:lnTo>
                <a:lnTo>
                  <a:pt x="70758" y="11603"/>
                </a:lnTo>
                <a:lnTo>
                  <a:pt x="70965" y="11519"/>
                </a:lnTo>
                <a:lnTo>
                  <a:pt x="71171" y="11429"/>
                </a:lnTo>
                <a:lnTo>
                  <a:pt x="71362" y="11339"/>
                </a:lnTo>
                <a:lnTo>
                  <a:pt x="71553" y="11249"/>
                </a:lnTo>
                <a:lnTo>
                  <a:pt x="71728" y="11153"/>
                </a:lnTo>
                <a:lnTo>
                  <a:pt x="71887" y="11051"/>
                </a:lnTo>
                <a:lnTo>
                  <a:pt x="72046" y="10948"/>
                </a:lnTo>
                <a:lnTo>
                  <a:pt x="72205" y="10840"/>
                </a:lnTo>
                <a:lnTo>
                  <a:pt x="72332" y="10732"/>
                </a:lnTo>
                <a:lnTo>
                  <a:pt x="72459" y="10624"/>
                </a:lnTo>
                <a:lnTo>
                  <a:pt x="72586" y="10510"/>
                </a:lnTo>
                <a:lnTo>
                  <a:pt x="72697" y="10390"/>
                </a:lnTo>
                <a:lnTo>
                  <a:pt x="72793" y="10276"/>
                </a:lnTo>
                <a:lnTo>
                  <a:pt x="72872" y="10155"/>
                </a:lnTo>
                <a:lnTo>
                  <a:pt x="72952" y="10029"/>
                </a:lnTo>
                <a:lnTo>
                  <a:pt x="73031" y="9903"/>
                </a:lnTo>
                <a:lnTo>
                  <a:pt x="73079" y="9777"/>
                </a:lnTo>
                <a:lnTo>
                  <a:pt x="73126" y="9645"/>
                </a:lnTo>
                <a:lnTo>
                  <a:pt x="73158" y="9512"/>
                </a:lnTo>
                <a:lnTo>
                  <a:pt x="74318" y="9783"/>
                </a:lnTo>
                <a:lnTo>
                  <a:pt x="75383" y="10047"/>
                </a:lnTo>
                <a:lnTo>
                  <a:pt x="75908" y="10179"/>
                </a:lnTo>
                <a:lnTo>
                  <a:pt x="76400" y="10312"/>
                </a:lnTo>
                <a:lnTo>
                  <a:pt x="76877" y="10444"/>
                </a:lnTo>
                <a:lnTo>
                  <a:pt x="77338" y="10576"/>
                </a:lnTo>
                <a:lnTo>
                  <a:pt x="77767" y="10714"/>
                </a:lnTo>
                <a:lnTo>
                  <a:pt x="78196" y="10846"/>
                </a:lnTo>
                <a:lnTo>
                  <a:pt x="78610" y="10979"/>
                </a:lnTo>
                <a:lnTo>
                  <a:pt x="78991" y="11111"/>
                </a:lnTo>
                <a:lnTo>
                  <a:pt x="79373" y="11243"/>
                </a:lnTo>
                <a:lnTo>
                  <a:pt x="79722" y="11369"/>
                </a:lnTo>
                <a:lnTo>
                  <a:pt x="80056" y="11501"/>
                </a:lnTo>
                <a:lnTo>
                  <a:pt x="80374" y="11633"/>
                </a:lnTo>
                <a:lnTo>
                  <a:pt x="80676" y="11766"/>
                </a:lnTo>
                <a:lnTo>
                  <a:pt x="80962" y="11898"/>
                </a:lnTo>
                <a:lnTo>
                  <a:pt x="81232" y="12030"/>
                </a:lnTo>
                <a:lnTo>
                  <a:pt x="81486" y="12162"/>
                </a:lnTo>
                <a:lnTo>
                  <a:pt x="81725" y="12294"/>
                </a:lnTo>
                <a:lnTo>
                  <a:pt x="81947" y="12427"/>
                </a:lnTo>
                <a:lnTo>
                  <a:pt x="82138" y="12559"/>
                </a:lnTo>
                <a:lnTo>
                  <a:pt x="82329" y="12691"/>
                </a:lnTo>
                <a:lnTo>
                  <a:pt x="82488" y="12823"/>
                </a:lnTo>
                <a:lnTo>
                  <a:pt x="82647" y="12955"/>
                </a:lnTo>
                <a:lnTo>
                  <a:pt x="82774" y="13088"/>
                </a:lnTo>
                <a:lnTo>
                  <a:pt x="82885" y="13220"/>
                </a:lnTo>
                <a:lnTo>
                  <a:pt x="82980" y="13352"/>
                </a:lnTo>
                <a:lnTo>
                  <a:pt x="83060" y="13484"/>
                </a:lnTo>
                <a:lnTo>
                  <a:pt x="83139" y="13616"/>
                </a:lnTo>
                <a:lnTo>
                  <a:pt x="83187" y="13748"/>
                </a:lnTo>
                <a:lnTo>
                  <a:pt x="83203" y="13869"/>
                </a:lnTo>
                <a:lnTo>
                  <a:pt x="83219" y="13983"/>
                </a:lnTo>
                <a:lnTo>
                  <a:pt x="83219" y="14103"/>
                </a:lnTo>
                <a:lnTo>
                  <a:pt x="83219" y="14223"/>
                </a:lnTo>
                <a:lnTo>
                  <a:pt x="83187" y="14343"/>
                </a:lnTo>
                <a:lnTo>
                  <a:pt x="83139" y="14463"/>
                </a:lnTo>
                <a:lnTo>
                  <a:pt x="83092" y="14584"/>
                </a:lnTo>
                <a:lnTo>
                  <a:pt x="83028" y="14704"/>
                </a:lnTo>
                <a:lnTo>
                  <a:pt x="82949" y="14830"/>
                </a:lnTo>
                <a:lnTo>
                  <a:pt x="82853" y="14950"/>
                </a:lnTo>
                <a:lnTo>
                  <a:pt x="82742" y="15070"/>
                </a:lnTo>
                <a:lnTo>
                  <a:pt x="82615" y="15197"/>
                </a:lnTo>
                <a:lnTo>
                  <a:pt x="82488" y="15317"/>
                </a:lnTo>
                <a:lnTo>
                  <a:pt x="82345" y="15443"/>
                </a:lnTo>
                <a:lnTo>
                  <a:pt x="82170" y="15569"/>
                </a:lnTo>
                <a:lnTo>
                  <a:pt x="81995" y="15689"/>
                </a:lnTo>
                <a:lnTo>
                  <a:pt x="81804" y="15815"/>
                </a:lnTo>
                <a:lnTo>
                  <a:pt x="81614" y="15942"/>
                </a:lnTo>
                <a:lnTo>
                  <a:pt x="81391" y="16068"/>
                </a:lnTo>
                <a:lnTo>
                  <a:pt x="81169" y="16194"/>
                </a:lnTo>
                <a:lnTo>
                  <a:pt x="80914" y="16326"/>
                </a:lnTo>
                <a:lnTo>
                  <a:pt x="80660" y="16452"/>
                </a:lnTo>
                <a:lnTo>
                  <a:pt x="80390" y="16579"/>
                </a:lnTo>
                <a:lnTo>
                  <a:pt x="80104" y="16705"/>
                </a:lnTo>
                <a:lnTo>
                  <a:pt x="79500" y="16963"/>
                </a:lnTo>
                <a:lnTo>
                  <a:pt x="78848" y="17221"/>
                </a:lnTo>
                <a:lnTo>
                  <a:pt x="78133" y="17486"/>
                </a:lnTo>
                <a:lnTo>
                  <a:pt x="77370" y="17744"/>
                </a:lnTo>
                <a:lnTo>
                  <a:pt x="76798" y="17930"/>
                </a:lnTo>
                <a:lnTo>
                  <a:pt x="76242" y="18105"/>
                </a:lnTo>
                <a:lnTo>
                  <a:pt x="75669" y="18267"/>
                </a:lnTo>
                <a:lnTo>
                  <a:pt x="75113" y="18423"/>
                </a:lnTo>
                <a:lnTo>
                  <a:pt x="74557" y="18573"/>
                </a:lnTo>
                <a:lnTo>
                  <a:pt x="74001" y="18712"/>
                </a:lnTo>
                <a:lnTo>
                  <a:pt x="73444" y="18844"/>
                </a:lnTo>
                <a:lnTo>
                  <a:pt x="72888" y="18964"/>
                </a:lnTo>
                <a:lnTo>
                  <a:pt x="72332" y="19078"/>
                </a:lnTo>
                <a:lnTo>
                  <a:pt x="71791" y="19180"/>
                </a:lnTo>
                <a:lnTo>
                  <a:pt x="71251" y="19270"/>
                </a:lnTo>
                <a:lnTo>
                  <a:pt x="70695" y="19360"/>
                </a:lnTo>
                <a:lnTo>
                  <a:pt x="70154" y="19433"/>
                </a:lnTo>
                <a:lnTo>
                  <a:pt x="69614" y="19505"/>
                </a:lnTo>
                <a:lnTo>
                  <a:pt x="69089" y="19559"/>
                </a:lnTo>
                <a:lnTo>
                  <a:pt x="68549" y="19607"/>
                </a:lnTo>
                <a:lnTo>
                  <a:pt x="68374" y="19457"/>
                </a:lnTo>
                <a:lnTo>
                  <a:pt x="68183" y="19306"/>
                </a:lnTo>
                <a:lnTo>
                  <a:pt x="67993" y="19162"/>
                </a:lnTo>
                <a:lnTo>
                  <a:pt x="67786" y="19018"/>
                </a:lnTo>
                <a:lnTo>
                  <a:pt x="67564" y="18874"/>
                </a:lnTo>
                <a:lnTo>
                  <a:pt x="67341" y="18736"/>
                </a:lnTo>
                <a:lnTo>
                  <a:pt x="67103" y="18603"/>
                </a:lnTo>
                <a:lnTo>
                  <a:pt x="66864" y="18471"/>
                </a:lnTo>
                <a:lnTo>
                  <a:pt x="66626" y="18345"/>
                </a:lnTo>
                <a:lnTo>
                  <a:pt x="66372" y="18219"/>
                </a:lnTo>
                <a:lnTo>
                  <a:pt x="66117" y="18099"/>
                </a:lnTo>
                <a:lnTo>
                  <a:pt x="65847" y="17978"/>
                </a:lnTo>
                <a:lnTo>
                  <a:pt x="65577" y="17870"/>
                </a:lnTo>
                <a:lnTo>
                  <a:pt x="65307" y="17756"/>
                </a:lnTo>
                <a:lnTo>
                  <a:pt x="65021" y="17654"/>
                </a:lnTo>
                <a:lnTo>
                  <a:pt x="64735" y="17552"/>
                </a:lnTo>
                <a:lnTo>
                  <a:pt x="64433" y="17456"/>
                </a:lnTo>
                <a:lnTo>
                  <a:pt x="64147" y="17366"/>
                </a:lnTo>
                <a:lnTo>
                  <a:pt x="63845" y="17275"/>
                </a:lnTo>
                <a:lnTo>
                  <a:pt x="63527" y="17191"/>
                </a:lnTo>
                <a:lnTo>
                  <a:pt x="63225" y="17113"/>
                </a:lnTo>
                <a:lnTo>
                  <a:pt x="62907" y="17041"/>
                </a:lnTo>
                <a:lnTo>
                  <a:pt x="62589" y="16975"/>
                </a:lnTo>
                <a:lnTo>
                  <a:pt x="62271" y="16909"/>
                </a:lnTo>
                <a:lnTo>
                  <a:pt x="61953" y="16849"/>
                </a:lnTo>
                <a:lnTo>
                  <a:pt x="61619" y="16795"/>
                </a:lnTo>
                <a:lnTo>
                  <a:pt x="61302" y="16747"/>
                </a:lnTo>
                <a:lnTo>
                  <a:pt x="60968" y="16705"/>
                </a:lnTo>
                <a:lnTo>
                  <a:pt x="60634" y="16669"/>
                </a:lnTo>
                <a:lnTo>
                  <a:pt x="60300" y="16633"/>
                </a:lnTo>
                <a:lnTo>
                  <a:pt x="59967" y="16609"/>
                </a:lnTo>
                <a:lnTo>
                  <a:pt x="59633" y="16591"/>
                </a:lnTo>
                <a:lnTo>
                  <a:pt x="59283" y="16572"/>
                </a:lnTo>
                <a:lnTo>
                  <a:pt x="58965" y="16566"/>
                </a:lnTo>
                <a:lnTo>
                  <a:pt x="58647" y="16566"/>
                </a:lnTo>
                <a:lnTo>
                  <a:pt x="58361" y="16572"/>
                </a:lnTo>
                <a:lnTo>
                  <a:pt x="58091" y="16585"/>
                </a:lnTo>
                <a:lnTo>
                  <a:pt x="57837" y="16603"/>
                </a:lnTo>
                <a:lnTo>
                  <a:pt x="57598" y="16621"/>
                </a:lnTo>
                <a:lnTo>
                  <a:pt x="57376" y="16645"/>
                </a:lnTo>
                <a:lnTo>
                  <a:pt x="57169" y="16675"/>
                </a:lnTo>
                <a:lnTo>
                  <a:pt x="56979" y="16705"/>
                </a:lnTo>
                <a:lnTo>
                  <a:pt x="56804" y="16741"/>
                </a:lnTo>
                <a:lnTo>
                  <a:pt x="56645" y="16777"/>
                </a:lnTo>
                <a:lnTo>
                  <a:pt x="56486" y="16813"/>
                </a:lnTo>
                <a:lnTo>
                  <a:pt x="56359" y="16849"/>
                </a:lnTo>
                <a:lnTo>
                  <a:pt x="56136" y="16927"/>
                </a:lnTo>
                <a:lnTo>
                  <a:pt x="55898" y="17017"/>
                </a:lnTo>
                <a:lnTo>
                  <a:pt x="55707" y="17113"/>
                </a:lnTo>
                <a:lnTo>
                  <a:pt x="55532" y="17221"/>
                </a:lnTo>
                <a:lnTo>
                  <a:pt x="55389" y="17336"/>
                </a:lnTo>
                <a:lnTo>
                  <a:pt x="55278" y="17456"/>
                </a:lnTo>
                <a:lnTo>
                  <a:pt x="55198" y="17582"/>
                </a:lnTo>
                <a:lnTo>
                  <a:pt x="55151" y="17714"/>
                </a:lnTo>
                <a:lnTo>
                  <a:pt x="55135" y="17852"/>
                </a:lnTo>
                <a:lnTo>
                  <a:pt x="55151" y="17972"/>
                </a:lnTo>
                <a:lnTo>
                  <a:pt x="55183" y="18099"/>
                </a:lnTo>
                <a:lnTo>
                  <a:pt x="55246" y="18225"/>
                </a:lnTo>
                <a:lnTo>
                  <a:pt x="55342" y="18357"/>
                </a:lnTo>
                <a:lnTo>
                  <a:pt x="55453" y="18489"/>
                </a:lnTo>
                <a:lnTo>
                  <a:pt x="55580" y="18621"/>
                </a:lnTo>
                <a:lnTo>
                  <a:pt x="55739" y="18754"/>
                </a:lnTo>
                <a:lnTo>
                  <a:pt x="55930" y="18886"/>
                </a:lnTo>
                <a:lnTo>
                  <a:pt x="56120" y="19018"/>
                </a:lnTo>
                <a:lnTo>
                  <a:pt x="56359" y="19150"/>
                </a:lnTo>
                <a:lnTo>
                  <a:pt x="56597" y="19282"/>
                </a:lnTo>
                <a:lnTo>
                  <a:pt x="56867" y="19415"/>
                </a:lnTo>
                <a:lnTo>
                  <a:pt x="57169" y="19541"/>
                </a:lnTo>
                <a:lnTo>
                  <a:pt x="57471" y="19667"/>
                </a:lnTo>
                <a:lnTo>
                  <a:pt x="57805" y="19787"/>
                </a:lnTo>
                <a:lnTo>
                  <a:pt x="58171" y="19907"/>
                </a:lnTo>
                <a:lnTo>
                  <a:pt x="58536" y="20021"/>
                </a:lnTo>
                <a:lnTo>
                  <a:pt x="58933" y="20130"/>
                </a:lnTo>
                <a:lnTo>
                  <a:pt x="59347" y="20232"/>
                </a:lnTo>
                <a:lnTo>
                  <a:pt x="59776" y="20334"/>
                </a:lnTo>
                <a:lnTo>
                  <a:pt x="60221" y="20430"/>
                </a:lnTo>
                <a:lnTo>
                  <a:pt x="60698" y="20514"/>
                </a:lnTo>
                <a:lnTo>
                  <a:pt x="61174" y="20598"/>
                </a:lnTo>
                <a:lnTo>
                  <a:pt x="61683" y="20670"/>
                </a:lnTo>
                <a:lnTo>
                  <a:pt x="62208" y="20736"/>
                </a:lnTo>
                <a:lnTo>
                  <a:pt x="62748" y="20797"/>
                </a:lnTo>
                <a:lnTo>
                  <a:pt x="63304" y="20845"/>
                </a:lnTo>
                <a:lnTo>
                  <a:pt x="63876" y="20887"/>
                </a:lnTo>
                <a:lnTo>
                  <a:pt x="64464" y="20917"/>
                </a:lnTo>
                <a:lnTo>
                  <a:pt x="65068" y="20935"/>
                </a:lnTo>
                <a:lnTo>
                  <a:pt x="65688" y="20947"/>
                </a:lnTo>
                <a:lnTo>
                  <a:pt x="66324" y="20947"/>
                </a:lnTo>
                <a:lnTo>
                  <a:pt x="66388" y="21073"/>
                </a:lnTo>
                <a:lnTo>
                  <a:pt x="66467" y="21217"/>
                </a:lnTo>
                <a:lnTo>
                  <a:pt x="66531" y="21361"/>
                </a:lnTo>
                <a:lnTo>
                  <a:pt x="66578" y="21518"/>
                </a:lnTo>
                <a:lnTo>
                  <a:pt x="66626" y="21680"/>
                </a:lnTo>
                <a:lnTo>
                  <a:pt x="66658" y="21848"/>
                </a:lnTo>
                <a:lnTo>
                  <a:pt x="66674" y="22022"/>
                </a:lnTo>
                <a:lnTo>
                  <a:pt x="66674" y="22209"/>
                </a:lnTo>
                <a:lnTo>
                  <a:pt x="66658" y="22395"/>
                </a:lnTo>
                <a:lnTo>
                  <a:pt x="66626" y="22587"/>
                </a:lnTo>
                <a:lnTo>
                  <a:pt x="66562" y="22785"/>
                </a:lnTo>
                <a:lnTo>
                  <a:pt x="66483" y="22990"/>
                </a:lnTo>
                <a:lnTo>
                  <a:pt x="66372" y="23194"/>
                </a:lnTo>
                <a:lnTo>
                  <a:pt x="66229" y="23404"/>
                </a:lnTo>
                <a:lnTo>
                  <a:pt x="66070" y="23621"/>
                </a:lnTo>
                <a:lnTo>
                  <a:pt x="65879" y="23837"/>
                </a:lnTo>
                <a:lnTo>
                  <a:pt x="65641" y="24053"/>
                </a:lnTo>
                <a:lnTo>
                  <a:pt x="65370" y="24275"/>
                </a:lnTo>
                <a:lnTo>
                  <a:pt x="65068" y="24498"/>
                </a:lnTo>
                <a:lnTo>
                  <a:pt x="64735" y="24720"/>
                </a:lnTo>
                <a:lnTo>
                  <a:pt x="64353" y="24942"/>
                </a:lnTo>
                <a:lnTo>
                  <a:pt x="63924" y="25165"/>
                </a:lnTo>
                <a:lnTo>
                  <a:pt x="63447" y="25393"/>
                </a:lnTo>
                <a:lnTo>
                  <a:pt x="62939" y="25615"/>
                </a:lnTo>
                <a:lnTo>
                  <a:pt x="62653" y="25724"/>
                </a:lnTo>
                <a:lnTo>
                  <a:pt x="62366" y="25838"/>
                </a:lnTo>
                <a:lnTo>
                  <a:pt x="62064" y="25946"/>
                </a:lnTo>
                <a:lnTo>
                  <a:pt x="61747" y="26054"/>
                </a:lnTo>
                <a:lnTo>
                  <a:pt x="61429" y="26162"/>
                </a:lnTo>
                <a:lnTo>
                  <a:pt x="61079" y="26270"/>
                </a:lnTo>
                <a:lnTo>
                  <a:pt x="60729" y="26378"/>
                </a:lnTo>
                <a:lnTo>
                  <a:pt x="60364" y="26487"/>
                </a:lnTo>
                <a:lnTo>
                  <a:pt x="59982" y="26595"/>
                </a:lnTo>
                <a:lnTo>
                  <a:pt x="59585" y="26703"/>
                </a:lnTo>
                <a:lnTo>
                  <a:pt x="59172" y="26805"/>
                </a:lnTo>
                <a:lnTo>
                  <a:pt x="58759" y="26907"/>
                </a:lnTo>
                <a:lnTo>
                  <a:pt x="58314" y="27015"/>
                </a:lnTo>
                <a:lnTo>
                  <a:pt x="57853" y="27117"/>
                </a:lnTo>
                <a:lnTo>
                  <a:pt x="57392" y="27214"/>
                </a:lnTo>
                <a:lnTo>
                  <a:pt x="56899" y="27316"/>
                </a:lnTo>
                <a:lnTo>
                  <a:pt x="56279" y="27436"/>
                </a:lnTo>
                <a:lnTo>
                  <a:pt x="55675" y="27550"/>
                </a:lnTo>
                <a:lnTo>
                  <a:pt x="55055" y="27658"/>
                </a:lnTo>
                <a:lnTo>
                  <a:pt x="54451" y="27754"/>
                </a:lnTo>
                <a:lnTo>
                  <a:pt x="53848" y="27845"/>
                </a:lnTo>
                <a:lnTo>
                  <a:pt x="53259" y="27923"/>
                </a:lnTo>
                <a:lnTo>
                  <a:pt x="52656" y="28001"/>
                </a:lnTo>
                <a:lnTo>
                  <a:pt x="52067" y="28067"/>
                </a:lnTo>
                <a:lnTo>
                  <a:pt x="51479" y="28127"/>
                </a:lnTo>
                <a:lnTo>
                  <a:pt x="50891" y="28175"/>
                </a:lnTo>
                <a:lnTo>
                  <a:pt x="50319" y="28217"/>
                </a:lnTo>
                <a:lnTo>
                  <a:pt x="49747" y="28253"/>
                </a:lnTo>
                <a:lnTo>
                  <a:pt x="49175" y="28283"/>
                </a:lnTo>
                <a:lnTo>
                  <a:pt x="48619" y="28301"/>
                </a:lnTo>
                <a:lnTo>
                  <a:pt x="48062" y="28313"/>
                </a:lnTo>
                <a:lnTo>
                  <a:pt x="47506" y="28319"/>
                </a:lnTo>
                <a:lnTo>
                  <a:pt x="46934" y="28313"/>
                </a:lnTo>
                <a:lnTo>
                  <a:pt x="46378" y="28301"/>
                </a:lnTo>
                <a:lnTo>
                  <a:pt x="45821" y="28277"/>
                </a:lnTo>
                <a:lnTo>
                  <a:pt x="45281" y="28253"/>
                </a:lnTo>
                <a:lnTo>
                  <a:pt x="44756" y="28211"/>
                </a:lnTo>
                <a:lnTo>
                  <a:pt x="44232" y="28169"/>
                </a:lnTo>
                <a:lnTo>
                  <a:pt x="43723" y="28109"/>
                </a:lnTo>
                <a:lnTo>
                  <a:pt x="43231" y="28049"/>
                </a:lnTo>
                <a:lnTo>
                  <a:pt x="43469" y="27857"/>
                </a:lnTo>
                <a:lnTo>
                  <a:pt x="43692" y="27670"/>
                </a:lnTo>
                <a:lnTo>
                  <a:pt x="43898" y="27484"/>
                </a:lnTo>
                <a:lnTo>
                  <a:pt x="44073" y="27304"/>
                </a:lnTo>
                <a:lnTo>
                  <a:pt x="44232" y="27130"/>
                </a:lnTo>
                <a:lnTo>
                  <a:pt x="44375" y="26955"/>
                </a:lnTo>
                <a:lnTo>
                  <a:pt x="44502" y="26793"/>
                </a:lnTo>
                <a:lnTo>
                  <a:pt x="44613" y="26637"/>
                </a:lnTo>
                <a:lnTo>
                  <a:pt x="44772" y="26348"/>
                </a:lnTo>
                <a:lnTo>
                  <a:pt x="44899" y="26108"/>
                </a:lnTo>
                <a:lnTo>
                  <a:pt x="44963" y="25916"/>
                </a:lnTo>
                <a:lnTo>
                  <a:pt x="45011" y="25784"/>
                </a:lnTo>
                <a:lnTo>
                  <a:pt x="45138" y="25591"/>
                </a:lnTo>
                <a:lnTo>
                  <a:pt x="45201" y="25465"/>
                </a:lnTo>
                <a:lnTo>
                  <a:pt x="45265" y="25315"/>
                </a:lnTo>
                <a:lnTo>
                  <a:pt x="45344" y="25159"/>
                </a:lnTo>
                <a:lnTo>
                  <a:pt x="45392" y="24984"/>
                </a:lnTo>
                <a:lnTo>
                  <a:pt x="45440" y="24804"/>
                </a:lnTo>
                <a:lnTo>
                  <a:pt x="45456" y="24618"/>
                </a:lnTo>
                <a:lnTo>
                  <a:pt x="45456" y="24420"/>
                </a:lnTo>
                <a:lnTo>
                  <a:pt x="45424" y="24227"/>
                </a:lnTo>
                <a:lnTo>
                  <a:pt x="45376" y="24029"/>
                </a:lnTo>
                <a:lnTo>
                  <a:pt x="45329" y="23933"/>
                </a:lnTo>
                <a:lnTo>
                  <a:pt x="45281" y="23837"/>
                </a:lnTo>
                <a:lnTo>
                  <a:pt x="45217" y="23741"/>
                </a:lnTo>
                <a:lnTo>
                  <a:pt x="45138" y="23645"/>
                </a:lnTo>
                <a:lnTo>
                  <a:pt x="45058" y="23548"/>
                </a:lnTo>
                <a:lnTo>
                  <a:pt x="44963" y="23458"/>
                </a:lnTo>
                <a:lnTo>
                  <a:pt x="44852" y="23374"/>
                </a:lnTo>
                <a:lnTo>
                  <a:pt x="44725" y="23284"/>
                </a:lnTo>
                <a:lnTo>
                  <a:pt x="44597" y="23206"/>
                </a:lnTo>
                <a:lnTo>
                  <a:pt x="44439" y="23122"/>
                </a:lnTo>
                <a:lnTo>
                  <a:pt x="44216" y="23026"/>
                </a:lnTo>
                <a:lnTo>
                  <a:pt x="44105" y="22972"/>
                </a:lnTo>
                <a:lnTo>
                  <a:pt x="43962" y="22924"/>
                </a:lnTo>
                <a:lnTo>
                  <a:pt x="43803" y="22875"/>
                </a:lnTo>
                <a:lnTo>
                  <a:pt x="43644" y="22827"/>
                </a:lnTo>
                <a:lnTo>
                  <a:pt x="43469" y="22785"/>
                </a:lnTo>
                <a:lnTo>
                  <a:pt x="43278" y="22743"/>
                </a:lnTo>
                <a:lnTo>
                  <a:pt x="43072" y="22701"/>
                </a:lnTo>
                <a:lnTo>
                  <a:pt x="42865" y="22665"/>
                </a:lnTo>
                <a:lnTo>
                  <a:pt x="42627" y="22635"/>
                </a:lnTo>
                <a:lnTo>
                  <a:pt x="42372" y="22605"/>
                </a:lnTo>
                <a:lnTo>
                  <a:pt x="42118" y="22581"/>
                </a:lnTo>
                <a:lnTo>
                  <a:pt x="41832" y="22569"/>
                </a:lnTo>
                <a:lnTo>
                  <a:pt x="41546" y="22557"/>
                </a:lnTo>
                <a:lnTo>
                  <a:pt x="41228" y="22551"/>
                </a:lnTo>
                <a:lnTo>
                  <a:pt x="40815" y="22557"/>
                </a:lnTo>
                <a:lnTo>
                  <a:pt x="40370" y="22575"/>
                </a:lnTo>
                <a:lnTo>
                  <a:pt x="39925" y="22605"/>
                </a:lnTo>
                <a:lnTo>
                  <a:pt x="39464" y="22647"/>
                </a:lnTo>
                <a:lnTo>
                  <a:pt x="38987" y="22701"/>
                </a:lnTo>
                <a:lnTo>
                  <a:pt x="38478" y="22767"/>
                </a:lnTo>
                <a:lnTo>
                  <a:pt x="37970" y="22851"/>
                </a:lnTo>
                <a:lnTo>
                  <a:pt x="37429" y="22942"/>
                </a:lnTo>
                <a:lnTo>
                  <a:pt x="37000" y="23020"/>
                </a:lnTo>
                <a:lnTo>
                  <a:pt x="36603" y="23110"/>
                </a:lnTo>
                <a:lnTo>
                  <a:pt x="36222" y="23212"/>
                </a:lnTo>
                <a:lnTo>
                  <a:pt x="35872" y="23314"/>
                </a:lnTo>
                <a:lnTo>
                  <a:pt x="35538" y="23434"/>
                </a:lnTo>
                <a:lnTo>
                  <a:pt x="35236" y="23554"/>
                </a:lnTo>
                <a:lnTo>
                  <a:pt x="34966" y="23681"/>
                </a:lnTo>
                <a:lnTo>
                  <a:pt x="34712" y="23819"/>
                </a:lnTo>
                <a:lnTo>
                  <a:pt x="34489" y="23963"/>
                </a:lnTo>
                <a:lnTo>
                  <a:pt x="34283" y="24113"/>
                </a:lnTo>
                <a:lnTo>
                  <a:pt x="34108" y="24269"/>
                </a:lnTo>
                <a:lnTo>
                  <a:pt x="33965" y="24432"/>
                </a:lnTo>
                <a:lnTo>
                  <a:pt x="33853" y="24594"/>
                </a:lnTo>
                <a:lnTo>
                  <a:pt x="33758" y="24768"/>
                </a:lnTo>
                <a:lnTo>
                  <a:pt x="33695" y="24942"/>
                </a:lnTo>
                <a:lnTo>
                  <a:pt x="33679" y="25129"/>
                </a:lnTo>
                <a:lnTo>
                  <a:pt x="33663" y="25243"/>
                </a:lnTo>
                <a:lnTo>
                  <a:pt x="33679" y="25357"/>
                </a:lnTo>
                <a:lnTo>
                  <a:pt x="33695" y="25471"/>
                </a:lnTo>
                <a:lnTo>
                  <a:pt x="33726" y="25585"/>
                </a:lnTo>
                <a:lnTo>
                  <a:pt x="33774" y="25699"/>
                </a:lnTo>
                <a:lnTo>
                  <a:pt x="33822" y="25814"/>
                </a:lnTo>
                <a:lnTo>
                  <a:pt x="33885" y="25928"/>
                </a:lnTo>
                <a:lnTo>
                  <a:pt x="33965" y="26042"/>
                </a:lnTo>
                <a:lnTo>
                  <a:pt x="34044" y="26156"/>
                </a:lnTo>
                <a:lnTo>
                  <a:pt x="34140" y="26264"/>
                </a:lnTo>
                <a:lnTo>
                  <a:pt x="34235" y="26378"/>
                </a:lnTo>
                <a:lnTo>
                  <a:pt x="34346" y="26493"/>
                </a:lnTo>
                <a:lnTo>
                  <a:pt x="34473" y="26601"/>
                </a:lnTo>
                <a:lnTo>
                  <a:pt x="34616" y="26715"/>
                </a:lnTo>
                <a:lnTo>
                  <a:pt x="34902" y="26931"/>
                </a:lnTo>
                <a:lnTo>
                  <a:pt x="35236" y="27148"/>
                </a:lnTo>
                <a:lnTo>
                  <a:pt x="35602" y="27352"/>
                </a:lnTo>
                <a:lnTo>
                  <a:pt x="35999" y="27556"/>
                </a:lnTo>
                <a:lnTo>
                  <a:pt x="36428" y="27754"/>
                </a:lnTo>
                <a:lnTo>
                  <a:pt x="36905" y="27947"/>
                </a:lnTo>
                <a:lnTo>
                  <a:pt x="37398" y="28127"/>
                </a:lnTo>
                <a:lnTo>
                  <a:pt x="37922" y="28301"/>
                </a:lnTo>
                <a:lnTo>
                  <a:pt x="38478" y="28463"/>
                </a:lnTo>
                <a:lnTo>
                  <a:pt x="38113" y="28596"/>
                </a:lnTo>
                <a:lnTo>
                  <a:pt x="37716" y="28710"/>
                </a:lnTo>
                <a:lnTo>
                  <a:pt x="37318" y="28824"/>
                </a:lnTo>
                <a:lnTo>
                  <a:pt x="36905" y="28920"/>
                </a:lnTo>
                <a:lnTo>
                  <a:pt x="36476" y="29010"/>
                </a:lnTo>
                <a:lnTo>
                  <a:pt x="36031" y="29094"/>
                </a:lnTo>
                <a:lnTo>
                  <a:pt x="35570" y="29160"/>
                </a:lnTo>
                <a:lnTo>
                  <a:pt x="35077" y="29227"/>
                </a:lnTo>
                <a:lnTo>
                  <a:pt x="34585" y="29275"/>
                </a:lnTo>
                <a:lnTo>
                  <a:pt x="34076" y="29317"/>
                </a:lnTo>
                <a:lnTo>
                  <a:pt x="33551" y="29353"/>
                </a:lnTo>
                <a:lnTo>
                  <a:pt x="33011" y="29377"/>
                </a:lnTo>
                <a:lnTo>
                  <a:pt x="32455" y="29389"/>
                </a:lnTo>
                <a:lnTo>
                  <a:pt x="31883" y="29395"/>
                </a:lnTo>
                <a:lnTo>
                  <a:pt x="31295" y="29389"/>
                </a:lnTo>
                <a:lnTo>
                  <a:pt x="30691" y="29377"/>
                </a:lnTo>
                <a:lnTo>
                  <a:pt x="30071" y="29353"/>
                </a:lnTo>
                <a:lnTo>
                  <a:pt x="29435" y="29323"/>
                </a:lnTo>
                <a:lnTo>
                  <a:pt x="28799" y="29281"/>
                </a:lnTo>
                <a:lnTo>
                  <a:pt x="28132" y="29227"/>
                </a:lnTo>
                <a:lnTo>
                  <a:pt x="27464" y="29166"/>
                </a:lnTo>
                <a:lnTo>
                  <a:pt x="26765" y="29094"/>
                </a:lnTo>
                <a:lnTo>
                  <a:pt x="26066" y="29016"/>
                </a:lnTo>
                <a:lnTo>
                  <a:pt x="25350" y="28926"/>
                </a:lnTo>
                <a:lnTo>
                  <a:pt x="24619" y="28830"/>
                </a:lnTo>
                <a:lnTo>
                  <a:pt x="23872" y="28722"/>
                </a:lnTo>
                <a:lnTo>
                  <a:pt x="23125" y="28608"/>
                </a:lnTo>
                <a:lnTo>
                  <a:pt x="22347" y="28481"/>
                </a:lnTo>
                <a:lnTo>
                  <a:pt x="21568" y="28343"/>
                </a:lnTo>
                <a:lnTo>
                  <a:pt x="20757" y="28199"/>
                </a:lnTo>
                <a:lnTo>
                  <a:pt x="19947" y="28049"/>
                </a:lnTo>
                <a:lnTo>
                  <a:pt x="19120" y="27887"/>
                </a:lnTo>
                <a:lnTo>
                  <a:pt x="18230" y="27694"/>
                </a:lnTo>
                <a:lnTo>
                  <a:pt x="17372" y="27502"/>
                </a:lnTo>
                <a:lnTo>
                  <a:pt x="16561" y="27304"/>
                </a:lnTo>
                <a:lnTo>
                  <a:pt x="15798" y="27105"/>
                </a:lnTo>
                <a:lnTo>
                  <a:pt x="15067" y="26901"/>
                </a:lnTo>
                <a:lnTo>
                  <a:pt x="14400" y="26691"/>
                </a:lnTo>
                <a:lnTo>
                  <a:pt x="13764" y="26481"/>
                </a:lnTo>
                <a:lnTo>
                  <a:pt x="13160" y="26264"/>
                </a:lnTo>
                <a:lnTo>
                  <a:pt x="12604" y="26048"/>
                </a:lnTo>
                <a:lnTo>
                  <a:pt x="12095" y="25832"/>
                </a:lnTo>
                <a:lnTo>
                  <a:pt x="11618" y="25609"/>
                </a:lnTo>
                <a:lnTo>
                  <a:pt x="11173" y="25387"/>
                </a:lnTo>
                <a:lnTo>
                  <a:pt x="10776" y="25165"/>
                </a:lnTo>
                <a:lnTo>
                  <a:pt x="10410" y="24936"/>
                </a:lnTo>
                <a:lnTo>
                  <a:pt x="10093" y="24708"/>
                </a:lnTo>
                <a:lnTo>
                  <a:pt x="9791" y="24480"/>
                </a:lnTo>
                <a:lnTo>
                  <a:pt x="9536" y="24251"/>
                </a:lnTo>
                <a:lnTo>
                  <a:pt x="9314" y="24023"/>
                </a:lnTo>
                <a:lnTo>
                  <a:pt x="9123" y="23795"/>
                </a:lnTo>
                <a:lnTo>
                  <a:pt x="8964" y="23566"/>
                </a:lnTo>
                <a:lnTo>
                  <a:pt x="8821" y="23338"/>
                </a:lnTo>
                <a:lnTo>
                  <a:pt x="8726" y="23110"/>
                </a:lnTo>
                <a:lnTo>
                  <a:pt x="8662" y="22881"/>
                </a:lnTo>
                <a:lnTo>
                  <a:pt x="8614" y="22653"/>
                </a:lnTo>
                <a:lnTo>
                  <a:pt x="8599" y="22431"/>
                </a:lnTo>
                <a:lnTo>
                  <a:pt x="8599" y="22203"/>
                </a:lnTo>
                <a:lnTo>
                  <a:pt x="8646" y="21980"/>
                </a:lnTo>
                <a:lnTo>
                  <a:pt x="8710" y="21764"/>
                </a:lnTo>
                <a:lnTo>
                  <a:pt x="8789" y="21548"/>
                </a:lnTo>
                <a:lnTo>
                  <a:pt x="8901" y="21331"/>
                </a:lnTo>
                <a:lnTo>
                  <a:pt x="9028" y="21115"/>
                </a:lnTo>
                <a:lnTo>
                  <a:pt x="9187" y="20905"/>
                </a:lnTo>
                <a:lnTo>
                  <a:pt x="9616" y="21073"/>
                </a:lnTo>
                <a:lnTo>
                  <a:pt x="10061" y="21235"/>
                </a:lnTo>
                <a:lnTo>
                  <a:pt x="10522" y="21379"/>
                </a:lnTo>
                <a:lnTo>
                  <a:pt x="10967" y="21518"/>
                </a:lnTo>
                <a:lnTo>
                  <a:pt x="11428" y="21644"/>
                </a:lnTo>
                <a:lnTo>
                  <a:pt x="11889" y="21764"/>
                </a:lnTo>
                <a:lnTo>
                  <a:pt x="12334" y="21866"/>
                </a:lnTo>
                <a:lnTo>
                  <a:pt x="12794" y="21962"/>
                </a:lnTo>
                <a:lnTo>
                  <a:pt x="13255" y="22046"/>
                </a:lnTo>
                <a:lnTo>
                  <a:pt x="13732" y="22124"/>
                </a:lnTo>
                <a:lnTo>
                  <a:pt x="14193" y="22184"/>
                </a:lnTo>
                <a:lnTo>
                  <a:pt x="14654" y="22239"/>
                </a:lnTo>
                <a:lnTo>
                  <a:pt x="15115" y="22275"/>
                </a:lnTo>
                <a:lnTo>
                  <a:pt x="15576" y="22305"/>
                </a:lnTo>
                <a:lnTo>
                  <a:pt x="16021" y="22323"/>
                </a:lnTo>
                <a:lnTo>
                  <a:pt x="16482" y="22329"/>
                </a:lnTo>
                <a:lnTo>
                  <a:pt x="16911" y="22323"/>
                </a:lnTo>
                <a:lnTo>
                  <a:pt x="17324" y="22311"/>
                </a:lnTo>
                <a:lnTo>
                  <a:pt x="17737" y="22281"/>
                </a:lnTo>
                <a:lnTo>
                  <a:pt x="18135" y="22245"/>
                </a:lnTo>
                <a:lnTo>
                  <a:pt x="18532" y="22203"/>
                </a:lnTo>
                <a:lnTo>
                  <a:pt x="18914" y="22148"/>
                </a:lnTo>
                <a:lnTo>
                  <a:pt x="19279" y="22082"/>
                </a:lnTo>
                <a:lnTo>
                  <a:pt x="19629" y="22010"/>
                </a:lnTo>
                <a:lnTo>
                  <a:pt x="19962" y="21932"/>
                </a:lnTo>
                <a:lnTo>
                  <a:pt x="20280" y="21842"/>
                </a:lnTo>
                <a:lnTo>
                  <a:pt x="20598" y="21740"/>
                </a:lnTo>
                <a:lnTo>
                  <a:pt x="20884" y="21632"/>
                </a:lnTo>
                <a:lnTo>
                  <a:pt x="21170" y="21518"/>
                </a:lnTo>
                <a:lnTo>
                  <a:pt x="21425" y="21391"/>
                </a:lnTo>
                <a:lnTo>
                  <a:pt x="21663" y="21259"/>
                </a:lnTo>
                <a:lnTo>
                  <a:pt x="21886" y="21121"/>
                </a:lnTo>
                <a:lnTo>
                  <a:pt x="22029" y="21025"/>
                </a:lnTo>
                <a:lnTo>
                  <a:pt x="22156" y="20929"/>
                </a:lnTo>
                <a:lnTo>
                  <a:pt x="22267" y="20833"/>
                </a:lnTo>
                <a:lnTo>
                  <a:pt x="22362" y="20730"/>
                </a:lnTo>
                <a:lnTo>
                  <a:pt x="22458" y="20628"/>
                </a:lnTo>
                <a:lnTo>
                  <a:pt x="22553" y="20526"/>
                </a:lnTo>
                <a:lnTo>
                  <a:pt x="22617" y="20424"/>
                </a:lnTo>
                <a:lnTo>
                  <a:pt x="22680" y="20316"/>
                </a:lnTo>
                <a:lnTo>
                  <a:pt x="22728" y="20208"/>
                </a:lnTo>
                <a:lnTo>
                  <a:pt x="22776" y="20100"/>
                </a:lnTo>
                <a:lnTo>
                  <a:pt x="22807" y="19991"/>
                </a:lnTo>
                <a:lnTo>
                  <a:pt x="22839" y="19883"/>
                </a:lnTo>
                <a:lnTo>
                  <a:pt x="22839" y="19769"/>
                </a:lnTo>
                <a:lnTo>
                  <a:pt x="22839" y="19655"/>
                </a:lnTo>
                <a:lnTo>
                  <a:pt x="22839" y="19547"/>
                </a:lnTo>
                <a:lnTo>
                  <a:pt x="22823" y="19433"/>
                </a:lnTo>
                <a:lnTo>
                  <a:pt x="22792" y="19318"/>
                </a:lnTo>
                <a:lnTo>
                  <a:pt x="22744" y="19204"/>
                </a:lnTo>
                <a:lnTo>
                  <a:pt x="22696" y="19090"/>
                </a:lnTo>
                <a:lnTo>
                  <a:pt x="22648" y="18970"/>
                </a:lnTo>
                <a:lnTo>
                  <a:pt x="22569" y="18856"/>
                </a:lnTo>
                <a:lnTo>
                  <a:pt x="22490" y="18742"/>
                </a:lnTo>
                <a:lnTo>
                  <a:pt x="22315" y="18507"/>
                </a:lnTo>
                <a:lnTo>
                  <a:pt x="22076" y="18279"/>
                </a:lnTo>
                <a:lnTo>
                  <a:pt x="21822" y="18051"/>
                </a:lnTo>
                <a:lnTo>
                  <a:pt x="21504" y="17816"/>
                </a:lnTo>
                <a:lnTo>
                  <a:pt x="21170" y="17594"/>
                </a:lnTo>
                <a:lnTo>
                  <a:pt x="20964" y="17474"/>
                </a:lnTo>
                <a:lnTo>
                  <a:pt x="20741" y="17366"/>
                </a:lnTo>
                <a:lnTo>
                  <a:pt x="20519" y="17257"/>
                </a:lnTo>
                <a:lnTo>
                  <a:pt x="20280" y="17161"/>
                </a:lnTo>
                <a:lnTo>
                  <a:pt x="20026" y="17071"/>
                </a:lnTo>
                <a:lnTo>
                  <a:pt x="19772" y="16993"/>
                </a:lnTo>
                <a:lnTo>
                  <a:pt x="19486" y="16915"/>
                </a:lnTo>
                <a:lnTo>
                  <a:pt x="19215" y="16849"/>
                </a:lnTo>
                <a:lnTo>
                  <a:pt x="18914" y="16789"/>
                </a:lnTo>
                <a:lnTo>
                  <a:pt x="18612" y="16735"/>
                </a:lnTo>
                <a:lnTo>
                  <a:pt x="18310" y="16693"/>
                </a:lnTo>
                <a:lnTo>
                  <a:pt x="17992" y="16657"/>
                </a:lnTo>
                <a:lnTo>
                  <a:pt x="17658" y="16627"/>
                </a:lnTo>
                <a:lnTo>
                  <a:pt x="17324" y="16603"/>
                </a:lnTo>
                <a:lnTo>
                  <a:pt x="16974" y="16591"/>
                </a:lnTo>
                <a:lnTo>
                  <a:pt x="16371" y="16591"/>
                </a:lnTo>
                <a:lnTo>
                  <a:pt x="16116" y="16597"/>
                </a:lnTo>
                <a:lnTo>
                  <a:pt x="15846" y="16609"/>
                </a:lnTo>
                <a:lnTo>
                  <a:pt x="15592" y="16627"/>
                </a:lnTo>
                <a:lnTo>
                  <a:pt x="15322" y="16645"/>
                </a:lnTo>
                <a:lnTo>
                  <a:pt x="15051" y="16669"/>
                </a:lnTo>
                <a:lnTo>
                  <a:pt x="14797" y="16693"/>
                </a:lnTo>
                <a:lnTo>
                  <a:pt x="14527" y="16729"/>
                </a:lnTo>
                <a:lnTo>
                  <a:pt x="14257" y="16765"/>
                </a:lnTo>
                <a:lnTo>
                  <a:pt x="14002" y="16801"/>
                </a:lnTo>
                <a:lnTo>
                  <a:pt x="13478" y="16897"/>
                </a:lnTo>
                <a:lnTo>
                  <a:pt x="12953" y="17005"/>
                </a:lnTo>
                <a:lnTo>
                  <a:pt x="12429" y="17125"/>
                </a:lnTo>
                <a:lnTo>
                  <a:pt x="11904" y="17257"/>
                </a:lnTo>
                <a:lnTo>
                  <a:pt x="11412" y="17408"/>
                </a:lnTo>
                <a:lnTo>
                  <a:pt x="10903" y="17570"/>
                </a:lnTo>
                <a:lnTo>
                  <a:pt x="10426" y="17744"/>
                </a:lnTo>
                <a:lnTo>
                  <a:pt x="9950" y="17936"/>
                </a:lnTo>
                <a:lnTo>
                  <a:pt x="9489" y="18135"/>
                </a:lnTo>
                <a:lnTo>
                  <a:pt x="9044" y="18345"/>
                </a:lnTo>
                <a:lnTo>
                  <a:pt x="8614" y="18567"/>
                </a:lnTo>
                <a:lnTo>
                  <a:pt x="8281" y="18357"/>
                </a:lnTo>
                <a:lnTo>
                  <a:pt x="7963" y="18135"/>
                </a:lnTo>
                <a:lnTo>
                  <a:pt x="7645" y="17912"/>
                </a:lnTo>
                <a:lnTo>
                  <a:pt x="7327" y="17678"/>
                </a:lnTo>
                <a:lnTo>
                  <a:pt x="6882" y="17324"/>
                </a:lnTo>
                <a:lnTo>
                  <a:pt x="6453" y="16963"/>
                </a:lnTo>
                <a:lnTo>
                  <a:pt x="6056" y="16603"/>
                </a:lnTo>
                <a:lnTo>
                  <a:pt x="5690" y="16236"/>
                </a:lnTo>
                <a:lnTo>
                  <a:pt x="5340" y="15863"/>
                </a:lnTo>
                <a:lnTo>
                  <a:pt x="5023" y="15497"/>
                </a:lnTo>
                <a:lnTo>
                  <a:pt x="4736" y="15118"/>
                </a:lnTo>
                <a:lnTo>
                  <a:pt x="4466" y="14746"/>
                </a:lnTo>
                <a:lnTo>
                  <a:pt x="4228" y="14367"/>
                </a:lnTo>
                <a:lnTo>
                  <a:pt x="4021" y="13995"/>
                </a:lnTo>
                <a:lnTo>
                  <a:pt x="3831" y="13616"/>
                </a:lnTo>
                <a:lnTo>
                  <a:pt x="3672" y="13244"/>
                </a:lnTo>
                <a:lnTo>
                  <a:pt x="3529" y="12871"/>
                </a:lnTo>
                <a:lnTo>
                  <a:pt x="3433" y="12499"/>
                </a:lnTo>
                <a:lnTo>
                  <a:pt x="3354" y="12126"/>
                </a:lnTo>
                <a:lnTo>
                  <a:pt x="3290" y="11760"/>
                </a:lnTo>
                <a:lnTo>
                  <a:pt x="3274" y="11399"/>
                </a:lnTo>
                <a:lnTo>
                  <a:pt x="3274" y="11039"/>
                </a:lnTo>
                <a:lnTo>
                  <a:pt x="3306" y="10684"/>
                </a:lnTo>
                <a:lnTo>
                  <a:pt x="3354" y="10336"/>
                </a:lnTo>
                <a:lnTo>
                  <a:pt x="3433" y="9993"/>
                </a:lnTo>
                <a:lnTo>
                  <a:pt x="3544" y="9651"/>
                </a:lnTo>
                <a:lnTo>
                  <a:pt x="3687" y="9320"/>
                </a:lnTo>
                <a:lnTo>
                  <a:pt x="3846" y="8996"/>
                </a:lnTo>
                <a:lnTo>
                  <a:pt x="4037" y="8677"/>
                </a:lnTo>
                <a:lnTo>
                  <a:pt x="4260" y="8371"/>
                </a:lnTo>
                <a:lnTo>
                  <a:pt x="4498" y="8070"/>
                </a:lnTo>
                <a:lnTo>
                  <a:pt x="4784" y="7782"/>
                </a:lnTo>
                <a:lnTo>
                  <a:pt x="5086" y="7500"/>
                </a:lnTo>
                <a:lnTo>
                  <a:pt x="5404" y="7229"/>
                </a:lnTo>
                <a:lnTo>
                  <a:pt x="5579" y="7097"/>
                </a:lnTo>
                <a:lnTo>
                  <a:pt x="5770" y="6971"/>
                </a:lnTo>
                <a:lnTo>
                  <a:pt x="5960" y="6845"/>
                </a:lnTo>
                <a:lnTo>
                  <a:pt x="6151" y="6718"/>
                </a:lnTo>
                <a:lnTo>
                  <a:pt x="6453" y="6544"/>
                </a:lnTo>
                <a:lnTo>
                  <a:pt x="6755" y="6382"/>
                </a:lnTo>
                <a:lnTo>
                  <a:pt x="7073" y="6220"/>
                </a:lnTo>
                <a:lnTo>
                  <a:pt x="7407" y="6070"/>
                </a:lnTo>
                <a:lnTo>
                  <a:pt x="7756" y="5925"/>
                </a:lnTo>
                <a:lnTo>
                  <a:pt x="8106" y="5793"/>
                </a:lnTo>
                <a:lnTo>
                  <a:pt x="8471" y="5661"/>
                </a:lnTo>
                <a:lnTo>
                  <a:pt x="8853" y="5541"/>
                </a:lnTo>
                <a:lnTo>
                  <a:pt x="9250" y="5427"/>
                </a:lnTo>
                <a:lnTo>
                  <a:pt x="9663" y="5318"/>
                </a:lnTo>
                <a:lnTo>
                  <a:pt x="10077" y="5222"/>
                </a:lnTo>
                <a:lnTo>
                  <a:pt x="10506" y="5126"/>
                </a:lnTo>
                <a:lnTo>
                  <a:pt x="10935" y="5042"/>
                </a:lnTo>
                <a:lnTo>
                  <a:pt x="11396" y="4970"/>
                </a:lnTo>
                <a:lnTo>
                  <a:pt x="11857" y="4898"/>
                </a:lnTo>
                <a:lnTo>
                  <a:pt x="12318" y="4838"/>
                </a:lnTo>
                <a:lnTo>
                  <a:pt x="12810" y="4784"/>
                </a:lnTo>
                <a:lnTo>
                  <a:pt x="13303" y="4736"/>
                </a:lnTo>
                <a:lnTo>
                  <a:pt x="13812" y="4694"/>
                </a:lnTo>
                <a:lnTo>
                  <a:pt x="14320" y="4664"/>
                </a:lnTo>
                <a:lnTo>
                  <a:pt x="14845" y="4640"/>
                </a:lnTo>
                <a:lnTo>
                  <a:pt x="15385" y="4621"/>
                </a:lnTo>
                <a:lnTo>
                  <a:pt x="15941" y="4609"/>
                </a:lnTo>
                <a:lnTo>
                  <a:pt x="16498" y="4609"/>
                </a:lnTo>
                <a:lnTo>
                  <a:pt x="17070" y="4615"/>
                </a:lnTo>
                <a:lnTo>
                  <a:pt x="17642" y="4628"/>
                </a:lnTo>
                <a:lnTo>
                  <a:pt x="18230" y="4646"/>
                </a:lnTo>
                <a:lnTo>
                  <a:pt x="18834" y="4676"/>
                </a:lnTo>
                <a:lnTo>
                  <a:pt x="19438" y="4712"/>
                </a:lnTo>
                <a:lnTo>
                  <a:pt x="20058" y="4754"/>
                </a:lnTo>
                <a:lnTo>
                  <a:pt x="20694" y="4808"/>
                </a:lnTo>
                <a:lnTo>
                  <a:pt x="21329" y="4862"/>
                </a:lnTo>
                <a:lnTo>
                  <a:pt x="22108" y="4946"/>
                </a:lnTo>
                <a:lnTo>
                  <a:pt x="22871" y="5030"/>
                </a:lnTo>
                <a:lnTo>
                  <a:pt x="23618" y="5126"/>
                </a:lnTo>
                <a:lnTo>
                  <a:pt x="24333" y="5228"/>
                </a:lnTo>
                <a:lnTo>
                  <a:pt x="24413" y="5409"/>
                </a:lnTo>
                <a:lnTo>
                  <a:pt x="24492" y="5589"/>
                </a:lnTo>
                <a:lnTo>
                  <a:pt x="24699" y="5955"/>
                </a:lnTo>
                <a:lnTo>
                  <a:pt x="24921" y="6322"/>
                </a:lnTo>
                <a:lnTo>
                  <a:pt x="25191" y="6688"/>
                </a:lnTo>
                <a:lnTo>
                  <a:pt x="25478" y="7049"/>
                </a:lnTo>
                <a:lnTo>
                  <a:pt x="25795" y="7415"/>
                </a:lnTo>
                <a:lnTo>
                  <a:pt x="26129" y="7770"/>
                </a:lnTo>
                <a:lnTo>
                  <a:pt x="26479" y="8124"/>
                </a:lnTo>
                <a:lnTo>
                  <a:pt x="26828" y="8473"/>
                </a:lnTo>
                <a:lnTo>
                  <a:pt x="27210" y="8815"/>
                </a:lnTo>
                <a:lnTo>
                  <a:pt x="27591" y="9146"/>
                </a:lnTo>
                <a:lnTo>
                  <a:pt x="27973" y="9470"/>
                </a:lnTo>
                <a:lnTo>
                  <a:pt x="28354" y="9783"/>
                </a:lnTo>
                <a:lnTo>
                  <a:pt x="28720" y="10083"/>
                </a:lnTo>
                <a:lnTo>
                  <a:pt x="29451" y="10648"/>
                </a:lnTo>
                <a:lnTo>
                  <a:pt x="29705" y="10834"/>
                </a:lnTo>
                <a:lnTo>
                  <a:pt x="29975" y="11003"/>
                </a:lnTo>
                <a:lnTo>
                  <a:pt x="30246" y="11153"/>
                </a:lnTo>
                <a:lnTo>
                  <a:pt x="30516" y="11291"/>
                </a:lnTo>
                <a:lnTo>
                  <a:pt x="30786" y="11405"/>
                </a:lnTo>
                <a:lnTo>
                  <a:pt x="31056" y="11513"/>
                </a:lnTo>
                <a:lnTo>
                  <a:pt x="31326" y="11603"/>
                </a:lnTo>
                <a:lnTo>
                  <a:pt x="31581" y="11676"/>
                </a:lnTo>
                <a:lnTo>
                  <a:pt x="31851" y="11742"/>
                </a:lnTo>
                <a:lnTo>
                  <a:pt x="32105" y="11796"/>
                </a:lnTo>
                <a:lnTo>
                  <a:pt x="32359" y="11838"/>
                </a:lnTo>
                <a:lnTo>
                  <a:pt x="32614" y="11868"/>
                </a:lnTo>
                <a:lnTo>
                  <a:pt x="32852" y="11892"/>
                </a:lnTo>
                <a:lnTo>
                  <a:pt x="33075" y="11910"/>
                </a:lnTo>
                <a:lnTo>
                  <a:pt x="33297" y="11916"/>
                </a:lnTo>
                <a:lnTo>
                  <a:pt x="33504" y="11922"/>
                </a:lnTo>
                <a:lnTo>
                  <a:pt x="33838" y="11910"/>
                </a:lnTo>
                <a:lnTo>
                  <a:pt x="34155" y="11892"/>
                </a:lnTo>
                <a:lnTo>
                  <a:pt x="34457" y="11862"/>
                </a:lnTo>
                <a:lnTo>
                  <a:pt x="34759" y="11814"/>
                </a:lnTo>
                <a:lnTo>
                  <a:pt x="35045" y="11760"/>
                </a:lnTo>
                <a:lnTo>
                  <a:pt x="35316" y="11694"/>
                </a:lnTo>
                <a:lnTo>
                  <a:pt x="35586" y="11609"/>
                </a:lnTo>
                <a:lnTo>
                  <a:pt x="35824" y="11519"/>
                </a:lnTo>
                <a:lnTo>
                  <a:pt x="36063" y="11417"/>
                </a:lnTo>
                <a:lnTo>
                  <a:pt x="36285" y="11309"/>
                </a:lnTo>
                <a:lnTo>
                  <a:pt x="36476" y="11183"/>
                </a:lnTo>
                <a:lnTo>
                  <a:pt x="36667" y="11051"/>
                </a:lnTo>
                <a:lnTo>
                  <a:pt x="36826" y="10912"/>
                </a:lnTo>
                <a:lnTo>
                  <a:pt x="36969" y="10762"/>
                </a:lnTo>
                <a:lnTo>
                  <a:pt x="37096" y="10600"/>
                </a:lnTo>
                <a:lnTo>
                  <a:pt x="37207" y="10432"/>
                </a:lnTo>
                <a:lnTo>
                  <a:pt x="37271" y="10282"/>
                </a:lnTo>
                <a:lnTo>
                  <a:pt x="37334" y="10125"/>
                </a:lnTo>
                <a:lnTo>
                  <a:pt x="37366" y="9957"/>
                </a:lnTo>
                <a:lnTo>
                  <a:pt x="37382" y="9789"/>
                </a:lnTo>
                <a:lnTo>
                  <a:pt x="37382" y="9609"/>
                </a:lnTo>
                <a:lnTo>
                  <a:pt x="37366" y="9428"/>
                </a:lnTo>
                <a:lnTo>
                  <a:pt x="37334" y="9242"/>
                </a:lnTo>
                <a:lnTo>
                  <a:pt x="37271" y="9050"/>
                </a:lnTo>
                <a:lnTo>
                  <a:pt x="37175" y="8852"/>
                </a:lnTo>
                <a:lnTo>
                  <a:pt x="37064" y="8653"/>
                </a:lnTo>
                <a:lnTo>
                  <a:pt x="36937" y="8455"/>
                </a:lnTo>
                <a:lnTo>
                  <a:pt x="36778" y="8251"/>
                </a:lnTo>
                <a:lnTo>
                  <a:pt x="36603" y="8040"/>
                </a:lnTo>
                <a:lnTo>
                  <a:pt x="36396" y="7836"/>
                </a:lnTo>
                <a:lnTo>
                  <a:pt x="36158" y="7626"/>
                </a:lnTo>
                <a:lnTo>
                  <a:pt x="35904" y="7421"/>
                </a:lnTo>
                <a:lnTo>
                  <a:pt x="35602" y="7211"/>
                </a:lnTo>
                <a:lnTo>
                  <a:pt x="35284" y="7001"/>
                </a:lnTo>
                <a:lnTo>
                  <a:pt x="34934" y="6797"/>
                </a:lnTo>
                <a:lnTo>
                  <a:pt x="34569" y="6586"/>
                </a:lnTo>
                <a:lnTo>
                  <a:pt x="34155" y="6382"/>
                </a:lnTo>
                <a:lnTo>
                  <a:pt x="33710" y="6184"/>
                </a:lnTo>
                <a:lnTo>
                  <a:pt x="33234" y="5985"/>
                </a:lnTo>
                <a:lnTo>
                  <a:pt x="32725" y="5787"/>
                </a:lnTo>
                <a:lnTo>
                  <a:pt x="32185" y="5595"/>
                </a:lnTo>
                <a:lnTo>
                  <a:pt x="31612" y="5409"/>
                </a:lnTo>
                <a:lnTo>
                  <a:pt x="31008" y="5222"/>
                </a:lnTo>
                <a:lnTo>
                  <a:pt x="30357" y="5042"/>
                </a:lnTo>
                <a:lnTo>
                  <a:pt x="29673" y="4874"/>
                </a:lnTo>
                <a:lnTo>
                  <a:pt x="28942" y="4706"/>
                </a:lnTo>
                <a:lnTo>
                  <a:pt x="28179" y="4543"/>
                </a:lnTo>
                <a:lnTo>
                  <a:pt x="27385" y="4393"/>
                </a:lnTo>
                <a:lnTo>
                  <a:pt x="27369" y="4213"/>
                </a:lnTo>
                <a:lnTo>
                  <a:pt x="27385" y="4045"/>
                </a:lnTo>
                <a:lnTo>
                  <a:pt x="27401" y="3882"/>
                </a:lnTo>
                <a:lnTo>
                  <a:pt x="27432" y="3720"/>
                </a:lnTo>
                <a:lnTo>
                  <a:pt x="27480" y="3570"/>
                </a:lnTo>
                <a:lnTo>
                  <a:pt x="27544" y="3420"/>
                </a:lnTo>
                <a:lnTo>
                  <a:pt x="27623" y="3276"/>
                </a:lnTo>
                <a:lnTo>
                  <a:pt x="27719" y="3137"/>
                </a:lnTo>
                <a:lnTo>
                  <a:pt x="27830" y="3005"/>
                </a:lnTo>
                <a:lnTo>
                  <a:pt x="27957" y="2873"/>
                </a:lnTo>
                <a:lnTo>
                  <a:pt x="28100" y="2753"/>
                </a:lnTo>
                <a:lnTo>
                  <a:pt x="28243" y="2633"/>
                </a:lnTo>
                <a:lnTo>
                  <a:pt x="28418" y="2519"/>
                </a:lnTo>
                <a:lnTo>
                  <a:pt x="28609" y="2416"/>
                </a:lnTo>
                <a:lnTo>
                  <a:pt x="28815" y="2314"/>
                </a:lnTo>
                <a:lnTo>
                  <a:pt x="29022" y="2218"/>
                </a:lnTo>
                <a:lnTo>
                  <a:pt x="29260" y="2122"/>
                </a:lnTo>
                <a:lnTo>
                  <a:pt x="29515" y="2038"/>
                </a:lnTo>
                <a:lnTo>
                  <a:pt x="29785" y="1954"/>
                </a:lnTo>
                <a:lnTo>
                  <a:pt x="30071" y="1876"/>
                </a:lnTo>
                <a:lnTo>
                  <a:pt x="30373" y="1803"/>
                </a:lnTo>
                <a:lnTo>
                  <a:pt x="30691" y="1731"/>
                </a:lnTo>
                <a:lnTo>
                  <a:pt x="31024" y="1665"/>
                </a:lnTo>
                <a:lnTo>
                  <a:pt x="31374" y="1605"/>
                </a:lnTo>
                <a:lnTo>
                  <a:pt x="31740" y="1551"/>
                </a:lnTo>
                <a:lnTo>
                  <a:pt x="32121" y="1497"/>
                </a:lnTo>
                <a:lnTo>
                  <a:pt x="32534" y="1449"/>
                </a:lnTo>
                <a:lnTo>
                  <a:pt x="32948" y="1407"/>
                </a:lnTo>
                <a:lnTo>
                  <a:pt x="33377" y="1371"/>
                </a:lnTo>
                <a:lnTo>
                  <a:pt x="33838" y="1335"/>
                </a:lnTo>
                <a:lnTo>
                  <a:pt x="34298" y="1305"/>
                </a:lnTo>
                <a:lnTo>
                  <a:pt x="34791" y="1281"/>
                </a:lnTo>
                <a:lnTo>
                  <a:pt x="35284" y="1263"/>
                </a:lnTo>
                <a:lnTo>
                  <a:pt x="35792" y="1245"/>
                </a:lnTo>
                <a:lnTo>
                  <a:pt x="36333" y="1233"/>
                </a:lnTo>
                <a:lnTo>
                  <a:pt x="36873" y="1227"/>
                </a:lnTo>
                <a:close/>
                <a:moveTo>
                  <a:pt x="36810" y="1"/>
                </a:moveTo>
                <a:lnTo>
                  <a:pt x="36158" y="13"/>
                </a:lnTo>
                <a:lnTo>
                  <a:pt x="35522" y="25"/>
                </a:lnTo>
                <a:lnTo>
                  <a:pt x="34887" y="43"/>
                </a:lnTo>
                <a:lnTo>
                  <a:pt x="34283" y="73"/>
                </a:lnTo>
                <a:lnTo>
                  <a:pt x="33695" y="103"/>
                </a:lnTo>
                <a:lnTo>
                  <a:pt x="33122" y="139"/>
                </a:lnTo>
                <a:lnTo>
                  <a:pt x="32566" y="181"/>
                </a:lnTo>
                <a:lnTo>
                  <a:pt x="32026" y="229"/>
                </a:lnTo>
                <a:lnTo>
                  <a:pt x="31501" y="283"/>
                </a:lnTo>
                <a:lnTo>
                  <a:pt x="31008" y="343"/>
                </a:lnTo>
                <a:lnTo>
                  <a:pt x="30516" y="410"/>
                </a:lnTo>
                <a:lnTo>
                  <a:pt x="30055" y="482"/>
                </a:lnTo>
                <a:lnTo>
                  <a:pt x="29594" y="560"/>
                </a:lnTo>
                <a:lnTo>
                  <a:pt x="29165" y="644"/>
                </a:lnTo>
                <a:lnTo>
                  <a:pt x="28752" y="734"/>
                </a:lnTo>
                <a:lnTo>
                  <a:pt x="28354" y="830"/>
                </a:lnTo>
                <a:lnTo>
                  <a:pt x="27973" y="932"/>
                </a:lnTo>
                <a:lnTo>
                  <a:pt x="27607" y="1040"/>
                </a:lnTo>
                <a:lnTo>
                  <a:pt x="27258" y="1149"/>
                </a:lnTo>
                <a:lnTo>
                  <a:pt x="26924" y="1269"/>
                </a:lnTo>
                <a:lnTo>
                  <a:pt x="26622" y="1395"/>
                </a:lnTo>
                <a:lnTo>
                  <a:pt x="26336" y="1515"/>
                </a:lnTo>
                <a:lnTo>
                  <a:pt x="26081" y="1641"/>
                </a:lnTo>
                <a:lnTo>
                  <a:pt x="25827" y="1773"/>
                </a:lnTo>
                <a:lnTo>
                  <a:pt x="25605" y="1906"/>
                </a:lnTo>
                <a:lnTo>
                  <a:pt x="25398" y="2050"/>
                </a:lnTo>
                <a:lnTo>
                  <a:pt x="25191" y="2194"/>
                </a:lnTo>
                <a:lnTo>
                  <a:pt x="25017" y="2344"/>
                </a:lnTo>
                <a:lnTo>
                  <a:pt x="24858" y="2500"/>
                </a:lnTo>
                <a:lnTo>
                  <a:pt x="24699" y="2657"/>
                </a:lnTo>
                <a:lnTo>
                  <a:pt x="24572" y="2819"/>
                </a:lnTo>
                <a:lnTo>
                  <a:pt x="24460" y="2987"/>
                </a:lnTo>
                <a:lnTo>
                  <a:pt x="24365" y="3161"/>
                </a:lnTo>
                <a:lnTo>
                  <a:pt x="24286" y="3342"/>
                </a:lnTo>
                <a:lnTo>
                  <a:pt x="24222" y="3522"/>
                </a:lnTo>
                <a:lnTo>
                  <a:pt x="24174" y="3708"/>
                </a:lnTo>
                <a:lnTo>
                  <a:pt x="24142" y="3894"/>
                </a:lnTo>
                <a:lnTo>
                  <a:pt x="23157" y="3780"/>
                </a:lnTo>
                <a:lnTo>
                  <a:pt x="22140" y="3672"/>
                </a:lnTo>
                <a:lnTo>
                  <a:pt x="21361" y="3606"/>
                </a:lnTo>
                <a:lnTo>
                  <a:pt x="20614" y="3546"/>
                </a:lnTo>
                <a:lnTo>
                  <a:pt x="19851" y="3492"/>
                </a:lnTo>
                <a:lnTo>
                  <a:pt x="19120" y="3450"/>
                </a:lnTo>
                <a:lnTo>
                  <a:pt x="18389" y="3420"/>
                </a:lnTo>
                <a:lnTo>
                  <a:pt x="17674" y="3396"/>
                </a:lnTo>
                <a:lnTo>
                  <a:pt x="16959" y="3384"/>
                </a:lnTo>
                <a:lnTo>
                  <a:pt x="16259" y="3384"/>
                </a:lnTo>
                <a:lnTo>
                  <a:pt x="15576" y="3390"/>
                </a:lnTo>
                <a:lnTo>
                  <a:pt x="14892" y="3408"/>
                </a:lnTo>
                <a:lnTo>
                  <a:pt x="14241" y="3432"/>
                </a:lnTo>
                <a:lnTo>
                  <a:pt x="13589" y="3468"/>
                </a:lnTo>
                <a:lnTo>
                  <a:pt x="12938" y="3510"/>
                </a:lnTo>
                <a:lnTo>
                  <a:pt x="12318" y="3564"/>
                </a:lnTo>
                <a:lnTo>
                  <a:pt x="11698" y="3624"/>
                </a:lnTo>
                <a:lnTo>
                  <a:pt x="11094" y="3696"/>
                </a:lnTo>
                <a:lnTo>
                  <a:pt x="10506" y="3780"/>
                </a:lnTo>
                <a:lnTo>
                  <a:pt x="9934" y="3870"/>
                </a:lnTo>
                <a:lnTo>
                  <a:pt x="9377" y="3967"/>
                </a:lnTo>
                <a:lnTo>
                  <a:pt x="8821" y="4075"/>
                </a:lnTo>
                <a:lnTo>
                  <a:pt x="8281" y="4195"/>
                </a:lnTo>
                <a:lnTo>
                  <a:pt x="7772" y="4321"/>
                </a:lnTo>
                <a:lnTo>
                  <a:pt x="7264" y="4453"/>
                </a:lnTo>
                <a:lnTo>
                  <a:pt x="6771" y="4597"/>
                </a:lnTo>
                <a:lnTo>
                  <a:pt x="6294" y="4754"/>
                </a:lnTo>
                <a:lnTo>
                  <a:pt x="5833" y="4916"/>
                </a:lnTo>
                <a:lnTo>
                  <a:pt x="5388" y="5084"/>
                </a:lnTo>
                <a:lnTo>
                  <a:pt x="4959" y="5264"/>
                </a:lnTo>
                <a:lnTo>
                  <a:pt x="4530" y="5457"/>
                </a:lnTo>
                <a:lnTo>
                  <a:pt x="4133" y="5649"/>
                </a:lnTo>
                <a:lnTo>
                  <a:pt x="3751" y="5859"/>
                </a:lnTo>
                <a:lnTo>
                  <a:pt x="3386" y="6070"/>
                </a:lnTo>
                <a:lnTo>
                  <a:pt x="3163" y="6214"/>
                </a:lnTo>
                <a:lnTo>
                  <a:pt x="2941" y="6358"/>
                </a:lnTo>
                <a:lnTo>
                  <a:pt x="2734" y="6502"/>
                </a:lnTo>
                <a:lnTo>
                  <a:pt x="2527" y="6652"/>
                </a:lnTo>
                <a:lnTo>
                  <a:pt x="2337" y="6803"/>
                </a:lnTo>
                <a:lnTo>
                  <a:pt x="2162" y="6959"/>
                </a:lnTo>
                <a:lnTo>
                  <a:pt x="1971" y="7115"/>
                </a:lnTo>
                <a:lnTo>
                  <a:pt x="1812" y="7277"/>
                </a:lnTo>
                <a:lnTo>
                  <a:pt x="1494" y="7602"/>
                </a:lnTo>
                <a:lnTo>
                  <a:pt x="1192" y="7938"/>
                </a:lnTo>
                <a:lnTo>
                  <a:pt x="938" y="8287"/>
                </a:lnTo>
                <a:lnTo>
                  <a:pt x="715" y="8641"/>
                </a:lnTo>
                <a:lnTo>
                  <a:pt x="525" y="9002"/>
                </a:lnTo>
                <a:lnTo>
                  <a:pt x="366" y="9368"/>
                </a:lnTo>
                <a:lnTo>
                  <a:pt x="223" y="9741"/>
                </a:lnTo>
                <a:lnTo>
                  <a:pt x="127" y="10125"/>
                </a:lnTo>
                <a:lnTo>
                  <a:pt x="48" y="10510"/>
                </a:lnTo>
                <a:lnTo>
                  <a:pt x="16" y="10900"/>
                </a:lnTo>
                <a:lnTo>
                  <a:pt x="0" y="11297"/>
                </a:lnTo>
                <a:lnTo>
                  <a:pt x="16" y="11700"/>
                </a:lnTo>
                <a:lnTo>
                  <a:pt x="64" y="12102"/>
                </a:lnTo>
                <a:lnTo>
                  <a:pt x="143" y="12505"/>
                </a:lnTo>
                <a:lnTo>
                  <a:pt x="254" y="12919"/>
                </a:lnTo>
                <a:lnTo>
                  <a:pt x="398" y="13328"/>
                </a:lnTo>
                <a:lnTo>
                  <a:pt x="572" y="13742"/>
                </a:lnTo>
                <a:lnTo>
                  <a:pt x="763" y="14151"/>
                </a:lnTo>
                <a:lnTo>
                  <a:pt x="1001" y="14566"/>
                </a:lnTo>
                <a:lnTo>
                  <a:pt x="1256" y="14980"/>
                </a:lnTo>
                <a:lnTo>
                  <a:pt x="1542" y="15395"/>
                </a:lnTo>
                <a:lnTo>
                  <a:pt x="1876" y="15809"/>
                </a:lnTo>
                <a:lnTo>
                  <a:pt x="2225" y="16218"/>
                </a:lnTo>
                <a:lnTo>
                  <a:pt x="2607" y="16627"/>
                </a:lnTo>
                <a:lnTo>
                  <a:pt x="3004" y="17029"/>
                </a:lnTo>
                <a:lnTo>
                  <a:pt x="3449" y="17432"/>
                </a:lnTo>
                <a:lnTo>
                  <a:pt x="3926" y="17828"/>
                </a:lnTo>
                <a:lnTo>
                  <a:pt x="4419" y="18225"/>
                </a:lnTo>
                <a:lnTo>
                  <a:pt x="4991" y="18645"/>
                </a:lnTo>
                <a:lnTo>
                  <a:pt x="5293" y="18850"/>
                </a:lnTo>
                <a:lnTo>
                  <a:pt x="5595" y="19048"/>
                </a:lnTo>
                <a:lnTo>
                  <a:pt x="5897" y="19240"/>
                </a:lnTo>
                <a:lnTo>
                  <a:pt x="6199" y="19427"/>
                </a:lnTo>
                <a:lnTo>
                  <a:pt x="6501" y="19613"/>
                </a:lnTo>
                <a:lnTo>
                  <a:pt x="6819" y="19787"/>
                </a:lnTo>
                <a:lnTo>
                  <a:pt x="6532" y="20045"/>
                </a:lnTo>
                <a:lnTo>
                  <a:pt x="6278" y="20310"/>
                </a:lnTo>
                <a:lnTo>
                  <a:pt x="6056" y="20580"/>
                </a:lnTo>
                <a:lnTo>
                  <a:pt x="5865" y="20851"/>
                </a:lnTo>
                <a:lnTo>
                  <a:pt x="5706" y="21133"/>
                </a:lnTo>
                <a:lnTo>
                  <a:pt x="5563" y="21415"/>
                </a:lnTo>
                <a:lnTo>
                  <a:pt x="5468" y="21710"/>
                </a:lnTo>
                <a:lnTo>
                  <a:pt x="5404" y="21998"/>
                </a:lnTo>
                <a:lnTo>
                  <a:pt x="5372" y="22299"/>
                </a:lnTo>
                <a:lnTo>
                  <a:pt x="5372" y="22593"/>
                </a:lnTo>
                <a:lnTo>
                  <a:pt x="5388" y="22743"/>
                </a:lnTo>
                <a:lnTo>
                  <a:pt x="5420" y="22899"/>
                </a:lnTo>
                <a:lnTo>
                  <a:pt x="5452" y="23050"/>
                </a:lnTo>
                <a:lnTo>
                  <a:pt x="5499" y="23200"/>
                </a:lnTo>
                <a:lnTo>
                  <a:pt x="5547" y="23350"/>
                </a:lnTo>
                <a:lnTo>
                  <a:pt x="5627" y="23506"/>
                </a:lnTo>
                <a:lnTo>
                  <a:pt x="5690" y="23657"/>
                </a:lnTo>
                <a:lnTo>
                  <a:pt x="5785" y="23813"/>
                </a:lnTo>
                <a:lnTo>
                  <a:pt x="5881" y="23963"/>
                </a:lnTo>
                <a:lnTo>
                  <a:pt x="5992" y="24119"/>
                </a:lnTo>
                <a:lnTo>
                  <a:pt x="6119" y="24269"/>
                </a:lnTo>
                <a:lnTo>
                  <a:pt x="6246" y="24426"/>
                </a:lnTo>
                <a:lnTo>
                  <a:pt x="6389" y="24576"/>
                </a:lnTo>
                <a:lnTo>
                  <a:pt x="6548" y="24732"/>
                </a:lnTo>
                <a:lnTo>
                  <a:pt x="6723" y="24882"/>
                </a:lnTo>
                <a:lnTo>
                  <a:pt x="6898" y="25039"/>
                </a:lnTo>
                <a:lnTo>
                  <a:pt x="7089" y="25189"/>
                </a:lnTo>
                <a:lnTo>
                  <a:pt x="7295" y="25339"/>
                </a:lnTo>
                <a:lnTo>
                  <a:pt x="7518" y="25489"/>
                </a:lnTo>
                <a:lnTo>
                  <a:pt x="7740" y="25645"/>
                </a:lnTo>
                <a:lnTo>
                  <a:pt x="7995" y="25796"/>
                </a:lnTo>
                <a:lnTo>
                  <a:pt x="8249" y="25940"/>
                </a:lnTo>
                <a:lnTo>
                  <a:pt x="8519" y="26090"/>
                </a:lnTo>
                <a:lnTo>
                  <a:pt x="8805" y="26240"/>
                </a:lnTo>
                <a:lnTo>
                  <a:pt x="9107" y="26390"/>
                </a:lnTo>
                <a:lnTo>
                  <a:pt x="9409" y="26535"/>
                </a:lnTo>
                <a:lnTo>
                  <a:pt x="9743" y="26679"/>
                </a:lnTo>
                <a:lnTo>
                  <a:pt x="10077" y="26823"/>
                </a:lnTo>
                <a:lnTo>
                  <a:pt x="10426" y="26967"/>
                </a:lnTo>
                <a:lnTo>
                  <a:pt x="10808" y="27111"/>
                </a:lnTo>
                <a:lnTo>
                  <a:pt x="11189" y="27256"/>
                </a:lnTo>
                <a:lnTo>
                  <a:pt x="11587" y="27394"/>
                </a:lnTo>
                <a:lnTo>
                  <a:pt x="12000" y="27532"/>
                </a:lnTo>
                <a:lnTo>
                  <a:pt x="12429" y="27670"/>
                </a:lnTo>
                <a:lnTo>
                  <a:pt x="12874" y="27808"/>
                </a:lnTo>
                <a:lnTo>
                  <a:pt x="13335" y="27947"/>
                </a:lnTo>
                <a:lnTo>
                  <a:pt x="13812" y="28079"/>
                </a:lnTo>
                <a:lnTo>
                  <a:pt x="14304" y="28211"/>
                </a:lnTo>
                <a:lnTo>
                  <a:pt x="14813" y="28343"/>
                </a:lnTo>
                <a:lnTo>
                  <a:pt x="15337" y="28469"/>
                </a:lnTo>
                <a:lnTo>
                  <a:pt x="15878" y="28596"/>
                </a:lnTo>
                <a:lnTo>
                  <a:pt x="16434" y="28722"/>
                </a:lnTo>
                <a:lnTo>
                  <a:pt x="17006" y="28848"/>
                </a:lnTo>
                <a:lnTo>
                  <a:pt x="17594" y="28968"/>
                </a:lnTo>
                <a:lnTo>
                  <a:pt x="18612" y="29166"/>
                </a:lnTo>
                <a:lnTo>
                  <a:pt x="19613" y="29359"/>
                </a:lnTo>
                <a:lnTo>
                  <a:pt x="20598" y="29533"/>
                </a:lnTo>
                <a:lnTo>
                  <a:pt x="21568" y="29695"/>
                </a:lnTo>
                <a:lnTo>
                  <a:pt x="22521" y="29839"/>
                </a:lnTo>
                <a:lnTo>
                  <a:pt x="23459" y="29978"/>
                </a:lnTo>
                <a:lnTo>
                  <a:pt x="24381" y="30098"/>
                </a:lnTo>
                <a:lnTo>
                  <a:pt x="25287" y="30212"/>
                </a:lnTo>
                <a:lnTo>
                  <a:pt x="26177" y="30308"/>
                </a:lnTo>
                <a:lnTo>
                  <a:pt x="27051" y="30392"/>
                </a:lnTo>
                <a:lnTo>
                  <a:pt x="27893" y="30464"/>
                </a:lnTo>
                <a:lnTo>
                  <a:pt x="28736" y="30524"/>
                </a:lnTo>
                <a:lnTo>
                  <a:pt x="29546" y="30566"/>
                </a:lnTo>
                <a:lnTo>
                  <a:pt x="30341" y="30602"/>
                </a:lnTo>
                <a:lnTo>
                  <a:pt x="31136" y="30620"/>
                </a:lnTo>
                <a:lnTo>
                  <a:pt x="31899" y="30626"/>
                </a:lnTo>
                <a:lnTo>
                  <a:pt x="32614" y="30620"/>
                </a:lnTo>
                <a:lnTo>
                  <a:pt x="33329" y="30602"/>
                </a:lnTo>
                <a:lnTo>
                  <a:pt x="34012" y="30572"/>
                </a:lnTo>
                <a:lnTo>
                  <a:pt x="34696" y="30530"/>
                </a:lnTo>
                <a:lnTo>
                  <a:pt x="35347" y="30476"/>
                </a:lnTo>
                <a:lnTo>
                  <a:pt x="35983" y="30410"/>
                </a:lnTo>
                <a:lnTo>
                  <a:pt x="36619" y="30326"/>
                </a:lnTo>
                <a:lnTo>
                  <a:pt x="37223" y="30236"/>
                </a:lnTo>
                <a:lnTo>
                  <a:pt x="37811" y="30134"/>
                </a:lnTo>
                <a:lnTo>
                  <a:pt x="38383" y="30020"/>
                </a:lnTo>
                <a:lnTo>
                  <a:pt x="38923" y="29893"/>
                </a:lnTo>
                <a:lnTo>
                  <a:pt x="39448" y="29755"/>
                </a:lnTo>
                <a:lnTo>
                  <a:pt x="39972" y="29605"/>
                </a:lnTo>
                <a:lnTo>
                  <a:pt x="40449" y="29449"/>
                </a:lnTo>
                <a:lnTo>
                  <a:pt x="40926" y="29275"/>
                </a:lnTo>
                <a:lnTo>
                  <a:pt x="41371" y="29094"/>
                </a:lnTo>
                <a:lnTo>
                  <a:pt x="41721" y="29148"/>
                </a:lnTo>
                <a:lnTo>
                  <a:pt x="42086" y="29196"/>
                </a:lnTo>
                <a:lnTo>
                  <a:pt x="42452" y="29245"/>
                </a:lnTo>
                <a:lnTo>
                  <a:pt x="42817" y="29293"/>
                </a:lnTo>
                <a:lnTo>
                  <a:pt x="43183" y="29329"/>
                </a:lnTo>
                <a:lnTo>
                  <a:pt x="43564" y="29371"/>
                </a:lnTo>
                <a:lnTo>
                  <a:pt x="43930" y="29401"/>
                </a:lnTo>
                <a:lnTo>
                  <a:pt x="44311" y="29431"/>
                </a:lnTo>
                <a:lnTo>
                  <a:pt x="44709" y="29461"/>
                </a:lnTo>
                <a:lnTo>
                  <a:pt x="45090" y="29479"/>
                </a:lnTo>
                <a:lnTo>
                  <a:pt x="45488" y="29503"/>
                </a:lnTo>
                <a:lnTo>
                  <a:pt x="45885" y="29515"/>
                </a:lnTo>
                <a:lnTo>
                  <a:pt x="46282" y="29533"/>
                </a:lnTo>
                <a:lnTo>
                  <a:pt x="46680" y="29539"/>
                </a:lnTo>
                <a:lnTo>
                  <a:pt x="47093" y="29545"/>
                </a:lnTo>
                <a:lnTo>
                  <a:pt x="47506" y="29545"/>
                </a:lnTo>
                <a:lnTo>
                  <a:pt x="48158" y="29539"/>
                </a:lnTo>
                <a:lnTo>
                  <a:pt x="48809" y="29527"/>
                </a:lnTo>
                <a:lnTo>
                  <a:pt x="49477" y="29503"/>
                </a:lnTo>
                <a:lnTo>
                  <a:pt x="50144" y="29473"/>
                </a:lnTo>
                <a:lnTo>
                  <a:pt x="50812" y="29431"/>
                </a:lnTo>
                <a:lnTo>
                  <a:pt x="51495" y="29383"/>
                </a:lnTo>
                <a:lnTo>
                  <a:pt x="52179" y="29323"/>
                </a:lnTo>
                <a:lnTo>
                  <a:pt x="52862" y="29257"/>
                </a:lnTo>
                <a:lnTo>
                  <a:pt x="53546" y="29184"/>
                </a:lnTo>
                <a:lnTo>
                  <a:pt x="54229" y="29094"/>
                </a:lnTo>
                <a:lnTo>
                  <a:pt x="54928" y="29004"/>
                </a:lnTo>
                <a:lnTo>
                  <a:pt x="55612" y="28902"/>
                </a:lnTo>
                <a:lnTo>
                  <a:pt x="56311" y="28788"/>
                </a:lnTo>
                <a:lnTo>
                  <a:pt x="57026" y="28668"/>
                </a:lnTo>
                <a:lnTo>
                  <a:pt x="57726" y="28542"/>
                </a:lnTo>
                <a:lnTo>
                  <a:pt x="58425" y="28403"/>
                </a:lnTo>
                <a:lnTo>
                  <a:pt x="59378" y="28205"/>
                </a:lnTo>
                <a:lnTo>
                  <a:pt x="60269" y="28001"/>
                </a:lnTo>
                <a:lnTo>
                  <a:pt x="61127" y="27790"/>
                </a:lnTo>
                <a:lnTo>
                  <a:pt x="61921" y="27574"/>
                </a:lnTo>
                <a:lnTo>
                  <a:pt x="62684" y="27358"/>
                </a:lnTo>
                <a:lnTo>
                  <a:pt x="63400" y="27136"/>
                </a:lnTo>
                <a:lnTo>
                  <a:pt x="64083" y="26907"/>
                </a:lnTo>
                <a:lnTo>
                  <a:pt x="64719" y="26679"/>
                </a:lnTo>
                <a:lnTo>
                  <a:pt x="65307" y="26445"/>
                </a:lnTo>
                <a:lnTo>
                  <a:pt x="65863" y="26204"/>
                </a:lnTo>
                <a:lnTo>
                  <a:pt x="66372" y="25964"/>
                </a:lnTo>
                <a:lnTo>
                  <a:pt x="66848" y="25724"/>
                </a:lnTo>
                <a:lnTo>
                  <a:pt x="67293" y="25477"/>
                </a:lnTo>
                <a:lnTo>
                  <a:pt x="67691" y="25225"/>
                </a:lnTo>
                <a:lnTo>
                  <a:pt x="68056" y="24978"/>
                </a:lnTo>
                <a:lnTo>
                  <a:pt x="68390" y="24726"/>
                </a:lnTo>
                <a:lnTo>
                  <a:pt x="68692" y="24474"/>
                </a:lnTo>
                <a:lnTo>
                  <a:pt x="68946" y="24221"/>
                </a:lnTo>
                <a:lnTo>
                  <a:pt x="69185" y="23969"/>
                </a:lnTo>
                <a:lnTo>
                  <a:pt x="69376" y="23717"/>
                </a:lnTo>
                <a:lnTo>
                  <a:pt x="69550" y="23464"/>
                </a:lnTo>
                <a:lnTo>
                  <a:pt x="69677" y="23212"/>
                </a:lnTo>
                <a:lnTo>
                  <a:pt x="69789" y="22960"/>
                </a:lnTo>
                <a:lnTo>
                  <a:pt x="69868" y="22707"/>
                </a:lnTo>
                <a:lnTo>
                  <a:pt x="69916" y="22461"/>
                </a:lnTo>
                <a:lnTo>
                  <a:pt x="69948" y="22215"/>
                </a:lnTo>
                <a:lnTo>
                  <a:pt x="69932" y="21968"/>
                </a:lnTo>
                <a:lnTo>
                  <a:pt x="69916" y="21722"/>
                </a:lnTo>
                <a:lnTo>
                  <a:pt x="69852" y="21481"/>
                </a:lnTo>
                <a:lnTo>
                  <a:pt x="69773" y="21247"/>
                </a:lnTo>
                <a:lnTo>
                  <a:pt x="69677" y="21013"/>
                </a:lnTo>
                <a:lnTo>
                  <a:pt x="69550" y="20784"/>
                </a:lnTo>
                <a:lnTo>
                  <a:pt x="70170" y="20718"/>
                </a:lnTo>
                <a:lnTo>
                  <a:pt x="70790" y="20652"/>
                </a:lnTo>
                <a:lnTo>
                  <a:pt x="71410" y="20568"/>
                </a:lnTo>
                <a:lnTo>
                  <a:pt x="72030" y="20478"/>
                </a:lnTo>
                <a:lnTo>
                  <a:pt x="72650" y="20382"/>
                </a:lnTo>
                <a:lnTo>
                  <a:pt x="73269" y="20274"/>
                </a:lnTo>
                <a:lnTo>
                  <a:pt x="73889" y="20154"/>
                </a:lnTo>
                <a:lnTo>
                  <a:pt x="74509" y="20027"/>
                </a:lnTo>
                <a:lnTo>
                  <a:pt x="75129" y="19889"/>
                </a:lnTo>
                <a:lnTo>
                  <a:pt x="75749" y="19745"/>
                </a:lnTo>
                <a:lnTo>
                  <a:pt x="76385" y="19589"/>
                </a:lnTo>
                <a:lnTo>
                  <a:pt x="77004" y="19421"/>
                </a:lnTo>
                <a:lnTo>
                  <a:pt x="77624" y="19246"/>
                </a:lnTo>
                <a:lnTo>
                  <a:pt x="78260" y="19066"/>
                </a:lnTo>
                <a:lnTo>
                  <a:pt x="78880" y="18874"/>
                </a:lnTo>
                <a:lnTo>
                  <a:pt x="79500" y="18669"/>
                </a:lnTo>
                <a:lnTo>
                  <a:pt x="79977" y="18513"/>
                </a:lnTo>
                <a:lnTo>
                  <a:pt x="80422" y="18357"/>
                </a:lnTo>
                <a:lnTo>
                  <a:pt x="80867" y="18195"/>
                </a:lnTo>
                <a:lnTo>
                  <a:pt x="81280" y="18039"/>
                </a:lnTo>
                <a:lnTo>
                  <a:pt x="81677" y="17882"/>
                </a:lnTo>
                <a:lnTo>
                  <a:pt x="82074" y="17720"/>
                </a:lnTo>
                <a:lnTo>
                  <a:pt x="82440" y="17564"/>
                </a:lnTo>
                <a:lnTo>
                  <a:pt x="82790" y="17408"/>
                </a:lnTo>
                <a:lnTo>
                  <a:pt x="83139" y="17245"/>
                </a:lnTo>
                <a:lnTo>
                  <a:pt x="83457" y="17089"/>
                </a:lnTo>
                <a:lnTo>
                  <a:pt x="83759" y="16933"/>
                </a:lnTo>
                <a:lnTo>
                  <a:pt x="84061" y="16771"/>
                </a:lnTo>
                <a:lnTo>
                  <a:pt x="84331" y="16615"/>
                </a:lnTo>
                <a:lnTo>
                  <a:pt x="84586" y="16458"/>
                </a:lnTo>
                <a:lnTo>
                  <a:pt x="84824" y="16296"/>
                </a:lnTo>
                <a:lnTo>
                  <a:pt x="85047" y="16140"/>
                </a:lnTo>
                <a:lnTo>
                  <a:pt x="85253" y="15978"/>
                </a:lnTo>
                <a:lnTo>
                  <a:pt x="85444" y="15821"/>
                </a:lnTo>
                <a:lnTo>
                  <a:pt x="85619" y="15665"/>
                </a:lnTo>
                <a:lnTo>
                  <a:pt x="85778" y="15503"/>
                </a:lnTo>
                <a:lnTo>
                  <a:pt x="85921" y="15347"/>
                </a:lnTo>
                <a:lnTo>
                  <a:pt x="86048" y="15191"/>
                </a:lnTo>
                <a:lnTo>
                  <a:pt x="86159" y="15028"/>
                </a:lnTo>
                <a:lnTo>
                  <a:pt x="86254" y="14872"/>
                </a:lnTo>
                <a:lnTo>
                  <a:pt x="86334" y="14716"/>
                </a:lnTo>
                <a:lnTo>
                  <a:pt x="86397" y="14560"/>
                </a:lnTo>
                <a:lnTo>
                  <a:pt x="86429" y="14397"/>
                </a:lnTo>
                <a:lnTo>
                  <a:pt x="86461" y="14241"/>
                </a:lnTo>
                <a:lnTo>
                  <a:pt x="86477" y="14085"/>
                </a:lnTo>
                <a:lnTo>
                  <a:pt x="86461" y="13929"/>
                </a:lnTo>
                <a:lnTo>
                  <a:pt x="86445" y="13767"/>
                </a:lnTo>
                <a:lnTo>
                  <a:pt x="86413" y="13610"/>
                </a:lnTo>
                <a:lnTo>
                  <a:pt x="86334" y="13430"/>
                </a:lnTo>
                <a:lnTo>
                  <a:pt x="86254" y="13244"/>
                </a:lnTo>
                <a:lnTo>
                  <a:pt x="86143" y="13064"/>
                </a:lnTo>
                <a:lnTo>
                  <a:pt x="86000" y="12877"/>
                </a:lnTo>
                <a:lnTo>
                  <a:pt x="85857" y="12697"/>
                </a:lnTo>
                <a:lnTo>
                  <a:pt x="85666" y="12517"/>
                </a:lnTo>
                <a:lnTo>
                  <a:pt x="85476" y="12336"/>
                </a:lnTo>
                <a:lnTo>
                  <a:pt x="85237" y="12162"/>
                </a:lnTo>
                <a:lnTo>
                  <a:pt x="84999" y="11982"/>
                </a:lnTo>
                <a:lnTo>
                  <a:pt x="84729" y="11802"/>
                </a:lnTo>
                <a:lnTo>
                  <a:pt x="84427" y="11627"/>
                </a:lnTo>
                <a:lnTo>
                  <a:pt x="84109" y="11453"/>
                </a:lnTo>
                <a:lnTo>
                  <a:pt x="83775" y="11279"/>
                </a:lnTo>
                <a:lnTo>
                  <a:pt x="83410" y="11099"/>
                </a:lnTo>
                <a:lnTo>
                  <a:pt x="83028" y="10924"/>
                </a:lnTo>
                <a:lnTo>
                  <a:pt x="82615" y="10756"/>
                </a:lnTo>
                <a:lnTo>
                  <a:pt x="82186" y="10582"/>
                </a:lnTo>
                <a:lnTo>
                  <a:pt x="81741" y="10408"/>
                </a:lnTo>
                <a:lnTo>
                  <a:pt x="81264" y="10233"/>
                </a:lnTo>
                <a:lnTo>
                  <a:pt x="80755" y="10065"/>
                </a:lnTo>
                <a:lnTo>
                  <a:pt x="80231" y="9891"/>
                </a:lnTo>
                <a:lnTo>
                  <a:pt x="79675" y="9723"/>
                </a:lnTo>
                <a:lnTo>
                  <a:pt x="79102" y="9555"/>
                </a:lnTo>
                <a:lnTo>
                  <a:pt x="78514" y="9386"/>
                </a:lnTo>
                <a:lnTo>
                  <a:pt x="77894" y="9212"/>
                </a:lnTo>
                <a:lnTo>
                  <a:pt x="77259" y="9044"/>
                </a:lnTo>
                <a:lnTo>
                  <a:pt x="76591" y="8876"/>
                </a:lnTo>
                <a:lnTo>
                  <a:pt x="75892" y="8707"/>
                </a:lnTo>
                <a:lnTo>
                  <a:pt x="75193" y="8545"/>
                </a:lnTo>
                <a:lnTo>
                  <a:pt x="74446" y="8377"/>
                </a:lnTo>
                <a:lnTo>
                  <a:pt x="73683" y="8209"/>
                </a:lnTo>
                <a:lnTo>
                  <a:pt x="72904" y="8040"/>
                </a:lnTo>
                <a:lnTo>
                  <a:pt x="72824" y="7896"/>
                </a:lnTo>
                <a:lnTo>
                  <a:pt x="72713" y="7752"/>
                </a:lnTo>
                <a:lnTo>
                  <a:pt x="72618" y="7608"/>
                </a:lnTo>
                <a:lnTo>
                  <a:pt x="72491" y="7458"/>
                </a:lnTo>
                <a:lnTo>
                  <a:pt x="72363" y="7313"/>
                </a:lnTo>
                <a:lnTo>
                  <a:pt x="72220" y="7163"/>
                </a:lnTo>
                <a:lnTo>
                  <a:pt x="72077" y="7019"/>
                </a:lnTo>
                <a:lnTo>
                  <a:pt x="71903" y="6869"/>
                </a:lnTo>
                <a:lnTo>
                  <a:pt x="71744" y="6724"/>
                </a:lnTo>
                <a:lnTo>
                  <a:pt x="71553" y="6574"/>
                </a:lnTo>
                <a:lnTo>
                  <a:pt x="71362" y="6424"/>
                </a:lnTo>
                <a:lnTo>
                  <a:pt x="71156" y="6280"/>
                </a:lnTo>
                <a:lnTo>
                  <a:pt x="70933" y="6130"/>
                </a:lnTo>
                <a:lnTo>
                  <a:pt x="70711" y="5985"/>
                </a:lnTo>
                <a:lnTo>
                  <a:pt x="70472" y="5835"/>
                </a:lnTo>
                <a:lnTo>
                  <a:pt x="70218" y="5691"/>
                </a:lnTo>
                <a:lnTo>
                  <a:pt x="69964" y="5547"/>
                </a:lnTo>
                <a:lnTo>
                  <a:pt x="69693" y="5397"/>
                </a:lnTo>
                <a:lnTo>
                  <a:pt x="69407" y="5252"/>
                </a:lnTo>
                <a:lnTo>
                  <a:pt x="69121" y="5108"/>
                </a:lnTo>
                <a:lnTo>
                  <a:pt x="68819" y="4964"/>
                </a:lnTo>
                <a:lnTo>
                  <a:pt x="68501" y="4820"/>
                </a:lnTo>
                <a:lnTo>
                  <a:pt x="68168" y="4682"/>
                </a:lnTo>
                <a:lnTo>
                  <a:pt x="67834" y="4537"/>
                </a:lnTo>
                <a:lnTo>
                  <a:pt x="67484" y="4399"/>
                </a:lnTo>
                <a:lnTo>
                  <a:pt x="67135" y="4255"/>
                </a:lnTo>
                <a:lnTo>
                  <a:pt x="66753" y="4117"/>
                </a:lnTo>
                <a:lnTo>
                  <a:pt x="66372" y="3979"/>
                </a:lnTo>
                <a:lnTo>
                  <a:pt x="65990" y="3840"/>
                </a:lnTo>
                <a:lnTo>
                  <a:pt x="65577" y="3708"/>
                </a:lnTo>
                <a:lnTo>
                  <a:pt x="65164" y="3576"/>
                </a:lnTo>
                <a:lnTo>
                  <a:pt x="64735" y="3444"/>
                </a:lnTo>
                <a:lnTo>
                  <a:pt x="64305" y="3312"/>
                </a:lnTo>
                <a:lnTo>
                  <a:pt x="63860" y="3179"/>
                </a:lnTo>
                <a:lnTo>
                  <a:pt x="63400" y="3053"/>
                </a:lnTo>
                <a:lnTo>
                  <a:pt x="62923" y="2927"/>
                </a:lnTo>
                <a:lnTo>
                  <a:pt x="62446" y="2801"/>
                </a:lnTo>
                <a:lnTo>
                  <a:pt x="61953" y="2675"/>
                </a:lnTo>
                <a:lnTo>
                  <a:pt x="61461" y="2555"/>
                </a:lnTo>
                <a:lnTo>
                  <a:pt x="60936" y="2434"/>
                </a:lnTo>
                <a:lnTo>
                  <a:pt x="60412" y="2320"/>
                </a:lnTo>
                <a:lnTo>
                  <a:pt x="59871" y="2200"/>
                </a:lnTo>
                <a:lnTo>
                  <a:pt x="59331" y="2092"/>
                </a:lnTo>
                <a:lnTo>
                  <a:pt x="58775" y="1978"/>
                </a:lnTo>
                <a:lnTo>
                  <a:pt x="58202" y="1870"/>
                </a:lnTo>
                <a:lnTo>
                  <a:pt x="57614" y="1761"/>
                </a:lnTo>
                <a:lnTo>
                  <a:pt x="57026" y="1659"/>
                </a:lnTo>
                <a:lnTo>
                  <a:pt x="56422" y="1557"/>
                </a:lnTo>
                <a:lnTo>
                  <a:pt x="55802" y="1455"/>
                </a:lnTo>
                <a:lnTo>
                  <a:pt x="55183" y="1359"/>
                </a:lnTo>
                <a:lnTo>
                  <a:pt x="54547" y="1263"/>
                </a:lnTo>
                <a:lnTo>
                  <a:pt x="53895" y="1173"/>
                </a:lnTo>
                <a:lnTo>
                  <a:pt x="53228" y="1082"/>
                </a:lnTo>
                <a:lnTo>
                  <a:pt x="52560" y="992"/>
                </a:lnTo>
                <a:lnTo>
                  <a:pt x="51877" y="908"/>
                </a:lnTo>
                <a:lnTo>
                  <a:pt x="51177" y="830"/>
                </a:lnTo>
                <a:lnTo>
                  <a:pt x="50478" y="752"/>
                </a:lnTo>
                <a:lnTo>
                  <a:pt x="49763" y="674"/>
                </a:lnTo>
                <a:lnTo>
                  <a:pt x="49032" y="602"/>
                </a:lnTo>
                <a:lnTo>
                  <a:pt x="48285" y="536"/>
                </a:lnTo>
                <a:lnTo>
                  <a:pt x="47538" y="470"/>
                </a:lnTo>
                <a:lnTo>
                  <a:pt x="46775" y="410"/>
                </a:lnTo>
                <a:lnTo>
                  <a:pt x="45996" y="349"/>
                </a:lnTo>
                <a:lnTo>
                  <a:pt x="45217" y="295"/>
                </a:lnTo>
                <a:lnTo>
                  <a:pt x="44359" y="235"/>
                </a:lnTo>
                <a:lnTo>
                  <a:pt x="43533" y="187"/>
                </a:lnTo>
                <a:lnTo>
                  <a:pt x="42722" y="145"/>
                </a:lnTo>
                <a:lnTo>
                  <a:pt x="41911" y="109"/>
                </a:lnTo>
                <a:lnTo>
                  <a:pt x="41133" y="73"/>
                </a:lnTo>
                <a:lnTo>
                  <a:pt x="40370" y="49"/>
                </a:lnTo>
                <a:lnTo>
                  <a:pt x="39623" y="25"/>
                </a:lnTo>
                <a:lnTo>
                  <a:pt x="38892" y="13"/>
                </a:lnTo>
                <a:lnTo>
                  <a:pt x="3819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4" name="Google Shape;114;p7"/>
          <p:cNvSpPr/>
          <p:nvPr/>
        </p:nvSpPr>
        <p:spPr>
          <a:xfrm rot="-1256854">
            <a:off x="795996" y="2747394"/>
            <a:ext cx="633345" cy="835993"/>
          </a:xfrm>
          <a:custGeom>
            <a:avLst/>
            <a:gdLst/>
            <a:ahLst/>
            <a:cxnLst/>
            <a:rect l="l" t="t" r="r" b="b"/>
            <a:pathLst>
              <a:path w="57107" h="25081" extrusionOk="0">
                <a:moveTo>
                  <a:pt x="32519" y="1797"/>
                </a:moveTo>
                <a:lnTo>
                  <a:pt x="32789" y="2194"/>
                </a:lnTo>
                <a:lnTo>
                  <a:pt x="33107" y="2710"/>
                </a:lnTo>
                <a:lnTo>
                  <a:pt x="33473" y="3359"/>
                </a:lnTo>
                <a:lnTo>
                  <a:pt x="33886" y="4158"/>
                </a:lnTo>
                <a:lnTo>
                  <a:pt x="34347" y="5114"/>
                </a:lnTo>
                <a:lnTo>
                  <a:pt x="34887" y="6249"/>
                </a:lnTo>
                <a:lnTo>
                  <a:pt x="35475" y="7577"/>
                </a:lnTo>
                <a:lnTo>
                  <a:pt x="36127" y="9116"/>
                </a:lnTo>
                <a:lnTo>
                  <a:pt x="33012" y="8935"/>
                </a:lnTo>
                <a:lnTo>
                  <a:pt x="29690" y="8755"/>
                </a:lnTo>
                <a:lnTo>
                  <a:pt x="26162" y="8569"/>
                </a:lnTo>
                <a:lnTo>
                  <a:pt x="22458" y="8376"/>
                </a:lnTo>
                <a:lnTo>
                  <a:pt x="24477" y="7007"/>
                </a:lnTo>
                <a:lnTo>
                  <a:pt x="26257" y="5817"/>
                </a:lnTo>
                <a:lnTo>
                  <a:pt x="27799" y="4795"/>
                </a:lnTo>
                <a:lnTo>
                  <a:pt x="29118" y="3936"/>
                </a:lnTo>
                <a:lnTo>
                  <a:pt x="30230" y="3215"/>
                </a:lnTo>
                <a:lnTo>
                  <a:pt x="31152" y="2632"/>
                </a:lnTo>
                <a:lnTo>
                  <a:pt x="31915" y="2164"/>
                </a:lnTo>
                <a:lnTo>
                  <a:pt x="32519" y="1797"/>
                </a:lnTo>
                <a:close/>
                <a:moveTo>
                  <a:pt x="6422" y="8869"/>
                </a:moveTo>
                <a:lnTo>
                  <a:pt x="11269" y="9085"/>
                </a:lnTo>
                <a:lnTo>
                  <a:pt x="14162" y="9218"/>
                </a:lnTo>
                <a:lnTo>
                  <a:pt x="17293" y="9362"/>
                </a:lnTo>
                <a:lnTo>
                  <a:pt x="13765" y="11783"/>
                </a:lnTo>
                <a:lnTo>
                  <a:pt x="6422" y="8869"/>
                </a:lnTo>
                <a:close/>
                <a:moveTo>
                  <a:pt x="40021" y="10600"/>
                </a:moveTo>
                <a:lnTo>
                  <a:pt x="42421" y="10762"/>
                </a:lnTo>
                <a:lnTo>
                  <a:pt x="44550" y="10906"/>
                </a:lnTo>
                <a:lnTo>
                  <a:pt x="46394" y="11050"/>
                </a:lnTo>
                <a:lnTo>
                  <a:pt x="48015" y="11176"/>
                </a:lnTo>
                <a:lnTo>
                  <a:pt x="49382" y="11297"/>
                </a:lnTo>
                <a:lnTo>
                  <a:pt x="50558" y="11405"/>
                </a:lnTo>
                <a:lnTo>
                  <a:pt x="51528" y="11501"/>
                </a:lnTo>
                <a:lnTo>
                  <a:pt x="52322" y="11591"/>
                </a:lnTo>
                <a:lnTo>
                  <a:pt x="51607" y="11747"/>
                </a:lnTo>
                <a:lnTo>
                  <a:pt x="50717" y="11928"/>
                </a:lnTo>
                <a:lnTo>
                  <a:pt x="49668" y="12144"/>
                </a:lnTo>
                <a:lnTo>
                  <a:pt x="48428" y="12390"/>
                </a:lnTo>
                <a:lnTo>
                  <a:pt x="46982" y="12673"/>
                </a:lnTo>
                <a:lnTo>
                  <a:pt x="45313" y="12997"/>
                </a:lnTo>
                <a:lnTo>
                  <a:pt x="43406" y="13358"/>
                </a:lnTo>
                <a:lnTo>
                  <a:pt x="41260" y="13760"/>
                </a:lnTo>
                <a:lnTo>
                  <a:pt x="40641" y="12180"/>
                </a:lnTo>
                <a:lnTo>
                  <a:pt x="40021" y="10600"/>
                </a:lnTo>
                <a:close/>
                <a:moveTo>
                  <a:pt x="20758" y="9530"/>
                </a:moveTo>
                <a:lnTo>
                  <a:pt x="25129" y="9752"/>
                </a:lnTo>
                <a:lnTo>
                  <a:pt x="29245" y="9969"/>
                </a:lnTo>
                <a:lnTo>
                  <a:pt x="33091" y="10185"/>
                </a:lnTo>
                <a:lnTo>
                  <a:pt x="36651" y="10389"/>
                </a:lnTo>
                <a:lnTo>
                  <a:pt x="37430" y="12360"/>
                </a:lnTo>
                <a:lnTo>
                  <a:pt x="38193" y="14331"/>
                </a:lnTo>
                <a:lnTo>
                  <a:pt x="35205" y="14884"/>
                </a:lnTo>
                <a:lnTo>
                  <a:pt x="32122" y="15443"/>
                </a:lnTo>
                <a:lnTo>
                  <a:pt x="25844" y="16584"/>
                </a:lnTo>
                <a:lnTo>
                  <a:pt x="16117" y="12721"/>
                </a:lnTo>
                <a:lnTo>
                  <a:pt x="18437" y="11122"/>
                </a:lnTo>
                <a:lnTo>
                  <a:pt x="20758" y="9530"/>
                </a:lnTo>
                <a:close/>
                <a:moveTo>
                  <a:pt x="14480" y="13850"/>
                </a:moveTo>
                <a:lnTo>
                  <a:pt x="22760" y="17137"/>
                </a:lnTo>
                <a:lnTo>
                  <a:pt x="17706" y="18038"/>
                </a:lnTo>
                <a:lnTo>
                  <a:pt x="12986" y="18873"/>
                </a:lnTo>
                <a:lnTo>
                  <a:pt x="5357" y="20219"/>
                </a:lnTo>
                <a:lnTo>
                  <a:pt x="9330" y="17437"/>
                </a:lnTo>
                <a:lnTo>
                  <a:pt x="11794" y="15713"/>
                </a:lnTo>
                <a:lnTo>
                  <a:pt x="14480" y="13850"/>
                </a:lnTo>
                <a:close/>
                <a:moveTo>
                  <a:pt x="38670" y="15611"/>
                </a:moveTo>
                <a:lnTo>
                  <a:pt x="39433" y="17678"/>
                </a:lnTo>
                <a:lnTo>
                  <a:pt x="40132" y="19588"/>
                </a:lnTo>
                <a:lnTo>
                  <a:pt x="40736" y="21277"/>
                </a:lnTo>
                <a:lnTo>
                  <a:pt x="41213" y="22683"/>
                </a:lnTo>
                <a:lnTo>
                  <a:pt x="28212" y="17515"/>
                </a:lnTo>
                <a:lnTo>
                  <a:pt x="33520" y="16554"/>
                </a:lnTo>
                <a:lnTo>
                  <a:pt x="38670" y="15611"/>
                </a:lnTo>
                <a:close/>
                <a:moveTo>
                  <a:pt x="32900" y="1"/>
                </a:moveTo>
                <a:lnTo>
                  <a:pt x="32773" y="7"/>
                </a:lnTo>
                <a:lnTo>
                  <a:pt x="32646" y="13"/>
                </a:lnTo>
                <a:lnTo>
                  <a:pt x="32376" y="37"/>
                </a:lnTo>
                <a:lnTo>
                  <a:pt x="32122" y="73"/>
                </a:lnTo>
                <a:lnTo>
                  <a:pt x="32010" y="97"/>
                </a:lnTo>
                <a:lnTo>
                  <a:pt x="31899" y="121"/>
                </a:lnTo>
                <a:lnTo>
                  <a:pt x="31772" y="151"/>
                </a:lnTo>
                <a:lnTo>
                  <a:pt x="31629" y="193"/>
                </a:lnTo>
                <a:lnTo>
                  <a:pt x="31454" y="265"/>
                </a:lnTo>
                <a:lnTo>
                  <a:pt x="31216" y="367"/>
                </a:lnTo>
                <a:lnTo>
                  <a:pt x="30914" y="517"/>
                </a:lnTo>
                <a:lnTo>
                  <a:pt x="30516" y="722"/>
                </a:lnTo>
                <a:lnTo>
                  <a:pt x="30040" y="992"/>
                </a:lnTo>
                <a:lnTo>
                  <a:pt x="29452" y="1340"/>
                </a:lnTo>
                <a:lnTo>
                  <a:pt x="28736" y="1779"/>
                </a:lnTo>
                <a:lnTo>
                  <a:pt x="27878" y="2314"/>
                </a:lnTo>
                <a:lnTo>
                  <a:pt x="26861" y="2957"/>
                </a:lnTo>
                <a:lnTo>
                  <a:pt x="25685" y="3726"/>
                </a:lnTo>
                <a:lnTo>
                  <a:pt x="24318" y="4621"/>
                </a:lnTo>
                <a:lnTo>
                  <a:pt x="22760" y="5661"/>
                </a:lnTo>
                <a:lnTo>
                  <a:pt x="20980" y="6850"/>
                </a:lnTo>
                <a:lnTo>
                  <a:pt x="18994" y="8208"/>
                </a:lnTo>
                <a:lnTo>
                  <a:pt x="15608" y="8046"/>
                </a:lnTo>
                <a:lnTo>
                  <a:pt x="12477" y="7902"/>
                </a:lnTo>
                <a:lnTo>
                  <a:pt x="7185" y="7661"/>
                </a:lnTo>
                <a:lnTo>
                  <a:pt x="3640" y="7511"/>
                </a:lnTo>
                <a:lnTo>
                  <a:pt x="2337" y="7457"/>
                </a:lnTo>
                <a:lnTo>
                  <a:pt x="2067" y="7457"/>
                </a:lnTo>
                <a:lnTo>
                  <a:pt x="1829" y="7469"/>
                </a:lnTo>
                <a:lnTo>
                  <a:pt x="1590" y="7493"/>
                </a:lnTo>
                <a:lnTo>
                  <a:pt x="1368" y="7529"/>
                </a:lnTo>
                <a:lnTo>
                  <a:pt x="1161" y="7583"/>
                </a:lnTo>
                <a:lnTo>
                  <a:pt x="986" y="7643"/>
                </a:lnTo>
                <a:lnTo>
                  <a:pt x="827" y="7716"/>
                </a:lnTo>
                <a:lnTo>
                  <a:pt x="700" y="7794"/>
                </a:lnTo>
                <a:lnTo>
                  <a:pt x="652" y="7842"/>
                </a:lnTo>
                <a:lnTo>
                  <a:pt x="621" y="7884"/>
                </a:lnTo>
                <a:lnTo>
                  <a:pt x="573" y="7932"/>
                </a:lnTo>
                <a:lnTo>
                  <a:pt x="557" y="7974"/>
                </a:lnTo>
                <a:lnTo>
                  <a:pt x="541" y="8070"/>
                </a:lnTo>
                <a:lnTo>
                  <a:pt x="557" y="8160"/>
                </a:lnTo>
                <a:lnTo>
                  <a:pt x="605" y="8250"/>
                </a:lnTo>
                <a:lnTo>
                  <a:pt x="700" y="8334"/>
                </a:lnTo>
                <a:lnTo>
                  <a:pt x="764" y="8376"/>
                </a:lnTo>
                <a:lnTo>
                  <a:pt x="827" y="8419"/>
                </a:lnTo>
                <a:lnTo>
                  <a:pt x="907" y="8455"/>
                </a:lnTo>
                <a:lnTo>
                  <a:pt x="986" y="8491"/>
                </a:lnTo>
                <a:lnTo>
                  <a:pt x="12128" y="12913"/>
                </a:lnTo>
                <a:lnTo>
                  <a:pt x="7566" y="16091"/>
                </a:lnTo>
                <a:lnTo>
                  <a:pt x="3752" y="18753"/>
                </a:lnTo>
                <a:lnTo>
                  <a:pt x="192" y="21259"/>
                </a:lnTo>
                <a:lnTo>
                  <a:pt x="128" y="21307"/>
                </a:lnTo>
                <a:lnTo>
                  <a:pt x="80" y="21349"/>
                </a:lnTo>
                <a:lnTo>
                  <a:pt x="49" y="21397"/>
                </a:lnTo>
                <a:lnTo>
                  <a:pt x="17" y="21445"/>
                </a:lnTo>
                <a:lnTo>
                  <a:pt x="1" y="21493"/>
                </a:lnTo>
                <a:lnTo>
                  <a:pt x="1" y="21535"/>
                </a:lnTo>
                <a:lnTo>
                  <a:pt x="1" y="21583"/>
                </a:lnTo>
                <a:lnTo>
                  <a:pt x="17" y="21631"/>
                </a:lnTo>
                <a:lnTo>
                  <a:pt x="33" y="21679"/>
                </a:lnTo>
                <a:lnTo>
                  <a:pt x="64" y="21727"/>
                </a:lnTo>
                <a:lnTo>
                  <a:pt x="96" y="21770"/>
                </a:lnTo>
                <a:lnTo>
                  <a:pt x="144" y="21812"/>
                </a:lnTo>
                <a:lnTo>
                  <a:pt x="207" y="21854"/>
                </a:lnTo>
                <a:lnTo>
                  <a:pt x="271" y="21896"/>
                </a:lnTo>
                <a:lnTo>
                  <a:pt x="351" y="21938"/>
                </a:lnTo>
                <a:lnTo>
                  <a:pt x="430" y="21974"/>
                </a:lnTo>
                <a:lnTo>
                  <a:pt x="525" y="22004"/>
                </a:lnTo>
                <a:lnTo>
                  <a:pt x="637" y="22040"/>
                </a:lnTo>
                <a:lnTo>
                  <a:pt x="732" y="22064"/>
                </a:lnTo>
                <a:lnTo>
                  <a:pt x="843" y="22088"/>
                </a:lnTo>
                <a:lnTo>
                  <a:pt x="954" y="22112"/>
                </a:lnTo>
                <a:lnTo>
                  <a:pt x="1066" y="22130"/>
                </a:lnTo>
                <a:lnTo>
                  <a:pt x="1193" y="22142"/>
                </a:lnTo>
                <a:lnTo>
                  <a:pt x="1320" y="22154"/>
                </a:lnTo>
                <a:lnTo>
                  <a:pt x="1558" y="22166"/>
                </a:lnTo>
                <a:lnTo>
                  <a:pt x="1686" y="22166"/>
                </a:lnTo>
                <a:lnTo>
                  <a:pt x="1813" y="22160"/>
                </a:lnTo>
                <a:lnTo>
                  <a:pt x="1940" y="22154"/>
                </a:lnTo>
                <a:lnTo>
                  <a:pt x="2067" y="22142"/>
                </a:lnTo>
                <a:lnTo>
                  <a:pt x="2178" y="22130"/>
                </a:lnTo>
                <a:lnTo>
                  <a:pt x="2305" y="22106"/>
                </a:lnTo>
                <a:lnTo>
                  <a:pt x="4181" y="21782"/>
                </a:lnTo>
                <a:lnTo>
                  <a:pt x="9219" y="20898"/>
                </a:lnTo>
                <a:lnTo>
                  <a:pt x="16498" y="19606"/>
                </a:lnTo>
                <a:lnTo>
                  <a:pt x="20710" y="18861"/>
                </a:lnTo>
                <a:lnTo>
                  <a:pt x="25113" y="18074"/>
                </a:lnTo>
                <a:lnTo>
                  <a:pt x="42294" y="24888"/>
                </a:lnTo>
                <a:lnTo>
                  <a:pt x="42421" y="24936"/>
                </a:lnTo>
                <a:lnTo>
                  <a:pt x="42548" y="24972"/>
                </a:lnTo>
                <a:lnTo>
                  <a:pt x="42691" y="25008"/>
                </a:lnTo>
                <a:lnTo>
                  <a:pt x="42834" y="25032"/>
                </a:lnTo>
                <a:lnTo>
                  <a:pt x="42993" y="25056"/>
                </a:lnTo>
                <a:lnTo>
                  <a:pt x="43152" y="25068"/>
                </a:lnTo>
                <a:lnTo>
                  <a:pt x="43311" y="25080"/>
                </a:lnTo>
                <a:lnTo>
                  <a:pt x="43645" y="25080"/>
                </a:lnTo>
                <a:lnTo>
                  <a:pt x="43819" y="25068"/>
                </a:lnTo>
                <a:lnTo>
                  <a:pt x="43994" y="25050"/>
                </a:lnTo>
                <a:lnTo>
                  <a:pt x="44169" y="25020"/>
                </a:lnTo>
                <a:lnTo>
                  <a:pt x="44280" y="24996"/>
                </a:lnTo>
                <a:lnTo>
                  <a:pt x="44392" y="24972"/>
                </a:lnTo>
                <a:lnTo>
                  <a:pt x="44487" y="24942"/>
                </a:lnTo>
                <a:lnTo>
                  <a:pt x="44582" y="24912"/>
                </a:lnTo>
                <a:lnTo>
                  <a:pt x="44678" y="24876"/>
                </a:lnTo>
                <a:lnTo>
                  <a:pt x="44757" y="24840"/>
                </a:lnTo>
                <a:lnTo>
                  <a:pt x="44837" y="24804"/>
                </a:lnTo>
                <a:lnTo>
                  <a:pt x="44900" y="24762"/>
                </a:lnTo>
                <a:lnTo>
                  <a:pt x="44948" y="24720"/>
                </a:lnTo>
                <a:lnTo>
                  <a:pt x="44995" y="24678"/>
                </a:lnTo>
                <a:lnTo>
                  <a:pt x="45027" y="24630"/>
                </a:lnTo>
                <a:lnTo>
                  <a:pt x="45059" y="24582"/>
                </a:lnTo>
                <a:lnTo>
                  <a:pt x="45075" y="24533"/>
                </a:lnTo>
                <a:lnTo>
                  <a:pt x="45091" y="24485"/>
                </a:lnTo>
                <a:lnTo>
                  <a:pt x="45091" y="24437"/>
                </a:lnTo>
                <a:lnTo>
                  <a:pt x="45075" y="24389"/>
                </a:lnTo>
                <a:lnTo>
                  <a:pt x="44821" y="23632"/>
                </a:lnTo>
                <a:lnTo>
                  <a:pt x="44105" y="21589"/>
                </a:lnTo>
                <a:lnTo>
                  <a:pt x="43056" y="18609"/>
                </a:lnTo>
                <a:lnTo>
                  <a:pt x="42421" y="16879"/>
                </a:lnTo>
                <a:lnTo>
                  <a:pt x="41737" y="15040"/>
                </a:lnTo>
                <a:lnTo>
                  <a:pt x="44407" y="14541"/>
                </a:lnTo>
                <a:lnTo>
                  <a:pt x="46728" y="14103"/>
                </a:lnTo>
                <a:lnTo>
                  <a:pt x="48762" y="13712"/>
                </a:lnTo>
                <a:lnTo>
                  <a:pt x="50495" y="13370"/>
                </a:lnTo>
                <a:lnTo>
                  <a:pt x="51973" y="13075"/>
                </a:lnTo>
                <a:lnTo>
                  <a:pt x="53197" y="12817"/>
                </a:lnTo>
                <a:lnTo>
                  <a:pt x="54214" y="12594"/>
                </a:lnTo>
                <a:lnTo>
                  <a:pt x="55024" y="12408"/>
                </a:lnTo>
                <a:lnTo>
                  <a:pt x="55660" y="12246"/>
                </a:lnTo>
                <a:lnTo>
                  <a:pt x="55930" y="12174"/>
                </a:lnTo>
                <a:lnTo>
                  <a:pt x="56153" y="12114"/>
                </a:lnTo>
                <a:lnTo>
                  <a:pt x="56343" y="12054"/>
                </a:lnTo>
                <a:lnTo>
                  <a:pt x="56502" y="11994"/>
                </a:lnTo>
                <a:lnTo>
                  <a:pt x="56645" y="11946"/>
                </a:lnTo>
                <a:lnTo>
                  <a:pt x="56757" y="11897"/>
                </a:lnTo>
                <a:lnTo>
                  <a:pt x="56836" y="11849"/>
                </a:lnTo>
                <a:lnTo>
                  <a:pt x="56916" y="11807"/>
                </a:lnTo>
                <a:lnTo>
                  <a:pt x="56963" y="11765"/>
                </a:lnTo>
                <a:lnTo>
                  <a:pt x="57011" y="11729"/>
                </a:lnTo>
                <a:lnTo>
                  <a:pt x="57059" y="11651"/>
                </a:lnTo>
                <a:lnTo>
                  <a:pt x="57090" y="11573"/>
                </a:lnTo>
                <a:lnTo>
                  <a:pt x="57106" y="11495"/>
                </a:lnTo>
                <a:lnTo>
                  <a:pt x="57090" y="11417"/>
                </a:lnTo>
                <a:lnTo>
                  <a:pt x="57059" y="11339"/>
                </a:lnTo>
                <a:lnTo>
                  <a:pt x="56995" y="11267"/>
                </a:lnTo>
                <a:lnTo>
                  <a:pt x="56916" y="11194"/>
                </a:lnTo>
                <a:lnTo>
                  <a:pt x="56804" y="11122"/>
                </a:lnTo>
                <a:lnTo>
                  <a:pt x="56677" y="11062"/>
                </a:lnTo>
                <a:lnTo>
                  <a:pt x="56534" y="11008"/>
                </a:lnTo>
                <a:lnTo>
                  <a:pt x="56312" y="10936"/>
                </a:lnTo>
                <a:lnTo>
                  <a:pt x="56041" y="10864"/>
                </a:lnTo>
                <a:lnTo>
                  <a:pt x="55708" y="10792"/>
                </a:lnTo>
                <a:lnTo>
                  <a:pt x="55279" y="10708"/>
                </a:lnTo>
                <a:lnTo>
                  <a:pt x="54770" y="10624"/>
                </a:lnTo>
                <a:lnTo>
                  <a:pt x="54150" y="10534"/>
                </a:lnTo>
                <a:lnTo>
                  <a:pt x="53403" y="10443"/>
                </a:lnTo>
                <a:lnTo>
                  <a:pt x="52545" y="10341"/>
                </a:lnTo>
                <a:lnTo>
                  <a:pt x="51528" y="10233"/>
                </a:lnTo>
                <a:lnTo>
                  <a:pt x="50367" y="10125"/>
                </a:lnTo>
                <a:lnTo>
                  <a:pt x="49048" y="10005"/>
                </a:lnTo>
                <a:lnTo>
                  <a:pt x="47538" y="9885"/>
                </a:lnTo>
                <a:lnTo>
                  <a:pt x="45854" y="9752"/>
                </a:lnTo>
                <a:lnTo>
                  <a:pt x="43946" y="9614"/>
                </a:lnTo>
                <a:lnTo>
                  <a:pt x="41833" y="9470"/>
                </a:lnTo>
                <a:lnTo>
                  <a:pt x="39496" y="9320"/>
                </a:lnTo>
                <a:lnTo>
                  <a:pt x="38813" y="7679"/>
                </a:lnTo>
                <a:lnTo>
                  <a:pt x="38193" y="6243"/>
                </a:lnTo>
                <a:lnTo>
                  <a:pt x="37621" y="5000"/>
                </a:lnTo>
                <a:lnTo>
                  <a:pt x="37096" y="3936"/>
                </a:lnTo>
                <a:lnTo>
                  <a:pt x="36842" y="3461"/>
                </a:lnTo>
                <a:lnTo>
                  <a:pt x="36620" y="3029"/>
                </a:lnTo>
                <a:lnTo>
                  <a:pt x="36397" y="2638"/>
                </a:lnTo>
                <a:lnTo>
                  <a:pt x="36175" y="2278"/>
                </a:lnTo>
                <a:lnTo>
                  <a:pt x="35968" y="1953"/>
                </a:lnTo>
                <a:lnTo>
                  <a:pt x="35777" y="1665"/>
                </a:lnTo>
                <a:lnTo>
                  <a:pt x="35586" y="1401"/>
                </a:lnTo>
                <a:lnTo>
                  <a:pt x="35412" y="1166"/>
                </a:lnTo>
                <a:lnTo>
                  <a:pt x="35221" y="962"/>
                </a:lnTo>
                <a:lnTo>
                  <a:pt x="35062" y="782"/>
                </a:lnTo>
                <a:lnTo>
                  <a:pt x="34887" y="625"/>
                </a:lnTo>
                <a:lnTo>
                  <a:pt x="34728" y="493"/>
                </a:lnTo>
                <a:lnTo>
                  <a:pt x="34569" y="379"/>
                </a:lnTo>
                <a:lnTo>
                  <a:pt x="34410" y="289"/>
                </a:lnTo>
                <a:lnTo>
                  <a:pt x="34267" y="211"/>
                </a:lnTo>
                <a:lnTo>
                  <a:pt x="34108" y="151"/>
                </a:lnTo>
                <a:lnTo>
                  <a:pt x="33965" y="103"/>
                </a:lnTo>
                <a:lnTo>
                  <a:pt x="33822" y="67"/>
                </a:lnTo>
                <a:lnTo>
                  <a:pt x="33663" y="37"/>
                </a:lnTo>
                <a:lnTo>
                  <a:pt x="33520" y="25"/>
                </a:lnTo>
                <a:lnTo>
                  <a:pt x="33361" y="13"/>
                </a:lnTo>
                <a:lnTo>
                  <a:pt x="33218" y="7"/>
                </a:lnTo>
                <a:lnTo>
                  <a:pt x="329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5" name="Google Shape;115;p7"/>
          <p:cNvSpPr/>
          <p:nvPr/>
        </p:nvSpPr>
        <p:spPr>
          <a:xfrm>
            <a:off x="997587" y="5172101"/>
            <a:ext cx="450686" cy="596095"/>
          </a:xfrm>
          <a:custGeom>
            <a:avLst/>
            <a:gdLst/>
            <a:ahLst/>
            <a:cxnLst/>
            <a:rect l="l" t="t" r="r" b="b"/>
            <a:pathLst>
              <a:path w="20757" h="7843" extrusionOk="0">
                <a:moveTo>
                  <a:pt x="10379" y="1227"/>
                </a:moveTo>
                <a:lnTo>
                  <a:pt x="10744" y="1233"/>
                </a:lnTo>
                <a:lnTo>
                  <a:pt x="11110" y="1245"/>
                </a:lnTo>
                <a:lnTo>
                  <a:pt x="11459" y="1257"/>
                </a:lnTo>
                <a:lnTo>
                  <a:pt x="11809" y="1281"/>
                </a:lnTo>
                <a:lnTo>
                  <a:pt x="12159" y="1311"/>
                </a:lnTo>
                <a:lnTo>
                  <a:pt x="12492" y="1347"/>
                </a:lnTo>
                <a:lnTo>
                  <a:pt x="12826" y="1389"/>
                </a:lnTo>
                <a:lnTo>
                  <a:pt x="13144" y="1437"/>
                </a:lnTo>
                <a:lnTo>
                  <a:pt x="13462" y="1491"/>
                </a:lnTo>
                <a:lnTo>
                  <a:pt x="13764" y="1551"/>
                </a:lnTo>
                <a:lnTo>
                  <a:pt x="14066" y="1617"/>
                </a:lnTo>
                <a:lnTo>
                  <a:pt x="14352" y="1689"/>
                </a:lnTo>
                <a:lnTo>
                  <a:pt x="14638" y="1761"/>
                </a:lnTo>
                <a:lnTo>
                  <a:pt x="14908" y="1846"/>
                </a:lnTo>
                <a:lnTo>
                  <a:pt x="15162" y="1930"/>
                </a:lnTo>
                <a:lnTo>
                  <a:pt x="15417" y="2020"/>
                </a:lnTo>
                <a:lnTo>
                  <a:pt x="15655" y="2110"/>
                </a:lnTo>
                <a:lnTo>
                  <a:pt x="15878" y="2206"/>
                </a:lnTo>
                <a:lnTo>
                  <a:pt x="16084" y="2308"/>
                </a:lnTo>
                <a:lnTo>
                  <a:pt x="16291" y="2416"/>
                </a:lnTo>
                <a:lnTo>
                  <a:pt x="16466" y="2524"/>
                </a:lnTo>
                <a:lnTo>
                  <a:pt x="16641" y="2639"/>
                </a:lnTo>
                <a:lnTo>
                  <a:pt x="16800" y="2753"/>
                </a:lnTo>
                <a:lnTo>
                  <a:pt x="16943" y="2873"/>
                </a:lnTo>
                <a:lnTo>
                  <a:pt x="17070" y="2999"/>
                </a:lnTo>
                <a:lnTo>
                  <a:pt x="17181" y="3119"/>
                </a:lnTo>
                <a:lnTo>
                  <a:pt x="17276" y="3252"/>
                </a:lnTo>
                <a:lnTo>
                  <a:pt x="17356" y="3378"/>
                </a:lnTo>
                <a:lnTo>
                  <a:pt x="17419" y="3510"/>
                </a:lnTo>
                <a:lnTo>
                  <a:pt x="17467" y="3648"/>
                </a:lnTo>
                <a:lnTo>
                  <a:pt x="17499" y="3780"/>
                </a:lnTo>
                <a:lnTo>
                  <a:pt x="17499" y="3918"/>
                </a:lnTo>
                <a:lnTo>
                  <a:pt x="17499" y="4063"/>
                </a:lnTo>
                <a:lnTo>
                  <a:pt x="17467" y="4195"/>
                </a:lnTo>
                <a:lnTo>
                  <a:pt x="17419" y="4333"/>
                </a:lnTo>
                <a:lnTo>
                  <a:pt x="17356" y="4465"/>
                </a:lnTo>
                <a:lnTo>
                  <a:pt x="17276" y="4591"/>
                </a:lnTo>
                <a:lnTo>
                  <a:pt x="17181" y="4724"/>
                </a:lnTo>
                <a:lnTo>
                  <a:pt x="17070" y="4844"/>
                </a:lnTo>
                <a:lnTo>
                  <a:pt x="16943" y="4970"/>
                </a:lnTo>
                <a:lnTo>
                  <a:pt x="16800" y="5090"/>
                </a:lnTo>
                <a:lnTo>
                  <a:pt x="16641" y="5204"/>
                </a:lnTo>
                <a:lnTo>
                  <a:pt x="16466" y="5318"/>
                </a:lnTo>
                <a:lnTo>
                  <a:pt x="16291" y="5427"/>
                </a:lnTo>
                <a:lnTo>
                  <a:pt x="16084" y="5535"/>
                </a:lnTo>
                <a:lnTo>
                  <a:pt x="15878" y="5631"/>
                </a:lnTo>
                <a:lnTo>
                  <a:pt x="15655" y="5733"/>
                </a:lnTo>
                <a:lnTo>
                  <a:pt x="15417" y="5823"/>
                </a:lnTo>
                <a:lnTo>
                  <a:pt x="15162" y="5913"/>
                </a:lnTo>
                <a:lnTo>
                  <a:pt x="14908" y="5997"/>
                </a:lnTo>
                <a:lnTo>
                  <a:pt x="14638" y="6082"/>
                </a:lnTo>
                <a:lnTo>
                  <a:pt x="14352" y="6154"/>
                </a:lnTo>
                <a:lnTo>
                  <a:pt x="14066" y="6226"/>
                </a:lnTo>
                <a:lnTo>
                  <a:pt x="13764" y="6292"/>
                </a:lnTo>
                <a:lnTo>
                  <a:pt x="13462" y="6352"/>
                </a:lnTo>
                <a:lnTo>
                  <a:pt x="13144" y="6406"/>
                </a:lnTo>
                <a:lnTo>
                  <a:pt x="12826" y="6454"/>
                </a:lnTo>
                <a:lnTo>
                  <a:pt x="12492" y="6496"/>
                </a:lnTo>
                <a:lnTo>
                  <a:pt x="12159" y="6532"/>
                </a:lnTo>
                <a:lnTo>
                  <a:pt x="11809" y="6562"/>
                </a:lnTo>
                <a:lnTo>
                  <a:pt x="11459" y="6586"/>
                </a:lnTo>
                <a:lnTo>
                  <a:pt x="11110" y="6598"/>
                </a:lnTo>
                <a:lnTo>
                  <a:pt x="10744" y="6610"/>
                </a:lnTo>
                <a:lnTo>
                  <a:pt x="10379" y="6616"/>
                </a:lnTo>
                <a:lnTo>
                  <a:pt x="10013" y="6610"/>
                </a:lnTo>
                <a:lnTo>
                  <a:pt x="9647" y="6598"/>
                </a:lnTo>
                <a:lnTo>
                  <a:pt x="9298" y="6586"/>
                </a:lnTo>
                <a:lnTo>
                  <a:pt x="8948" y="6562"/>
                </a:lnTo>
                <a:lnTo>
                  <a:pt x="8598" y="6532"/>
                </a:lnTo>
                <a:lnTo>
                  <a:pt x="8265" y="6496"/>
                </a:lnTo>
                <a:lnTo>
                  <a:pt x="7931" y="6454"/>
                </a:lnTo>
                <a:lnTo>
                  <a:pt x="7613" y="6406"/>
                </a:lnTo>
                <a:lnTo>
                  <a:pt x="7295" y="6352"/>
                </a:lnTo>
                <a:lnTo>
                  <a:pt x="6977" y="6292"/>
                </a:lnTo>
                <a:lnTo>
                  <a:pt x="6691" y="6226"/>
                </a:lnTo>
                <a:lnTo>
                  <a:pt x="6405" y="6154"/>
                </a:lnTo>
                <a:lnTo>
                  <a:pt x="6119" y="6082"/>
                </a:lnTo>
                <a:lnTo>
                  <a:pt x="5849" y="5997"/>
                </a:lnTo>
                <a:lnTo>
                  <a:pt x="5595" y="5913"/>
                </a:lnTo>
                <a:lnTo>
                  <a:pt x="5340" y="5823"/>
                </a:lnTo>
                <a:lnTo>
                  <a:pt x="5102" y="5733"/>
                </a:lnTo>
                <a:lnTo>
                  <a:pt x="4879" y="5631"/>
                </a:lnTo>
                <a:lnTo>
                  <a:pt x="4673" y="5535"/>
                </a:lnTo>
                <a:lnTo>
                  <a:pt x="4466" y="5427"/>
                </a:lnTo>
                <a:lnTo>
                  <a:pt x="4291" y="5318"/>
                </a:lnTo>
                <a:lnTo>
                  <a:pt x="4116" y="5204"/>
                </a:lnTo>
                <a:lnTo>
                  <a:pt x="3958" y="5090"/>
                </a:lnTo>
                <a:lnTo>
                  <a:pt x="3814" y="4970"/>
                </a:lnTo>
                <a:lnTo>
                  <a:pt x="3687" y="4844"/>
                </a:lnTo>
                <a:lnTo>
                  <a:pt x="3576" y="4724"/>
                </a:lnTo>
                <a:lnTo>
                  <a:pt x="3481" y="4591"/>
                </a:lnTo>
                <a:lnTo>
                  <a:pt x="3401" y="4465"/>
                </a:lnTo>
                <a:lnTo>
                  <a:pt x="3338" y="4333"/>
                </a:lnTo>
                <a:lnTo>
                  <a:pt x="3290" y="4195"/>
                </a:lnTo>
                <a:lnTo>
                  <a:pt x="3258" y="4063"/>
                </a:lnTo>
                <a:lnTo>
                  <a:pt x="3258" y="3918"/>
                </a:lnTo>
                <a:lnTo>
                  <a:pt x="3258" y="3780"/>
                </a:lnTo>
                <a:lnTo>
                  <a:pt x="3290" y="3648"/>
                </a:lnTo>
                <a:lnTo>
                  <a:pt x="3338" y="3510"/>
                </a:lnTo>
                <a:lnTo>
                  <a:pt x="3401" y="3378"/>
                </a:lnTo>
                <a:lnTo>
                  <a:pt x="3481" y="3252"/>
                </a:lnTo>
                <a:lnTo>
                  <a:pt x="3576" y="3119"/>
                </a:lnTo>
                <a:lnTo>
                  <a:pt x="3687" y="2999"/>
                </a:lnTo>
                <a:lnTo>
                  <a:pt x="3814" y="2873"/>
                </a:lnTo>
                <a:lnTo>
                  <a:pt x="3958" y="2753"/>
                </a:lnTo>
                <a:lnTo>
                  <a:pt x="4116" y="2639"/>
                </a:lnTo>
                <a:lnTo>
                  <a:pt x="4291" y="2524"/>
                </a:lnTo>
                <a:lnTo>
                  <a:pt x="4466" y="2416"/>
                </a:lnTo>
                <a:lnTo>
                  <a:pt x="4673" y="2308"/>
                </a:lnTo>
                <a:lnTo>
                  <a:pt x="4879" y="2206"/>
                </a:lnTo>
                <a:lnTo>
                  <a:pt x="5102" y="2110"/>
                </a:lnTo>
                <a:lnTo>
                  <a:pt x="5340" y="2020"/>
                </a:lnTo>
                <a:lnTo>
                  <a:pt x="5595" y="1930"/>
                </a:lnTo>
                <a:lnTo>
                  <a:pt x="5849" y="1846"/>
                </a:lnTo>
                <a:lnTo>
                  <a:pt x="6119" y="1761"/>
                </a:lnTo>
                <a:lnTo>
                  <a:pt x="6405" y="1689"/>
                </a:lnTo>
                <a:lnTo>
                  <a:pt x="6691" y="1617"/>
                </a:lnTo>
                <a:lnTo>
                  <a:pt x="6977" y="1551"/>
                </a:lnTo>
                <a:lnTo>
                  <a:pt x="7295" y="1491"/>
                </a:lnTo>
                <a:lnTo>
                  <a:pt x="7613" y="1437"/>
                </a:lnTo>
                <a:lnTo>
                  <a:pt x="7931" y="1389"/>
                </a:lnTo>
                <a:lnTo>
                  <a:pt x="8265" y="1347"/>
                </a:lnTo>
                <a:lnTo>
                  <a:pt x="8598" y="1311"/>
                </a:lnTo>
                <a:lnTo>
                  <a:pt x="8948" y="1281"/>
                </a:lnTo>
                <a:lnTo>
                  <a:pt x="9298" y="1257"/>
                </a:lnTo>
                <a:lnTo>
                  <a:pt x="9647" y="1245"/>
                </a:lnTo>
                <a:lnTo>
                  <a:pt x="10013" y="1233"/>
                </a:lnTo>
                <a:lnTo>
                  <a:pt x="10379" y="1227"/>
                </a:lnTo>
                <a:close/>
                <a:moveTo>
                  <a:pt x="10379" y="1"/>
                </a:moveTo>
                <a:lnTo>
                  <a:pt x="9838" y="7"/>
                </a:lnTo>
                <a:lnTo>
                  <a:pt x="9314" y="19"/>
                </a:lnTo>
                <a:lnTo>
                  <a:pt x="8805" y="43"/>
                </a:lnTo>
                <a:lnTo>
                  <a:pt x="8296" y="79"/>
                </a:lnTo>
                <a:lnTo>
                  <a:pt x="7788" y="121"/>
                </a:lnTo>
                <a:lnTo>
                  <a:pt x="7295" y="175"/>
                </a:lnTo>
                <a:lnTo>
                  <a:pt x="6818" y="235"/>
                </a:lnTo>
                <a:lnTo>
                  <a:pt x="6342" y="307"/>
                </a:lnTo>
                <a:lnTo>
                  <a:pt x="5881" y="385"/>
                </a:lnTo>
                <a:lnTo>
                  <a:pt x="5436" y="476"/>
                </a:lnTo>
                <a:lnTo>
                  <a:pt x="5006" y="566"/>
                </a:lnTo>
                <a:lnTo>
                  <a:pt x="4577" y="668"/>
                </a:lnTo>
                <a:lnTo>
                  <a:pt x="4180" y="782"/>
                </a:lnTo>
                <a:lnTo>
                  <a:pt x="3783" y="896"/>
                </a:lnTo>
                <a:lnTo>
                  <a:pt x="3401" y="1022"/>
                </a:lnTo>
                <a:lnTo>
                  <a:pt x="3052" y="1149"/>
                </a:lnTo>
                <a:lnTo>
                  <a:pt x="2702" y="1287"/>
                </a:lnTo>
                <a:lnTo>
                  <a:pt x="2384" y="1431"/>
                </a:lnTo>
                <a:lnTo>
                  <a:pt x="2066" y="1575"/>
                </a:lnTo>
                <a:lnTo>
                  <a:pt x="1780" y="1731"/>
                </a:lnTo>
                <a:lnTo>
                  <a:pt x="1510" y="1888"/>
                </a:lnTo>
                <a:lnTo>
                  <a:pt x="1256" y="2056"/>
                </a:lnTo>
                <a:lnTo>
                  <a:pt x="1033" y="2224"/>
                </a:lnTo>
                <a:lnTo>
                  <a:pt x="826" y="2398"/>
                </a:lnTo>
                <a:lnTo>
                  <a:pt x="636" y="2573"/>
                </a:lnTo>
                <a:lnTo>
                  <a:pt x="477" y="2759"/>
                </a:lnTo>
                <a:lnTo>
                  <a:pt x="334" y="2945"/>
                </a:lnTo>
                <a:lnTo>
                  <a:pt x="223" y="3131"/>
                </a:lnTo>
                <a:lnTo>
                  <a:pt x="127" y="3324"/>
                </a:lnTo>
                <a:lnTo>
                  <a:pt x="64" y="3522"/>
                </a:lnTo>
                <a:lnTo>
                  <a:pt x="16" y="3720"/>
                </a:lnTo>
                <a:lnTo>
                  <a:pt x="0" y="3918"/>
                </a:lnTo>
                <a:lnTo>
                  <a:pt x="16" y="4123"/>
                </a:lnTo>
                <a:lnTo>
                  <a:pt x="64" y="4321"/>
                </a:lnTo>
                <a:lnTo>
                  <a:pt x="127" y="4519"/>
                </a:lnTo>
                <a:lnTo>
                  <a:pt x="223" y="4712"/>
                </a:lnTo>
                <a:lnTo>
                  <a:pt x="334" y="4898"/>
                </a:lnTo>
                <a:lnTo>
                  <a:pt x="477" y="5084"/>
                </a:lnTo>
                <a:lnTo>
                  <a:pt x="636" y="5270"/>
                </a:lnTo>
                <a:lnTo>
                  <a:pt x="826" y="5445"/>
                </a:lnTo>
                <a:lnTo>
                  <a:pt x="1033" y="5619"/>
                </a:lnTo>
                <a:lnTo>
                  <a:pt x="1256" y="5787"/>
                </a:lnTo>
                <a:lnTo>
                  <a:pt x="1510" y="5955"/>
                </a:lnTo>
                <a:lnTo>
                  <a:pt x="1780" y="6112"/>
                </a:lnTo>
                <a:lnTo>
                  <a:pt x="2066" y="6268"/>
                </a:lnTo>
                <a:lnTo>
                  <a:pt x="2384" y="6412"/>
                </a:lnTo>
                <a:lnTo>
                  <a:pt x="2702" y="6556"/>
                </a:lnTo>
                <a:lnTo>
                  <a:pt x="3052" y="6694"/>
                </a:lnTo>
                <a:lnTo>
                  <a:pt x="3401" y="6821"/>
                </a:lnTo>
                <a:lnTo>
                  <a:pt x="3783" y="6947"/>
                </a:lnTo>
                <a:lnTo>
                  <a:pt x="4180" y="7061"/>
                </a:lnTo>
                <a:lnTo>
                  <a:pt x="4577" y="7175"/>
                </a:lnTo>
                <a:lnTo>
                  <a:pt x="5006" y="7277"/>
                </a:lnTo>
                <a:lnTo>
                  <a:pt x="5436" y="7367"/>
                </a:lnTo>
                <a:lnTo>
                  <a:pt x="5881" y="7457"/>
                </a:lnTo>
                <a:lnTo>
                  <a:pt x="6342" y="7536"/>
                </a:lnTo>
                <a:lnTo>
                  <a:pt x="6818" y="7608"/>
                </a:lnTo>
                <a:lnTo>
                  <a:pt x="7295" y="7668"/>
                </a:lnTo>
                <a:lnTo>
                  <a:pt x="7788" y="7722"/>
                </a:lnTo>
                <a:lnTo>
                  <a:pt x="8296" y="7764"/>
                </a:lnTo>
                <a:lnTo>
                  <a:pt x="8805" y="7800"/>
                </a:lnTo>
                <a:lnTo>
                  <a:pt x="9314" y="7824"/>
                </a:lnTo>
                <a:lnTo>
                  <a:pt x="9838" y="7836"/>
                </a:lnTo>
                <a:lnTo>
                  <a:pt x="10379" y="7842"/>
                </a:lnTo>
                <a:lnTo>
                  <a:pt x="10919" y="7836"/>
                </a:lnTo>
                <a:lnTo>
                  <a:pt x="11443" y="7824"/>
                </a:lnTo>
                <a:lnTo>
                  <a:pt x="11952" y="7800"/>
                </a:lnTo>
                <a:lnTo>
                  <a:pt x="12461" y="7764"/>
                </a:lnTo>
                <a:lnTo>
                  <a:pt x="12969" y="7722"/>
                </a:lnTo>
                <a:lnTo>
                  <a:pt x="13462" y="7668"/>
                </a:lnTo>
                <a:lnTo>
                  <a:pt x="13939" y="7608"/>
                </a:lnTo>
                <a:lnTo>
                  <a:pt x="14415" y="7536"/>
                </a:lnTo>
                <a:lnTo>
                  <a:pt x="14876" y="7457"/>
                </a:lnTo>
                <a:lnTo>
                  <a:pt x="15321" y="7367"/>
                </a:lnTo>
                <a:lnTo>
                  <a:pt x="15751" y="7277"/>
                </a:lnTo>
                <a:lnTo>
                  <a:pt x="16180" y="7175"/>
                </a:lnTo>
                <a:lnTo>
                  <a:pt x="16577" y="7061"/>
                </a:lnTo>
                <a:lnTo>
                  <a:pt x="16974" y="6947"/>
                </a:lnTo>
                <a:lnTo>
                  <a:pt x="17356" y="6821"/>
                </a:lnTo>
                <a:lnTo>
                  <a:pt x="17705" y="6694"/>
                </a:lnTo>
                <a:lnTo>
                  <a:pt x="18055" y="6556"/>
                </a:lnTo>
                <a:lnTo>
                  <a:pt x="18373" y="6412"/>
                </a:lnTo>
                <a:lnTo>
                  <a:pt x="18691" y="6268"/>
                </a:lnTo>
                <a:lnTo>
                  <a:pt x="18977" y="6112"/>
                </a:lnTo>
                <a:lnTo>
                  <a:pt x="19247" y="5955"/>
                </a:lnTo>
                <a:lnTo>
                  <a:pt x="19501" y="5787"/>
                </a:lnTo>
                <a:lnTo>
                  <a:pt x="19724" y="5619"/>
                </a:lnTo>
                <a:lnTo>
                  <a:pt x="19931" y="5445"/>
                </a:lnTo>
                <a:lnTo>
                  <a:pt x="20121" y="5270"/>
                </a:lnTo>
                <a:lnTo>
                  <a:pt x="20280" y="5084"/>
                </a:lnTo>
                <a:lnTo>
                  <a:pt x="20423" y="4898"/>
                </a:lnTo>
                <a:lnTo>
                  <a:pt x="20534" y="4712"/>
                </a:lnTo>
                <a:lnTo>
                  <a:pt x="20630" y="4519"/>
                </a:lnTo>
                <a:lnTo>
                  <a:pt x="20693" y="4321"/>
                </a:lnTo>
                <a:lnTo>
                  <a:pt x="20741" y="4123"/>
                </a:lnTo>
                <a:lnTo>
                  <a:pt x="20757" y="3918"/>
                </a:lnTo>
                <a:lnTo>
                  <a:pt x="20741" y="3720"/>
                </a:lnTo>
                <a:lnTo>
                  <a:pt x="20693" y="3522"/>
                </a:lnTo>
                <a:lnTo>
                  <a:pt x="20630" y="3324"/>
                </a:lnTo>
                <a:lnTo>
                  <a:pt x="20534" y="3131"/>
                </a:lnTo>
                <a:lnTo>
                  <a:pt x="20423" y="2945"/>
                </a:lnTo>
                <a:lnTo>
                  <a:pt x="20280" y="2759"/>
                </a:lnTo>
                <a:lnTo>
                  <a:pt x="20121" y="2573"/>
                </a:lnTo>
                <a:lnTo>
                  <a:pt x="19931" y="2398"/>
                </a:lnTo>
                <a:lnTo>
                  <a:pt x="19724" y="2224"/>
                </a:lnTo>
                <a:lnTo>
                  <a:pt x="19501" y="2056"/>
                </a:lnTo>
                <a:lnTo>
                  <a:pt x="19247" y="1888"/>
                </a:lnTo>
                <a:lnTo>
                  <a:pt x="18977" y="1731"/>
                </a:lnTo>
                <a:lnTo>
                  <a:pt x="18691" y="1575"/>
                </a:lnTo>
                <a:lnTo>
                  <a:pt x="18373" y="1431"/>
                </a:lnTo>
                <a:lnTo>
                  <a:pt x="18055" y="1287"/>
                </a:lnTo>
                <a:lnTo>
                  <a:pt x="17705" y="1149"/>
                </a:lnTo>
                <a:lnTo>
                  <a:pt x="17356" y="1022"/>
                </a:lnTo>
                <a:lnTo>
                  <a:pt x="16974" y="896"/>
                </a:lnTo>
                <a:lnTo>
                  <a:pt x="16577" y="782"/>
                </a:lnTo>
                <a:lnTo>
                  <a:pt x="16180" y="668"/>
                </a:lnTo>
                <a:lnTo>
                  <a:pt x="15751" y="566"/>
                </a:lnTo>
                <a:lnTo>
                  <a:pt x="15321" y="476"/>
                </a:lnTo>
                <a:lnTo>
                  <a:pt x="14876" y="385"/>
                </a:lnTo>
                <a:lnTo>
                  <a:pt x="14415" y="307"/>
                </a:lnTo>
                <a:lnTo>
                  <a:pt x="13939" y="235"/>
                </a:lnTo>
                <a:lnTo>
                  <a:pt x="13462" y="175"/>
                </a:lnTo>
                <a:lnTo>
                  <a:pt x="12969" y="121"/>
                </a:lnTo>
                <a:lnTo>
                  <a:pt x="12461" y="79"/>
                </a:lnTo>
                <a:lnTo>
                  <a:pt x="11952" y="43"/>
                </a:lnTo>
                <a:lnTo>
                  <a:pt x="11443" y="19"/>
                </a:lnTo>
                <a:lnTo>
                  <a:pt x="10919" y="7"/>
                </a:lnTo>
                <a:lnTo>
                  <a:pt x="103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6" name="Google Shape;116;p7"/>
          <p:cNvSpPr/>
          <p:nvPr/>
        </p:nvSpPr>
        <p:spPr>
          <a:xfrm>
            <a:off x="7572352" y="5042405"/>
            <a:ext cx="230195" cy="304465"/>
          </a:xfrm>
          <a:custGeom>
            <a:avLst/>
            <a:gdLst/>
            <a:ahLst/>
            <a:cxnLst/>
            <a:rect l="l" t="t" r="r" b="b"/>
            <a:pathLst>
              <a:path w="20757" h="7843" extrusionOk="0">
                <a:moveTo>
                  <a:pt x="10379" y="1227"/>
                </a:moveTo>
                <a:lnTo>
                  <a:pt x="10744" y="1233"/>
                </a:lnTo>
                <a:lnTo>
                  <a:pt x="11110" y="1245"/>
                </a:lnTo>
                <a:lnTo>
                  <a:pt x="11459" y="1257"/>
                </a:lnTo>
                <a:lnTo>
                  <a:pt x="11809" y="1281"/>
                </a:lnTo>
                <a:lnTo>
                  <a:pt x="12159" y="1311"/>
                </a:lnTo>
                <a:lnTo>
                  <a:pt x="12492" y="1347"/>
                </a:lnTo>
                <a:lnTo>
                  <a:pt x="12826" y="1389"/>
                </a:lnTo>
                <a:lnTo>
                  <a:pt x="13144" y="1437"/>
                </a:lnTo>
                <a:lnTo>
                  <a:pt x="13462" y="1491"/>
                </a:lnTo>
                <a:lnTo>
                  <a:pt x="13764" y="1551"/>
                </a:lnTo>
                <a:lnTo>
                  <a:pt x="14066" y="1617"/>
                </a:lnTo>
                <a:lnTo>
                  <a:pt x="14352" y="1689"/>
                </a:lnTo>
                <a:lnTo>
                  <a:pt x="14638" y="1761"/>
                </a:lnTo>
                <a:lnTo>
                  <a:pt x="14908" y="1846"/>
                </a:lnTo>
                <a:lnTo>
                  <a:pt x="15162" y="1930"/>
                </a:lnTo>
                <a:lnTo>
                  <a:pt x="15417" y="2020"/>
                </a:lnTo>
                <a:lnTo>
                  <a:pt x="15655" y="2110"/>
                </a:lnTo>
                <a:lnTo>
                  <a:pt x="15878" y="2206"/>
                </a:lnTo>
                <a:lnTo>
                  <a:pt x="16084" y="2308"/>
                </a:lnTo>
                <a:lnTo>
                  <a:pt x="16291" y="2416"/>
                </a:lnTo>
                <a:lnTo>
                  <a:pt x="16466" y="2524"/>
                </a:lnTo>
                <a:lnTo>
                  <a:pt x="16641" y="2639"/>
                </a:lnTo>
                <a:lnTo>
                  <a:pt x="16800" y="2753"/>
                </a:lnTo>
                <a:lnTo>
                  <a:pt x="16943" y="2873"/>
                </a:lnTo>
                <a:lnTo>
                  <a:pt x="17070" y="2999"/>
                </a:lnTo>
                <a:lnTo>
                  <a:pt x="17181" y="3119"/>
                </a:lnTo>
                <a:lnTo>
                  <a:pt x="17276" y="3252"/>
                </a:lnTo>
                <a:lnTo>
                  <a:pt x="17356" y="3378"/>
                </a:lnTo>
                <a:lnTo>
                  <a:pt x="17419" y="3510"/>
                </a:lnTo>
                <a:lnTo>
                  <a:pt x="17467" y="3648"/>
                </a:lnTo>
                <a:lnTo>
                  <a:pt x="17499" y="3780"/>
                </a:lnTo>
                <a:lnTo>
                  <a:pt x="17499" y="3918"/>
                </a:lnTo>
                <a:lnTo>
                  <a:pt x="17499" y="4063"/>
                </a:lnTo>
                <a:lnTo>
                  <a:pt x="17467" y="4195"/>
                </a:lnTo>
                <a:lnTo>
                  <a:pt x="17419" y="4333"/>
                </a:lnTo>
                <a:lnTo>
                  <a:pt x="17356" y="4465"/>
                </a:lnTo>
                <a:lnTo>
                  <a:pt x="17276" y="4591"/>
                </a:lnTo>
                <a:lnTo>
                  <a:pt x="17181" y="4724"/>
                </a:lnTo>
                <a:lnTo>
                  <a:pt x="17070" y="4844"/>
                </a:lnTo>
                <a:lnTo>
                  <a:pt x="16943" y="4970"/>
                </a:lnTo>
                <a:lnTo>
                  <a:pt x="16800" y="5090"/>
                </a:lnTo>
                <a:lnTo>
                  <a:pt x="16641" y="5204"/>
                </a:lnTo>
                <a:lnTo>
                  <a:pt x="16466" y="5318"/>
                </a:lnTo>
                <a:lnTo>
                  <a:pt x="16291" y="5427"/>
                </a:lnTo>
                <a:lnTo>
                  <a:pt x="16084" y="5535"/>
                </a:lnTo>
                <a:lnTo>
                  <a:pt x="15878" y="5631"/>
                </a:lnTo>
                <a:lnTo>
                  <a:pt x="15655" y="5733"/>
                </a:lnTo>
                <a:lnTo>
                  <a:pt x="15417" y="5823"/>
                </a:lnTo>
                <a:lnTo>
                  <a:pt x="15162" y="5913"/>
                </a:lnTo>
                <a:lnTo>
                  <a:pt x="14908" y="5997"/>
                </a:lnTo>
                <a:lnTo>
                  <a:pt x="14638" y="6082"/>
                </a:lnTo>
                <a:lnTo>
                  <a:pt x="14352" y="6154"/>
                </a:lnTo>
                <a:lnTo>
                  <a:pt x="14066" y="6226"/>
                </a:lnTo>
                <a:lnTo>
                  <a:pt x="13764" y="6292"/>
                </a:lnTo>
                <a:lnTo>
                  <a:pt x="13462" y="6352"/>
                </a:lnTo>
                <a:lnTo>
                  <a:pt x="13144" y="6406"/>
                </a:lnTo>
                <a:lnTo>
                  <a:pt x="12826" y="6454"/>
                </a:lnTo>
                <a:lnTo>
                  <a:pt x="12492" y="6496"/>
                </a:lnTo>
                <a:lnTo>
                  <a:pt x="12159" y="6532"/>
                </a:lnTo>
                <a:lnTo>
                  <a:pt x="11809" y="6562"/>
                </a:lnTo>
                <a:lnTo>
                  <a:pt x="11459" y="6586"/>
                </a:lnTo>
                <a:lnTo>
                  <a:pt x="11110" y="6598"/>
                </a:lnTo>
                <a:lnTo>
                  <a:pt x="10744" y="6610"/>
                </a:lnTo>
                <a:lnTo>
                  <a:pt x="10379" y="6616"/>
                </a:lnTo>
                <a:lnTo>
                  <a:pt x="10013" y="6610"/>
                </a:lnTo>
                <a:lnTo>
                  <a:pt x="9647" y="6598"/>
                </a:lnTo>
                <a:lnTo>
                  <a:pt x="9298" y="6586"/>
                </a:lnTo>
                <a:lnTo>
                  <a:pt x="8948" y="6562"/>
                </a:lnTo>
                <a:lnTo>
                  <a:pt x="8598" y="6532"/>
                </a:lnTo>
                <a:lnTo>
                  <a:pt x="8265" y="6496"/>
                </a:lnTo>
                <a:lnTo>
                  <a:pt x="7931" y="6454"/>
                </a:lnTo>
                <a:lnTo>
                  <a:pt x="7613" y="6406"/>
                </a:lnTo>
                <a:lnTo>
                  <a:pt x="7295" y="6352"/>
                </a:lnTo>
                <a:lnTo>
                  <a:pt x="6977" y="6292"/>
                </a:lnTo>
                <a:lnTo>
                  <a:pt x="6691" y="6226"/>
                </a:lnTo>
                <a:lnTo>
                  <a:pt x="6405" y="6154"/>
                </a:lnTo>
                <a:lnTo>
                  <a:pt x="6119" y="6082"/>
                </a:lnTo>
                <a:lnTo>
                  <a:pt x="5849" y="5997"/>
                </a:lnTo>
                <a:lnTo>
                  <a:pt x="5595" y="5913"/>
                </a:lnTo>
                <a:lnTo>
                  <a:pt x="5340" y="5823"/>
                </a:lnTo>
                <a:lnTo>
                  <a:pt x="5102" y="5733"/>
                </a:lnTo>
                <a:lnTo>
                  <a:pt x="4879" y="5631"/>
                </a:lnTo>
                <a:lnTo>
                  <a:pt x="4673" y="5535"/>
                </a:lnTo>
                <a:lnTo>
                  <a:pt x="4466" y="5427"/>
                </a:lnTo>
                <a:lnTo>
                  <a:pt x="4291" y="5318"/>
                </a:lnTo>
                <a:lnTo>
                  <a:pt x="4116" y="5204"/>
                </a:lnTo>
                <a:lnTo>
                  <a:pt x="3958" y="5090"/>
                </a:lnTo>
                <a:lnTo>
                  <a:pt x="3814" y="4970"/>
                </a:lnTo>
                <a:lnTo>
                  <a:pt x="3687" y="4844"/>
                </a:lnTo>
                <a:lnTo>
                  <a:pt x="3576" y="4724"/>
                </a:lnTo>
                <a:lnTo>
                  <a:pt x="3481" y="4591"/>
                </a:lnTo>
                <a:lnTo>
                  <a:pt x="3401" y="4465"/>
                </a:lnTo>
                <a:lnTo>
                  <a:pt x="3338" y="4333"/>
                </a:lnTo>
                <a:lnTo>
                  <a:pt x="3290" y="4195"/>
                </a:lnTo>
                <a:lnTo>
                  <a:pt x="3258" y="4063"/>
                </a:lnTo>
                <a:lnTo>
                  <a:pt x="3258" y="3918"/>
                </a:lnTo>
                <a:lnTo>
                  <a:pt x="3258" y="3780"/>
                </a:lnTo>
                <a:lnTo>
                  <a:pt x="3290" y="3648"/>
                </a:lnTo>
                <a:lnTo>
                  <a:pt x="3338" y="3510"/>
                </a:lnTo>
                <a:lnTo>
                  <a:pt x="3401" y="3378"/>
                </a:lnTo>
                <a:lnTo>
                  <a:pt x="3481" y="3252"/>
                </a:lnTo>
                <a:lnTo>
                  <a:pt x="3576" y="3119"/>
                </a:lnTo>
                <a:lnTo>
                  <a:pt x="3687" y="2999"/>
                </a:lnTo>
                <a:lnTo>
                  <a:pt x="3814" y="2873"/>
                </a:lnTo>
                <a:lnTo>
                  <a:pt x="3958" y="2753"/>
                </a:lnTo>
                <a:lnTo>
                  <a:pt x="4116" y="2639"/>
                </a:lnTo>
                <a:lnTo>
                  <a:pt x="4291" y="2524"/>
                </a:lnTo>
                <a:lnTo>
                  <a:pt x="4466" y="2416"/>
                </a:lnTo>
                <a:lnTo>
                  <a:pt x="4673" y="2308"/>
                </a:lnTo>
                <a:lnTo>
                  <a:pt x="4879" y="2206"/>
                </a:lnTo>
                <a:lnTo>
                  <a:pt x="5102" y="2110"/>
                </a:lnTo>
                <a:lnTo>
                  <a:pt x="5340" y="2020"/>
                </a:lnTo>
                <a:lnTo>
                  <a:pt x="5595" y="1930"/>
                </a:lnTo>
                <a:lnTo>
                  <a:pt x="5849" y="1846"/>
                </a:lnTo>
                <a:lnTo>
                  <a:pt x="6119" y="1761"/>
                </a:lnTo>
                <a:lnTo>
                  <a:pt x="6405" y="1689"/>
                </a:lnTo>
                <a:lnTo>
                  <a:pt x="6691" y="1617"/>
                </a:lnTo>
                <a:lnTo>
                  <a:pt x="6977" y="1551"/>
                </a:lnTo>
                <a:lnTo>
                  <a:pt x="7295" y="1491"/>
                </a:lnTo>
                <a:lnTo>
                  <a:pt x="7613" y="1437"/>
                </a:lnTo>
                <a:lnTo>
                  <a:pt x="7931" y="1389"/>
                </a:lnTo>
                <a:lnTo>
                  <a:pt x="8265" y="1347"/>
                </a:lnTo>
                <a:lnTo>
                  <a:pt x="8598" y="1311"/>
                </a:lnTo>
                <a:lnTo>
                  <a:pt x="8948" y="1281"/>
                </a:lnTo>
                <a:lnTo>
                  <a:pt x="9298" y="1257"/>
                </a:lnTo>
                <a:lnTo>
                  <a:pt x="9647" y="1245"/>
                </a:lnTo>
                <a:lnTo>
                  <a:pt x="10013" y="1233"/>
                </a:lnTo>
                <a:lnTo>
                  <a:pt x="10379" y="1227"/>
                </a:lnTo>
                <a:close/>
                <a:moveTo>
                  <a:pt x="10379" y="1"/>
                </a:moveTo>
                <a:lnTo>
                  <a:pt x="9838" y="7"/>
                </a:lnTo>
                <a:lnTo>
                  <a:pt x="9314" y="19"/>
                </a:lnTo>
                <a:lnTo>
                  <a:pt x="8805" y="43"/>
                </a:lnTo>
                <a:lnTo>
                  <a:pt x="8296" y="79"/>
                </a:lnTo>
                <a:lnTo>
                  <a:pt x="7788" y="121"/>
                </a:lnTo>
                <a:lnTo>
                  <a:pt x="7295" y="175"/>
                </a:lnTo>
                <a:lnTo>
                  <a:pt x="6818" y="235"/>
                </a:lnTo>
                <a:lnTo>
                  <a:pt x="6342" y="307"/>
                </a:lnTo>
                <a:lnTo>
                  <a:pt x="5881" y="385"/>
                </a:lnTo>
                <a:lnTo>
                  <a:pt x="5436" y="476"/>
                </a:lnTo>
                <a:lnTo>
                  <a:pt x="5006" y="566"/>
                </a:lnTo>
                <a:lnTo>
                  <a:pt x="4577" y="668"/>
                </a:lnTo>
                <a:lnTo>
                  <a:pt x="4180" y="782"/>
                </a:lnTo>
                <a:lnTo>
                  <a:pt x="3783" y="896"/>
                </a:lnTo>
                <a:lnTo>
                  <a:pt x="3401" y="1022"/>
                </a:lnTo>
                <a:lnTo>
                  <a:pt x="3052" y="1149"/>
                </a:lnTo>
                <a:lnTo>
                  <a:pt x="2702" y="1287"/>
                </a:lnTo>
                <a:lnTo>
                  <a:pt x="2384" y="1431"/>
                </a:lnTo>
                <a:lnTo>
                  <a:pt x="2066" y="1575"/>
                </a:lnTo>
                <a:lnTo>
                  <a:pt x="1780" y="1731"/>
                </a:lnTo>
                <a:lnTo>
                  <a:pt x="1510" y="1888"/>
                </a:lnTo>
                <a:lnTo>
                  <a:pt x="1256" y="2056"/>
                </a:lnTo>
                <a:lnTo>
                  <a:pt x="1033" y="2224"/>
                </a:lnTo>
                <a:lnTo>
                  <a:pt x="826" y="2398"/>
                </a:lnTo>
                <a:lnTo>
                  <a:pt x="636" y="2573"/>
                </a:lnTo>
                <a:lnTo>
                  <a:pt x="477" y="2759"/>
                </a:lnTo>
                <a:lnTo>
                  <a:pt x="334" y="2945"/>
                </a:lnTo>
                <a:lnTo>
                  <a:pt x="223" y="3131"/>
                </a:lnTo>
                <a:lnTo>
                  <a:pt x="127" y="3324"/>
                </a:lnTo>
                <a:lnTo>
                  <a:pt x="64" y="3522"/>
                </a:lnTo>
                <a:lnTo>
                  <a:pt x="16" y="3720"/>
                </a:lnTo>
                <a:lnTo>
                  <a:pt x="0" y="3918"/>
                </a:lnTo>
                <a:lnTo>
                  <a:pt x="16" y="4123"/>
                </a:lnTo>
                <a:lnTo>
                  <a:pt x="64" y="4321"/>
                </a:lnTo>
                <a:lnTo>
                  <a:pt x="127" y="4519"/>
                </a:lnTo>
                <a:lnTo>
                  <a:pt x="223" y="4712"/>
                </a:lnTo>
                <a:lnTo>
                  <a:pt x="334" y="4898"/>
                </a:lnTo>
                <a:lnTo>
                  <a:pt x="477" y="5084"/>
                </a:lnTo>
                <a:lnTo>
                  <a:pt x="636" y="5270"/>
                </a:lnTo>
                <a:lnTo>
                  <a:pt x="826" y="5445"/>
                </a:lnTo>
                <a:lnTo>
                  <a:pt x="1033" y="5619"/>
                </a:lnTo>
                <a:lnTo>
                  <a:pt x="1256" y="5787"/>
                </a:lnTo>
                <a:lnTo>
                  <a:pt x="1510" y="5955"/>
                </a:lnTo>
                <a:lnTo>
                  <a:pt x="1780" y="6112"/>
                </a:lnTo>
                <a:lnTo>
                  <a:pt x="2066" y="6268"/>
                </a:lnTo>
                <a:lnTo>
                  <a:pt x="2384" y="6412"/>
                </a:lnTo>
                <a:lnTo>
                  <a:pt x="2702" y="6556"/>
                </a:lnTo>
                <a:lnTo>
                  <a:pt x="3052" y="6694"/>
                </a:lnTo>
                <a:lnTo>
                  <a:pt x="3401" y="6821"/>
                </a:lnTo>
                <a:lnTo>
                  <a:pt x="3783" y="6947"/>
                </a:lnTo>
                <a:lnTo>
                  <a:pt x="4180" y="7061"/>
                </a:lnTo>
                <a:lnTo>
                  <a:pt x="4577" y="7175"/>
                </a:lnTo>
                <a:lnTo>
                  <a:pt x="5006" y="7277"/>
                </a:lnTo>
                <a:lnTo>
                  <a:pt x="5436" y="7367"/>
                </a:lnTo>
                <a:lnTo>
                  <a:pt x="5881" y="7457"/>
                </a:lnTo>
                <a:lnTo>
                  <a:pt x="6342" y="7536"/>
                </a:lnTo>
                <a:lnTo>
                  <a:pt x="6818" y="7608"/>
                </a:lnTo>
                <a:lnTo>
                  <a:pt x="7295" y="7668"/>
                </a:lnTo>
                <a:lnTo>
                  <a:pt x="7788" y="7722"/>
                </a:lnTo>
                <a:lnTo>
                  <a:pt x="8296" y="7764"/>
                </a:lnTo>
                <a:lnTo>
                  <a:pt x="8805" y="7800"/>
                </a:lnTo>
                <a:lnTo>
                  <a:pt x="9314" y="7824"/>
                </a:lnTo>
                <a:lnTo>
                  <a:pt x="9838" y="7836"/>
                </a:lnTo>
                <a:lnTo>
                  <a:pt x="10379" y="7842"/>
                </a:lnTo>
                <a:lnTo>
                  <a:pt x="10919" y="7836"/>
                </a:lnTo>
                <a:lnTo>
                  <a:pt x="11443" y="7824"/>
                </a:lnTo>
                <a:lnTo>
                  <a:pt x="11952" y="7800"/>
                </a:lnTo>
                <a:lnTo>
                  <a:pt x="12461" y="7764"/>
                </a:lnTo>
                <a:lnTo>
                  <a:pt x="12969" y="7722"/>
                </a:lnTo>
                <a:lnTo>
                  <a:pt x="13462" y="7668"/>
                </a:lnTo>
                <a:lnTo>
                  <a:pt x="13939" y="7608"/>
                </a:lnTo>
                <a:lnTo>
                  <a:pt x="14415" y="7536"/>
                </a:lnTo>
                <a:lnTo>
                  <a:pt x="14876" y="7457"/>
                </a:lnTo>
                <a:lnTo>
                  <a:pt x="15321" y="7367"/>
                </a:lnTo>
                <a:lnTo>
                  <a:pt x="15751" y="7277"/>
                </a:lnTo>
                <a:lnTo>
                  <a:pt x="16180" y="7175"/>
                </a:lnTo>
                <a:lnTo>
                  <a:pt x="16577" y="7061"/>
                </a:lnTo>
                <a:lnTo>
                  <a:pt x="16974" y="6947"/>
                </a:lnTo>
                <a:lnTo>
                  <a:pt x="17356" y="6821"/>
                </a:lnTo>
                <a:lnTo>
                  <a:pt x="17705" y="6694"/>
                </a:lnTo>
                <a:lnTo>
                  <a:pt x="18055" y="6556"/>
                </a:lnTo>
                <a:lnTo>
                  <a:pt x="18373" y="6412"/>
                </a:lnTo>
                <a:lnTo>
                  <a:pt x="18691" y="6268"/>
                </a:lnTo>
                <a:lnTo>
                  <a:pt x="18977" y="6112"/>
                </a:lnTo>
                <a:lnTo>
                  <a:pt x="19247" y="5955"/>
                </a:lnTo>
                <a:lnTo>
                  <a:pt x="19501" y="5787"/>
                </a:lnTo>
                <a:lnTo>
                  <a:pt x="19724" y="5619"/>
                </a:lnTo>
                <a:lnTo>
                  <a:pt x="19931" y="5445"/>
                </a:lnTo>
                <a:lnTo>
                  <a:pt x="20121" y="5270"/>
                </a:lnTo>
                <a:lnTo>
                  <a:pt x="20280" y="5084"/>
                </a:lnTo>
                <a:lnTo>
                  <a:pt x="20423" y="4898"/>
                </a:lnTo>
                <a:lnTo>
                  <a:pt x="20534" y="4712"/>
                </a:lnTo>
                <a:lnTo>
                  <a:pt x="20630" y="4519"/>
                </a:lnTo>
                <a:lnTo>
                  <a:pt x="20693" y="4321"/>
                </a:lnTo>
                <a:lnTo>
                  <a:pt x="20741" y="4123"/>
                </a:lnTo>
                <a:lnTo>
                  <a:pt x="20757" y="3918"/>
                </a:lnTo>
                <a:lnTo>
                  <a:pt x="20741" y="3720"/>
                </a:lnTo>
                <a:lnTo>
                  <a:pt x="20693" y="3522"/>
                </a:lnTo>
                <a:lnTo>
                  <a:pt x="20630" y="3324"/>
                </a:lnTo>
                <a:lnTo>
                  <a:pt x="20534" y="3131"/>
                </a:lnTo>
                <a:lnTo>
                  <a:pt x="20423" y="2945"/>
                </a:lnTo>
                <a:lnTo>
                  <a:pt x="20280" y="2759"/>
                </a:lnTo>
                <a:lnTo>
                  <a:pt x="20121" y="2573"/>
                </a:lnTo>
                <a:lnTo>
                  <a:pt x="19931" y="2398"/>
                </a:lnTo>
                <a:lnTo>
                  <a:pt x="19724" y="2224"/>
                </a:lnTo>
                <a:lnTo>
                  <a:pt x="19501" y="2056"/>
                </a:lnTo>
                <a:lnTo>
                  <a:pt x="19247" y="1888"/>
                </a:lnTo>
                <a:lnTo>
                  <a:pt x="18977" y="1731"/>
                </a:lnTo>
                <a:lnTo>
                  <a:pt x="18691" y="1575"/>
                </a:lnTo>
                <a:lnTo>
                  <a:pt x="18373" y="1431"/>
                </a:lnTo>
                <a:lnTo>
                  <a:pt x="18055" y="1287"/>
                </a:lnTo>
                <a:lnTo>
                  <a:pt x="17705" y="1149"/>
                </a:lnTo>
                <a:lnTo>
                  <a:pt x="17356" y="1022"/>
                </a:lnTo>
                <a:lnTo>
                  <a:pt x="16974" y="896"/>
                </a:lnTo>
                <a:lnTo>
                  <a:pt x="16577" y="782"/>
                </a:lnTo>
                <a:lnTo>
                  <a:pt x="16180" y="668"/>
                </a:lnTo>
                <a:lnTo>
                  <a:pt x="15751" y="566"/>
                </a:lnTo>
                <a:lnTo>
                  <a:pt x="15321" y="476"/>
                </a:lnTo>
                <a:lnTo>
                  <a:pt x="14876" y="385"/>
                </a:lnTo>
                <a:lnTo>
                  <a:pt x="14415" y="307"/>
                </a:lnTo>
                <a:lnTo>
                  <a:pt x="13939" y="235"/>
                </a:lnTo>
                <a:lnTo>
                  <a:pt x="13462" y="175"/>
                </a:lnTo>
                <a:lnTo>
                  <a:pt x="12969" y="121"/>
                </a:lnTo>
                <a:lnTo>
                  <a:pt x="12461" y="79"/>
                </a:lnTo>
                <a:lnTo>
                  <a:pt x="11952" y="43"/>
                </a:lnTo>
                <a:lnTo>
                  <a:pt x="11443" y="19"/>
                </a:lnTo>
                <a:lnTo>
                  <a:pt x="10919" y="7"/>
                </a:lnTo>
                <a:lnTo>
                  <a:pt x="103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17" name="Google Shape;117;p7"/>
          <p:cNvGrpSpPr/>
          <p:nvPr/>
        </p:nvGrpSpPr>
        <p:grpSpPr>
          <a:xfrm>
            <a:off x="585124" y="719992"/>
            <a:ext cx="555176" cy="763541"/>
            <a:chOff x="5285884" y="-1380494"/>
            <a:chExt cx="870591" cy="898144"/>
          </a:xfrm>
        </p:grpSpPr>
        <p:sp>
          <p:nvSpPr>
            <p:cNvPr id="118" name="Google Shape;118;p7"/>
            <p:cNvSpPr/>
            <p:nvPr/>
          </p:nvSpPr>
          <p:spPr>
            <a:xfrm rot="10800000">
              <a:off x="5298859" y="-1365927"/>
              <a:ext cx="844437" cy="869013"/>
            </a:xfrm>
            <a:custGeom>
              <a:avLst/>
              <a:gdLst/>
              <a:ahLst/>
              <a:cxnLst/>
              <a:rect l="l" t="t" r="r" b="b"/>
              <a:pathLst>
                <a:path w="33190" h="151067" extrusionOk="0">
                  <a:moveTo>
                    <a:pt x="16602" y="0"/>
                  </a:moveTo>
                  <a:lnTo>
                    <a:pt x="16471" y="73"/>
                  </a:lnTo>
                  <a:lnTo>
                    <a:pt x="16347" y="217"/>
                  </a:lnTo>
                  <a:lnTo>
                    <a:pt x="16223" y="398"/>
                  </a:lnTo>
                  <a:lnTo>
                    <a:pt x="16099" y="687"/>
                  </a:lnTo>
                  <a:lnTo>
                    <a:pt x="15982" y="1049"/>
                  </a:lnTo>
                  <a:lnTo>
                    <a:pt x="15865" y="1483"/>
                  </a:lnTo>
                  <a:lnTo>
                    <a:pt x="15756" y="1953"/>
                  </a:lnTo>
                  <a:lnTo>
                    <a:pt x="15639" y="2532"/>
                  </a:lnTo>
                  <a:lnTo>
                    <a:pt x="15537" y="3110"/>
                  </a:lnTo>
                  <a:lnTo>
                    <a:pt x="15435" y="3798"/>
                  </a:lnTo>
                  <a:lnTo>
                    <a:pt x="15333" y="4521"/>
                  </a:lnTo>
                  <a:lnTo>
                    <a:pt x="15231" y="5280"/>
                  </a:lnTo>
                  <a:lnTo>
                    <a:pt x="15136" y="6112"/>
                  </a:lnTo>
                  <a:lnTo>
                    <a:pt x="15041" y="6980"/>
                  </a:lnTo>
                  <a:lnTo>
                    <a:pt x="14954" y="7884"/>
                  </a:lnTo>
                  <a:lnTo>
                    <a:pt x="14859" y="8861"/>
                  </a:lnTo>
                  <a:lnTo>
                    <a:pt x="14778" y="9837"/>
                  </a:lnTo>
                  <a:lnTo>
                    <a:pt x="14691" y="10886"/>
                  </a:lnTo>
                  <a:lnTo>
                    <a:pt x="14611" y="11935"/>
                  </a:lnTo>
                  <a:lnTo>
                    <a:pt x="14530" y="13020"/>
                  </a:lnTo>
                  <a:lnTo>
                    <a:pt x="14385" y="15299"/>
                  </a:lnTo>
                  <a:lnTo>
                    <a:pt x="14246" y="17613"/>
                  </a:lnTo>
                  <a:lnTo>
                    <a:pt x="14115" y="20036"/>
                  </a:lnTo>
                  <a:lnTo>
                    <a:pt x="13991" y="22496"/>
                  </a:lnTo>
                  <a:lnTo>
                    <a:pt x="13881" y="24955"/>
                  </a:lnTo>
                  <a:lnTo>
                    <a:pt x="13779" y="27450"/>
                  </a:lnTo>
                  <a:lnTo>
                    <a:pt x="13684" y="29874"/>
                  </a:lnTo>
                  <a:lnTo>
                    <a:pt x="13597" y="32297"/>
                  </a:lnTo>
                  <a:lnTo>
                    <a:pt x="13517" y="34611"/>
                  </a:lnTo>
                  <a:lnTo>
                    <a:pt x="13451" y="36890"/>
                  </a:lnTo>
                  <a:lnTo>
                    <a:pt x="13334" y="41013"/>
                  </a:lnTo>
                  <a:lnTo>
                    <a:pt x="13247" y="44557"/>
                  </a:lnTo>
                  <a:lnTo>
                    <a:pt x="13181" y="47306"/>
                  </a:lnTo>
                  <a:lnTo>
                    <a:pt x="13137" y="49693"/>
                  </a:lnTo>
                  <a:lnTo>
                    <a:pt x="12926" y="48246"/>
                  </a:lnTo>
                  <a:lnTo>
                    <a:pt x="12678" y="46655"/>
                  </a:lnTo>
                  <a:lnTo>
                    <a:pt x="12342" y="44557"/>
                  </a:lnTo>
                  <a:lnTo>
                    <a:pt x="12145" y="43400"/>
                  </a:lnTo>
                  <a:lnTo>
                    <a:pt x="11926" y="42134"/>
                  </a:lnTo>
                  <a:lnTo>
                    <a:pt x="11693" y="40832"/>
                  </a:lnTo>
                  <a:lnTo>
                    <a:pt x="11445" y="39494"/>
                  </a:lnTo>
                  <a:lnTo>
                    <a:pt x="11182" y="38083"/>
                  </a:lnTo>
                  <a:lnTo>
                    <a:pt x="10905" y="36673"/>
                  </a:lnTo>
                  <a:lnTo>
                    <a:pt x="10613" y="35262"/>
                  </a:lnTo>
                  <a:lnTo>
                    <a:pt x="10307" y="33888"/>
                  </a:lnTo>
                  <a:lnTo>
                    <a:pt x="9993" y="32478"/>
                  </a:lnTo>
                  <a:lnTo>
                    <a:pt x="9672" y="31139"/>
                  </a:lnTo>
                  <a:lnTo>
                    <a:pt x="9337" y="29874"/>
                  </a:lnTo>
                  <a:lnTo>
                    <a:pt x="8994" y="28644"/>
                  </a:lnTo>
                  <a:lnTo>
                    <a:pt x="8819" y="28029"/>
                  </a:lnTo>
                  <a:lnTo>
                    <a:pt x="8644" y="27487"/>
                  </a:lnTo>
                  <a:lnTo>
                    <a:pt x="8469" y="26944"/>
                  </a:lnTo>
                  <a:lnTo>
                    <a:pt x="8294" y="26402"/>
                  </a:lnTo>
                  <a:lnTo>
                    <a:pt x="8112" y="25931"/>
                  </a:lnTo>
                  <a:lnTo>
                    <a:pt x="7929" y="25461"/>
                  </a:lnTo>
                  <a:lnTo>
                    <a:pt x="7754" y="25027"/>
                  </a:lnTo>
                  <a:lnTo>
                    <a:pt x="7572" y="24629"/>
                  </a:lnTo>
                  <a:lnTo>
                    <a:pt x="7389" y="24268"/>
                  </a:lnTo>
                  <a:lnTo>
                    <a:pt x="7207" y="23906"/>
                  </a:lnTo>
                  <a:lnTo>
                    <a:pt x="7017" y="23617"/>
                  </a:lnTo>
                  <a:lnTo>
                    <a:pt x="6835" y="23364"/>
                  </a:lnTo>
                  <a:lnTo>
                    <a:pt x="6653" y="23147"/>
                  </a:lnTo>
                  <a:lnTo>
                    <a:pt x="6470" y="22966"/>
                  </a:lnTo>
                  <a:lnTo>
                    <a:pt x="6281" y="22821"/>
                  </a:lnTo>
                  <a:lnTo>
                    <a:pt x="6098" y="22749"/>
                  </a:lnTo>
                  <a:lnTo>
                    <a:pt x="5916" y="22676"/>
                  </a:lnTo>
                  <a:lnTo>
                    <a:pt x="5734" y="22676"/>
                  </a:lnTo>
                  <a:lnTo>
                    <a:pt x="5551" y="22749"/>
                  </a:lnTo>
                  <a:lnTo>
                    <a:pt x="5369" y="22857"/>
                  </a:lnTo>
                  <a:lnTo>
                    <a:pt x="5187" y="23002"/>
                  </a:lnTo>
                  <a:lnTo>
                    <a:pt x="5011" y="23219"/>
                  </a:lnTo>
                  <a:lnTo>
                    <a:pt x="4829" y="23508"/>
                  </a:lnTo>
                  <a:lnTo>
                    <a:pt x="4654" y="23834"/>
                  </a:lnTo>
                  <a:lnTo>
                    <a:pt x="4486" y="24232"/>
                  </a:lnTo>
                  <a:lnTo>
                    <a:pt x="4340" y="24629"/>
                  </a:lnTo>
                  <a:lnTo>
                    <a:pt x="4209" y="25100"/>
                  </a:lnTo>
                  <a:lnTo>
                    <a:pt x="4092" y="25606"/>
                  </a:lnTo>
                  <a:lnTo>
                    <a:pt x="4041" y="25895"/>
                  </a:lnTo>
                  <a:lnTo>
                    <a:pt x="3998" y="26148"/>
                  </a:lnTo>
                  <a:lnTo>
                    <a:pt x="3954" y="26438"/>
                  </a:lnTo>
                  <a:lnTo>
                    <a:pt x="3917" y="26727"/>
                  </a:lnTo>
                  <a:lnTo>
                    <a:pt x="3852" y="27342"/>
                  </a:lnTo>
                  <a:lnTo>
                    <a:pt x="3808" y="27993"/>
                  </a:lnTo>
                  <a:lnTo>
                    <a:pt x="3771" y="28680"/>
                  </a:lnTo>
                  <a:lnTo>
                    <a:pt x="3757" y="29367"/>
                  </a:lnTo>
                  <a:lnTo>
                    <a:pt x="3750" y="30091"/>
                  </a:lnTo>
                  <a:lnTo>
                    <a:pt x="3757" y="30850"/>
                  </a:lnTo>
                  <a:lnTo>
                    <a:pt x="3779" y="31646"/>
                  </a:lnTo>
                  <a:lnTo>
                    <a:pt x="3815" y="32478"/>
                  </a:lnTo>
                  <a:lnTo>
                    <a:pt x="3859" y="33309"/>
                  </a:lnTo>
                  <a:lnTo>
                    <a:pt x="3917" y="34141"/>
                  </a:lnTo>
                  <a:lnTo>
                    <a:pt x="3983" y="35009"/>
                  </a:lnTo>
                  <a:lnTo>
                    <a:pt x="4063" y="35913"/>
                  </a:lnTo>
                  <a:lnTo>
                    <a:pt x="4151" y="36817"/>
                  </a:lnTo>
                  <a:lnTo>
                    <a:pt x="4253" y="37722"/>
                  </a:lnTo>
                  <a:lnTo>
                    <a:pt x="4355" y="38662"/>
                  </a:lnTo>
                  <a:lnTo>
                    <a:pt x="4472" y="39602"/>
                  </a:lnTo>
                  <a:lnTo>
                    <a:pt x="4596" y="40543"/>
                  </a:lnTo>
                  <a:lnTo>
                    <a:pt x="4727" y="41519"/>
                  </a:lnTo>
                  <a:lnTo>
                    <a:pt x="4866" y="42496"/>
                  </a:lnTo>
                  <a:lnTo>
                    <a:pt x="5004" y="43436"/>
                  </a:lnTo>
                  <a:lnTo>
                    <a:pt x="5311" y="45425"/>
                  </a:lnTo>
                  <a:lnTo>
                    <a:pt x="5631" y="47378"/>
                  </a:lnTo>
                  <a:lnTo>
                    <a:pt x="5974" y="49295"/>
                  </a:lnTo>
                  <a:lnTo>
                    <a:pt x="6324" y="51248"/>
                  </a:lnTo>
                  <a:lnTo>
                    <a:pt x="6682" y="53128"/>
                  </a:lnTo>
                  <a:lnTo>
                    <a:pt x="7039" y="54973"/>
                  </a:lnTo>
                  <a:lnTo>
                    <a:pt x="7397" y="56745"/>
                  </a:lnTo>
                  <a:lnTo>
                    <a:pt x="7747" y="58445"/>
                  </a:lnTo>
                  <a:lnTo>
                    <a:pt x="8090" y="60072"/>
                  </a:lnTo>
                  <a:lnTo>
                    <a:pt x="8425" y="61591"/>
                  </a:lnTo>
                  <a:lnTo>
                    <a:pt x="8739" y="63038"/>
                  </a:lnTo>
                  <a:lnTo>
                    <a:pt x="9293" y="65497"/>
                  </a:lnTo>
                  <a:lnTo>
                    <a:pt x="9731" y="67378"/>
                  </a:lnTo>
                  <a:lnTo>
                    <a:pt x="10117" y="69005"/>
                  </a:lnTo>
                  <a:lnTo>
                    <a:pt x="10001" y="68933"/>
                  </a:lnTo>
                  <a:lnTo>
                    <a:pt x="9672" y="68716"/>
                  </a:lnTo>
                  <a:lnTo>
                    <a:pt x="9155" y="68427"/>
                  </a:lnTo>
                  <a:lnTo>
                    <a:pt x="8841" y="68318"/>
                  </a:lnTo>
                  <a:lnTo>
                    <a:pt x="8491" y="68174"/>
                  </a:lnTo>
                  <a:lnTo>
                    <a:pt x="8112" y="68065"/>
                  </a:lnTo>
                  <a:lnTo>
                    <a:pt x="7710" y="67993"/>
                  </a:lnTo>
                  <a:lnTo>
                    <a:pt x="7280" y="67957"/>
                  </a:lnTo>
                  <a:lnTo>
                    <a:pt x="6835" y="67957"/>
                  </a:lnTo>
                  <a:lnTo>
                    <a:pt x="6368" y="67993"/>
                  </a:lnTo>
                  <a:lnTo>
                    <a:pt x="5901" y="68101"/>
                  </a:lnTo>
                  <a:lnTo>
                    <a:pt x="5420" y="68282"/>
                  </a:lnTo>
                  <a:lnTo>
                    <a:pt x="4938" y="68535"/>
                  </a:lnTo>
                  <a:lnTo>
                    <a:pt x="4698" y="68716"/>
                  </a:lnTo>
                  <a:lnTo>
                    <a:pt x="4457" y="68897"/>
                  </a:lnTo>
                  <a:lnTo>
                    <a:pt x="4216" y="69078"/>
                  </a:lnTo>
                  <a:lnTo>
                    <a:pt x="3983" y="69331"/>
                  </a:lnTo>
                  <a:lnTo>
                    <a:pt x="3750" y="69584"/>
                  </a:lnTo>
                  <a:lnTo>
                    <a:pt x="3516" y="69873"/>
                  </a:lnTo>
                  <a:lnTo>
                    <a:pt x="3283" y="70163"/>
                  </a:lnTo>
                  <a:lnTo>
                    <a:pt x="3057" y="70488"/>
                  </a:lnTo>
                  <a:lnTo>
                    <a:pt x="2838" y="70886"/>
                  </a:lnTo>
                  <a:lnTo>
                    <a:pt x="2619" y="71284"/>
                  </a:lnTo>
                  <a:lnTo>
                    <a:pt x="2407" y="71682"/>
                  </a:lnTo>
                  <a:lnTo>
                    <a:pt x="2203" y="72152"/>
                  </a:lnTo>
                  <a:lnTo>
                    <a:pt x="2006" y="72658"/>
                  </a:lnTo>
                  <a:lnTo>
                    <a:pt x="1809" y="73201"/>
                  </a:lnTo>
                  <a:lnTo>
                    <a:pt x="1627" y="73743"/>
                  </a:lnTo>
                  <a:lnTo>
                    <a:pt x="1445" y="74358"/>
                  </a:lnTo>
                  <a:lnTo>
                    <a:pt x="1277" y="75009"/>
                  </a:lnTo>
                  <a:lnTo>
                    <a:pt x="1109" y="75660"/>
                  </a:lnTo>
                  <a:lnTo>
                    <a:pt x="956" y="76383"/>
                  </a:lnTo>
                  <a:lnTo>
                    <a:pt x="817" y="77143"/>
                  </a:lnTo>
                  <a:lnTo>
                    <a:pt x="679" y="77975"/>
                  </a:lnTo>
                  <a:lnTo>
                    <a:pt x="555" y="78807"/>
                  </a:lnTo>
                  <a:lnTo>
                    <a:pt x="445" y="79711"/>
                  </a:lnTo>
                  <a:lnTo>
                    <a:pt x="343" y="80651"/>
                  </a:lnTo>
                  <a:lnTo>
                    <a:pt x="256" y="81627"/>
                  </a:lnTo>
                  <a:lnTo>
                    <a:pt x="175" y="82640"/>
                  </a:lnTo>
                  <a:lnTo>
                    <a:pt x="117" y="83725"/>
                  </a:lnTo>
                  <a:lnTo>
                    <a:pt x="66" y="84846"/>
                  </a:lnTo>
                  <a:lnTo>
                    <a:pt x="29" y="86040"/>
                  </a:lnTo>
                  <a:lnTo>
                    <a:pt x="8" y="87269"/>
                  </a:lnTo>
                  <a:lnTo>
                    <a:pt x="0" y="88535"/>
                  </a:lnTo>
                  <a:lnTo>
                    <a:pt x="8" y="89873"/>
                  </a:lnTo>
                  <a:lnTo>
                    <a:pt x="22" y="90995"/>
                  </a:lnTo>
                  <a:lnTo>
                    <a:pt x="59" y="92080"/>
                  </a:lnTo>
                  <a:lnTo>
                    <a:pt x="110" y="93092"/>
                  </a:lnTo>
                  <a:lnTo>
                    <a:pt x="175" y="94033"/>
                  </a:lnTo>
                  <a:lnTo>
                    <a:pt x="256" y="94937"/>
                  </a:lnTo>
                  <a:lnTo>
                    <a:pt x="350" y="95769"/>
                  </a:lnTo>
                  <a:lnTo>
                    <a:pt x="453" y="96528"/>
                  </a:lnTo>
                  <a:lnTo>
                    <a:pt x="569" y="97251"/>
                  </a:lnTo>
                  <a:lnTo>
                    <a:pt x="701" y="97939"/>
                  </a:lnTo>
                  <a:lnTo>
                    <a:pt x="839" y="98553"/>
                  </a:lnTo>
                  <a:lnTo>
                    <a:pt x="992" y="99132"/>
                  </a:lnTo>
                  <a:lnTo>
                    <a:pt x="1153" y="99674"/>
                  </a:lnTo>
                  <a:lnTo>
                    <a:pt x="1328" y="100145"/>
                  </a:lnTo>
                  <a:lnTo>
                    <a:pt x="1503" y="100579"/>
                  </a:lnTo>
                  <a:lnTo>
                    <a:pt x="1693" y="100976"/>
                  </a:lnTo>
                  <a:lnTo>
                    <a:pt x="1889" y="101302"/>
                  </a:lnTo>
                  <a:lnTo>
                    <a:pt x="2101" y="101627"/>
                  </a:lnTo>
                  <a:lnTo>
                    <a:pt x="2313" y="101881"/>
                  </a:lnTo>
                  <a:lnTo>
                    <a:pt x="2531" y="102134"/>
                  </a:lnTo>
                  <a:lnTo>
                    <a:pt x="2758" y="102315"/>
                  </a:lnTo>
                  <a:lnTo>
                    <a:pt x="2984" y="102495"/>
                  </a:lnTo>
                  <a:lnTo>
                    <a:pt x="3224" y="102604"/>
                  </a:lnTo>
                  <a:lnTo>
                    <a:pt x="3465" y="102712"/>
                  </a:lnTo>
                  <a:lnTo>
                    <a:pt x="3713" y="102749"/>
                  </a:lnTo>
                  <a:lnTo>
                    <a:pt x="3961" y="102785"/>
                  </a:lnTo>
                  <a:lnTo>
                    <a:pt x="4472" y="102785"/>
                  </a:lnTo>
                  <a:lnTo>
                    <a:pt x="4727" y="102749"/>
                  </a:lnTo>
                  <a:lnTo>
                    <a:pt x="4990" y="102676"/>
                  </a:lnTo>
                  <a:lnTo>
                    <a:pt x="5245" y="102568"/>
                  </a:lnTo>
                  <a:lnTo>
                    <a:pt x="5770" y="102315"/>
                  </a:lnTo>
                  <a:lnTo>
                    <a:pt x="6295" y="101989"/>
                  </a:lnTo>
                  <a:lnTo>
                    <a:pt x="6813" y="101627"/>
                  </a:lnTo>
                  <a:lnTo>
                    <a:pt x="7324" y="101193"/>
                  </a:lnTo>
                  <a:lnTo>
                    <a:pt x="7820" y="100723"/>
                  </a:lnTo>
                  <a:lnTo>
                    <a:pt x="8301" y="100217"/>
                  </a:lnTo>
                  <a:lnTo>
                    <a:pt x="8761" y="99711"/>
                  </a:lnTo>
                  <a:lnTo>
                    <a:pt x="9191" y="99204"/>
                  </a:lnTo>
                  <a:lnTo>
                    <a:pt x="9600" y="98698"/>
                  </a:lnTo>
                  <a:lnTo>
                    <a:pt x="9972" y="98192"/>
                  </a:lnTo>
                  <a:lnTo>
                    <a:pt x="10307" y="97722"/>
                  </a:lnTo>
                  <a:lnTo>
                    <a:pt x="10854" y="96926"/>
                  </a:lnTo>
                  <a:lnTo>
                    <a:pt x="11204" y="96383"/>
                  </a:lnTo>
                  <a:lnTo>
                    <a:pt x="11328" y="96203"/>
                  </a:lnTo>
                  <a:lnTo>
                    <a:pt x="11285" y="96709"/>
                  </a:lnTo>
                  <a:lnTo>
                    <a:pt x="11153" y="98228"/>
                  </a:lnTo>
                  <a:lnTo>
                    <a:pt x="10971" y="100579"/>
                  </a:lnTo>
                  <a:lnTo>
                    <a:pt x="10737" y="103653"/>
                  </a:lnTo>
                  <a:lnTo>
                    <a:pt x="10613" y="105425"/>
                  </a:lnTo>
                  <a:lnTo>
                    <a:pt x="10482" y="107342"/>
                  </a:lnTo>
                  <a:lnTo>
                    <a:pt x="10344" y="109367"/>
                  </a:lnTo>
                  <a:lnTo>
                    <a:pt x="10212" y="111465"/>
                  </a:lnTo>
                  <a:lnTo>
                    <a:pt x="10088" y="113671"/>
                  </a:lnTo>
                  <a:lnTo>
                    <a:pt x="9957" y="115949"/>
                  </a:lnTo>
                  <a:lnTo>
                    <a:pt x="9840" y="118264"/>
                  </a:lnTo>
                  <a:lnTo>
                    <a:pt x="9738" y="120651"/>
                  </a:lnTo>
                  <a:lnTo>
                    <a:pt x="9636" y="123038"/>
                  </a:lnTo>
                  <a:lnTo>
                    <a:pt x="9556" y="125389"/>
                  </a:lnTo>
                  <a:lnTo>
                    <a:pt x="9490" y="127776"/>
                  </a:lnTo>
                  <a:lnTo>
                    <a:pt x="9461" y="128969"/>
                  </a:lnTo>
                  <a:lnTo>
                    <a:pt x="9439" y="130126"/>
                  </a:lnTo>
                  <a:lnTo>
                    <a:pt x="9424" y="131284"/>
                  </a:lnTo>
                  <a:lnTo>
                    <a:pt x="9417" y="132441"/>
                  </a:lnTo>
                  <a:lnTo>
                    <a:pt x="9410" y="133562"/>
                  </a:lnTo>
                  <a:lnTo>
                    <a:pt x="9410" y="134683"/>
                  </a:lnTo>
                  <a:lnTo>
                    <a:pt x="9417" y="135768"/>
                  </a:lnTo>
                  <a:lnTo>
                    <a:pt x="9432" y="136853"/>
                  </a:lnTo>
                  <a:lnTo>
                    <a:pt x="9454" y="137902"/>
                  </a:lnTo>
                  <a:lnTo>
                    <a:pt x="9483" y="138915"/>
                  </a:lnTo>
                  <a:lnTo>
                    <a:pt x="9512" y="139928"/>
                  </a:lnTo>
                  <a:lnTo>
                    <a:pt x="9556" y="140868"/>
                  </a:lnTo>
                  <a:lnTo>
                    <a:pt x="9607" y="141808"/>
                  </a:lnTo>
                  <a:lnTo>
                    <a:pt x="9665" y="142712"/>
                  </a:lnTo>
                  <a:lnTo>
                    <a:pt x="9738" y="143617"/>
                  </a:lnTo>
                  <a:lnTo>
                    <a:pt x="9811" y="144448"/>
                  </a:lnTo>
                  <a:lnTo>
                    <a:pt x="9899" y="145244"/>
                  </a:lnTo>
                  <a:lnTo>
                    <a:pt x="9993" y="145967"/>
                  </a:lnTo>
                  <a:lnTo>
                    <a:pt x="10096" y="146691"/>
                  </a:lnTo>
                  <a:lnTo>
                    <a:pt x="10212" y="147378"/>
                  </a:lnTo>
                  <a:lnTo>
                    <a:pt x="10336" y="147993"/>
                  </a:lnTo>
                  <a:lnTo>
                    <a:pt x="10475" y="148535"/>
                  </a:lnTo>
                  <a:lnTo>
                    <a:pt x="10621" y="149078"/>
                  </a:lnTo>
                  <a:lnTo>
                    <a:pt x="10774" y="149548"/>
                  </a:lnTo>
                  <a:lnTo>
                    <a:pt x="10942" y="149946"/>
                  </a:lnTo>
                  <a:lnTo>
                    <a:pt x="11124" y="150307"/>
                  </a:lnTo>
                  <a:lnTo>
                    <a:pt x="11321" y="150633"/>
                  </a:lnTo>
                  <a:lnTo>
                    <a:pt x="11518" y="150850"/>
                  </a:lnTo>
                  <a:lnTo>
                    <a:pt x="11708" y="150994"/>
                  </a:lnTo>
                  <a:lnTo>
                    <a:pt x="11897" y="151067"/>
                  </a:lnTo>
                  <a:lnTo>
                    <a:pt x="12080" y="151067"/>
                  </a:lnTo>
                  <a:lnTo>
                    <a:pt x="12262" y="150958"/>
                  </a:lnTo>
                  <a:lnTo>
                    <a:pt x="12437" y="150814"/>
                  </a:lnTo>
                  <a:lnTo>
                    <a:pt x="12612" y="150597"/>
                  </a:lnTo>
                  <a:lnTo>
                    <a:pt x="12780" y="150343"/>
                  </a:lnTo>
                  <a:lnTo>
                    <a:pt x="12948" y="149982"/>
                  </a:lnTo>
                  <a:lnTo>
                    <a:pt x="13108" y="149584"/>
                  </a:lnTo>
                  <a:lnTo>
                    <a:pt x="13269" y="149114"/>
                  </a:lnTo>
                  <a:lnTo>
                    <a:pt x="13422" y="148607"/>
                  </a:lnTo>
                  <a:lnTo>
                    <a:pt x="13575" y="148029"/>
                  </a:lnTo>
                  <a:lnTo>
                    <a:pt x="13721" y="147414"/>
                  </a:lnTo>
                  <a:lnTo>
                    <a:pt x="13867" y="146763"/>
                  </a:lnTo>
                  <a:lnTo>
                    <a:pt x="14013" y="146040"/>
                  </a:lnTo>
                  <a:lnTo>
                    <a:pt x="14151" y="145280"/>
                  </a:lnTo>
                  <a:lnTo>
                    <a:pt x="14282" y="144485"/>
                  </a:lnTo>
                  <a:lnTo>
                    <a:pt x="14414" y="143653"/>
                  </a:lnTo>
                  <a:lnTo>
                    <a:pt x="14545" y="142785"/>
                  </a:lnTo>
                  <a:lnTo>
                    <a:pt x="14669" y="141881"/>
                  </a:lnTo>
                  <a:lnTo>
                    <a:pt x="14793" y="140976"/>
                  </a:lnTo>
                  <a:lnTo>
                    <a:pt x="14910" y="140000"/>
                  </a:lnTo>
                  <a:lnTo>
                    <a:pt x="15026" y="139023"/>
                  </a:lnTo>
                  <a:lnTo>
                    <a:pt x="15136" y="138011"/>
                  </a:lnTo>
                  <a:lnTo>
                    <a:pt x="15245" y="136998"/>
                  </a:lnTo>
                  <a:lnTo>
                    <a:pt x="15347" y="135949"/>
                  </a:lnTo>
                  <a:lnTo>
                    <a:pt x="15552" y="133815"/>
                  </a:lnTo>
                  <a:lnTo>
                    <a:pt x="15741" y="131645"/>
                  </a:lnTo>
                  <a:lnTo>
                    <a:pt x="15916" y="129439"/>
                  </a:lnTo>
                  <a:lnTo>
                    <a:pt x="16077" y="127233"/>
                  </a:lnTo>
                  <a:lnTo>
                    <a:pt x="16230" y="125063"/>
                  </a:lnTo>
                  <a:lnTo>
                    <a:pt x="16369" y="122929"/>
                  </a:lnTo>
                  <a:lnTo>
                    <a:pt x="16500" y="120832"/>
                  </a:lnTo>
                  <a:lnTo>
                    <a:pt x="16617" y="118806"/>
                  </a:lnTo>
                  <a:lnTo>
                    <a:pt x="16719" y="116926"/>
                  </a:lnTo>
                  <a:lnTo>
                    <a:pt x="16814" y="115117"/>
                  </a:lnTo>
                  <a:lnTo>
                    <a:pt x="16959" y="111971"/>
                  </a:lnTo>
                  <a:lnTo>
                    <a:pt x="17069" y="109512"/>
                  </a:lnTo>
                  <a:lnTo>
                    <a:pt x="17127" y="107920"/>
                  </a:lnTo>
                  <a:lnTo>
                    <a:pt x="17149" y="107342"/>
                  </a:lnTo>
                  <a:lnTo>
                    <a:pt x="17193" y="107884"/>
                  </a:lnTo>
                  <a:lnTo>
                    <a:pt x="17310" y="109331"/>
                  </a:lnTo>
                  <a:lnTo>
                    <a:pt x="17499" y="111537"/>
                  </a:lnTo>
                  <a:lnTo>
                    <a:pt x="17762" y="114430"/>
                  </a:lnTo>
                  <a:lnTo>
                    <a:pt x="17915" y="116058"/>
                  </a:lnTo>
                  <a:lnTo>
                    <a:pt x="18090" y="117758"/>
                  </a:lnTo>
                  <a:lnTo>
                    <a:pt x="18280" y="119602"/>
                  </a:lnTo>
                  <a:lnTo>
                    <a:pt x="18484" y="121483"/>
                  </a:lnTo>
                  <a:lnTo>
                    <a:pt x="18703" y="123400"/>
                  </a:lnTo>
                  <a:lnTo>
                    <a:pt x="18929" y="125353"/>
                  </a:lnTo>
                  <a:lnTo>
                    <a:pt x="19177" y="127306"/>
                  </a:lnTo>
                  <a:lnTo>
                    <a:pt x="19439" y="129259"/>
                  </a:lnTo>
                  <a:lnTo>
                    <a:pt x="19709" y="131211"/>
                  </a:lnTo>
                  <a:lnTo>
                    <a:pt x="19994" y="133092"/>
                  </a:lnTo>
                  <a:lnTo>
                    <a:pt x="20140" y="133996"/>
                  </a:lnTo>
                  <a:lnTo>
                    <a:pt x="20286" y="134900"/>
                  </a:lnTo>
                  <a:lnTo>
                    <a:pt x="20439" y="135805"/>
                  </a:lnTo>
                  <a:lnTo>
                    <a:pt x="20599" y="136673"/>
                  </a:lnTo>
                  <a:lnTo>
                    <a:pt x="20752" y="137504"/>
                  </a:lnTo>
                  <a:lnTo>
                    <a:pt x="20913" y="138300"/>
                  </a:lnTo>
                  <a:lnTo>
                    <a:pt x="21081" y="139060"/>
                  </a:lnTo>
                  <a:lnTo>
                    <a:pt x="21241" y="139819"/>
                  </a:lnTo>
                  <a:lnTo>
                    <a:pt x="21409" y="140542"/>
                  </a:lnTo>
                  <a:lnTo>
                    <a:pt x="21584" y="141193"/>
                  </a:lnTo>
                  <a:lnTo>
                    <a:pt x="21759" y="141844"/>
                  </a:lnTo>
                  <a:lnTo>
                    <a:pt x="21934" y="142423"/>
                  </a:lnTo>
                  <a:lnTo>
                    <a:pt x="22109" y="142966"/>
                  </a:lnTo>
                  <a:lnTo>
                    <a:pt x="22292" y="143472"/>
                  </a:lnTo>
                  <a:lnTo>
                    <a:pt x="22474" y="143942"/>
                  </a:lnTo>
                  <a:lnTo>
                    <a:pt x="22656" y="144340"/>
                  </a:lnTo>
                  <a:lnTo>
                    <a:pt x="22846" y="144702"/>
                  </a:lnTo>
                  <a:lnTo>
                    <a:pt x="23028" y="144991"/>
                  </a:lnTo>
                  <a:lnTo>
                    <a:pt x="23218" y="145208"/>
                  </a:lnTo>
                  <a:lnTo>
                    <a:pt x="23415" y="145389"/>
                  </a:lnTo>
                  <a:lnTo>
                    <a:pt x="23605" y="145533"/>
                  </a:lnTo>
                  <a:lnTo>
                    <a:pt x="23801" y="145570"/>
                  </a:lnTo>
                  <a:lnTo>
                    <a:pt x="23998" y="145570"/>
                  </a:lnTo>
                  <a:lnTo>
                    <a:pt x="24195" y="145461"/>
                  </a:lnTo>
                  <a:lnTo>
                    <a:pt x="24400" y="145316"/>
                  </a:lnTo>
                  <a:lnTo>
                    <a:pt x="24604" y="145063"/>
                  </a:lnTo>
                  <a:lnTo>
                    <a:pt x="24808" y="144774"/>
                  </a:lnTo>
                  <a:lnTo>
                    <a:pt x="25012" y="144376"/>
                  </a:lnTo>
                  <a:lnTo>
                    <a:pt x="25209" y="143942"/>
                  </a:lnTo>
                  <a:lnTo>
                    <a:pt x="25384" y="143436"/>
                  </a:lnTo>
                  <a:lnTo>
                    <a:pt x="25552" y="142893"/>
                  </a:lnTo>
                  <a:lnTo>
                    <a:pt x="25698" y="142278"/>
                  </a:lnTo>
                  <a:lnTo>
                    <a:pt x="25829" y="141627"/>
                  </a:lnTo>
                  <a:lnTo>
                    <a:pt x="25953" y="140940"/>
                  </a:lnTo>
                  <a:lnTo>
                    <a:pt x="26055" y="140217"/>
                  </a:lnTo>
                  <a:lnTo>
                    <a:pt x="26143" y="139457"/>
                  </a:lnTo>
                  <a:lnTo>
                    <a:pt x="26223" y="138626"/>
                  </a:lnTo>
                  <a:lnTo>
                    <a:pt x="26282" y="137794"/>
                  </a:lnTo>
                  <a:lnTo>
                    <a:pt x="26333" y="136890"/>
                  </a:lnTo>
                  <a:lnTo>
                    <a:pt x="26369" y="135985"/>
                  </a:lnTo>
                  <a:lnTo>
                    <a:pt x="26398" y="135045"/>
                  </a:lnTo>
                  <a:lnTo>
                    <a:pt x="26413" y="134069"/>
                  </a:lnTo>
                  <a:lnTo>
                    <a:pt x="26413" y="133056"/>
                  </a:lnTo>
                  <a:lnTo>
                    <a:pt x="26406" y="132043"/>
                  </a:lnTo>
                  <a:lnTo>
                    <a:pt x="26391" y="130994"/>
                  </a:lnTo>
                  <a:lnTo>
                    <a:pt x="26362" y="129910"/>
                  </a:lnTo>
                  <a:lnTo>
                    <a:pt x="26325" y="128825"/>
                  </a:lnTo>
                  <a:lnTo>
                    <a:pt x="26282" y="127740"/>
                  </a:lnTo>
                  <a:lnTo>
                    <a:pt x="26230" y="126618"/>
                  </a:lnTo>
                  <a:lnTo>
                    <a:pt x="26165" y="125461"/>
                  </a:lnTo>
                  <a:lnTo>
                    <a:pt x="26099" y="124304"/>
                  </a:lnTo>
                  <a:lnTo>
                    <a:pt x="26019" y="123146"/>
                  </a:lnTo>
                  <a:lnTo>
                    <a:pt x="25939" y="121989"/>
                  </a:lnTo>
                  <a:lnTo>
                    <a:pt x="25851" y="120796"/>
                  </a:lnTo>
                  <a:lnTo>
                    <a:pt x="25756" y="119638"/>
                  </a:lnTo>
                  <a:lnTo>
                    <a:pt x="25654" y="118445"/>
                  </a:lnTo>
                  <a:lnTo>
                    <a:pt x="25443" y="116094"/>
                  </a:lnTo>
                  <a:lnTo>
                    <a:pt x="25209" y="113743"/>
                  </a:lnTo>
                  <a:lnTo>
                    <a:pt x="24961" y="111392"/>
                  </a:lnTo>
                  <a:lnTo>
                    <a:pt x="24713" y="109114"/>
                  </a:lnTo>
                  <a:lnTo>
                    <a:pt x="24451" y="106872"/>
                  </a:lnTo>
                  <a:lnTo>
                    <a:pt x="24188" y="104738"/>
                  </a:lnTo>
                  <a:lnTo>
                    <a:pt x="23933" y="102676"/>
                  </a:lnTo>
                  <a:lnTo>
                    <a:pt x="23670" y="100687"/>
                  </a:lnTo>
                  <a:lnTo>
                    <a:pt x="23422" y="98843"/>
                  </a:lnTo>
                  <a:lnTo>
                    <a:pt x="23189" y="97107"/>
                  </a:lnTo>
                  <a:lnTo>
                    <a:pt x="22758" y="94141"/>
                  </a:lnTo>
                  <a:lnTo>
                    <a:pt x="22423" y="91863"/>
                  </a:lnTo>
                  <a:lnTo>
                    <a:pt x="22197" y="90380"/>
                  </a:lnTo>
                  <a:lnTo>
                    <a:pt x="22116" y="89873"/>
                  </a:lnTo>
                  <a:lnTo>
                    <a:pt x="22226" y="90127"/>
                  </a:lnTo>
                  <a:lnTo>
                    <a:pt x="22532" y="90778"/>
                  </a:lnTo>
                  <a:lnTo>
                    <a:pt x="23014" y="91754"/>
                  </a:lnTo>
                  <a:lnTo>
                    <a:pt x="23305" y="92333"/>
                  </a:lnTo>
                  <a:lnTo>
                    <a:pt x="23634" y="92948"/>
                  </a:lnTo>
                  <a:lnTo>
                    <a:pt x="23991" y="93562"/>
                  </a:lnTo>
                  <a:lnTo>
                    <a:pt x="24378" y="94250"/>
                  </a:lnTo>
                  <a:lnTo>
                    <a:pt x="24786" y="94901"/>
                  </a:lnTo>
                  <a:lnTo>
                    <a:pt x="25217" y="95552"/>
                  </a:lnTo>
                  <a:lnTo>
                    <a:pt x="25662" y="96166"/>
                  </a:lnTo>
                  <a:lnTo>
                    <a:pt x="26121" y="96781"/>
                  </a:lnTo>
                  <a:lnTo>
                    <a:pt x="26595" y="97324"/>
                  </a:lnTo>
                  <a:lnTo>
                    <a:pt x="27077" y="97794"/>
                  </a:lnTo>
                  <a:lnTo>
                    <a:pt x="27558" y="98228"/>
                  </a:lnTo>
                  <a:lnTo>
                    <a:pt x="27799" y="98409"/>
                  </a:lnTo>
                  <a:lnTo>
                    <a:pt x="28039" y="98553"/>
                  </a:lnTo>
                  <a:lnTo>
                    <a:pt x="28280" y="98662"/>
                  </a:lnTo>
                  <a:lnTo>
                    <a:pt x="28521" y="98770"/>
                  </a:lnTo>
                  <a:lnTo>
                    <a:pt x="28762" y="98843"/>
                  </a:lnTo>
                  <a:lnTo>
                    <a:pt x="28995" y="98879"/>
                  </a:lnTo>
                  <a:lnTo>
                    <a:pt x="29228" y="98915"/>
                  </a:lnTo>
                  <a:lnTo>
                    <a:pt x="29462" y="98879"/>
                  </a:lnTo>
                  <a:lnTo>
                    <a:pt x="29695" y="98843"/>
                  </a:lnTo>
                  <a:lnTo>
                    <a:pt x="29921" y="98734"/>
                  </a:lnTo>
                  <a:lnTo>
                    <a:pt x="30140" y="98626"/>
                  </a:lnTo>
                  <a:lnTo>
                    <a:pt x="30359" y="98445"/>
                  </a:lnTo>
                  <a:lnTo>
                    <a:pt x="30571" y="98264"/>
                  </a:lnTo>
                  <a:lnTo>
                    <a:pt x="30782" y="98011"/>
                  </a:lnTo>
                  <a:lnTo>
                    <a:pt x="30986" y="97722"/>
                  </a:lnTo>
                  <a:lnTo>
                    <a:pt x="31183" y="97396"/>
                  </a:lnTo>
                  <a:lnTo>
                    <a:pt x="31373" y="96998"/>
                  </a:lnTo>
                  <a:lnTo>
                    <a:pt x="31555" y="96564"/>
                  </a:lnTo>
                  <a:lnTo>
                    <a:pt x="31730" y="96094"/>
                  </a:lnTo>
                  <a:lnTo>
                    <a:pt x="31905" y="95552"/>
                  </a:lnTo>
                  <a:lnTo>
                    <a:pt x="32066" y="94973"/>
                  </a:lnTo>
                  <a:lnTo>
                    <a:pt x="32219" y="94322"/>
                  </a:lnTo>
                  <a:lnTo>
                    <a:pt x="32365" y="93635"/>
                  </a:lnTo>
                  <a:lnTo>
                    <a:pt x="32496" y="92875"/>
                  </a:lnTo>
                  <a:lnTo>
                    <a:pt x="32628" y="92080"/>
                  </a:lnTo>
                  <a:lnTo>
                    <a:pt x="32737" y="91212"/>
                  </a:lnTo>
                  <a:lnTo>
                    <a:pt x="32846" y="90271"/>
                  </a:lnTo>
                  <a:lnTo>
                    <a:pt x="32941" y="89259"/>
                  </a:lnTo>
                  <a:lnTo>
                    <a:pt x="33029" y="88210"/>
                  </a:lnTo>
                  <a:lnTo>
                    <a:pt x="33102" y="87089"/>
                  </a:lnTo>
                  <a:lnTo>
                    <a:pt x="33124" y="86546"/>
                  </a:lnTo>
                  <a:lnTo>
                    <a:pt x="33153" y="86040"/>
                  </a:lnTo>
                  <a:lnTo>
                    <a:pt x="33167" y="85533"/>
                  </a:lnTo>
                  <a:lnTo>
                    <a:pt x="33175" y="85027"/>
                  </a:lnTo>
                  <a:lnTo>
                    <a:pt x="33182" y="84521"/>
                  </a:lnTo>
                  <a:lnTo>
                    <a:pt x="33189" y="84051"/>
                  </a:lnTo>
                  <a:lnTo>
                    <a:pt x="33182" y="83580"/>
                  </a:lnTo>
                  <a:lnTo>
                    <a:pt x="33175" y="83110"/>
                  </a:lnTo>
                  <a:lnTo>
                    <a:pt x="33160" y="82640"/>
                  </a:lnTo>
                  <a:lnTo>
                    <a:pt x="33145" y="82170"/>
                  </a:lnTo>
                  <a:lnTo>
                    <a:pt x="33124" y="81736"/>
                  </a:lnTo>
                  <a:lnTo>
                    <a:pt x="33094" y="81302"/>
                  </a:lnTo>
                  <a:lnTo>
                    <a:pt x="33065" y="80868"/>
                  </a:lnTo>
                  <a:lnTo>
                    <a:pt x="33029" y="80434"/>
                  </a:lnTo>
                  <a:lnTo>
                    <a:pt x="32948" y="79602"/>
                  </a:lnTo>
                  <a:lnTo>
                    <a:pt x="32846" y="78807"/>
                  </a:lnTo>
                  <a:lnTo>
                    <a:pt x="32737" y="78011"/>
                  </a:lnTo>
                  <a:lnTo>
                    <a:pt x="32606" y="77288"/>
                  </a:lnTo>
                  <a:lnTo>
                    <a:pt x="32460" y="76564"/>
                  </a:lnTo>
                  <a:lnTo>
                    <a:pt x="32307" y="75841"/>
                  </a:lnTo>
                  <a:lnTo>
                    <a:pt x="32139" y="75190"/>
                  </a:lnTo>
                  <a:lnTo>
                    <a:pt x="31956" y="74539"/>
                  </a:lnTo>
                  <a:lnTo>
                    <a:pt x="31760" y="73888"/>
                  </a:lnTo>
                  <a:lnTo>
                    <a:pt x="31555" y="73309"/>
                  </a:lnTo>
                  <a:lnTo>
                    <a:pt x="31344" y="72731"/>
                  </a:lnTo>
                  <a:lnTo>
                    <a:pt x="31118" y="72152"/>
                  </a:lnTo>
                  <a:lnTo>
                    <a:pt x="30891" y="71646"/>
                  </a:lnTo>
                  <a:lnTo>
                    <a:pt x="30651" y="71103"/>
                  </a:lnTo>
                  <a:lnTo>
                    <a:pt x="30403" y="70633"/>
                  </a:lnTo>
                  <a:lnTo>
                    <a:pt x="30147" y="70163"/>
                  </a:lnTo>
                  <a:lnTo>
                    <a:pt x="29885" y="69729"/>
                  </a:lnTo>
                  <a:lnTo>
                    <a:pt x="29622" y="69295"/>
                  </a:lnTo>
                  <a:lnTo>
                    <a:pt x="29352" y="68861"/>
                  </a:lnTo>
                  <a:lnTo>
                    <a:pt x="29083" y="68499"/>
                  </a:lnTo>
                  <a:lnTo>
                    <a:pt x="28805" y="68101"/>
                  </a:lnTo>
                  <a:lnTo>
                    <a:pt x="28244" y="67414"/>
                  </a:lnTo>
                  <a:lnTo>
                    <a:pt x="27682" y="66799"/>
                  </a:lnTo>
                  <a:lnTo>
                    <a:pt x="27113" y="66257"/>
                  </a:lnTo>
                  <a:lnTo>
                    <a:pt x="26559" y="65787"/>
                  </a:lnTo>
                  <a:lnTo>
                    <a:pt x="26012" y="65353"/>
                  </a:lnTo>
                  <a:lnTo>
                    <a:pt x="25486" y="64955"/>
                  </a:lnTo>
                  <a:lnTo>
                    <a:pt x="24983" y="64629"/>
                  </a:lnTo>
                  <a:lnTo>
                    <a:pt x="24502" y="64376"/>
                  </a:lnTo>
                  <a:lnTo>
                    <a:pt x="24057" y="64123"/>
                  </a:lnTo>
                  <a:lnTo>
                    <a:pt x="23656" y="63942"/>
                  </a:lnTo>
                  <a:lnTo>
                    <a:pt x="22992" y="63653"/>
                  </a:lnTo>
                  <a:lnTo>
                    <a:pt x="22547" y="63508"/>
                  </a:lnTo>
                  <a:lnTo>
                    <a:pt x="22364" y="63400"/>
                  </a:lnTo>
                  <a:lnTo>
                    <a:pt x="22496" y="63400"/>
                  </a:lnTo>
                  <a:lnTo>
                    <a:pt x="22576" y="63364"/>
                  </a:lnTo>
                  <a:lnTo>
                    <a:pt x="22664" y="63255"/>
                  </a:lnTo>
                  <a:lnTo>
                    <a:pt x="22758" y="63110"/>
                  </a:lnTo>
                  <a:lnTo>
                    <a:pt x="22868" y="62930"/>
                  </a:lnTo>
                  <a:lnTo>
                    <a:pt x="22977" y="62640"/>
                  </a:lnTo>
                  <a:lnTo>
                    <a:pt x="23094" y="62351"/>
                  </a:lnTo>
                  <a:lnTo>
                    <a:pt x="23218" y="61953"/>
                  </a:lnTo>
                  <a:lnTo>
                    <a:pt x="23349" y="61555"/>
                  </a:lnTo>
                  <a:lnTo>
                    <a:pt x="23481" y="61085"/>
                  </a:lnTo>
                  <a:lnTo>
                    <a:pt x="23626" y="60579"/>
                  </a:lnTo>
                  <a:lnTo>
                    <a:pt x="23918" y="59421"/>
                  </a:lnTo>
                  <a:lnTo>
                    <a:pt x="24232" y="58083"/>
                  </a:lnTo>
                  <a:lnTo>
                    <a:pt x="24553" y="56637"/>
                  </a:lnTo>
                  <a:lnTo>
                    <a:pt x="24881" y="55045"/>
                  </a:lnTo>
                  <a:lnTo>
                    <a:pt x="25217" y="53345"/>
                  </a:lnTo>
                  <a:lnTo>
                    <a:pt x="25552" y="51501"/>
                  </a:lnTo>
                  <a:lnTo>
                    <a:pt x="25888" y="49620"/>
                  </a:lnTo>
                  <a:lnTo>
                    <a:pt x="26223" y="47631"/>
                  </a:lnTo>
                  <a:lnTo>
                    <a:pt x="26544" y="45606"/>
                  </a:lnTo>
                  <a:lnTo>
                    <a:pt x="26858" y="43544"/>
                  </a:lnTo>
                  <a:lnTo>
                    <a:pt x="27150" y="41447"/>
                  </a:lnTo>
                  <a:lnTo>
                    <a:pt x="27288" y="40398"/>
                  </a:lnTo>
                  <a:lnTo>
                    <a:pt x="27427" y="39349"/>
                  </a:lnTo>
                  <a:lnTo>
                    <a:pt x="27558" y="38264"/>
                  </a:lnTo>
                  <a:lnTo>
                    <a:pt x="27682" y="37215"/>
                  </a:lnTo>
                  <a:lnTo>
                    <a:pt x="27799" y="36166"/>
                  </a:lnTo>
                  <a:lnTo>
                    <a:pt x="27915" y="35154"/>
                  </a:lnTo>
                  <a:lnTo>
                    <a:pt x="28018" y="34105"/>
                  </a:lnTo>
                  <a:lnTo>
                    <a:pt x="28112" y="33092"/>
                  </a:lnTo>
                  <a:lnTo>
                    <a:pt x="28207" y="32080"/>
                  </a:lnTo>
                  <a:lnTo>
                    <a:pt x="28287" y="31067"/>
                  </a:lnTo>
                  <a:lnTo>
                    <a:pt x="28360" y="30091"/>
                  </a:lnTo>
                  <a:lnTo>
                    <a:pt x="28419" y="29114"/>
                  </a:lnTo>
                  <a:lnTo>
                    <a:pt x="28470" y="28174"/>
                  </a:lnTo>
                  <a:lnTo>
                    <a:pt x="28514" y="27270"/>
                  </a:lnTo>
                  <a:lnTo>
                    <a:pt x="28550" y="26365"/>
                  </a:lnTo>
                  <a:lnTo>
                    <a:pt x="28572" y="25461"/>
                  </a:lnTo>
                  <a:lnTo>
                    <a:pt x="28579" y="24629"/>
                  </a:lnTo>
                  <a:lnTo>
                    <a:pt x="28579" y="23798"/>
                  </a:lnTo>
                  <a:lnTo>
                    <a:pt x="28565" y="23002"/>
                  </a:lnTo>
                  <a:lnTo>
                    <a:pt x="28535" y="22242"/>
                  </a:lnTo>
                  <a:lnTo>
                    <a:pt x="28499" y="21519"/>
                  </a:lnTo>
                  <a:lnTo>
                    <a:pt x="28448" y="20832"/>
                  </a:lnTo>
                  <a:lnTo>
                    <a:pt x="28375" y="20181"/>
                  </a:lnTo>
                  <a:lnTo>
                    <a:pt x="28295" y="19566"/>
                  </a:lnTo>
                  <a:lnTo>
                    <a:pt x="28200" y="19024"/>
                  </a:lnTo>
                  <a:lnTo>
                    <a:pt x="28090" y="18481"/>
                  </a:lnTo>
                  <a:lnTo>
                    <a:pt x="27966" y="18011"/>
                  </a:lnTo>
                  <a:lnTo>
                    <a:pt x="27821" y="17577"/>
                  </a:lnTo>
                  <a:lnTo>
                    <a:pt x="27660" y="17179"/>
                  </a:lnTo>
                  <a:lnTo>
                    <a:pt x="27485" y="16854"/>
                  </a:lnTo>
                  <a:lnTo>
                    <a:pt x="27295" y="16601"/>
                  </a:lnTo>
                  <a:lnTo>
                    <a:pt x="27084" y="16347"/>
                  </a:lnTo>
                  <a:lnTo>
                    <a:pt x="26865" y="16203"/>
                  </a:lnTo>
                  <a:lnTo>
                    <a:pt x="26646" y="16094"/>
                  </a:lnTo>
                  <a:lnTo>
                    <a:pt x="26435" y="16022"/>
                  </a:lnTo>
                  <a:lnTo>
                    <a:pt x="26230" y="16022"/>
                  </a:lnTo>
                  <a:lnTo>
                    <a:pt x="26026" y="16094"/>
                  </a:lnTo>
                  <a:lnTo>
                    <a:pt x="25822" y="16203"/>
                  </a:lnTo>
                  <a:lnTo>
                    <a:pt x="25625" y="16347"/>
                  </a:lnTo>
                  <a:lnTo>
                    <a:pt x="25428" y="16564"/>
                  </a:lnTo>
                  <a:lnTo>
                    <a:pt x="25231" y="16818"/>
                  </a:lnTo>
                  <a:lnTo>
                    <a:pt x="25041" y="17107"/>
                  </a:lnTo>
                  <a:lnTo>
                    <a:pt x="24859" y="17432"/>
                  </a:lnTo>
                  <a:lnTo>
                    <a:pt x="24677" y="17830"/>
                  </a:lnTo>
                  <a:lnTo>
                    <a:pt x="24494" y="18228"/>
                  </a:lnTo>
                  <a:lnTo>
                    <a:pt x="24319" y="18698"/>
                  </a:lnTo>
                  <a:lnTo>
                    <a:pt x="24144" y="19168"/>
                  </a:lnTo>
                  <a:lnTo>
                    <a:pt x="23977" y="19675"/>
                  </a:lnTo>
                  <a:lnTo>
                    <a:pt x="23809" y="20253"/>
                  </a:lnTo>
                  <a:lnTo>
                    <a:pt x="23641" y="20832"/>
                  </a:lnTo>
                  <a:lnTo>
                    <a:pt x="23481" y="21447"/>
                  </a:lnTo>
                  <a:lnTo>
                    <a:pt x="23327" y="22062"/>
                  </a:lnTo>
                  <a:lnTo>
                    <a:pt x="23174" y="22713"/>
                  </a:lnTo>
                  <a:lnTo>
                    <a:pt x="23021" y="23400"/>
                  </a:lnTo>
                  <a:lnTo>
                    <a:pt x="22875" y="24123"/>
                  </a:lnTo>
                  <a:lnTo>
                    <a:pt x="22729" y="24846"/>
                  </a:lnTo>
                  <a:lnTo>
                    <a:pt x="22591" y="25570"/>
                  </a:lnTo>
                  <a:lnTo>
                    <a:pt x="22452" y="26329"/>
                  </a:lnTo>
                  <a:lnTo>
                    <a:pt x="22189" y="27884"/>
                  </a:lnTo>
                  <a:lnTo>
                    <a:pt x="21941" y="29476"/>
                  </a:lnTo>
                  <a:lnTo>
                    <a:pt x="21701" y="31103"/>
                  </a:lnTo>
                  <a:lnTo>
                    <a:pt x="21482" y="32731"/>
                  </a:lnTo>
                  <a:lnTo>
                    <a:pt x="21270" y="34358"/>
                  </a:lnTo>
                  <a:lnTo>
                    <a:pt x="21081" y="35949"/>
                  </a:lnTo>
                  <a:lnTo>
                    <a:pt x="20898" y="37541"/>
                  </a:lnTo>
                  <a:lnTo>
                    <a:pt x="20731" y="39096"/>
                  </a:lnTo>
                  <a:lnTo>
                    <a:pt x="20577" y="40543"/>
                  </a:lnTo>
                  <a:lnTo>
                    <a:pt x="20439" y="41953"/>
                  </a:lnTo>
                  <a:lnTo>
                    <a:pt x="20315" y="43291"/>
                  </a:lnTo>
                  <a:lnTo>
                    <a:pt x="20103" y="45606"/>
                  </a:lnTo>
                  <a:lnTo>
                    <a:pt x="19957" y="47378"/>
                  </a:lnTo>
                  <a:lnTo>
                    <a:pt x="19870" y="48535"/>
                  </a:lnTo>
                  <a:lnTo>
                    <a:pt x="19841" y="48969"/>
                  </a:lnTo>
                  <a:lnTo>
                    <a:pt x="19848" y="47161"/>
                  </a:lnTo>
                  <a:lnTo>
                    <a:pt x="19855" y="45100"/>
                  </a:lnTo>
                  <a:lnTo>
                    <a:pt x="19848" y="42423"/>
                  </a:lnTo>
                  <a:lnTo>
                    <a:pt x="19833" y="39204"/>
                  </a:lnTo>
                  <a:lnTo>
                    <a:pt x="19819" y="37396"/>
                  </a:lnTo>
                  <a:lnTo>
                    <a:pt x="19797" y="35552"/>
                  </a:lnTo>
                  <a:lnTo>
                    <a:pt x="19768" y="33599"/>
                  </a:lnTo>
                  <a:lnTo>
                    <a:pt x="19739" y="31610"/>
                  </a:lnTo>
                  <a:lnTo>
                    <a:pt x="19695" y="29548"/>
                  </a:lnTo>
                  <a:lnTo>
                    <a:pt x="19644" y="27450"/>
                  </a:lnTo>
                  <a:lnTo>
                    <a:pt x="19585" y="25353"/>
                  </a:lnTo>
                  <a:lnTo>
                    <a:pt x="19520" y="23255"/>
                  </a:lnTo>
                  <a:lnTo>
                    <a:pt x="19439" y="21121"/>
                  </a:lnTo>
                  <a:lnTo>
                    <a:pt x="19345" y="19060"/>
                  </a:lnTo>
                  <a:lnTo>
                    <a:pt x="19250" y="16998"/>
                  </a:lnTo>
                  <a:lnTo>
                    <a:pt x="19133" y="15009"/>
                  </a:lnTo>
                  <a:lnTo>
                    <a:pt x="19002" y="13056"/>
                  </a:lnTo>
                  <a:lnTo>
                    <a:pt x="18936" y="12116"/>
                  </a:lnTo>
                  <a:lnTo>
                    <a:pt x="18863" y="11176"/>
                  </a:lnTo>
                  <a:lnTo>
                    <a:pt x="18790" y="10271"/>
                  </a:lnTo>
                  <a:lnTo>
                    <a:pt x="18710" y="9403"/>
                  </a:lnTo>
                  <a:lnTo>
                    <a:pt x="18623" y="8572"/>
                  </a:lnTo>
                  <a:lnTo>
                    <a:pt x="18535" y="7740"/>
                  </a:lnTo>
                  <a:lnTo>
                    <a:pt x="18447" y="6944"/>
                  </a:lnTo>
                  <a:lnTo>
                    <a:pt x="18353" y="6185"/>
                  </a:lnTo>
                  <a:lnTo>
                    <a:pt x="18251" y="5461"/>
                  </a:lnTo>
                  <a:lnTo>
                    <a:pt x="18148" y="4738"/>
                  </a:lnTo>
                  <a:lnTo>
                    <a:pt x="18039" y="4087"/>
                  </a:lnTo>
                  <a:lnTo>
                    <a:pt x="17922" y="3472"/>
                  </a:lnTo>
                  <a:lnTo>
                    <a:pt x="17806" y="2893"/>
                  </a:lnTo>
                  <a:lnTo>
                    <a:pt x="17689" y="2351"/>
                  </a:lnTo>
                  <a:lnTo>
                    <a:pt x="17558" y="1845"/>
                  </a:lnTo>
                  <a:lnTo>
                    <a:pt x="17426" y="1411"/>
                  </a:lnTo>
                  <a:lnTo>
                    <a:pt x="17295" y="977"/>
                  </a:lnTo>
                  <a:lnTo>
                    <a:pt x="17149" y="615"/>
                  </a:lnTo>
                  <a:lnTo>
                    <a:pt x="17011" y="326"/>
                  </a:lnTo>
                  <a:lnTo>
                    <a:pt x="16872" y="145"/>
                  </a:lnTo>
                  <a:lnTo>
                    <a:pt x="16733" y="36"/>
                  </a:lnTo>
                  <a:lnTo>
                    <a:pt x="166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7"/>
            <p:cNvSpPr/>
            <p:nvPr/>
          </p:nvSpPr>
          <p:spPr>
            <a:xfrm rot="10800000">
              <a:off x="5285884" y="-1380494"/>
              <a:ext cx="870591" cy="898144"/>
            </a:xfrm>
            <a:custGeom>
              <a:avLst/>
              <a:gdLst/>
              <a:ahLst/>
              <a:cxnLst/>
              <a:rect l="l" t="t" r="r" b="b"/>
              <a:pathLst>
                <a:path w="34218" h="156131" extrusionOk="0">
                  <a:moveTo>
                    <a:pt x="17215" y="5100"/>
                  </a:moveTo>
                  <a:lnTo>
                    <a:pt x="17295" y="5172"/>
                  </a:lnTo>
                  <a:lnTo>
                    <a:pt x="17368" y="5317"/>
                  </a:lnTo>
                  <a:lnTo>
                    <a:pt x="17448" y="5462"/>
                  </a:lnTo>
                  <a:lnTo>
                    <a:pt x="17558" y="5751"/>
                  </a:lnTo>
                  <a:lnTo>
                    <a:pt x="17660" y="6040"/>
                  </a:lnTo>
                  <a:lnTo>
                    <a:pt x="17755" y="6366"/>
                  </a:lnTo>
                  <a:lnTo>
                    <a:pt x="17849" y="6727"/>
                  </a:lnTo>
                  <a:lnTo>
                    <a:pt x="17944" y="7125"/>
                  </a:lnTo>
                  <a:lnTo>
                    <a:pt x="18032" y="7559"/>
                  </a:lnTo>
                  <a:lnTo>
                    <a:pt x="18119" y="8029"/>
                  </a:lnTo>
                  <a:lnTo>
                    <a:pt x="18207" y="8500"/>
                  </a:lnTo>
                  <a:lnTo>
                    <a:pt x="18287" y="9006"/>
                  </a:lnTo>
                  <a:lnTo>
                    <a:pt x="18367" y="9548"/>
                  </a:lnTo>
                  <a:lnTo>
                    <a:pt x="18448" y="10127"/>
                  </a:lnTo>
                  <a:lnTo>
                    <a:pt x="18521" y="10706"/>
                  </a:lnTo>
                  <a:lnTo>
                    <a:pt x="18593" y="11321"/>
                  </a:lnTo>
                  <a:lnTo>
                    <a:pt x="18659" y="11972"/>
                  </a:lnTo>
                  <a:lnTo>
                    <a:pt x="18790" y="13310"/>
                  </a:lnTo>
                  <a:lnTo>
                    <a:pt x="18914" y="14720"/>
                  </a:lnTo>
                  <a:lnTo>
                    <a:pt x="19024" y="16239"/>
                  </a:lnTo>
                  <a:lnTo>
                    <a:pt x="19133" y="17794"/>
                  </a:lnTo>
                  <a:lnTo>
                    <a:pt x="19228" y="19386"/>
                  </a:lnTo>
                  <a:lnTo>
                    <a:pt x="19316" y="21085"/>
                  </a:lnTo>
                  <a:lnTo>
                    <a:pt x="19396" y="22785"/>
                  </a:lnTo>
                  <a:lnTo>
                    <a:pt x="19469" y="24521"/>
                  </a:lnTo>
                  <a:lnTo>
                    <a:pt x="19534" y="26257"/>
                  </a:lnTo>
                  <a:lnTo>
                    <a:pt x="19593" y="28066"/>
                  </a:lnTo>
                  <a:lnTo>
                    <a:pt x="19644" y="29838"/>
                  </a:lnTo>
                  <a:lnTo>
                    <a:pt x="19688" y="31610"/>
                  </a:lnTo>
                  <a:lnTo>
                    <a:pt x="19724" y="33418"/>
                  </a:lnTo>
                  <a:lnTo>
                    <a:pt x="19761" y="35190"/>
                  </a:lnTo>
                  <a:lnTo>
                    <a:pt x="19790" y="36926"/>
                  </a:lnTo>
                  <a:lnTo>
                    <a:pt x="19812" y="38626"/>
                  </a:lnTo>
                  <a:lnTo>
                    <a:pt x="19833" y="40290"/>
                  </a:lnTo>
                  <a:lnTo>
                    <a:pt x="19855" y="43509"/>
                  </a:lnTo>
                  <a:lnTo>
                    <a:pt x="19863" y="46474"/>
                  </a:lnTo>
                  <a:lnTo>
                    <a:pt x="19855" y="49114"/>
                  </a:lnTo>
                  <a:lnTo>
                    <a:pt x="19848" y="51393"/>
                  </a:lnTo>
                  <a:lnTo>
                    <a:pt x="19848" y="51863"/>
                  </a:lnTo>
                  <a:lnTo>
                    <a:pt x="19870" y="52297"/>
                  </a:lnTo>
                  <a:lnTo>
                    <a:pt x="19906" y="52695"/>
                  </a:lnTo>
                  <a:lnTo>
                    <a:pt x="19957" y="53093"/>
                  </a:lnTo>
                  <a:lnTo>
                    <a:pt x="20016" y="53382"/>
                  </a:lnTo>
                  <a:lnTo>
                    <a:pt x="20089" y="53671"/>
                  </a:lnTo>
                  <a:lnTo>
                    <a:pt x="20169" y="53852"/>
                  </a:lnTo>
                  <a:lnTo>
                    <a:pt x="20264" y="53997"/>
                  </a:lnTo>
                  <a:lnTo>
                    <a:pt x="20308" y="54033"/>
                  </a:lnTo>
                  <a:lnTo>
                    <a:pt x="20351" y="54033"/>
                  </a:lnTo>
                  <a:lnTo>
                    <a:pt x="20446" y="53997"/>
                  </a:lnTo>
                  <a:lnTo>
                    <a:pt x="20534" y="53888"/>
                  </a:lnTo>
                  <a:lnTo>
                    <a:pt x="20614" y="53707"/>
                  </a:lnTo>
                  <a:lnTo>
                    <a:pt x="20687" y="53454"/>
                  </a:lnTo>
                  <a:lnTo>
                    <a:pt x="20753" y="53129"/>
                  </a:lnTo>
                  <a:lnTo>
                    <a:pt x="20804" y="52767"/>
                  </a:lnTo>
                  <a:lnTo>
                    <a:pt x="20847" y="52333"/>
                  </a:lnTo>
                  <a:lnTo>
                    <a:pt x="20877" y="51899"/>
                  </a:lnTo>
                  <a:lnTo>
                    <a:pt x="20964" y="50742"/>
                  </a:lnTo>
                  <a:lnTo>
                    <a:pt x="21110" y="49006"/>
                  </a:lnTo>
                  <a:lnTo>
                    <a:pt x="21307" y="46800"/>
                  </a:lnTo>
                  <a:lnTo>
                    <a:pt x="21424" y="45570"/>
                  </a:lnTo>
                  <a:lnTo>
                    <a:pt x="21555" y="44232"/>
                  </a:lnTo>
                  <a:lnTo>
                    <a:pt x="21701" y="42858"/>
                  </a:lnTo>
                  <a:lnTo>
                    <a:pt x="21854" y="41375"/>
                  </a:lnTo>
                  <a:lnTo>
                    <a:pt x="22022" y="39892"/>
                  </a:lnTo>
                  <a:lnTo>
                    <a:pt x="22204" y="38373"/>
                  </a:lnTo>
                  <a:lnTo>
                    <a:pt x="22401" y="36854"/>
                  </a:lnTo>
                  <a:lnTo>
                    <a:pt x="22605" y="35299"/>
                  </a:lnTo>
                  <a:lnTo>
                    <a:pt x="22831" y="33780"/>
                  </a:lnTo>
                  <a:lnTo>
                    <a:pt x="23058" y="32297"/>
                  </a:lnTo>
                  <a:lnTo>
                    <a:pt x="23306" y="30814"/>
                  </a:lnTo>
                  <a:lnTo>
                    <a:pt x="23561" y="29404"/>
                  </a:lnTo>
                  <a:lnTo>
                    <a:pt x="23692" y="28753"/>
                  </a:lnTo>
                  <a:lnTo>
                    <a:pt x="23823" y="28066"/>
                  </a:lnTo>
                  <a:lnTo>
                    <a:pt x="23962" y="27451"/>
                  </a:lnTo>
                  <a:lnTo>
                    <a:pt x="24108" y="26800"/>
                  </a:lnTo>
                  <a:lnTo>
                    <a:pt x="24247" y="26221"/>
                  </a:lnTo>
                  <a:lnTo>
                    <a:pt x="24392" y="25642"/>
                  </a:lnTo>
                  <a:lnTo>
                    <a:pt x="24546" y="25100"/>
                  </a:lnTo>
                  <a:lnTo>
                    <a:pt x="24699" y="24557"/>
                  </a:lnTo>
                  <a:lnTo>
                    <a:pt x="24852" y="24087"/>
                  </a:lnTo>
                  <a:lnTo>
                    <a:pt x="25012" y="23617"/>
                  </a:lnTo>
                  <a:lnTo>
                    <a:pt x="25173" y="23183"/>
                  </a:lnTo>
                  <a:lnTo>
                    <a:pt x="25333" y="22821"/>
                  </a:lnTo>
                  <a:lnTo>
                    <a:pt x="25501" y="22460"/>
                  </a:lnTo>
                  <a:lnTo>
                    <a:pt x="25669" y="22134"/>
                  </a:lnTo>
                  <a:lnTo>
                    <a:pt x="25844" y="21845"/>
                  </a:lnTo>
                  <a:lnTo>
                    <a:pt x="26019" y="21628"/>
                  </a:lnTo>
                  <a:lnTo>
                    <a:pt x="26194" y="21411"/>
                  </a:lnTo>
                  <a:lnTo>
                    <a:pt x="26376" y="21266"/>
                  </a:lnTo>
                  <a:lnTo>
                    <a:pt x="26559" y="21158"/>
                  </a:lnTo>
                  <a:lnTo>
                    <a:pt x="26741" y="21122"/>
                  </a:lnTo>
                  <a:lnTo>
                    <a:pt x="26931" y="21122"/>
                  </a:lnTo>
                  <a:lnTo>
                    <a:pt x="27120" y="21158"/>
                  </a:lnTo>
                  <a:lnTo>
                    <a:pt x="27317" y="21230"/>
                  </a:lnTo>
                  <a:lnTo>
                    <a:pt x="27507" y="21411"/>
                  </a:lnTo>
                  <a:lnTo>
                    <a:pt x="27653" y="21556"/>
                  </a:lnTo>
                  <a:lnTo>
                    <a:pt x="27784" y="21700"/>
                  </a:lnTo>
                  <a:lnTo>
                    <a:pt x="27908" y="21917"/>
                  </a:lnTo>
                  <a:lnTo>
                    <a:pt x="28018" y="22134"/>
                  </a:lnTo>
                  <a:lnTo>
                    <a:pt x="28120" y="22424"/>
                  </a:lnTo>
                  <a:lnTo>
                    <a:pt x="28207" y="22677"/>
                  </a:lnTo>
                  <a:lnTo>
                    <a:pt x="28288" y="23002"/>
                  </a:lnTo>
                  <a:lnTo>
                    <a:pt x="28360" y="23364"/>
                  </a:lnTo>
                  <a:lnTo>
                    <a:pt x="28419" y="23762"/>
                  </a:lnTo>
                  <a:lnTo>
                    <a:pt x="28470" y="24160"/>
                  </a:lnTo>
                  <a:lnTo>
                    <a:pt x="28514" y="24630"/>
                  </a:lnTo>
                  <a:lnTo>
                    <a:pt x="28543" y="25100"/>
                  </a:lnTo>
                  <a:lnTo>
                    <a:pt x="28565" y="25642"/>
                  </a:lnTo>
                  <a:lnTo>
                    <a:pt x="28579" y="26185"/>
                  </a:lnTo>
                  <a:lnTo>
                    <a:pt x="28587" y="26800"/>
                  </a:lnTo>
                  <a:lnTo>
                    <a:pt x="28579" y="27451"/>
                  </a:lnTo>
                  <a:lnTo>
                    <a:pt x="28572" y="28066"/>
                  </a:lnTo>
                  <a:lnTo>
                    <a:pt x="28550" y="28680"/>
                  </a:lnTo>
                  <a:lnTo>
                    <a:pt x="28528" y="29295"/>
                  </a:lnTo>
                  <a:lnTo>
                    <a:pt x="28499" y="29946"/>
                  </a:lnTo>
                  <a:lnTo>
                    <a:pt x="28470" y="30597"/>
                  </a:lnTo>
                  <a:lnTo>
                    <a:pt x="28426" y="31284"/>
                  </a:lnTo>
                  <a:lnTo>
                    <a:pt x="28331" y="32659"/>
                  </a:lnTo>
                  <a:lnTo>
                    <a:pt x="28222" y="34033"/>
                  </a:lnTo>
                  <a:lnTo>
                    <a:pt x="28083" y="35480"/>
                  </a:lnTo>
                  <a:lnTo>
                    <a:pt x="27937" y="36926"/>
                  </a:lnTo>
                  <a:lnTo>
                    <a:pt x="27770" y="38409"/>
                  </a:lnTo>
                  <a:lnTo>
                    <a:pt x="27595" y="39892"/>
                  </a:lnTo>
                  <a:lnTo>
                    <a:pt x="27398" y="41375"/>
                  </a:lnTo>
                  <a:lnTo>
                    <a:pt x="27201" y="42858"/>
                  </a:lnTo>
                  <a:lnTo>
                    <a:pt x="26989" y="44340"/>
                  </a:lnTo>
                  <a:lnTo>
                    <a:pt x="26770" y="45823"/>
                  </a:lnTo>
                  <a:lnTo>
                    <a:pt x="26544" y="47270"/>
                  </a:lnTo>
                  <a:lnTo>
                    <a:pt x="26311" y="48717"/>
                  </a:lnTo>
                  <a:lnTo>
                    <a:pt x="26077" y="50091"/>
                  </a:lnTo>
                  <a:lnTo>
                    <a:pt x="25837" y="51465"/>
                  </a:lnTo>
                  <a:lnTo>
                    <a:pt x="25596" y="52767"/>
                  </a:lnTo>
                  <a:lnTo>
                    <a:pt x="25363" y="54033"/>
                  </a:lnTo>
                  <a:lnTo>
                    <a:pt x="25129" y="55263"/>
                  </a:lnTo>
                  <a:lnTo>
                    <a:pt x="24896" y="56420"/>
                  </a:lnTo>
                  <a:lnTo>
                    <a:pt x="24670" y="57505"/>
                  </a:lnTo>
                  <a:lnTo>
                    <a:pt x="24451" y="58518"/>
                  </a:lnTo>
                  <a:lnTo>
                    <a:pt x="24239" y="59458"/>
                  </a:lnTo>
                  <a:lnTo>
                    <a:pt x="24035" y="60290"/>
                  </a:lnTo>
                  <a:lnTo>
                    <a:pt x="23845" y="61049"/>
                  </a:lnTo>
                  <a:lnTo>
                    <a:pt x="23670" y="61736"/>
                  </a:lnTo>
                  <a:lnTo>
                    <a:pt x="23503" y="62279"/>
                  </a:lnTo>
                  <a:lnTo>
                    <a:pt x="23357" y="62749"/>
                  </a:lnTo>
                  <a:lnTo>
                    <a:pt x="23218" y="63075"/>
                  </a:lnTo>
                  <a:lnTo>
                    <a:pt x="23109" y="63292"/>
                  </a:lnTo>
                  <a:lnTo>
                    <a:pt x="23058" y="63364"/>
                  </a:lnTo>
                  <a:lnTo>
                    <a:pt x="23014" y="63364"/>
                  </a:lnTo>
                  <a:lnTo>
                    <a:pt x="22919" y="63400"/>
                  </a:lnTo>
                  <a:lnTo>
                    <a:pt x="22831" y="63436"/>
                  </a:lnTo>
                  <a:lnTo>
                    <a:pt x="22751" y="63545"/>
                  </a:lnTo>
                  <a:lnTo>
                    <a:pt x="22686" y="63653"/>
                  </a:lnTo>
                  <a:lnTo>
                    <a:pt x="22620" y="63762"/>
                  </a:lnTo>
                  <a:lnTo>
                    <a:pt x="22569" y="63906"/>
                  </a:lnTo>
                  <a:lnTo>
                    <a:pt x="22525" y="64087"/>
                  </a:lnTo>
                  <a:lnTo>
                    <a:pt x="22489" y="64268"/>
                  </a:lnTo>
                  <a:lnTo>
                    <a:pt x="22459" y="64449"/>
                  </a:lnTo>
                  <a:lnTo>
                    <a:pt x="22430" y="64666"/>
                  </a:lnTo>
                  <a:lnTo>
                    <a:pt x="22408" y="64883"/>
                  </a:lnTo>
                  <a:lnTo>
                    <a:pt x="22394" y="65064"/>
                  </a:lnTo>
                  <a:lnTo>
                    <a:pt x="22372" y="65498"/>
                  </a:lnTo>
                  <a:lnTo>
                    <a:pt x="22365" y="65859"/>
                  </a:lnTo>
                  <a:lnTo>
                    <a:pt x="22372" y="66293"/>
                  </a:lnTo>
                  <a:lnTo>
                    <a:pt x="22379" y="66691"/>
                  </a:lnTo>
                  <a:lnTo>
                    <a:pt x="22408" y="67017"/>
                  </a:lnTo>
                  <a:lnTo>
                    <a:pt x="22438" y="67306"/>
                  </a:lnTo>
                  <a:lnTo>
                    <a:pt x="22474" y="67559"/>
                  </a:lnTo>
                  <a:lnTo>
                    <a:pt x="22518" y="67776"/>
                  </a:lnTo>
                  <a:lnTo>
                    <a:pt x="22569" y="67957"/>
                  </a:lnTo>
                  <a:lnTo>
                    <a:pt x="22627" y="68102"/>
                  </a:lnTo>
                  <a:lnTo>
                    <a:pt x="22686" y="68246"/>
                  </a:lnTo>
                  <a:lnTo>
                    <a:pt x="22744" y="68319"/>
                  </a:lnTo>
                  <a:lnTo>
                    <a:pt x="22868" y="68463"/>
                  </a:lnTo>
                  <a:lnTo>
                    <a:pt x="22985" y="68536"/>
                  </a:lnTo>
                  <a:lnTo>
                    <a:pt x="23094" y="68572"/>
                  </a:lnTo>
                  <a:lnTo>
                    <a:pt x="23575" y="68789"/>
                  </a:lnTo>
                  <a:lnTo>
                    <a:pt x="24057" y="68970"/>
                  </a:lnTo>
                  <a:lnTo>
                    <a:pt x="24524" y="69223"/>
                  </a:lnTo>
                  <a:lnTo>
                    <a:pt x="24983" y="69440"/>
                  </a:lnTo>
                  <a:lnTo>
                    <a:pt x="25428" y="69693"/>
                  </a:lnTo>
                  <a:lnTo>
                    <a:pt x="25866" y="69982"/>
                  </a:lnTo>
                  <a:lnTo>
                    <a:pt x="26289" y="70272"/>
                  </a:lnTo>
                  <a:lnTo>
                    <a:pt x="26705" y="70597"/>
                  </a:lnTo>
                  <a:lnTo>
                    <a:pt x="27106" y="70923"/>
                  </a:lnTo>
                  <a:lnTo>
                    <a:pt x="27500" y="71284"/>
                  </a:lnTo>
                  <a:lnTo>
                    <a:pt x="27879" y="71646"/>
                  </a:lnTo>
                  <a:lnTo>
                    <a:pt x="28251" y="72008"/>
                  </a:lnTo>
                  <a:lnTo>
                    <a:pt x="28608" y="72405"/>
                  </a:lnTo>
                  <a:lnTo>
                    <a:pt x="28951" y="72803"/>
                  </a:lnTo>
                  <a:lnTo>
                    <a:pt x="29287" y="73237"/>
                  </a:lnTo>
                  <a:lnTo>
                    <a:pt x="29608" y="73671"/>
                  </a:lnTo>
                  <a:lnTo>
                    <a:pt x="29914" y="74141"/>
                  </a:lnTo>
                  <a:lnTo>
                    <a:pt x="30206" y="74612"/>
                  </a:lnTo>
                  <a:lnTo>
                    <a:pt x="30490" y="75082"/>
                  </a:lnTo>
                  <a:lnTo>
                    <a:pt x="30760" y="75588"/>
                  </a:lnTo>
                  <a:lnTo>
                    <a:pt x="31016" y="76094"/>
                  </a:lnTo>
                  <a:lnTo>
                    <a:pt x="31264" y="76637"/>
                  </a:lnTo>
                  <a:lnTo>
                    <a:pt x="31490" y="77179"/>
                  </a:lnTo>
                  <a:lnTo>
                    <a:pt x="31709" y="77722"/>
                  </a:lnTo>
                  <a:lnTo>
                    <a:pt x="31906" y="78301"/>
                  </a:lnTo>
                  <a:lnTo>
                    <a:pt x="32095" y="78879"/>
                  </a:lnTo>
                  <a:lnTo>
                    <a:pt x="32270" y="79458"/>
                  </a:lnTo>
                  <a:lnTo>
                    <a:pt x="32431" y="80073"/>
                  </a:lnTo>
                  <a:lnTo>
                    <a:pt x="32577" y="80688"/>
                  </a:lnTo>
                  <a:lnTo>
                    <a:pt x="32701" y="81302"/>
                  </a:lnTo>
                  <a:lnTo>
                    <a:pt x="32817" y="81953"/>
                  </a:lnTo>
                  <a:lnTo>
                    <a:pt x="32919" y="82604"/>
                  </a:lnTo>
                  <a:lnTo>
                    <a:pt x="33014" y="83328"/>
                  </a:lnTo>
                  <a:lnTo>
                    <a:pt x="33051" y="83689"/>
                  </a:lnTo>
                  <a:lnTo>
                    <a:pt x="33087" y="84087"/>
                  </a:lnTo>
                  <a:lnTo>
                    <a:pt x="33116" y="84449"/>
                  </a:lnTo>
                  <a:lnTo>
                    <a:pt x="33138" y="84810"/>
                  </a:lnTo>
                  <a:lnTo>
                    <a:pt x="33160" y="85208"/>
                  </a:lnTo>
                  <a:lnTo>
                    <a:pt x="33175" y="85606"/>
                  </a:lnTo>
                  <a:lnTo>
                    <a:pt x="33182" y="86004"/>
                  </a:lnTo>
                  <a:lnTo>
                    <a:pt x="33189" y="86402"/>
                  </a:lnTo>
                  <a:lnTo>
                    <a:pt x="33189" y="86800"/>
                  </a:lnTo>
                  <a:lnTo>
                    <a:pt x="33189" y="87197"/>
                  </a:lnTo>
                  <a:lnTo>
                    <a:pt x="33182" y="87631"/>
                  </a:lnTo>
                  <a:lnTo>
                    <a:pt x="33167" y="88029"/>
                  </a:lnTo>
                  <a:lnTo>
                    <a:pt x="33124" y="88897"/>
                  </a:lnTo>
                  <a:lnTo>
                    <a:pt x="33087" y="89512"/>
                  </a:lnTo>
                  <a:lnTo>
                    <a:pt x="33043" y="90127"/>
                  </a:lnTo>
                  <a:lnTo>
                    <a:pt x="32992" y="90706"/>
                  </a:lnTo>
                  <a:lnTo>
                    <a:pt x="32941" y="91248"/>
                  </a:lnTo>
                  <a:lnTo>
                    <a:pt x="32890" y="91791"/>
                  </a:lnTo>
                  <a:lnTo>
                    <a:pt x="32832" y="92333"/>
                  </a:lnTo>
                  <a:lnTo>
                    <a:pt x="32766" y="92803"/>
                  </a:lnTo>
                  <a:lnTo>
                    <a:pt x="32701" y="93310"/>
                  </a:lnTo>
                  <a:lnTo>
                    <a:pt x="32628" y="93744"/>
                  </a:lnTo>
                  <a:lnTo>
                    <a:pt x="32547" y="94214"/>
                  </a:lnTo>
                  <a:lnTo>
                    <a:pt x="32467" y="94612"/>
                  </a:lnTo>
                  <a:lnTo>
                    <a:pt x="32380" y="95009"/>
                  </a:lnTo>
                  <a:lnTo>
                    <a:pt x="32292" y="95407"/>
                  </a:lnTo>
                  <a:lnTo>
                    <a:pt x="32197" y="95769"/>
                  </a:lnTo>
                  <a:lnTo>
                    <a:pt x="32095" y="96094"/>
                  </a:lnTo>
                  <a:lnTo>
                    <a:pt x="31993" y="96420"/>
                  </a:lnTo>
                  <a:lnTo>
                    <a:pt x="31884" y="96709"/>
                  </a:lnTo>
                  <a:lnTo>
                    <a:pt x="31774" y="96999"/>
                  </a:lnTo>
                  <a:lnTo>
                    <a:pt x="31658" y="97252"/>
                  </a:lnTo>
                  <a:lnTo>
                    <a:pt x="31541" y="97505"/>
                  </a:lnTo>
                  <a:lnTo>
                    <a:pt x="31409" y="97722"/>
                  </a:lnTo>
                  <a:lnTo>
                    <a:pt x="31285" y="97939"/>
                  </a:lnTo>
                  <a:lnTo>
                    <a:pt x="31147" y="98120"/>
                  </a:lnTo>
                  <a:lnTo>
                    <a:pt x="31008" y="98264"/>
                  </a:lnTo>
                  <a:lnTo>
                    <a:pt x="30862" y="98409"/>
                  </a:lnTo>
                  <a:lnTo>
                    <a:pt x="30717" y="98554"/>
                  </a:lnTo>
                  <a:lnTo>
                    <a:pt x="30563" y="98662"/>
                  </a:lnTo>
                  <a:lnTo>
                    <a:pt x="30410" y="98735"/>
                  </a:lnTo>
                  <a:lnTo>
                    <a:pt x="30082" y="98843"/>
                  </a:lnTo>
                  <a:lnTo>
                    <a:pt x="29732" y="98879"/>
                  </a:lnTo>
                  <a:lnTo>
                    <a:pt x="29447" y="98879"/>
                  </a:lnTo>
                  <a:lnTo>
                    <a:pt x="29156" y="98807"/>
                  </a:lnTo>
                  <a:lnTo>
                    <a:pt x="28864" y="98662"/>
                  </a:lnTo>
                  <a:lnTo>
                    <a:pt x="28572" y="98518"/>
                  </a:lnTo>
                  <a:lnTo>
                    <a:pt x="28273" y="98337"/>
                  </a:lnTo>
                  <a:lnTo>
                    <a:pt x="27974" y="98084"/>
                  </a:lnTo>
                  <a:lnTo>
                    <a:pt x="27682" y="97830"/>
                  </a:lnTo>
                  <a:lnTo>
                    <a:pt x="27383" y="97541"/>
                  </a:lnTo>
                  <a:lnTo>
                    <a:pt x="27091" y="97216"/>
                  </a:lnTo>
                  <a:lnTo>
                    <a:pt x="26800" y="96854"/>
                  </a:lnTo>
                  <a:lnTo>
                    <a:pt x="26515" y="96492"/>
                  </a:lnTo>
                  <a:lnTo>
                    <a:pt x="26231" y="96131"/>
                  </a:lnTo>
                  <a:lnTo>
                    <a:pt x="25691" y="95335"/>
                  </a:lnTo>
                  <a:lnTo>
                    <a:pt x="25173" y="94539"/>
                  </a:lnTo>
                  <a:lnTo>
                    <a:pt x="24691" y="93707"/>
                  </a:lnTo>
                  <a:lnTo>
                    <a:pt x="24247" y="92912"/>
                  </a:lnTo>
                  <a:lnTo>
                    <a:pt x="23853" y="92188"/>
                  </a:lnTo>
                  <a:lnTo>
                    <a:pt x="23517" y="91501"/>
                  </a:lnTo>
                  <a:lnTo>
                    <a:pt x="23036" y="90489"/>
                  </a:lnTo>
                  <a:lnTo>
                    <a:pt x="22853" y="90091"/>
                  </a:lnTo>
                  <a:lnTo>
                    <a:pt x="22773" y="89946"/>
                  </a:lnTo>
                  <a:lnTo>
                    <a:pt x="22686" y="89874"/>
                  </a:lnTo>
                  <a:lnTo>
                    <a:pt x="22605" y="89874"/>
                  </a:lnTo>
                  <a:lnTo>
                    <a:pt x="22518" y="89946"/>
                  </a:lnTo>
                  <a:lnTo>
                    <a:pt x="22438" y="90055"/>
                  </a:lnTo>
                  <a:lnTo>
                    <a:pt x="22365" y="90235"/>
                  </a:lnTo>
                  <a:lnTo>
                    <a:pt x="22292" y="90525"/>
                  </a:lnTo>
                  <a:lnTo>
                    <a:pt x="22233" y="90814"/>
                  </a:lnTo>
                  <a:lnTo>
                    <a:pt x="22182" y="91176"/>
                  </a:lnTo>
                  <a:lnTo>
                    <a:pt x="22153" y="91574"/>
                  </a:lnTo>
                  <a:lnTo>
                    <a:pt x="22131" y="92008"/>
                  </a:lnTo>
                  <a:lnTo>
                    <a:pt x="22124" y="92405"/>
                  </a:lnTo>
                  <a:lnTo>
                    <a:pt x="22131" y="92839"/>
                  </a:lnTo>
                  <a:lnTo>
                    <a:pt x="22153" y="93237"/>
                  </a:lnTo>
                  <a:lnTo>
                    <a:pt x="22190" y="93635"/>
                  </a:lnTo>
                  <a:lnTo>
                    <a:pt x="22233" y="93997"/>
                  </a:lnTo>
                  <a:lnTo>
                    <a:pt x="22510" y="95769"/>
                  </a:lnTo>
                  <a:lnTo>
                    <a:pt x="22824" y="97867"/>
                  </a:lnTo>
                  <a:lnTo>
                    <a:pt x="23167" y="100254"/>
                  </a:lnTo>
                  <a:lnTo>
                    <a:pt x="23539" y="102894"/>
                  </a:lnTo>
                  <a:lnTo>
                    <a:pt x="23911" y="105751"/>
                  </a:lnTo>
                  <a:lnTo>
                    <a:pt x="24298" y="108789"/>
                  </a:lnTo>
                  <a:lnTo>
                    <a:pt x="24480" y="110344"/>
                  </a:lnTo>
                  <a:lnTo>
                    <a:pt x="24670" y="111935"/>
                  </a:lnTo>
                  <a:lnTo>
                    <a:pt x="24852" y="113563"/>
                  </a:lnTo>
                  <a:lnTo>
                    <a:pt x="25027" y="115190"/>
                  </a:lnTo>
                  <a:lnTo>
                    <a:pt x="25202" y="116818"/>
                  </a:lnTo>
                  <a:lnTo>
                    <a:pt x="25370" y="118445"/>
                  </a:lnTo>
                  <a:lnTo>
                    <a:pt x="25523" y="120109"/>
                  </a:lnTo>
                  <a:lnTo>
                    <a:pt x="25676" y="121736"/>
                  </a:lnTo>
                  <a:lnTo>
                    <a:pt x="25815" y="123364"/>
                  </a:lnTo>
                  <a:lnTo>
                    <a:pt x="25939" y="124955"/>
                  </a:lnTo>
                  <a:lnTo>
                    <a:pt x="26056" y="126546"/>
                  </a:lnTo>
                  <a:lnTo>
                    <a:pt x="26158" y="128102"/>
                  </a:lnTo>
                  <a:lnTo>
                    <a:pt x="26238" y="129621"/>
                  </a:lnTo>
                  <a:lnTo>
                    <a:pt x="26311" y="131103"/>
                  </a:lnTo>
                  <a:lnTo>
                    <a:pt x="26369" y="132550"/>
                  </a:lnTo>
                  <a:lnTo>
                    <a:pt x="26398" y="133960"/>
                  </a:lnTo>
                  <a:lnTo>
                    <a:pt x="26413" y="134648"/>
                  </a:lnTo>
                  <a:lnTo>
                    <a:pt x="26420" y="135299"/>
                  </a:lnTo>
                  <a:lnTo>
                    <a:pt x="26420" y="135950"/>
                  </a:lnTo>
                  <a:lnTo>
                    <a:pt x="26413" y="136601"/>
                  </a:lnTo>
                  <a:lnTo>
                    <a:pt x="26406" y="137215"/>
                  </a:lnTo>
                  <a:lnTo>
                    <a:pt x="26391" y="137830"/>
                  </a:lnTo>
                  <a:lnTo>
                    <a:pt x="26369" y="138409"/>
                  </a:lnTo>
                  <a:lnTo>
                    <a:pt x="26347" y="138988"/>
                  </a:lnTo>
                  <a:lnTo>
                    <a:pt x="26318" y="139458"/>
                  </a:lnTo>
                  <a:lnTo>
                    <a:pt x="26282" y="139928"/>
                  </a:lnTo>
                  <a:lnTo>
                    <a:pt x="26245" y="140362"/>
                  </a:lnTo>
                  <a:lnTo>
                    <a:pt x="26209" y="140796"/>
                  </a:lnTo>
                  <a:lnTo>
                    <a:pt x="26158" y="141230"/>
                  </a:lnTo>
                  <a:lnTo>
                    <a:pt x="26107" y="141592"/>
                  </a:lnTo>
                  <a:lnTo>
                    <a:pt x="26048" y="141989"/>
                  </a:lnTo>
                  <a:lnTo>
                    <a:pt x="25990" y="142351"/>
                  </a:lnTo>
                  <a:lnTo>
                    <a:pt x="25924" y="142677"/>
                  </a:lnTo>
                  <a:lnTo>
                    <a:pt x="25851" y="143002"/>
                  </a:lnTo>
                  <a:lnTo>
                    <a:pt x="25778" y="143291"/>
                  </a:lnTo>
                  <a:lnTo>
                    <a:pt x="25698" y="143581"/>
                  </a:lnTo>
                  <a:lnTo>
                    <a:pt x="25618" y="143870"/>
                  </a:lnTo>
                  <a:lnTo>
                    <a:pt x="25523" y="144123"/>
                  </a:lnTo>
                  <a:lnTo>
                    <a:pt x="25428" y="144340"/>
                  </a:lnTo>
                  <a:lnTo>
                    <a:pt x="25326" y="144557"/>
                  </a:lnTo>
                  <a:lnTo>
                    <a:pt x="25209" y="144810"/>
                  </a:lnTo>
                  <a:lnTo>
                    <a:pt x="25093" y="144991"/>
                  </a:lnTo>
                  <a:lnTo>
                    <a:pt x="24969" y="145172"/>
                  </a:lnTo>
                  <a:lnTo>
                    <a:pt x="24852" y="145317"/>
                  </a:lnTo>
                  <a:lnTo>
                    <a:pt x="24735" y="145425"/>
                  </a:lnTo>
                  <a:lnTo>
                    <a:pt x="24611" y="145498"/>
                  </a:lnTo>
                  <a:lnTo>
                    <a:pt x="24495" y="145534"/>
                  </a:lnTo>
                  <a:lnTo>
                    <a:pt x="24239" y="145534"/>
                  </a:lnTo>
                  <a:lnTo>
                    <a:pt x="24108" y="145461"/>
                  </a:lnTo>
                  <a:lnTo>
                    <a:pt x="23977" y="145389"/>
                  </a:lnTo>
                  <a:lnTo>
                    <a:pt x="23845" y="145244"/>
                  </a:lnTo>
                  <a:lnTo>
                    <a:pt x="23714" y="145100"/>
                  </a:lnTo>
                  <a:lnTo>
                    <a:pt x="23583" y="144883"/>
                  </a:lnTo>
                  <a:lnTo>
                    <a:pt x="23451" y="144666"/>
                  </a:lnTo>
                  <a:lnTo>
                    <a:pt x="23320" y="144413"/>
                  </a:lnTo>
                  <a:lnTo>
                    <a:pt x="23189" y="144087"/>
                  </a:lnTo>
                  <a:lnTo>
                    <a:pt x="23065" y="143798"/>
                  </a:lnTo>
                  <a:lnTo>
                    <a:pt x="22934" y="143436"/>
                  </a:lnTo>
                  <a:lnTo>
                    <a:pt x="22810" y="143038"/>
                  </a:lnTo>
                  <a:lnTo>
                    <a:pt x="22678" y="142640"/>
                  </a:lnTo>
                  <a:lnTo>
                    <a:pt x="22554" y="142206"/>
                  </a:lnTo>
                  <a:lnTo>
                    <a:pt x="22430" y="141736"/>
                  </a:lnTo>
                  <a:lnTo>
                    <a:pt x="22306" y="141266"/>
                  </a:lnTo>
                  <a:lnTo>
                    <a:pt x="22066" y="140253"/>
                  </a:lnTo>
                  <a:lnTo>
                    <a:pt x="21825" y="139132"/>
                  </a:lnTo>
                  <a:lnTo>
                    <a:pt x="21584" y="137939"/>
                  </a:lnTo>
                  <a:lnTo>
                    <a:pt x="21358" y="136673"/>
                  </a:lnTo>
                  <a:lnTo>
                    <a:pt x="21132" y="135335"/>
                  </a:lnTo>
                  <a:lnTo>
                    <a:pt x="20906" y="133960"/>
                  </a:lnTo>
                  <a:lnTo>
                    <a:pt x="20694" y="132550"/>
                  </a:lnTo>
                  <a:lnTo>
                    <a:pt x="20483" y="131103"/>
                  </a:lnTo>
                  <a:lnTo>
                    <a:pt x="20278" y="129584"/>
                  </a:lnTo>
                  <a:lnTo>
                    <a:pt x="20081" y="128102"/>
                  </a:lnTo>
                  <a:lnTo>
                    <a:pt x="19892" y="126546"/>
                  </a:lnTo>
                  <a:lnTo>
                    <a:pt x="19702" y="125027"/>
                  </a:lnTo>
                  <a:lnTo>
                    <a:pt x="19527" y="123508"/>
                  </a:lnTo>
                  <a:lnTo>
                    <a:pt x="19359" y="121989"/>
                  </a:lnTo>
                  <a:lnTo>
                    <a:pt x="19199" y="120470"/>
                  </a:lnTo>
                  <a:lnTo>
                    <a:pt x="19046" y="118988"/>
                  </a:lnTo>
                  <a:lnTo>
                    <a:pt x="18900" y="117541"/>
                  </a:lnTo>
                  <a:lnTo>
                    <a:pt x="18769" y="116131"/>
                  </a:lnTo>
                  <a:lnTo>
                    <a:pt x="18521" y="113490"/>
                  </a:lnTo>
                  <a:lnTo>
                    <a:pt x="18316" y="111067"/>
                  </a:lnTo>
                  <a:lnTo>
                    <a:pt x="18149" y="109006"/>
                  </a:lnTo>
                  <a:lnTo>
                    <a:pt x="18112" y="108608"/>
                  </a:lnTo>
                  <a:lnTo>
                    <a:pt x="18068" y="108282"/>
                  </a:lnTo>
                  <a:lnTo>
                    <a:pt x="18010" y="107957"/>
                  </a:lnTo>
                  <a:lnTo>
                    <a:pt x="17952" y="107740"/>
                  </a:lnTo>
                  <a:lnTo>
                    <a:pt x="17879" y="107523"/>
                  </a:lnTo>
                  <a:lnTo>
                    <a:pt x="17798" y="107414"/>
                  </a:lnTo>
                  <a:lnTo>
                    <a:pt x="17711" y="107342"/>
                  </a:lnTo>
                  <a:lnTo>
                    <a:pt x="17623" y="107342"/>
                  </a:lnTo>
                  <a:lnTo>
                    <a:pt x="17536" y="107414"/>
                  </a:lnTo>
                  <a:lnTo>
                    <a:pt x="17456" y="107559"/>
                  </a:lnTo>
                  <a:lnTo>
                    <a:pt x="17383" y="107776"/>
                  </a:lnTo>
                  <a:lnTo>
                    <a:pt x="17317" y="108029"/>
                  </a:lnTo>
                  <a:lnTo>
                    <a:pt x="17266" y="108319"/>
                  </a:lnTo>
                  <a:lnTo>
                    <a:pt x="17215" y="108680"/>
                  </a:lnTo>
                  <a:lnTo>
                    <a:pt x="17186" y="109042"/>
                  </a:lnTo>
                  <a:lnTo>
                    <a:pt x="17164" y="109440"/>
                  </a:lnTo>
                  <a:lnTo>
                    <a:pt x="17069" y="111827"/>
                  </a:lnTo>
                  <a:lnTo>
                    <a:pt x="16952" y="114575"/>
                  </a:lnTo>
                  <a:lnTo>
                    <a:pt x="16806" y="117577"/>
                  </a:lnTo>
                  <a:lnTo>
                    <a:pt x="16726" y="119205"/>
                  </a:lnTo>
                  <a:lnTo>
                    <a:pt x="16631" y="120832"/>
                  </a:lnTo>
                  <a:lnTo>
                    <a:pt x="16536" y="122532"/>
                  </a:lnTo>
                  <a:lnTo>
                    <a:pt x="16434" y="124232"/>
                  </a:lnTo>
                  <a:lnTo>
                    <a:pt x="16325" y="125968"/>
                  </a:lnTo>
                  <a:lnTo>
                    <a:pt x="16201" y="127704"/>
                  </a:lnTo>
                  <a:lnTo>
                    <a:pt x="16077" y="129440"/>
                  </a:lnTo>
                  <a:lnTo>
                    <a:pt x="15946" y="131176"/>
                  </a:lnTo>
                  <a:lnTo>
                    <a:pt x="15814" y="132912"/>
                  </a:lnTo>
                  <a:lnTo>
                    <a:pt x="15668" y="134575"/>
                  </a:lnTo>
                  <a:lnTo>
                    <a:pt x="15515" y="136239"/>
                  </a:lnTo>
                  <a:lnTo>
                    <a:pt x="15355" y="137866"/>
                  </a:lnTo>
                  <a:lnTo>
                    <a:pt x="15194" y="139422"/>
                  </a:lnTo>
                  <a:lnTo>
                    <a:pt x="15027" y="140941"/>
                  </a:lnTo>
                  <a:lnTo>
                    <a:pt x="14844" y="142387"/>
                  </a:lnTo>
                  <a:lnTo>
                    <a:pt x="14662" y="143725"/>
                  </a:lnTo>
                  <a:lnTo>
                    <a:pt x="14472" y="144991"/>
                  </a:lnTo>
                  <a:lnTo>
                    <a:pt x="14377" y="145606"/>
                  </a:lnTo>
                  <a:lnTo>
                    <a:pt x="14283" y="146185"/>
                  </a:lnTo>
                  <a:lnTo>
                    <a:pt x="14180" y="146727"/>
                  </a:lnTo>
                  <a:lnTo>
                    <a:pt x="14078" y="147234"/>
                  </a:lnTo>
                  <a:lnTo>
                    <a:pt x="13976" y="147740"/>
                  </a:lnTo>
                  <a:lnTo>
                    <a:pt x="13867" y="148210"/>
                  </a:lnTo>
                  <a:lnTo>
                    <a:pt x="13765" y="148644"/>
                  </a:lnTo>
                  <a:lnTo>
                    <a:pt x="13655" y="149042"/>
                  </a:lnTo>
                  <a:lnTo>
                    <a:pt x="13546" y="149403"/>
                  </a:lnTo>
                  <a:lnTo>
                    <a:pt x="13436" y="149729"/>
                  </a:lnTo>
                  <a:lnTo>
                    <a:pt x="13320" y="150018"/>
                  </a:lnTo>
                  <a:lnTo>
                    <a:pt x="13210" y="150308"/>
                  </a:lnTo>
                  <a:lnTo>
                    <a:pt x="13094" y="150525"/>
                  </a:lnTo>
                  <a:lnTo>
                    <a:pt x="12977" y="150705"/>
                  </a:lnTo>
                  <a:lnTo>
                    <a:pt x="12853" y="150850"/>
                  </a:lnTo>
                  <a:lnTo>
                    <a:pt x="12736" y="150959"/>
                  </a:lnTo>
                  <a:lnTo>
                    <a:pt x="12612" y="151031"/>
                  </a:lnTo>
                  <a:lnTo>
                    <a:pt x="12488" y="151031"/>
                  </a:lnTo>
                  <a:lnTo>
                    <a:pt x="12328" y="150995"/>
                  </a:lnTo>
                  <a:lnTo>
                    <a:pt x="12160" y="150886"/>
                  </a:lnTo>
                  <a:lnTo>
                    <a:pt x="11985" y="150705"/>
                  </a:lnTo>
                  <a:lnTo>
                    <a:pt x="11817" y="150452"/>
                  </a:lnTo>
                  <a:lnTo>
                    <a:pt x="11722" y="150271"/>
                  </a:lnTo>
                  <a:lnTo>
                    <a:pt x="11635" y="150054"/>
                  </a:lnTo>
                  <a:lnTo>
                    <a:pt x="11547" y="149874"/>
                  </a:lnTo>
                  <a:lnTo>
                    <a:pt x="11467" y="149620"/>
                  </a:lnTo>
                  <a:lnTo>
                    <a:pt x="11394" y="149367"/>
                  </a:lnTo>
                  <a:lnTo>
                    <a:pt x="11314" y="149114"/>
                  </a:lnTo>
                  <a:lnTo>
                    <a:pt x="11241" y="148825"/>
                  </a:lnTo>
                  <a:lnTo>
                    <a:pt x="11175" y="148499"/>
                  </a:lnTo>
                  <a:lnTo>
                    <a:pt x="11110" y="148174"/>
                  </a:lnTo>
                  <a:lnTo>
                    <a:pt x="11051" y="147812"/>
                  </a:lnTo>
                  <a:lnTo>
                    <a:pt x="10986" y="147451"/>
                  </a:lnTo>
                  <a:lnTo>
                    <a:pt x="10934" y="147053"/>
                  </a:lnTo>
                  <a:lnTo>
                    <a:pt x="10883" y="146655"/>
                  </a:lnTo>
                  <a:lnTo>
                    <a:pt x="10832" y="146221"/>
                  </a:lnTo>
                  <a:lnTo>
                    <a:pt x="10781" y="145751"/>
                  </a:lnTo>
                  <a:lnTo>
                    <a:pt x="10738" y="145281"/>
                  </a:lnTo>
                  <a:lnTo>
                    <a:pt x="10686" y="144630"/>
                  </a:lnTo>
                  <a:lnTo>
                    <a:pt x="10635" y="143942"/>
                  </a:lnTo>
                  <a:lnTo>
                    <a:pt x="10592" y="143255"/>
                  </a:lnTo>
                  <a:lnTo>
                    <a:pt x="10555" y="142496"/>
                  </a:lnTo>
                  <a:lnTo>
                    <a:pt x="10526" y="141772"/>
                  </a:lnTo>
                  <a:lnTo>
                    <a:pt x="10497" y="140977"/>
                  </a:lnTo>
                  <a:lnTo>
                    <a:pt x="10475" y="140181"/>
                  </a:lnTo>
                  <a:lnTo>
                    <a:pt x="10460" y="139385"/>
                  </a:lnTo>
                  <a:lnTo>
                    <a:pt x="10446" y="138554"/>
                  </a:lnTo>
                  <a:lnTo>
                    <a:pt x="10438" y="137722"/>
                  </a:lnTo>
                  <a:lnTo>
                    <a:pt x="10431" y="135986"/>
                  </a:lnTo>
                  <a:lnTo>
                    <a:pt x="10446" y="134214"/>
                  </a:lnTo>
                  <a:lnTo>
                    <a:pt x="10475" y="132405"/>
                  </a:lnTo>
                  <a:lnTo>
                    <a:pt x="10511" y="130561"/>
                  </a:lnTo>
                  <a:lnTo>
                    <a:pt x="10562" y="128680"/>
                  </a:lnTo>
                  <a:lnTo>
                    <a:pt x="10628" y="126800"/>
                  </a:lnTo>
                  <a:lnTo>
                    <a:pt x="10701" y="124883"/>
                  </a:lnTo>
                  <a:lnTo>
                    <a:pt x="10781" y="123002"/>
                  </a:lnTo>
                  <a:lnTo>
                    <a:pt x="10869" y="121121"/>
                  </a:lnTo>
                  <a:lnTo>
                    <a:pt x="10964" y="119277"/>
                  </a:lnTo>
                  <a:lnTo>
                    <a:pt x="11066" y="117469"/>
                  </a:lnTo>
                  <a:lnTo>
                    <a:pt x="11168" y="115697"/>
                  </a:lnTo>
                  <a:lnTo>
                    <a:pt x="11270" y="113961"/>
                  </a:lnTo>
                  <a:lnTo>
                    <a:pt x="11489" y="110669"/>
                  </a:lnTo>
                  <a:lnTo>
                    <a:pt x="11693" y="107668"/>
                  </a:lnTo>
                  <a:lnTo>
                    <a:pt x="11890" y="105064"/>
                  </a:lnTo>
                  <a:lnTo>
                    <a:pt x="12058" y="102894"/>
                  </a:lnTo>
                  <a:lnTo>
                    <a:pt x="12189" y="101230"/>
                  </a:lnTo>
                  <a:lnTo>
                    <a:pt x="12313" y="99747"/>
                  </a:lnTo>
                  <a:lnTo>
                    <a:pt x="12342" y="99386"/>
                  </a:lnTo>
                  <a:lnTo>
                    <a:pt x="12357" y="99024"/>
                  </a:lnTo>
                  <a:lnTo>
                    <a:pt x="12357" y="98662"/>
                  </a:lnTo>
                  <a:lnTo>
                    <a:pt x="12350" y="98301"/>
                  </a:lnTo>
                  <a:lnTo>
                    <a:pt x="12335" y="97939"/>
                  </a:lnTo>
                  <a:lnTo>
                    <a:pt x="12306" y="97613"/>
                  </a:lnTo>
                  <a:lnTo>
                    <a:pt x="12269" y="97288"/>
                  </a:lnTo>
                  <a:lnTo>
                    <a:pt x="12226" y="96999"/>
                  </a:lnTo>
                  <a:lnTo>
                    <a:pt x="12167" y="96745"/>
                  </a:lnTo>
                  <a:lnTo>
                    <a:pt x="12109" y="96528"/>
                  </a:lnTo>
                  <a:lnTo>
                    <a:pt x="12043" y="96384"/>
                  </a:lnTo>
                  <a:lnTo>
                    <a:pt x="11970" y="96239"/>
                  </a:lnTo>
                  <a:lnTo>
                    <a:pt x="11897" y="96167"/>
                  </a:lnTo>
                  <a:lnTo>
                    <a:pt x="11824" y="96167"/>
                  </a:lnTo>
                  <a:lnTo>
                    <a:pt x="11751" y="96203"/>
                  </a:lnTo>
                  <a:lnTo>
                    <a:pt x="11679" y="96311"/>
                  </a:lnTo>
                  <a:lnTo>
                    <a:pt x="11496" y="96601"/>
                  </a:lnTo>
                  <a:lnTo>
                    <a:pt x="11007" y="97360"/>
                  </a:lnTo>
                  <a:lnTo>
                    <a:pt x="10665" y="97830"/>
                  </a:lnTo>
                  <a:lnTo>
                    <a:pt x="10263" y="98373"/>
                  </a:lnTo>
                  <a:lnTo>
                    <a:pt x="9811" y="98952"/>
                  </a:lnTo>
                  <a:lnTo>
                    <a:pt x="9322" y="99566"/>
                  </a:lnTo>
                  <a:lnTo>
                    <a:pt x="8790" y="100181"/>
                  </a:lnTo>
                  <a:lnTo>
                    <a:pt x="8236" y="100760"/>
                  </a:lnTo>
                  <a:lnTo>
                    <a:pt x="7652" y="101302"/>
                  </a:lnTo>
                  <a:lnTo>
                    <a:pt x="7061" y="101772"/>
                  </a:lnTo>
                  <a:lnTo>
                    <a:pt x="6762" y="101989"/>
                  </a:lnTo>
                  <a:lnTo>
                    <a:pt x="6456" y="102206"/>
                  </a:lnTo>
                  <a:lnTo>
                    <a:pt x="6149" y="102351"/>
                  </a:lnTo>
                  <a:lnTo>
                    <a:pt x="5850" y="102496"/>
                  </a:lnTo>
                  <a:lnTo>
                    <a:pt x="5544" y="102640"/>
                  </a:lnTo>
                  <a:lnTo>
                    <a:pt x="5245" y="102713"/>
                  </a:lnTo>
                  <a:lnTo>
                    <a:pt x="4946" y="102749"/>
                  </a:lnTo>
                  <a:lnTo>
                    <a:pt x="4654" y="102785"/>
                  </a:lnTo>
                  <a:lnTo>
                    <a:pt x="4340" y="102749"/>
                  </a:lnTo>
                  <a:lnTo>
                    <a:pt x="4041" y="102713"/>
                  </a:lnTo>
                  <a:lnTo>
                    <a:pt x="3757" y="102604"/>
                  </a:lnTo>
                  <a:lnTo>
                    <a:pt x="3494" y="102423"/>
                  </a:lnTo>
                  <a:lnTo>
                    <a:pt x="3254" y="102243"/>
                  </a:lnTo>
                  <a:lnTo>
                    <a:pt x="3028" y="102026"/>
                  </a:lnTo>
                  <a:lnTo>
                    <a:pt x="2816" y="101772"/>
                  </a:lnTo>
                  <a:lnTo>
                    <a:pt x="2619" y="101519"/>
                  </a:lnTo>
                  <a:lnTo>
                    <a:pt x="2437" y="101194"/>
                  </a:lnTo>
                  <a:lnTo>
                    <a:pt x="2269" y="100868"/>
                  </a:lnTo>
                  <a:lnTo>
                    <a:pt x="2116" y="100507"/>
                  </a:lnTo>
                  <a:lnTo>
                    <a:pt x="1977" y="100145"/>
                  </a:lnTo>
                  <a:lnTo>
                    <a:pt x="1853" y="99747"/>
                  </a:lnTo>
                  <a:lnTo>
                    <a:pt x="1736" y="99349"/>
                  </a:lnTo>
                  <a:lnTo>
                    <a:pt x="1634" y="98915"/>
                  </a:lnTo>
                  <a:lnTo>
                    <a:pt x="1547" y="98518"/>
                  </a:lnTo>
                  <a:lnTo>
                    <a:pt x="1459" y="98047"/>
                  </a:lnTo>
                  <a:lnTo>
                    <a:pt x="1394" y="97613"/>
                  </a:lnTo>
                  <a:lnTo>
                    <a:pt x="1328" y="97179"/>
                  </a:lnTo>
                  <a:lnTo>
                    <a:pt x="1270" y="96745"/>
                  </a:lnTo>
                  <a:lnTo>
                    <a:pt x="1226" y="96311"/>
                  </a:lnTo>
                  <a:lnTo>
                    <a:pt x="1182" y="95841"/>
                  </a:lnTo>
                  <a:lnTo>
                    <a:pt x="1153" y="95443"/>
                  </a:lnTo>
                  <a:lnTo>
                    <a:pt x="1124" y="95009"/>
                  </a:lnTo>
                  <a:lnTo>
                    <a:pt x="1080" y="94214"/>
                  </a:lnTo>
                  <a:lnTo>
                    <a:pt x="1058" y="93454"/>
                  </a:lnTo>
                  <a:lnTo>
                    <a:pt x="1043" y="92803"/>
                  </a:lnTo>
                  <a:lnTo>
                    <a:pt x="1036" y="92261"/>
                  </a:lnTo>
                  <a:lnTo>
                    <a:pt x="1029" y="91393"/>
                  </a:lnTo>
                  <a:lnTo>
                    <a:pt x="1029" y="90561"/>
                  </a:lnTo>
                  <a:lnTo>
                    <a:pt x="1036" y="89765"/>
                  </a:lnTo>
                  <a:lnTo>
                    <a:pt x="1051" y="88970"/>
                  </a:lnTo>
                  <a:lnTo>
                    <a:pt x="1073" y="88174"/>
                  </a:lnTo>
                  <a:lnTo>
                    <a:pt x="1102" y="87414"/>
                  </a:lnTo>
                  <a:lnTo>
                    <a:pt x="1138" y="86691"/>
                  </a:lnTo>
                  <a:lnTo>
                    <a:pt x="1182" y="86004"/>
                  </a:lnTo>
                  <a:lnTo>
                    <a:pt x="1233" y="85281"/>
                  </a:lnTo>
                  <a:lnTo>
                    <a:pt x="1291" y="84630"/>
                  </a:lnTo>
                  <a:lnTo>
                    <a:pt x="1357" y="83979"/>
                  </a:lnTo>
                  <a:lnTo>
                    <a:pt x="1430" y="83328"/>
                  </a:lnTo>
                  <a:lnTo>
                    <a:pt x="1503" y="82713"/>
                  </a:lnTo>
                  <a:lnTo>
                    <a:pt x="1591" y="82134"/>
                  </a:lnTo>
                  <a:lnTo>
                    <a:pt x="1685" y="81556"/>
                  </a:lnTo>
                  <a:lnTo>
                    <a:pt x="1787" y="81013"/>
                  </a:lnTo>
                  <a:lnTo>
                    <a:pt x="1911" y="80398"/>
                  </a:lnTo>
                  <a:lnTo>
                    <a:pt x="2035" y="79820"/>
                  </a:lnTo>
                  <a:lnTo>
                    <a:pt x="2174" y="79277"/>
                  </a:lnTo>
                  <a:lnTo>
                    <a:pt x="2320" y="78771"/>
                  </a:lnTo>
                  <a:lnTo>
                    <a:pt x="2466" y="78264"/>
                  </a:lnTo>
                  <a:lnTo>
                    <a:pt x="2619" y="77830"/>
                  </a:lnTo>
                  <a:lnTo>
                    <a:pt x="2779" y="77396"/>
                  </a:lnTo>
                  <a:lnTo>
                    <a:pt x="2947" y="76962"/>
                  </a:lnTo>
                  <a:lnTo>
                    <a:pt x="3115" y="76601"/>
                  </a:lnTo>
                  <a:lnTo>
                    <a:pt x="3290" y="76239"/>
                  </a:lnTo>
                  <a:lnTo>
                    <a:pt x="3472" y="75877"/>
                  </a:lnTo>
                  <a:lnTo>
                    <a:pt x="3655" y="75588"/>
                  </a:lnTo>
                  <a:lnTo>
                    <a:pt x="3844" y="75299"/>
                  </a:lnTo>
                  <a:lnTo>
                    <a:pt x="4034" y="75009"/>
                  </a:lnTo>
                  <a:lnTo>
                    <a:pt x="4224" y="74756"/>
                  </a:lnTo>
                  <a:lnTo>
                    <a:pt x="4421" y="74539"/>
                  </a:lnTo>
                  <a:lnTo>
                    <a:pt x="4815" y="74141"/>
                  </a:lnTo>
                  <a:lnTo>
                    <a:pt x="5216" y="73816"/>
                  </a:lnTo>
                  <a:lnTo>
                    <a:pt x="5617" y="73563"/>
                  </a:lnTo>
                  <a:lnTo>
                    <a:pt x="6018" y="73346"/>
                  </a:lnTo>
                  <a:lnTo>
                    <a:pt x="6412" y="73201"/>
                  </a:lnTo>
                  <a:lnTo>
                    <a:pt x="6806" y="73093"/>
                  </a:lnTo>
                  <a:lnTo>
                    <a:pt x="7193" y="73056"/>
                  </a:lnTo>
                  <a:lnTo>
                    <a:pt x="7557" y="73020"/>
                  </a:lnTo>
                  <a:lnTo>
                    <a:pt x="7864" y="73020"/>
                  </a:lnTo>
                  <a:lnTo>
                    <a:pt x="8163" y="73056"/>
                  </a:lnTo>
                  <a:lnTo>
                    <a:pt x="8724" y="73201"/>
                  </a:lnTo>
                  <a:lnTo>
                    <a:pt x="9235" y="73346"/>
                  </a:lnTo>
                  <a:lnTo>
                    <a:pt x="9673" y="73527"/>
                  </a:lnTo>
                  <a:lnTo>
                    <a:pt x="10037" y="73707"/>
                  </a:lnTo>
                  <a:lnTo>
                    <a:pt x="10314" y="73888"/>
                  </a:lnTo>
                  <a:lnTo>
                    <a:pt x="10555" y="74069"/>
                  </a:lnTo>
                  <a:lnTo>
                    <a:pt x="10643" y="74069"/>
                  </a:lnTo>
                  <a:lnTo>
                    <a:pt x="10730" y="74033"/>
                  </a:lnTo>
                  <a:lnTo>
                    <a:pt x="10810" y="73924"/>
                  </a:lnTo>
                  <a:lnTo>
                    <a:pt x="10883" y="73780"/>
                  </a:lnTo>
                  <a:lnTo>
                    <a:pt x="10956" y="73563"/>
                  </a:lnTo>
                  <a:lnTo>
                    <a:pt x="11015" y="73273"/>
                  </a:lnTo>
                  <a:lnTo>
                    <a:pt x="11066" y="72948"/>
                  </a:lnTo>
                  <a:lnTo>
                    <a:pt x="11110" y="72586"/>
                  </a:lnTo>
                  <a:lnTo>
                    <a:pt x="11139" y="72188"/>
                  </a:lnTo>
                  <a:lnTo>
                    <a:pt x="11146" y="71754"/>
                  </a:lnTo>
                  <a:lnTo>
                    <a:pt x="11153" y="71357"/>
                  </a:lnTo>
                  <a:lnTo>
                    <a:pt x="11139" y="70959"/>
                  </a:lnTo>
                  <a:lnTo>
                    <a:pt x="11110" y="70561"/>
                  </a:lnTo>
                  <a:lnTo>
                    <a:pt x="11073" y="70199"/>
                  </a:lnTo>
                  <a:lnTo>
                    <a:pt x="11022" y="69874"/>
                  </a:lnTo>
                  <a:lnTo>
                    <a:pt x="10964" y="69548"/>
                  </a:lnTo>
                  <a:lnTo>
                    <a:pt x="10475" y="67559"/>
                  </a:lnTo>
                  <a:lnTo>
                    <a:pt x="9964" y="65353"/>
                  </a:lnTo>
                  <a:lnTo>
                    <a:pt x="9439" y="63002"/>
                  </a:lnTo>
                  <a:lnTo>
                    <a:pt x="8899" y="60507"/>
                  </a:lnTo>
                  <a:lnTo>
                    <a:pt x="8367" y="57939"/>
                  </a:lnTo>
                  <a:lnTo>
                    <a:pt x="7842" y="55299"/>
                  </a:lnTo>
                  <a:lnTo>
                    <a:pt x="7579" y="53961"/>
                  </a:lnTo>
                  <a:lnTo>
                    <a:pt x="7331" y="52622"/>
                  </a:lnTo>
                  <a:lnTo>
                    <a:pt x="7083" y="51284"/>
                  </a:lnTo>
                  <a:lnTo>
                    <a:pt x="6842" y="49946"/>
                  </a:lnTo>
                  <a:lnTo>
                    <a:pt x="6609" y="48608"/>
                  </a:lnTo>
                  <a:lnTo>
                    <a:pt x="6383" y="47306"/>
                  </a:lnTo>
                  <a:lnTo>
                    <a:pt x="6171" y="45968"/>
                  </a:lnTo>
                  <a:lnTo>
                    <a:pt x="5974" y="44702"/>
                  </a:lnTo>
                  <a:lnTo>
                    <a:pt x="5785" y="43400"/>
                  </a:lnTo>
                  <a:lnTo>
                    <a:pt x="5610" y="42170"/>
                  </a:lnTo>
                  <a:lnTo>
                    <a:pt x="5442" y="40941"/>
                  </a:lnTo>
                  <a:lnTo>
                    <a:pt x="5296" y="39747"/>
                  </a:lnTo>
                  <a:lnTo>
                    <a:pt x="5165" y="38590"/>
                  </a:lnTo>
                  <a:lnTo>
                    <a:pt x="5055" y="37469"/>
                  </a:lnTo>
                  <a:lnTo>
                    <a:pt x="4960" y="36420"/>
                  </a:lnTo>
                  <a:lnTo>
                    <a:pt x="4880" y="35371"/>
                  </a:lnTo>
                  <a:lnTo>
                    <a:pt x="4829" y="34395"/>
                  </a:lnTo>
                  <a:lnTo>
                    <a:pt x="4807" y="33925"/>
                  </a:lnTo>
                  <a:lnTo>
                    <a:pt x="4793" y="33491"/>
                  </a:lnTo>
                  <a:lnTo>
                    <a:pt x="4785" y="33057"/>
                  </a:lnTo>
                  <a:lnTo>
                    <a:pt x="4778" y="32623"/>
                  </a:lnTo>
                  <a:lnTo>
                    <a:pt x="4785" y="32189"/>
                  </a:lnTo>
                  <a:lnTo>
                    <a:pt x="4793" y="31791"/>
                  </a:lnTo>
                  <a:lnTo>
                    <a:pt x="4807" y="31429"/>
                  </a:lnTo>
                  <a:lnTo>
                    <a:pt x="4829" y="31067"/>
                  </a:lnTo>
                  <a:lnTo>
                    <a:pt x="4866" y="30670"/>
                  </a:lnTo>
                  <a:lnTo>
                    <a:pt x="4917" y="30272"/>
                  </a:lnTo>
                  <a:lnTo>
                    <a:pt x="4990" y="29874"/>
                  </a:lnTo>
                  <a:lnTo>
                    <a:pt x="5041" y="29657"/>
                  </a:lnTo>
                  <a:lnTo>
                    <a:pt x="5092" y="29476"/>
                  </a:lnTo>
                  <a:lnTo>
                    <a:pt x="5150" y="29259"/>
                  </a:lnTo>
                  <a:lnTo>
                    <a:pt x="5216" y="29078"/>
                  </a:lnTo>
                  <a:lnTo>
                    <a:pt x="5289" y="28897"/>
                  </a:lnTo>
                  <a:lnTo>
                    <a:pt x="5369" y="28717"/>
                  </a:lnTo>
                  <a:lnTo>
                    <a:pt x="5486" y="28500"/>
                  </a:lnTo>
                  <a:lnTo>
                    <a:pt x="5602" y="28319"/>
                  </a:lnTo>
                  <a:lnTo>
                    <a:pt x="5726" y="28138"/>
                  </a:lnTo>
                  <a:lnTo>
                    <a:pt x="5850" y="27993"/>
                  </a:lnTo>
                  <a:lnTo>
                    <a:pt x="5974" y="27885"/>
                  </a:lnTo>
                  <a:lnTo>
                    <a:pt x="6106" y="27812"/>
                  </a:lnTo>
                  <a:lnTo>
                    <a:pt x="6230" y="27776"/>
                  </a:lnTo>
                  <a:lnTo>
                    <a:pt x="6514" y="27776"/>
                  </a:lnTo>
                  <a:lnTo>
                    <a:pt x="6660" y="27849"/>
                  </a:lnTo>
                  <a:lnTo>
                    <a:pt x="6813" y="27921"/>
                  </a:lnTo>
                  <a:lnTo>
                    <a:pt x="6966" y="28066"/>
                  </a:lnTo>
                  <a:lnTo>
                    <a:pt x="7112" y="28210"/>
                  </a:lnTo>
                  <a:lnTo>
                    <a:pt x="7265" y="28391"/>
                  </a:lnTo>
                  <a:lnTo>
                    <a:pt x="7419" y="28608"/>
                  </a:lnTo>
                  <a:lnTo>
                    <a:pt x="7572" y="28861"/>
                  </a:lnTo>
                  <a:lnTo>
                    <a:pt x="7725" y="29151"/>
                  </a:lnTo>
                  <a:lnTo>
                    <a:pt x="7878" y="29440"/>
                  </a:lnTo>
                  <a:lnTo>
                    <a:pt x="8024" y="29765"/>
                  </a:lnTo>
                  <a:lnTo>
                    <a:pt x="8177" y="30127"/>
                  </a:lnTo>
                  <a:lnTo>
                    <a:pt x="8476" y="30923"/>
                  </a:lnTo>
                  <a:lnTo>
                    <a:pt x="8775" y="31791"/>
                  </a:lnTo>
                  <a:lnTo>
                    <a:pt x="9074" y="32731"/>
                  </a:lnTo>
                  <a:lnTo>
                    <a:pt x="9366" y="33708"/>
                  </a:lnTo>
                  <a:lnTo>
                    <a:pt x="9651" y="34793"/>
                  </a:lnTo>
                  <a:lnTo>
                    <a:pt x="9928" y="35914"/>
                  </a:lnTo>
                  <a:lnTo>
                    <a:pt x="10205" y="37035"/>
                  </a:lnTo>
                  <a:lnTo>
                    <a:pt x="10468" y="38228"/>
                  </a:lnTo>
                  <a:lnTo>
                    <a:pt x="10730" y="39422"/>
                  </a:lnTo>
                  <a:lnTo>
                    <a:pt x="10978" y="40615"/>
                  </a:lnTo>
                  <a:lnTo>
                    <a:pt x="11219" y="41845"/>
                  </a:lnTo>
                  <a:lnTo>
                    <a:pt x="11452" y="43038"/>
                  </a:lnTo>
                  <a:lnTo>
                    <a:pt x="11671" y="44196"/>
                  </a:lnTo>
                  <a:lnTo>
                    <a:pt x="11883" y="45353"/>
                  </a:lnTo>
                  <a:lnTo>
                    <a:pt x="12262" y="47559"/>
                  </a:lnTo>
                  <a:lnTo>
                    <a:pt x="12590" y="49512"/>
                  </a:lnTo>
                  <a:lnTo>
                    <a:pt x="12860" y="51176"/>
                  </a:lnTo>
                  <a:lnTo>
                    <a:pt x="13057" y="52478"/>
                  </a:lnTo>
                  <a:lnTo>
                    <a:pt x="13232" y="53671"/>
                  </a:lnTo>
                  <a:lnTo>
                    <a:pt x="13269" y="53924"/>
                  </a:lnTo>
                  <a:lnTo>
                    <a:pt x="13312" y="54141"/>
                  </a:lnTo>
                  <a:lnTo>
                    <a:pt x="13363" y="54322"/>
                  </a:lnTo>
                  <a:lnTo>
                    <a:pt x="13415" y="54503"/>
                  </a:lnTo>
                  <a:lnTo>
                    <a:pt x="13473" y="54612"/>
                  </a:lnTo>
                  <a:lnTo>
                    <a:pt x="13531" y="54684"/>
                  </a:lnTo>
                  <a:lnTo>
                    <a:pt x="13590" y="54756"/>
                  </a:lnTo>
                  <a:lnTo>
                    <a:pt x="13721" y="54756"/>
                  </a:lnTo>
                  <a:lnTo>
                    <a:pt x="13787" y="54684"/>
                  </a:lnTo>
                  <a:lnTo>
                    <a:pt x="13859" y="54539"/>
                  </a:lnTo>
                  <a:lnTo>
                    <a:pt x="13932" y="54358"/>
                  </a:lnTo>
                  <a:lnTo>
                    <a:pt x="13991" y="54141"/>
                  </a:lnTo>
                  <a:lnTo>
                    <a:pt x="14049" y="53852"/>
                  </a:lnTo>
                  <a:lnTo>
                    <a:pt x="14093" y="53527"/>
                  </a:lnTo>
                  <a:lnTo>
                    <a:pt x="14129" y="53201"/>
                  </a:lnTo>
                  <a:lnTo>
                    <a:pt x="14151" y="52839"/>
                  </a:lnTo>
                  <a:lnTo>
                    <a:pt x="14166" y="52442"/>
                  </a:lnTo>
                  <a:lnTo>
                    <a:pt x="14239" y="48753"/>
                  </a:lnTo>
                  <a:lnTo>
                    <a:pt x="14326" y="44919"/>
                  </a:lnTo>
                  <a:lnTo>
                    <a:pt x="14436" y="40977"/>
                  </a:lnTo>
                  <a:lnTo>
                    <a:pt x="14560" y="36999"/>
                  </a:lnTo>
                  <a:lnTo>
                    <a:pt x="14698" y="32984"/>
                  </a:lnTo>
                  <a:lnTo>
                    <a:pt x="14779" y="31031"/>
                  </a:lnTo>
                  <a:lnTo>
                    <a:pt x="14859" y="29078"/>
                  </a:lnTo>
                  <a:lnTo>
                    <a:pt x="14946" y="27125"/>
                  </a:lnTo>
                  <a:lnTo>
                    <a:pt x="15034" y="25245"/>
                  </a:lnTo>
                  <a:lnTo>
                    <a:pt x="15121" y="23400"/>
                  </a:lnTo>
                  <a:lnTo>
                    <a:pt x="15216" y="21592"/>
                  </a:lnTo>
                  <a:lnTo>
                    <a:pt x="15318" y="19856"/>
                  </a:lnTo>
                  <a:lnTo>
                    <a:pt x="15420" y="18192"/>
                  </a:lnTo>
                  <a:lnTo>
                    <a:pt x="15523" y="16565"/>
                  </a:lnTo>
                  <a:lnTo>
                    <a:pt x="15632" y="15046"/>
                  </a:lnTo>
                  <a:lnTo>
                    <a:pt x="15749" y="13599"/>
                  </a:lnTo>
                  <a:lnTo>
                    <a:pt x="15858" y="12225"/>
                  </a:lnTo>
                  <a:lnTo>
                    <a:pt x="15975" y="10959"/>
                  </a:lnTo>
                  <a:lnTo>
                    <a:pt x="16099" y="9802"/>
                  </a:lnTo>
                  <a:lnTo>
                    <a:pt x="16223" y="8753"/>
                  </a:lnTo>
                  <a:lnTo>
                    <a:pt x="16347" y="7812"/>
                  </a:lnTo>
                  <a:lnTo>
                    <a:pt x="16412" y="7415"/>
                  </a:lnTo>
                  <a:lnTo>
                    <a:pt x="16471" y="7017"/>
                  </a:lnTo>
                  <a:lnTo>
                    <a:pt x="16536" y="6655"/>
                  </a:lnTo>
                  <a:lnTo>
                    <a:pt x="16602" y="6330"/>
                  </a:lnTo>
                  <a:lnTo>
                    <a:pt x="16668" y="6040"/>
                  </a:lnTo>
                  <a:lnTo>
                    <a:pt x="16733" y="5787"/>
                  </a:lnTo>
                  <a:lnTo>
                    <a:pt x="16799" y="5570"/>
                  </a:lnTo>
                  <a:lnTo>
                    <a:pt x="16872" y="5425"/>
                  </a:lnTo>
                  <a:lnTo>
                    <a:pt x="16938" y="5281"/>
                  </a:lnTo>
                  <a:lnTo>
                    <a:pt x="17003" y="5172"/>
                  </a:lnTo>
                  <a:lnTo>
                    <a:pt x="17076" y="5100"/>
                  </a:lnTo>
                  <a:close/>
                  <a:moveTo>
                    <a:pt x="17025" y="1"/>
                  </a:moveTo>
                  <a:lnTo>
                    <a:pt x="16916" y="73"/>
                  </a:lnTo>
                  <a:lnTo>
                    <a:pt x="16799" y="181"/>
                  </a:lnTo>
                  <a:lnTo>
                    <a:pt x="16690" y="326"/>
                  </a:lnTo>
                  <a:lnTo>
                    <a:pt x="16588" y="543"/>
                  </a:lnTo>
                  <a:lnTo>
                    <a:pt x="16478" y="760"/>
                  </a:lnTo>
                  <a:lnTo>
                    <a:pt x="16376" y="1013"/>
                  </a:lnTo>
                  <a:lnTo>
                    <a:pt x="16274" y="1339"/>
                  </a:lnTo>
                  <a:lnTo>
                    <a:pt x="16172" y="1664"/>
                  </a:lnTo>
                  <a:lnTo>
                    <a:pt x="16077" y="2062"/>
                  </a:lnTo>
                  <a:lnTo>
                    <a:pt x="15982" y="2460"/>
                  </a:lnTo>
                  <a:lnTo>
                    <a:pt x="15887" y="2930"/>
                  </a:lnTo>
                  <a:lnTo>
                    <a:pt x="15800" y="3400"/>
                  </a:lnTo>
                  <a:lnTo>
                    <a:pt x="15705" y="3907"/>
                  </a:lnTo>
                  <a:lnTo>
                    <a:pt x="15617" y="4449"/>
                  </a:lnTo>
                  <a:lnTo>
                    <a:pt x="15530" y="5028"/>
                  </a:lnTo>
                  <a:lnTo>
                    <a:pt x="15450" y="5606"/>
                  </a:lnTo>
                  <a:lnTo>
                    <a:pt x="15369" y="6221"/>
                  </a:lnTo>
                  <a:lnTo>
                    <a:pt x="15209" y="7559"/>
                  </a:lnTo>
                  <a:lnTo>
                    <a:pt x="15056" y="8970"/>
                  </a:lnTo>
                  <a:lnTo>
                    <a:pt x="14910" y="10489"/>
                  </a:lnTo>
                  <a:lnTo>
                    <a:pt x="14771" y="12080"/>
                  </a:lnTo>
                  <a:lnTo>
                    <a:pt x="14647" y="13708"/>
                  </a:lnTo>
                  <a:lnTo>
                    <a:pt x="14516" y="15407"/>
                  </a:lnTo>
                  <a:lnTo>
                    <a:pt x="14399" y="17180"/>
                  </a:lnTo>
                  <a:lnTo>
                    <a:pt x="14290" y="18988"/>
                  </a:lnTo>
                  <a:lnTo>
                    <a:pt x="14188" y="20832"/>
                  </a:lnTo>
                  <a:lnTo>
                    <a:pt x="14086" y="22713"/>
                  </a:lnTo>
                  <a:lnTo>
                    <a:pt x="13991" y="24594"/>
                  </a:lnTo>
                  <a:lnTo>
                    <a:pt x="13903" y="26474"/>
                  </a:lnTo>
                  <a:lnTo>
                    <a:pt x="13823" y="28391"/>
                  </a:lnTo>
                  <a:lnTo>
                    <a:pt x="13743" y="30272"/>
                  </a:lnTo>
                  <a:lnTo>
                    <a:pt x="13670" y="32152"/>
                  </a:lnTo>
                  <a:lnTo>
                    <a:pt x="13546" y="35841"/>
                  </a:lnTo>
                  <a:lnTo>
                    <a:pt x="13436" y="39313"/>
                  </a:lnTo>
                  <a:lnTo>
                    <a:pt x="13349" y="42604"/>
                  </a:lnTo>
                  <a:lnTo>
                    <a:pt x="13276" y="45570"/>
                  </a:lnTo>
                  <a:lnTo>
                    <a:pt x="13006" y="43979"/>
                  </a:lnTo>
                  <a:lnTo>
                    <a:pt x="12707" y="42243"/>
                  </a:lnTo>
                  <a:lnTo>
                    <a:pt x="12371" y="40434"/>
                  </a:lnTo>
                  <a:lnTo>
                    <a:pt x="12014" y="38554"/>
                  </a:lnTo>
                  <a:lnTo>
                    <a:pt x="11627" y="36637"/>
                  </a:lnTo>
                  <a:lnTo>
                    <a:pt x="11430" y="35697"/>
                  </a:lnTo>
                  <a:lnTo>
                    <a:pt x="11226" y="34756"/>
                  </a:lnTo>
                  <a:lnTo>
                    <a:pt x="11015" y="33816"/>
                  </a:lnTo>
                  <a:lnTo>
                    <a:pt x="10796" y="32876"/>
                  </a:lnTo>
                  <a:lnTo>
                    <a:pt x="10577" y="31972"/>
                  </a:lnTo>
                  <a:lnTo>
                    <a:pt x="10351" y="31067"/>
                  </a:lnTo>
                  <a:lnTo>
                    <a:pt x="10118" y="30199"/>
                  </a:lnTo>
                  <a:lnTo>
                    <a:pt x="9884" y="29368"/>
                  </a:lnTo>
                  <a:lnTo>
                    <a:pt x="9643" y="28536"/>
                  </a:lnTo>
                  <a:lnTo>
                    <a:pt x="9403" y="27776"/>
                  </a:lnTo>
                  <a:lnTo>
                    <a:pt x="9162" y="27017"/>
                  </a:lnTo>
                  <a:lnTo>
                    <a:pt x="8914" y="26330"/>
                  </a:lnTo>
                  <a:lnTo>
                    <a:pt x="8666" y="25679"/>
                  </a:lnTo>
                  <a:lnTo>
                    <a:pt x="8418" y="25100"/>
                  </a:lnTo>
                  <a:lnTo>
                    <a:pt x="8163" y="24557"/>
                  </a:lnTo>
                  <a:lnTo>
                    <a:pt x="7907" y="24087"/>
                  </a:lnTo>
                  <a:lnTo>
                    <a:pt x="7652" y="23653"/>
                  </a:lnTo>
                  <a:lnTo>
                    <a:pt x="7397" y="23328"/>
                  </a:lnTo>
                  <a:lnTo>
                    <a:pt x="7134" y="23038"/>
                  </a:lnTo>
                  <a:lnTo>
                    <a:pt x="6879" y="22821"/>
                  </a:lnTo>
                  <a:lnTo>
                    <a:pt x="6616" y="22713"/>
                  </a:lnTo>
                  <a:lnTo>
                    <a:pt x="6361" y="22677"/>
                  </a:lnTo>
                  <a:lnTo>
                    <a:pt x="6179" y="22677"/>
                  </a:lnTo>
                  <a:lnTo>
                    <a:pt x="6004" y="22749"/>
                  </a:lnTo>
                  <a:lnTo>
                    <a:pt x="5829" y="22858"/>
                  </a:lnTo>
                  <a:lnTo>
                    <a:pt x="5653" y="23002"/>
                  </a:lnTo>
                  <a:lnTo>
                    <a:pt x="5478" y="23183"/>
                  </a:lnTo>
                  <a:lnTo>
                    <a:pt x="5311" y="23436"/>
                  </a:lnTo>
                  <a:lnTo>
                    <a:pt x="5143" y="23689"/>
                  </a:lnTo>
                  <a:lnTo>
                    <a:pt x="4975" y="24015"/>
                  </a:lnTo>
                  <a:lnTo>
                    <a:pt x="4822" y="24377"/>
                  </a:lnTo>
                  <a:lnTo>
                    <a:pt x="4676" y="24738"/>
                  </a:lnTo>
                  <a:lnTo>
                    <a:pt x="4545" y="25136"/>
                  </a:lnTo>
                  <a:lnTo>
                    <a:pt x="4428" y="25534"/>
                  </a:lnTo>
                  <a:lnTo>
                    <a:pt x="4326" y="26004"/>
                  </a:lnTo>
                  <a:lnTo>
                    <a:pt x="4231" y="26438"/>
                  </a:lnTo>
                  <a:lnTo>
                    <a:pt x="4144" y="26908"/>
                  </a:lnTo>
                  <a:lnTo>
                    <a:pt x="4071" y="27378"/>
                  </a:lnTo>
                  <a:lnTo>
                    <a:pt x="4012" y="27849"/>
                  </a:lnTo>
                  <a:lnTo>
                    <a:pt x="3954" y="28319"/>
                  </a:lnTo>
                  <a:lnTo>
                    <a:pt x="3910" y="28789"/>
                  </a:lnTo>
                  <a:lnTo>
                    <a:pt x="3866" y="29259"/>
                  </a:lnTo>
                  <a:lnTo>
                    <a:pt x="3837" y="29729"/>
                  </a:lnTo>
                  <a:lnTo>
                    <a:pt x="3808" y="30199"/>
                  </a:lnTo>
                  <a:lnTo>
                    <a:pt x="3793" y="30633"/>
                  </a:lnTo>
                  <a:lnTo>
                    <a:pt x="3772" y="31067"/>
                  </a:lnTo>
                  <a:lnTo>
                    <a:pt x="3764" y="31574"/>
                  </a:lnTo>
                  <a:lnTo>
                    <a:pt x="3757" y="32080"/>
                  </a:lnTo>
                  <a:lnTo>
                    <a:pt x="3757" y="32586"/>
                  </a:lnTo>
                  <a:lnTo>
                    <a:pt x="3757" y="33129"/>
                  </a:lnTo>
                  <a:lnTo>
                    <a:pt x="3772" y="33671"/>
                  </a:lnTo>
                  <a:lnTo>
                    <a:pt x="3786" y="34214"/>
                  </a:lnTo>
                  <a:lnTo>
                    <a:pt x="3801" y="34756"/>
                  </a:lnTo>
                  <a:lnTo>
                    <a:pt x="3830" y="35335"/>
                  </a:lnTo>
                  <a:lnTo>
                    <a:pt x="3888" y="36456"/>
                  </a:lnTo>
                  <a:lnTo>
                    <a:pt x="3976" y="37650"/>
                  </a:lnTo>
                  <a:lnTo>
                    <a:pt x="4071" y="38843"/>
                  </a:lnTo>
                  <a:lnTo>
                    <a:pt x="4187" y="40073"/>
                  </a:lnTo>
                  <a:lnTo>
                    <a:pt x="4311" y="41302"/>
                  </a:lnTo>
                  <a:lnTo>
                    <a:pt x="4457" y="42568"/>
                  </a:lnTo>
                  <a:lnTo>
                    <a:pt x="4610" y="43834"/>
                  </a:lnTo>
                  <a:lnTo>
                    <a:pt x="4778" y="45100"/>
                  </a:lnTo>
                  <a:lnTo>
                    <a:pt x="4953" y="46366"/>
                  </a:lnTo>
                  <a:lnTo>
                    <a:pt x="5143" y="47668"/>
                  </a:lnTo>
                  <a:lnTo>
                    <a:pt x="5340" y="48934"/>
                  </a:lnTo>
                  <a:lnTo>
                    <a:pt x="5544" y="50236"/>
                  </a:lnTo>
                  <a:lnTo>
                    <a:pt x="5756" y="51501"/>
                  </a:lnTo>
                  <a:lnTo>
                    <a:pt x="5974" y="52767"/>
                  </a:lnTo>
                  <a:lnTo>
                    <a:pt x="6193" y="54033"/>
                  </a:lnTo>
                  <a:lnTo>
                    <a:pt x="6419" y="55299"/>
                  </a:lnTo>
                  <a:lnTo>
                    <a:pt x="6879" y="57722"/>
                  </a:lnTo>
                  <a:lnTo>
                    <a:pt x="7338" y="60073"/>
                  </a:lnTo>
                  <a:lnTo>
                    <a:pt x="7798" y="62315"/>
                  </a:lnTo>
                  <a:lnTo>
                    <a:pt x="8243" y="64449"/>
                  </a:lnTo>
                  <a:lnTo>
                    <a:pt x="8666" y="66402"/>
                  </a:lnTo>
                  <a:lnTo>
                    <a:pt x="9060" y="68174"/>
                  </a:lnTo>
                  <a:lnTo>
                    <a:pt x="8630" y="68065"/>
                  </a:lnTo>
                  <a:lnTo>
                    <a:pt x="8170" y="67957"/>
                  </a:lnTo>
                  <a:lnTo>
                    <a:pt x="7674" y="67921"/>
                  </a:lnTo>
                  <a:lnTo>
                    <a:pt x="7156" y="67957"/>
                  </a:lnTo>
                  <a:lnTo>
                    <a:pt x="6616" y="68029"/>
                  </a:lnTo>
                  <a:lnTo>
                    <a:pt x="6339" y="68102"/>
                  </a:lnTo>
                  <a:lnTo>
                    <a:pt x="6062" y="68210"/>
                  </a:lnTo>
                  <a:lnTo>
                    <a:pt x="5785" y="68319"/>
                  </a:lnTo>
                  <a:lnTo>
                    <a:pt x="5500" y="68463"/>
                  </a:lnTo>
                  <a:lnTo>
                    <a:pt x="5223" y="68644"/>
                  </a:lnTo>
                  <a:lnTo>
                    <a:pt x="4939" y="68861"/>
                  </a:lnTo>
                  <a:lnTo>
                    <a:pt x="4661" y="69078"/>
                  </a:lnTo>
                  <a:lnTo>
                    <a:pt x="4384" y="69367"/>
                  </a:lnTo>
                  <a:lnTo>
                    <a:pt x="4107" y="69657"/>
                  </a:lnTo>
                  <a:lnTo>
                    <a:pt x="3837" y="70018"/>
                  </a:lnTo>
                  <a:lnTo>
                    <a:pt x="3567" y="70380"/>
                  </a:lnTo>
                  <a:lnTo>
                    <a:pt x="3297" y="70814"/>
                  </a:lnTo>
                  <a:lnTo>
                    <a:pt x="3042" y="71248"/>
                  </a:lnTo>
                  <a:lnTo>
                    <a:pt x="2787" y="71754"/>
                  </a:lnTo>
                  <a:lnTo>
                    <a:pt x="2539" y="72297"/>
                  </a:lnTo>
                  <a:lnTo>
                    <a:pt x="2298" y="72876"/>
                  </a:lnTo>
                  <a:lnTo>
                    <a:pt x="2065" y="73527"/>
                  </a:lnTo>
                  <a:lnTo>
                    <a:pt x="1839" y="74214"/>
                  </a:lnTo>
                  <a:lnTo>
                    <a:pt x="1627" y="74973"/>
                  </a:lnTo>
                  <a:lnTo>
                    <a:pt x="1415" y="75769"/>
                  </a:lnTo>
                  <a:lnTo>
                    <a:pt x="1226" y="76601"/>
                  </a:lnTo>
                  <a:lnTo>
                    <a:pt x="1043" y="77505"/>
                  </a:lnTo>
                  <a:lnTo>
                    <a:pt x="905" y="78264"/>
                  </a:lnTo>
                  <a:lnTo>
                    <a:pt x="781" y="79024"/>
                  </a:lnTo>
                  <a:lnTo>
                    <a:pt x="657" y="79856"/>
                  </a:lnTo>
                  <a:lnTo>
                    <a:pt x="555" y="80651"/>
                  </a:lnTo>
                  <a:lnTo>
                    <a:pt x="453" y="81519"/>
                  </a:lnTo>
                  <a:lnTo>
                    <a:pt x="365" y="82424"/>
                  </a:lnTo>
                  <a:lnTo>
                    <a:pt x="285" y="83328"/>
                  </a:lnTo>
                  <a:lnTo>
                    <a:pt x="219" y="84232"/>
                  </a:lnTo>
                  <a:lnTo>
                    <a:pt x="154" y="85208"/>
                  </a:lnTo>
                  <a:lnTo>
                    <a:pt x="110" y="86185"/>
                  </a:lnTo>
                  <a:lnTo>
                    <a:pt x="66" y="87197"/>
                  </a:lnTo>
                  <a:lnTo>
                    <a:pt x="37" y="88210"/>
                  </a:lnTo>
                  <a:lnTo>
                    <a:pt x="15" y="89259"/>
                  </a:lnTo>
                  <a:lnTo>
                    <a:pt x="0" y="90344"/>
                  </a:lnTo>
                  <a:lnTo>
                    <a:pt x="0" y="91429"/>
                  </a:lnTo>
                  <a:lnTo>
                    <a:pt x="8" y="92550"/>
                  </a:lnTo>
                  <a:lnTo>
                    <a:pt x="22" y="93201"/>
                  </a:lnTo>
                  <a:lnTo>
                    <a:pt x="37" y="93888"/>
                  </a:lnTo>
                  <a:lnTo>
                    <a:pt x="51" y="94539"/>
                  </a:lnTo>
                  <a:lnTo>
                    <a:pt x="81" y="95226"/>
                  </a:lnTo>
                  <a:lnTo>
                    <a:pt x="110" y="95877"/>
                  </a:lnTo>
                  <a:lnTo>
                    <a:pt x="154" y="96565"/>
                  </a:lnTo>
                  <a:lnTo>
                    <a:pt x="197" y="97216"/>
                  </a:lnTo>
                  <a:lnTo>
                    <a:pt x="248" y="97903"/>
                  </a:lnTo>
                  <a:lnTo>
                    <a:pt x="307" y="98554"/>
                  </a:lnTo>
                  <a:lnTo>
                    <a:pt x="380" y="99205"/>
                  </a:lnTo>
                  <a:lnTo>
                    <a:pt x="453" y="99856"/>
                  </a:lnTo>
                  <a:lnTo>
                    <a:pt x="540" y="100471"/>
                  </a:lnTo>
                  <a:lnTo>
                    <a:pt x="635" y="101085"/>
                  </a:lnTo>
                  <a:lnTo>
                    <a:pt x="737" y="101700"/>
                  </a:lnTo>
                  <a:lnTo>
                    <a:pt x="854" y="102279"/>
                  </a:lnTo>
                  <a:lnTo>
                    <a:pt x="978" y="102857"/>
                  </a:lnTo>
                  <a:lnTo>
                    <a:pt x="1109" y="103400"/>
                  </a:lnTo>
                  <a:lnTo>
                    <a:pt x="1255" y="103906"/>
                  </a:lnTo>
                  <a:lnTo>
                    <a:pt x="1415" y="104413"/>
                  </a:lnTo>
                  <a:lnTo>
                    <a:pt x="1583" y="104883"/>
                  </a:lnTo>
                  <a:lnTo>
                    <a:pt x="1766" y="105317"/>
                  </a:lnTo>
                  <a:lnTo>
                    <a:pt x="1955" y="105751"/>
                  </a:lnTo>
                  <a:lnTo>
                    <a:pt x="2159" y="106112"/>
                  </a:lnTo>
                  <a:lnTo>
                    <a:pt x="2378" y="106474"/>
                  </a:lnTo>
                  <a:lnTo>
                    <a:pt x="2612" y="106800"/>
                  </a:lnTo>
                  <a:lnTo>
                    <a:pt x="2860" y="107053"/>
                  </a:lnTo>
                  <a:lnTo>
                    <a:pt x="3122" y="107306"/>
                  </a:lnTo>
                  <a:lnTo>
                    <a:pt x="3400" y="107523"/>
                  </a:lnTo>
                  <a:lnTo>
                    <a:pt x="3691" y="107668"/>
                  </a:lnTo>
                  <a:lnTo>
                    <a:pt x="3998" y="107776"/>
                  </a:lnTo>
                  <a:lnTo>
                    <a:pt x="4319" y="107848"/>
                  </a:lnTo>
                  <a:lnTo>
                    <a:pt x="4654" y="107885"/>
                  </a:lnTo>
                  <a:lnTo>
                    <a:pt x="5092" y="107848"/>
                  </a:lnTo>
                  <a:lnTo>
                    <a:pt x="5529" y="107740"/>
                  </a:lnTo>
                  <a:lnTo>
                    <a:pt x="5967" y="107559"/>
                  </a:lnTo>
                  <a:lnTo>
                    <a:pt x="6412" y="107342"/>
                  </a:lnTo>
                  <a:lnTo>
                    <a:pt x="6850" y="107089"/>
                  </a:lnTo>
                  <a:lnTo>
                    <a:pt x="7287" y="106763"/>
                  </a:lnTo>
                  <a:lnTo>
                    <a:pt x="7718" y="106438"/>
                  </a:lnTo>
                  <a:lnTo>
                    <a:pt x="8141" y="106040"/>
                  </a:lnTo>
                  <a:lnTo>
                    <a:pt x="8549" y="105642"/>
                  </a:lnTo>
                  <a:lnTo>
                    <a:pt x="8950" y="105244"/>
                  </a:lnTo>
                  <a:lnTo>
                    <a:pt x="9337" y="104810"/>
                  </a:lnTo>
                  <a:lnTo>
                    <a:pt x="9702" y="104376"/>
                  </a:lnTo>
                  <a:lnTo>
                    <a:pt x="10380" y="103508"/>
                  </a:lnTo>
                  <a:lnTo>
                    <a:pt x="10964" y="102713"/>
                  </a:lnTo>
                  <a:lnTo>
                    <a:pt x="10810" y="104738"/>
                  </a:lnTo>
                  <a:lnTo>
                    <a:pt x="10650" y="106980"/>
                  </a:lnTo>
                  <a:lnTo>
                    <a:pt x="10482" y="109476"/>
                  </a:lnTo>
                  <a:lnTo>
                    <a:pt x="10307" y="112188"/>
                  </a:lnTo>
                  <a:lnTo>
                    <a:pt x="10139" y="115009"/>
                  </a:lnTo>
                  <a:lnTo>
                    <a:pt x="9972" y="117975"/>
                  </a:lnTo>
                  <a:lnTo>
                    <a:pt x="9899" y="119494"/>
                  </a:lnTo>
                  <a:lnTo>
                    <a:pt x="9826" y="121049"/>
                  </a:lnTo>
                  <a:lnTo>
                    <a:pt x="9753" y="122604"/>
                  </a:lnTo>
                  <a:lnTo>
                    <a:pt x="9687" y="124159"/>
                  </a:lnTo>
                  <a:lnTo>
                    <a:pt x="9629" y="125715"/>
                  </a:lnTo>
                  <a:lnTo>
                    <a:pt x="9578" y="127306"/>
                  </a:lnTo>
                  <a:lnTo>
                    <a:pt x="9527" y="128861"/>
                  </a:lnTo>
                  <a:lnTo>
                    <a:pt x="9490" y="130452"/>
                  </a:lnTo>
                  <a:lnTo>
                    <a:pt x="9461" y="132008"/>
                  </a:lnTo>
                  <a:lnTo>
                    <a:pt x="9439" y="133526"/>
                  </a:lnTo>
                  <a:lnTo>
                    <a:pt x="9425" y="135045"/>
                  </a:lnTo>
                  <a:lnTo>
                    <a:pt x="9417" y="136564"/>
                  </a:lnTo>
                  <a:lnTo>
                    <a:pt x="9425" y="138047"/>
                  </a:lnTo>
                  <a:lnTo>
                    <a:pt x="9439" y="139494"/>
                  </a:lnTo>
                  <a:lnTo>
                    <a:pt x="9468" y="140904"/>
                  </a:lnTo>
                  <a:lnTo>
                    <a:pt x="9505" y="142279"/>
                  </a:lnTo>
                  <a:lnTo>
                    <a:pt x="9556" y="143617"/>
                  </a:lnTo>
                  <a:lnTo>
                    <a:pt x="9622" y="144883"/>
                  </a:lnTo>
                  <a:lnTo>
                    <a:pt x="9702" y="146149"/>
                  </a:lnTo>
                  <a:lnTo>
                    <a:pt x="9746" y="146727"/>
                  </a:lnTo>
                  <a:lnTo>
                    <a:pt x="9797" y="147306"/>
                  </a:lnTo>
                  <a:lnTo>
                    <a:pt x="9862" y="148029"/>
                  </a:lnTo>
                  <a:lnTo>
                    <a:pt x="9935" y="148716"/>
                  </a:lnTo>
                  <a:lnTo>
                    <a:pt x="10008" y="149367"/>
                  </a:lnTo>
                  <a:lnTo>
                    <a:pt x="10096" y="150018"/>
                  </a:lnTo>
                  <a:lnTo>
                    <a:pt x="10183" y="150633"/>
                  </a:lnTo>
                  <a:lnTo>
                    <a:pt x="10271" y="151176"/>
                  </a:lnTo>
                  <a:lnTo>
                    <a:pt x="10373" y="151718"/>
                  </a:lnTo>
                  <a:lnTo>
                    <a:pt x="10475" y="152224"/>
                  </a:lnTo>
                  <a:lnTo>
                    <a:pt x="10577" y="152731"/>
                  </a:lnTo>
                  <a:lnTo>
                    <a:pt x="10694" y="153165"/>
                  </a:lnTo>
                  <a:lnTo>
                    <a:pt x="10810" y="153599"/>
                  </a:lnTo>
                  <a:lnTo>
                    <a:pt x="10934" y="153997"/>
                  </a:lnTo>
                  <a:lnTo>
                    <a:pt x="11058" y="154358"/>
                  </a:lnTo>
                  <a:lnTo>
                    <a:pt x="11190" y="154684"/>
                  </a:lnTo>
                  <a:lnTo>
                    <a:pt x="11328" y="154973"/>
                  </a:lnTo>
                  <a:lnTo>
                    <a:pt x="11474" y="155226"/>
                  </a:lnTo>
                  <a:lnTo>
                    <a:pt x="11598" y="155443"/>
                  </a:lnTo>
                  <a:lnTo>
                    <a:pt x="11730" y="155624"/>
                  </a:lnTo>
                  <a:lnTo>
                    <a:pt x="11854" y="155805"/>
                  </a:lnTo>
                  <a:lnTo>
                    <a:pt x="11985" y="155913"/>
                  </a:lnTo>
                  <a:lnTo>
                    <a:pt x="12109" y="156022"/>
                  </a:lnTo>
                  <a:lnTo>
                    <a:pt x="12240" y="156094"/>
                  </a:lnTo>
                  <a:lnTo>
                    <a:pt x="12364" y="156130"/>
                  </a:lnTo>
                  <a:lnTo>
                    <a:pt x="12634" y="156130"/>
                  </a:lnTo>
                  <a:lnTo>
                    <a:pt x="12773" y="156058"/>
                  </a:lnTo>
                  <a:lnTo>
                    <a:pt x="12911" y="155986"/>
                  </a:lnTo>
                  <a:lnTo>
                    <a:pt x="13050" y="155877"/>
                  </a:lnTo>
                  <a:lnTo>
                    <a:pt x="13181" y="155696"/>
                  </a:lnTo>
                  <a:lnTo>
                    <a:pt x="13320" y="155516"/>
                  </a:lnTo>
                  <a:lnTo>
                    <a:pt x="13451" y="155299"/>
                  </a:lnTo>
                  <a:lnTo>
                    <a:pt x="13575" y="155082"/>
                  </a:lnTo>
                  <a:lnTo>
                    <a:pt x="13699" y="154792"/>
                  </a:lnTo>
                  <a:lnTo>
                    <a:pt x="13823" y="154467"/>
                  </a:lnTo>
                  <a:lnTo>
                    <a:pt x="13947" y="154141"/>
                  </a:lnTo>
                  <a:lnTo>
                    <a:pt x="14071" y="153780"/>
                  </a:lnTo>
                  <a:lnTo>
                    <a:pt x="14188" y="153418"/>
                  </a:lnTo>
                  <a:lnTo>
                    <a:pt x="14304" y="152984"/>
                  </a:lnTo>
                  <a:lnTo>
                    <a:pt x="14421" y="152550"/>
                  </a:lnTo>
                  <a:lnTo>
                    <a:pt x="14531" y="152116"/>
                  </a:lnTo>
                  <a:lnTo>
                    <a:pt x="14640" y="151610"/>
                  </a:lnTo>
                  <a:lnTo>
                    <a:pt x="14749" y="151103"/>
                  </a:lnTo>
                  <a:lnTo>
                    <a:pt x="14961" y="150054"/>
                  </a:lnTo>
                  <a:lnTo>
                    <a:pt x="15165" y="148897"/>
                  </a:lnTo>
                  <a:lnTo>
                    <a:pt x="15362" y="147668"/>
                  </a:lnTo>
                  <a:lnTo>
                    <a:pt x="15544" y="146402"/>
                  </a:lnTo>
                  <a:lnTo>
                    <a:pt x="15727" y="145064"/>
                  </a:lnTo>
                  <a:lnTo>
                    <a:pt x="15902" y="143653"/>
                  </a:lnTo>
                  <a:lnTo>
                    <a:pt x="16070" y="142206"/>
                  </a:lnTo>
                  <a:lnTo>
                    <a:pt x="16230" y="140724"/>
                  </a:lnTo>
                  <a:lnTo>
                    <a:pt x="16383" y="139241"/>
                  </a:lnTo>
                  <a:lnTo>
                    <a:pt x="16529" y="137686"/>
                  </a:lnTo>
                  <a:lnTo>
                    <a:pt x="16668" y="136130"/>
                  </a:lnTo>
                  <a:lnTo>
                    <a:pt x="16799" y="134539"/>
                  </a:lnTo>
                  <a:lnTo>
                    <a:pt x="16923" y="132984"/>
                  </a:lnTo>
                  <a:lnTo>
                    <a:pt x="17047" y="131393"/>
                  </a:lnTo>
                  <a:lnTo>
                    <a:pt x="17156" y="129838"/>
                  </a:lnTo>
                  <a:lnTo>
                    <a:pt x="17266" y="128282"/>
                  </a:lnTo>
                  <a:lnTo>
                    <a:pt x="17361" y="126727"/>
                  </a:lnTo>
                  <a:lnTo>
                    <a:pt x="17543" y="123762"/>
                  </a:lnTo>
                  <a:lnTo>
                    <a:pt x="17704" y="120904"/>
                  </a:lnTo>
                  <a:lnTo>
                    <a:pt x="17835" y="118300"/>
                  </a:lnTo>
                  <a:lnTo>
                    <a:pt x="18054" y="120543"/>
                  </a:lnTo>
                  <a:lnTo>
                    <a:pt x="18309" y="123002"/>
                  </a:lnTo>
                  <a:lnTo>
                    <a:pt x="18586" y="125570"/>
                  </a:lnTo>
                  <a:lnTo>
                    <a:pt x="18732" y="126908"/>
                  </a:lnTo>
                  <a:lnTo>
                    <a:pt x="18893" y="128246"/>
                  </a:lnTo>
                  <a:lnTo>
                    <a:pt x="19053" y="129584"/>
                  </a:lnTo>
                  <a:lnTo>
                    <a:pt x="19221" y="130923"/>
                  </a:lnTo>
                  <a:lnTo>
                    <a:pt x="19403" y="132261"/>
                  </a:lnTo>
                  <a:lnTo>
                    <a:pt x="19585" y="133599"/>
                  </a:lnTo>
                  <a:lnTo>
                    <a:pt x="19768" y="134937"/>
                  </a:lnTo>
                  <a:lnTo>
                    <a:pt x="19965" y="136275"/>
                  </a:lnTo>
                  <a:lnTo>
                    <a:pt x="20169" y="137541"/>
                  </a:lnTo>
                  <a:lnTo>
                    <a:pt x="20373" y="138807"/>
                  </a:lnTo>
                  <a:lnTo>
                    <a:pt x="20585" y="140036"/>
                  </a:lnTo>
                  <a:lnTo>
                    <a:pt x="20804" y="141230"/>
                  </a:lnTo>
                  <a:lnTo>
                    <a:pt x="21030" y="142387"/>
                  </a:lnTo>
                  <a:lnTo>
                    <a:pt x="21256" y="143472"/>
                  </a:lnTo>
                  <a:lnTo>
                    <a:pt x="21489" y="144485"/>
                  </a:lnTo>
                  <a:lnTo>
                    <a:pt x="21730" y="145461"/>
                  </a:lnTo>
                  <a:lnTo>
                    <a:pt x="21971" y="146402"/>
                  </a:lnTo>
                  <a:lnTo>
                    <a:pt x="22219" y="147234"/>
                  </a:lnTo>
                  <a:lnTo>
                    <a:pt x="22474" y="147993"/>
                  </a:lnTo>
                  <a:lnTo>
                    <a:pt x="22605" y="148318"/>
                  </a:lnTo>
                  <a:lnTo>
                    <a:pt x="22729" y="148644"/>
                  </a:lnTo>
                  <a:lnTo>
                    <a:pt x="22861" y="148969"/>
                  </a:lnTo>
                  <a:lnTo>
                    <a:pt x="22992" y="149259"/>
                  </a:lnTo>
                  <a:lnTo>
                    <a:pt x="23131" y="149512"/>
                  </a:lnTo>
                  <a:lnTo>
                    <a:pt x="23262" y="149729"/>
                  </a:lnTo>
                  <a:lnTo>
                    <a:pt x="23400" y="149946"/>
                  </a:lnTo>
                  <a:lnTo>
                    <a:pt x="23532" y="150127"/>
                  </a:lnTo>
                  <a:lnTo>
                    <a:pt x="23670" y="150271"/>
                  </a:lnTo>
                  <a:lnTo>
                    <a:pt x="23809" y="150416"/>
                  </a:lnTo>
                  <a:lnTo>
                    <a:pt x="23947" y="150525"/>
                  </a:lnTo>
                  <a:lnTo>
                    <a:pt x="24086" y="150597"/>
                  </a:lnTo>
                  <a:lnTo>
                    <a:pt x="24232" y="150633"/>
                  </a:lnTo>
                  <a:lnTo>
                    <a:pt x="24546" y="150633"/>
                  </a:lnTo>
                  <a:lnTo>
                    <a:pt x="24713" y="150561"/>
                  </a:lnTo>
                  <a:lnTo>
                    <a:pt x="24881" y="150452"/>
                  </a:lnTo>
                  <a:lnTo>
                    <a:pt x="25056" y="150308"/>
                  </a:lnTo>
                  <a:lnTo>
                    <a:pt x="25224" y="150127"/>
                  </a:lnTo>
                  <a:lnTo>
                    <a:pt x="25392" y="149874"/>
                  </a:lnTo>
                  <a:lnTo>
                    <a:pt x="25559" y="149584"/>
                  </a:lnTo>
                  <a:lnTo>
                    <a:pt x="25727" y="149259"/>
                  </a:lnTo>
                  <a:lnTo>
                    <a:pt x="25880" y="148933"/>
                  </a:lnTo>
                  <a:lnTo>
                    <a:pt x="26034" y="148535"/>
                  </a:lnTo>
                  <a:lnTo>
                    <a:pt x="26172" y="148138"/>
                  </a:lnTo>
                  <a:lnTo>
                    <a:pt x="26304" y="147704"/>
                  </a:lnTo>
                  <a:lnTo>
                    <a:pt x="26435" y="147234"/>
                  </a:lnTo>
                  <a:lnTo>
                    <a:pt x="26552" y="146763"/>
                  </a:lnTo>
                  <a:lnTo>
                    <a:pt x="26668" y="146221"/>
                  </a:lnTo>
                  <a:lnTo>
                    <a:pt x="26770" y="145678"/>
                  </a:lnTo>
                  <a:lnTo>
                    <a:pt x="26865" y="145100"/>
                  </a:lnTo>
                  <a:lnTo>
                    <a:pt x="26960" y="144485"/>
                  </a:lnTo>
                  <a:lnTo>
                    <a:pt x="27040" y="143870"/>
                  </a:lnTo>
                  <a:lnTo>
                    <a:pt x="27113" y="143183"/>
                  </a:lnTo>
                  <a:lnTo>
                    <a:pt x="27179" y="142496"/>
                  </a:lnTo>
                  <a:lnTo>
                    <a:pt x="27244" y="141772"/>
                  </a:lnTo>
                  <a:lnTo>
                    <a:pt x="27296" y="141013"/>
                  </a:lnTo>
                  <a:lnTo>
                    <a:pt x="27339" y="140253"/>
                  </a:lnTo>
                  <a:lnTo>
                    <a:pt x="27368" y="139675"/>
                  </a:lnTo>
                  <a:lnTo>
                    <a:pt x="27390" y="139096"/>
                  </a:lnTo>
                  <a:lnTo>
                    <a:pt x="27405" y="138517"/>
                  </a:lnTo>
                  <a:lnTo>
                    <a:pt x="27420" y="137903"/>
                  </a:lnTo>
                  <a:lnTo>
                    <a:pt x="27441" y="136673"/>
                  </a:lnTo>
                  <a:lnTo>
                    <a:pt x="27441" y="135407"/>
                  </a:lnTo>
                  <a:lnTo>
                    <a:pt x="27427" y="134105"/>
                  </a:lnTo>
                  <a:lnTo>
                    <a:pt x="27405" y="132767"/>
                  </a:lnTo>
                  <a:lnTo>
                    <a:pt x="27361" y="131429"/>
                  </a:lnTo>
                  <a:lnTo>
                    <a:pt x="27310" y="130055"/>
                  </a:lnTo>
                  <a:lnTo>
                    <a:pt x="27244" y="128680"/>
                  </a:lnTo>
                  <a:lnTo>
                    <a:pt x="27172" y="127270"/>
                  </a:lnTo>
                  <a:lnTo>
                    <a:pt x="27084" y="125823"/>
                  </a:lnTo>
                  <a:lnTo>
                    <a:pt x="26989" y="124413"/>
                  </a:lnTo>
                  <a:lnTo>
                    <a:pt x="26880" y="122966"/>
                  </a:lnTo>
                  <a:lnTo>
                    <a:pt x="26770" y="121519"/>
                  </a:lnTo>
                  <a:lnTo>
                    <a:pt x="26646" y="120073"/>
                  </a:lnTo>
                  <a:lnTo>
                    <a:pt x="26515" y="118626"/>
                  </a:lnTo>
                  <a:lnTo>
                    <a:pt x="26384" y="117179"/>
                  </a:lnTo>
                  <a:lnTo>
                    <a:pt x="26245" y="115733"/>
                  </a:lnTo>
                  <a:lnTo>
                    <a:pt x="26099" y="114322"/>
                  </a:lnTo>
                  <a:lnTo>
                    <a:pt x="25953" y="112912"/>
                  </a:lnTo>
                  <a:lnTo>
                    <a:pt x="25647" y="110163"/>
                  </a:lnTo>
                  <a:lnTo>
                    <a:pt x="25333" y="107487"/>
                  </a:lnTo>
                  <a:lnTo>
                    <a:pt x="25020" y="104919"/>
                  </a:lnTo>
                  <a:lnTo>
                    <a:pt x="24706" y="102496"/>
                  </a:lnTo>
                  <a:lnTo>
                    <a:pt x="24407" y="100217"/>
                  </a:lnTo>
                  <a:lnTo>
                    <a:pt x="24123" y="98156"/>
                  </a:lnTo>
                  <a:lnTo>
                    <a:pt x="24123" y="98156"/>
                  </a:lnTo>
                  <a:lnTo>
                    <a:pt x="24706" y="99132"/>
                  </a:lnTo>
                  <a:lnTo>
                    <a:pt x="25020" y="99675"/>
                  </a:lnTo>
                  <a:lnTo>
                    <a:pt x="25341" y="100181"/>
                  </a:lnTo>
                  <a:lnTo>
                    <a:pt x="25676" y="100651"/>
                  </a:lnTo>
                  <a:lnTo>
                    <a:pt x="26026" y="101158"/>
                  </a:lnTo>
                  <a:lnTo>
                    <a:pt x="26384" y="101628"/>
                  </a:lnTo>
                  <a:lnTo>
                    <a:pt x="26741" y="102062"/>
                  </a:lnTo>
                  <a:lnTo>
                    <a:pt x="27113" y="102460"/>
                  </a:lnTo>
                  <a:lnTo>
                    <a:pt x="27485" y="102821"/>
                  </a:lnTo>
                  <a:lnTo>
                    <a:pt x="27857" y="103183"/>
                  </a:lnTo>
                  <a:lnTo>
                    <a:pt x="28236" y="103436"/>
                  </a:lnTo>
                  <a:lnTo>
                    <a:pt x="28616" y="103689"/>
                  </a:lnTo>
                  <a:lnTo>
                    <a:pt x="28988" y="103834"/>
                  </a:lnTo>
                  <a:lnTo>
                    <a:pt x="29367" y="103942"/>
                  </a:lnTo>
                  <a:lnTo>
                    <a:pt x="29732" y="103979"/>
                  </a:lnTo>
                  <a:lnTo>
                    <a:pt x="30009" y="103979"/>
                  </a:lnTo>
                  <a:lnTo>
                    <a:pt x="30272" y="103906"/>
                  </a:lnTo>
                  <a:lnTo>
                    <a:pt x="30520" y="103798"/>
                  </a:lnTo>
                  <a:lnTo>
                    <a:pt x="30760" y="103653"/>
                  </a:lnTo>
                  <a:lnTo>
                    <a:pt x="30986" y="103472"/>
                  </a:lnTo>
                  <a:lnTo>
                    <a:pt x="31213" y="103255"/>
                  </a:lnTo>
                  <a:lnTo>
                    <a:pt x="31417" y="103002"/>
                  </a:lnTo>
                  <a:lnTo>
                    <a:pt x="31621" y="102713"/>
                  </a:lnTo>
                  <a:lnTo>
                    <a:pt x="31811" y="102423"/>
                  </a:lnTo>
                  <a:lnTo>
                    <a:pt x="31993" y="102062"/>
                  </a:lnTo>
                  <a:lnTo>
                    <a:pt x="32168" y="101700"/>
                  </a:lnTo>
                  <a:lnTo>
                    <a:pt x="32329" y="101302"/>
                  </a:lnTo>
                  <a:lnTo>
                    <a:pt x="32482" y="100868"/>
                  </a:lnTo>
                  <a:lnTo>
                    <a:pt x="32635" y="100434"/>
                  </a:lnTo>
                  <a:lnTo>
                    <a:pt x="32774" y="99964"/>
                  </a:lnTo>
                  <a:lnTo>
                    <a:pt x="32905" y="99494"/>
                  </a:lnTo>
                  <a:lnTo>
                    <a:pt x="33022" y="98988"/>
                  </a:lnTo>
                  <a:lnTo>
                    <a:pt x="33138" y="98445"/>
                  </a:lnTo>
                  <a:lnTo>
                    <a:pt x="33248" y="97939"/>
                  </a:lnTo>
                  <a:lnTo>
                    <a:pt x="33350" y="97360"/>
                  </a:lnTo>
                  <a:lnTo>
                    <a:pt x="33445" y="96818"/>
                  </a:lnTo>
                  <a:lnTo>
                    <a:pt x="33532" y="96239"/>
                  </a:lnTo>
                  <a:lnTo>
                    <a:pt x="33620" y="95660"/>
                  </a:lnTo>
                  <a:lnTo>
                    <a:pt x="33693" y="95082"/>
                  </a:lnTo>
                  <a:lnTo>
                    <a:pt x="33766" y="94467"/>
                  </a:lnTo>
                  <a:lnTo>
                    <a:pt x="33831" y="93888"/>
                  </a:lnTo>
                  <a:lnTo>
                    <a:pt x="33890" y="93273"/>
                  </a:lnTo>
                  <a:lnTo>
                    <a:pt x="33941" y="92695"/>
                  </a:lnTo>
                  <a:lnTo>
                    <a:pt x="34035" y="91501"/>
                  </a:lnTo>
                  <a:lnTo>
                    <a:pt x="34116" y="90308"/>
                  </a:lnTo>
                  <a:lnTo>
                    <a:pt x="34152" y="89584"/>
                  </a:lnTo>
                  <a:lnTo>
                    <a:pt x="34181" y="88861"/>
                  </a:lnTo>
                  <a:lnTo>
                    <a:pt x="34203" y="88174"/>
                  </a:lnTo>
                  <a:lnTo>
                    <a:pt x="34218" y="87487"/>
                  </a:lnTo>
                  <a:lnTo>
                    <a:pt x="34218" y="86800"/>
                  </a:lnTo>
                  <a:lnTo>
                    <a:pt x="34218" y="86112"/>
                  </a:lnTo>
                  <a:lnTo>
                    <a:pt x="34210" y="85425"/>
                  </a:lnTo>
                  <a:lnTo>
                    <a:pt x="34189" y="84738"/>
                  </a:lnTo>
                  <a:lnTo>
                    <a:pt x="34167" y="84087"/>
                  </a:lnTo>
                  <a:lnTo>
                    <a:pt x="34130" y="83436"/>
                  </a:lnTo>
                  <a:lnTo>
                    <a:pt x="34086" y="82785"/>
                  </a:lnTo>
                  <a:lnTo>
                    <a:pt x="34035" y="82134"/>
                  </a:lnTo>
                  <a:lnTo>
                    <a:pt x="33984" y="81519"/>
                  </a:lnTo>
                  <a:lnTo>
                    <a:pt x="33919" y="80905"/>
                  </a:lnTo>
                  <a:lnTo>
                    <a:pt x="33846" y="80290"/>
                  </a:lnTo>
                  <a:lnTo>
                    <a:pt x="33758" y="79675"/>
                  </a:lnTo>
                  <a:lnTo>
                    <a:pt x="33627" y="78807"/>
                  </a:lnTo>
                  <a:lnTo>
                    <a:pt x="33481" y="77975"/>
                  </a:lnTo>
                  <a:lnTo>
                    <a:pt x="33313" y="77143"/>
                  </a:lnTo>
                  <a:lnTo>
                    <a:pt x="33138" y="76384"/>
                  </a:lnTo>
                  <a:lnTo>
                    <a:pt x="32949" y="75624"/>
                  </a:lnTo>
                  <a:lnTo>
                    <a:pt x="32744" y="74901"/>
                  </a:lnTo>
                  <a:lnTo>
                    <a:pt x="32526" y="74178"/>
                  </a:lnTo>
                  <a:lnTo>
                    <a:pt x="32292" y="73527"/>
                  </a:lnTo>
                  <a:lnTo>
                    <a:pt x="32051" y="72876"/>
                  </a:lnTo>
                  <a:lnTo>
                    <a:pt x="31796" y="72261"/>
                  </a:lnTo>
                  <a:lnTo>
                    <a:pt x="31533" y="71646"/>
                  </a:lnTo>
                  <a:lnTo>
                    <a:pt x="31264" y="71103"/>
                  </a:lnTo>
                  <a:lnTo>
                    <a:pt x="30979" y="70561"/>
                  </a:lnTo>
                  <a:lnTo>
                    <a:pt x="30695" y="70018"/>
                  </a:lnTo>
                  <a:lnTo>
                    <a:pt x="30396" y="69548"/>
                  </a:lnTo>
                  <a:lnTo>
                    <a:pt x="30089" y="69042"/>
                  </a:lnTo>
                  <a:lnTo>
                    <a:pt x="29776" y="68608"/>
                  </a:lnTo>
                  <a:lnTo>
                    <a:pt x="29455" y="68174"/>
                  </a:lnTo>
                  <a:lnTo>
                    <a:pt x="29126" y="67776"/>
                  </a:lnTo>
                  <a:lnTo>
                    <a:pt x="28798" y="67378"/>
                  </a:lnTo>
                  <a:lnTo>
                    <a:pt x="28463" y="67017"/>
                  </a:lnTo>
                  <a:lnTo>
                    <a:pt x="28127" y="66655"/>
                  </a:lnTo>
                  <a:lnTo>
                    <a:pt x="27441" y="66040"/>
                  </a:lnTo>
                  <a:lnTo>
                    <a:pt x="26741" y="65462"/>
                  </a:lnTo>
                  <a:lnTo>
                    <a:pt x="26041" y="64955"/>
                  </a:lnTo>
                  <a:lnTo>
                    <a:pt x="25341" y="64521"/>
                  </a:lnTo>
                  <a:lnTo>
                    <a:pt x="24648" y="64160"/>
                  </a:lnTo>
                  <a:lnTo>
                    <a:pt x="24845" y="63364"/>
                  </a:lnTo>
                  <a:lnTo>
                    <a:pt x="25042" y="62568"/>
                  </a:lnTo>
                  <a:lnTo>
                    <a:pt x="25239" y="61700"/>
                  </a:lnTo>
                  <a:lnTo>
                    <a:pt x="25443" y="60796"/>
                  </a:lnTo>
                  <a:lnTo>
                    <a:pt x="25640" y="59820"/>
                  </a:lnTo>
                  <a:lnTo>
                    <a:pt x="25844" y="58843"/>
                  </a:lnTo>
                  <a:lnTo>
                    <a:pt x="26048" y="57830"/>
                  </a:lnTo>
                  <a:lnTo>
                    <a:pt x="26252" y="56745"/>
                  </a:lnTo>
                  <a:lnTo>
                    <a:pt x="26457" y="55660"/>
                  </a:lnTo>
                  <a:lnTo>
                    <a:pt x="26661" y="54539"/>
                  </a:lnTo>
                  <a:lnTo>
                    <a:pt x="26865" y="53382"/>
                  </a:lnTo>
                  <a:lnTo>
                    <a:pt x="27062" y="52225"/>
                  </a:lnTo>
                  <a:lnTo>
                    <a:pt x="27252" y="51031"/>
                  </a:lnTo>
                  <a:lnTo>
                    <a:pt x="27449" y="49838"/>
                  </a:lnTo>
                  <a:lnTo>
                    <a:pt x="27631" y="48608"/>
                  </a:lnTo>
                  <a:lnTo>
                    <a:pt x="27813" y="47378"/>
                  </a:lnTo>
                  <a:lnTo>
                    <a:pt x="27988" y="46113"/>
                  </a:lnTo>
                  <a:lnTo>
                    <a:pt x="28164" y="44883"/>
                  </a:lnTo>
                  <a:lnTo>
                    <a:pt x="28324" y="43617"/>
                  </a:lnTo>
                  <a:lnTo>
                    <a:pt x="28484" y="42351"/>
                  </a:lnTo>
                  <a:lnTo>
                    <a:pt x="28630" y="41122"/>
                  </a:lnTo>
                  <a:lnTo>
                    <a:pt x="28776" y="39856"/>
                  </a:lnTo>
                  <a:lnTo>
                    <a:pt x="28908" y="38626"/>
                  </a:lnTo>
                  <a:lnTo>
                    <a:pt x="29032" y="37396"/>
                  </a:lnTo>
                  <a:lnTo>
                    <a:pt x="29141" y="36167"/>
                  </a:lnTo>
                  <a:lnTo>
                    <a:pt x="29243" y="34973"/>
                  </a:lnTo>
                  <a:lnTo>
                    <a:pt x="29331" y="33780"/>
                  </a:lnTo>
                  <a:lnTo>
                    <a:pt x="29411" y="32623"/>
                  </a:lnTo>
                  <a:lnTo>
                    <a:pt x="29477" y="31465"/>
                  </a:lnTo>
                  <a:lnTo>
                    <a:pt x="29535" y="30344"/>
                  </a:lnTo>
                  <a:lnTo>
                    <a:pt x="29571" y="29259"/>
                  </a:lnTo>
                  <a:lnTo>
                    <a:pt x="29601" y="28210"/>
                  </a:lnTo>
                  <a:lnTo>
                    <a:pt x="29608" y="27595"/>
                  </a:lnTo>
                  <a:lnTo>
                    <a:pt x="29615" y="27017"/>
                  </a:lnTo>
                  <a:lnTo>
                    <a:pt x="29608" y="26474"/>
                  </a:lnTo>
                  <a:lnTo>
                    <a:pt x="29608" y="25896"/>
                  </a:lnTo>
                  <a:lnTo>
                    <a:pt x="29593" y="25353"/>
                  </a:lnTo>
                  <a:lnTo>
                    <a:pt x="29579" y="24847"/>
                  </a:lnTo>
                  <a:lnTo>
                    <a:pt x="29564" y="24304"/>
                  </a:lnTo>
                  <a:lnTo>
                    <a:pt x="29542" y="23834"/>
                  </a:lnTo>
                  <a:lnTo>
                    <a:pt x="29513" y="23328"/>
                  </a:lnTo>
                  <a:lnTo>
                    <a:pt x="29477" y="22858"/>
                  </a:lnTo>
                  <a:lnTo>
                    <a:pt x="29440" y="22387"/>
                  </a:lnTo>
                  <a:lnTo>
                    <a:pt x="29404" y="21953"/>
                  </a:lnTo>
                  <a:lnTo>
                    <a:pt x="29353" y="21519"/>
                  </a:lnTo>
                  <a:lnTo>
                    <a:pt x="29309" y="21122"/>
                  </a:lnTo>
                  <a:lnTo>
                    <a:pt x="29250" y="20724"/>
                  </a:lnTo>
                  <a:lnTo>
                    <a:pt x="29192" y="20326"/>
                  </a:lnTo>
                  <a:lnTo>
                    <a:pt x="29134" y="19964"/>
                  </a:lnTo>
                  <a:lnTo>
                    <a:pt x="29061" y="19603"/>
                  </a:lnTo>
                  <a:lnTo>
                    <a:pt x="28995" y="19277"/>
                  </a:lnTo>
                  <a:lnTo>
                    <a:pt x="28915" y="18952"/>
                  </a:lnTo>
                  <a:lnTo>
                    <a:pt x="28835" y="18662"/>
                  </a:lnTo>
                  <a:lnTo>
                    <a:pt x="28754" y="18373"/>
                  </a:lnTo>
                  <a:lnTo>
                    <a:pt x="28667" y="18084"/>
                  </a:lnTo>
                  <a:lnTo>
                    <a:pt x="28572" y="17831"/>
                  </a:lnTo>
                  <a:lnTo>
                    <a:pt x="28477" y="17577"/>
                  </a:lnTo>
                  <a:lnTo>
                    <a:pt x="28375" y="17360"/>
                  </a:lnTo>
                  <a:lnTo>
                    <a:pt x="28273" y="17180"/>
                  </a:lnTo>
                  <a:lnTo>
                    <a:pt x="28164" y="16963"/>
                  </a:lnTo>
                  <a:lnTo>
                    <a:pt x="28054" y="16782"/>
                  </a:lnTo>
                  <a:lnTo>
                    <a:pt x="27937" y="16637"/>
                  </a:lnTo>
                  <a:lnTo>
                    <a:pt x="27689" y="16384"/>
                  </a:lnTo>
                  <a:lnTo>
                    <a:pt x="27536" y="16239"/>
                  </a:lnTo>
                  <a:lnTo>
                    <a:pt x="27383" y="16167"/>
                  </a:lnTo>
                  <a:lnTo>
                    <a:pt x="27230" y="16095"/>
                  </a:lnTo>
                  <a:lnTo>
                    <a:pt x="27077" y="16022"/>
                  </a:lnTo>
                  <a:lnTo>
                    <a:pt x="26639" y="16022"/>
                  </a:lnTo>
                  <a:lnTo>
                    <a:pt x="26493" y="16058"/>
                  </a:lnTo>
                  <a:lnTo>
                    <a:pt x="26347" y="16131"/>
                  </a:lnTo>
                  <a:lnTo>
                    <a:pt x="26209" y="16239"/>
                  </a:lnTo>
                  <a:lnTo>
                    <a:pt x="26070" y="16348"/>
                  </a:lnTo>
                  <a:lnTo>
                    <a:pt x="25932" y="16492"/>
                  </a:lnTo>
                  <a:lnTo>
                    <a:pt x="25654" y="16818"/>
                  </a:lnTo>
                  <a:lnTo>
                    <a:pt x="25392" y="17216"/>
                  </a:lnTo>
                  <a:lnTo>
                    <a:pt x="25129" y="17686"/>
                  </a:lnTo>
                  <a:lnTo>
                    <a:pt x="24874" y="18228"/>
                  </a:lnTo>
                  <a:lnTo>
                    <a:pt x="24626" y="18843"/>
                  </a:lnTo>
                  <a:lnTo>
                    <a:pt x="24385" y="19530"/>
                  </a:lnTo>
                  <a:lnTo>
                    <a:pt x="24152" y="20254"/>
                  </a:lnTo>
                  <a:lnTo>
                    <a:pt x="23918" y="21049"/>
                  </a:lnTo>
                  <a:lnTo>
                    <a:pt x="23699" y="21881"/>
                  </a:lnTo>
                  <a:lnTo>
                    <a:pt x="23481" y="22785"/>
                  </a:lnTo>
                  <a:lnTo>
                    <a:pt x="23269" y="23689"/>
                  </a:lnTo>
                  <a:lnTo>
                    <a:pt x="23065" y="24666"/>
                  </a:lnTo>
                  <a:lnTo>
                    <a:pt x="22868" y="25642"/>
                  </a:lnTo>
                  <a:lnTo>
                    <a:pt x="22671" y="26691"/>
                  </a:lnTo>
                  <a:lnTo>
                    <a:pt x="22489" y="27740"/>
                  </a:lnTo>
                  <a:lnTo>
                    <a:pt x="22306" y="28789"/>
                  </a:lnTo>
                  <a:lnTo>
                    <a:pt x="22131" y="29874"/>
                  </a:lnTo>
                  <a:lnTo>
                    <a:pt x="21971" y="30995"/>
                  </a:lnTo>
                  <a:lnTo>
                    <a:pt x="21810" y="32080"/>
                  </a:lnTo>
                  <a:lnTo>
                    <a:pt x="21650" y="33201"/>
                  </a:lnTo>
                  <a:lnTo>
                    <a:pt x="21504" y="34322"/>
                  </a:lnTo>
                  <a:lnTo>
                    <a:pt x="21365" y="35407"/>
                  </a:lnTo>
                  <a:lnTo>
                    <a:pt x="21227" y="36529"/>
                  </a:lnTo>
                  <a:lnTo>
                    <a:pt x="21095" y="37613"/>
                  </a:lnTo>
                  <a:lnTo>
                    <a:pt x="20862" y="39747"/>
                  </a:lnTo>
                  <a:lnTo>
                    <a:pt x="20833" y="37143"/>
                  </a:lnTo>
                  <a:lnTo>
                    <a:pt x="20789" y="34431"/>
                  </a:lnTo>
                  <a:lnTo>
                    <a:pt x="20731" y="31646"/>
                  </a:lnTo>
                  <a:lnTo>
                    <a:pt x="20665" y="28753"/>
                  </a:lnTo>
                  <a:lnTo>
                    <a:pt x="20621" y="27306"/>
                  </a:lnTo>
                  <a:lnTo>
                    <a:pt x="20570" y="25859"/>
                  </a:lnTo>
                  <a:lnTo>
                    <a:pt x="20519" y="24377"/>
                  </a:lnTo>
                  <a:lnTo>
                    <a:pt x="20461" y="22930"/>
                  </a:lnTo>
                  <a:lnTo>
                    <a:pt x="20402" y="21483"/>
                  </a:lnTo>
                  <a:lnTo>
                    <a:pt x="20330" y="20073"/>
                  </a:lnTo>
                  <a:lnTo>
                    <a:pt x="20257" y="18662"/>
                  </a:lnTo>
                  <a:lnTo>
                    <a:pt x="20176" y="17252"/>
                  </a:lnTo>
                  <a:lnTo>
                    <a:pt x="20089" y="15878"/>
                  </a:lnTo>
                  <a:lnTo>
                    <a:pt x="20001" y="14539"/>
                  </a:lnTo>
                  <a:lnTo>
                    <a:pt x="19899" y="13237"/>
                  </a:lnTo>
                  <a:lnTo>
                    <a:pt x="19790" y="11935"/>
                  </a:lnTo>
                  <a:lnTo>
                    <a:pt x="19680" y="10706"/>
                  </a:lnTo>
                  <a:lnTo>
                    <a:pt x="19556" y="9512"/>
                  </a:lnTo>
                  <a:lnTo>
                    <a:pt x="19432" y="8355"/>
                  </a:lnTo>
                  <a:lnTo>
                    <a:pt x="19294" y="7270"/>
                  </a:lnTo>
                  <a:lnTo>
                    <a:pt x="19148" y="6221"/>
                  </a:lnTo>
                  <a:lnTo>
                    <a:pt x="18995" y="5245"/>
                  </a:lnTo>
                  <a:lnTo>
                    <a:pt x="18834" y="4341"/>
                  </a:lnTo>
                  <a:lnTo>
                    <a:pt x="18659" y="3509"/>
                  </a:lnTo>
                  <a:lnTo>
                    <a:pt x="18484" y="2713"/>
                  </a:lnTo>
                  <a:lnTo>
                    <a:pt x="18389" y="2351"/>
                  </a:lnTo>
                  <a:lnTo>
                    <a:pt x="18294" y="2026"/>
                  </a:lnTo>
                  <a:lnTo>
                    <a:pt x="18192" y="1700"/>
                  </a:lnTo>
                  <a:lnTo>
                    <a:pt x="18097" y="1375"/>
                  </a:lnTo>
                  <a:lnTo>
                    <a:pt x="17995" y="1122"/>
                  </a:lnTo>
                  <a:lnTo>
                    <a:pt x="17886" y="869"/>
                  </a:lnTo>
                  <a:lnTo>
                    <a:pt x="17791" y="652"/>
                  </a:lnTo>
                  <a:lnTo>
                    <a:pt x="17704" y="471"/>
                  </a:lnTo>
                  <a:lnTo>
                    <a:pt x="17609" y="326"/>
                  </a:lnTo>
                  <a:lnTo>
                    <a:pt x="17514" y="218"/>
                  </a:lnTo>
                  <a:lnTo>
                    <a:pt x="17419" y="109"/>
                  </a:lnTo>
                  <a:lnTo>
                    <a:pt x="17332" y="37"/>
                  </a:lnTo>
                  <a:lnTo>
                    <a:pt x="17237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7"/>
            <p:cNvSpPr/>
            <p:nvPr/>
          </p:nvSpPr>
          <p:spPr>
            <a:xfrm rot="10800000">
              <a:off x="5823157" y="-856613"/>
              <a:ext cx="103017" cy="138146"/>
            </a:xfrm>
            <a:custGeom>
              <a:avLst/>
              <a:gdLst/>
              <a:ahLst/>
              <a:cxnLst/>
              <a:rect l="l" t="t" r="r" b="b"/>
              <a:pathLst>
                <a:path w="4049" h="24015" extrusionOk="0">
                  <a:moveTo>
                    <a:pt x="518" y="0"/>
                  </a:moveTo>
                  <a:lnTo>
                    <a:pt x="431" y="36"/>
                  </a:lnTo>
                  <a:lnTo>
                    <a:pt x="351" y="145"/>
                  </a:lnTo>
                  <a:lnTo>
                    <a:pt x="270" y="326"/>
                  </a:lnTo>
                  <a:lnTo>
                    <a:pt x="198" y="543"/>
                  </a:lnTo>
                  <a:lnTo>
                    <a:pt x="161" y="724"/>
                  </a:lnTo>
                  <a:lnTo>
                    <a:pt x="125" y="904"/>
                  </a:lnTo>
                  <a:lnTo>
                    <a:pt x="95" y="1121"/>
                  </a:lnTo>
                  <a:lnTo>
                    <a:pt x="66" y="1338"/>
                  </a:lnTo>
                  <a:lnTo>
                    <a:pt x="44" y="1555"/>
                  </a:lnTo>
                  <a:lnTo>
                    <a:pt x="30" y="1772"/>
                  </a:lnTo>
                  <a:lnTo>
                    <a:pt x="15" y="2026"/>
                  </a:lnTo>
                  <a:lnTo>
                    <a:pt x="8" y="2243"/>
                  </a:lnTo>
                  <a:lnTo>
                    <a:pt x="1" y="2496"/>
                  </a:lnTo>
                  <a:lnTo>
                    <a:pt x="8" y="2749"/>
                  </a:lnTo>
                  <a:lnTo>
                    <a:pt x="15" y="3002"/>
                  </a:lnTo>
                  <a:lnTo>
                    <a:pt x="22" y="3219"/>
                  </a:lnTo>
                  <a:lnTo>
                    <a:pt x="37" y="3472"/>
                  </a:lnTo>
                  <a:lnTo>
                    <a:pt x="59" y="3689"/>
                  </a:lnTo>
                  <a:lnTo>
                    <a:pt x="88" y="3906"/>
                  </a:lnTo>
                  <a:lnTo>
                    <a:pt x="117" y="4123"/>
                  </a:lnTo>
                  <a:lnTo>
                    <a:pt x="3130" y="23038"/>
                  </a:lnTo>
                  <a:lnTo>
                    <a:pt x="3166" y="23219"/>
                  </a:lnTo>
                  <a:lnTo>
                    <a:pt x="3203" y="23400"/>
                  </a:lnTo>
                  <a:lnTo>
                    <a:pt x="3247" y="23545"/>
                  </a:lnTo>
                  <a:lnTo>
                    <a:pt x="3283" y="23689"/>
                  </a:lnTo>
                  <a:lnTo>
                    <a:pt x="3334" y="23798"/>
                  </a:lnTo>
                  <a:lnTo>
                    <a:pt x="3378" y="23870"/>
                  </a:lnTo>
                  <a:lnTo>
                    <a:pt x="3429" y="23942"/>
                  </a:lnTo>
                  <a:lnTo>
                    <a:pt x="3473" y="23979"/>
                  </a:lnTo>
                  <a:lnTo>
                    <a:pt x="3524" y="24015"/>
                  </a:lnTo>
                  <a:lnTo>
                    <a:pt x="3575" y="23979"/>
                  </a:lnTo>
                  <a:lnTo>
                    <a:pt x="3626" y="23942"/>
                  </a:lnTo>
                  <a:lnTo>
                    <a:pt x="3670" y="23906"/>
                  </a:lnTo>
                  <a:lnTo>
                    <a:pt x="3721" y="23834"/>
                  </a:lnTo>
                  <a:lnTo>
                    <a:pt x="3764" y="23725"/>
                  </a:lnTo>
                  <a:lnTo>
                    <a:pt x="3808" y="23617"/>
                  </a:lnTo>
                  <a:lnTo>
                    <a:pt x="3852" y="23436"/>
                  </a:lnTo>
                  <a:lnTo>
                    <a:pt x="3888" y="23291"/>
                  </a:lnTo>
                  <a:lnTo>
                    <a:pt x="3925" y="23074"/>
                  </a:lnTo>
                  <a:lnTo>
                    <a:pt x="3954" y="22894"/>
                  </a:lnTo>
                  <a:lnTo>
                    <a:pt x="3983" y="22677"/>
                  </a:lnTo>
                  <a:lnTo>
                    <a:pt x="4005" y="22460"/>
                  </a:lnTo>
                  <a:lnTo>
                    <a:pt x="4020" y="22206"/>
                  </a:lnTo>
                  <a:lnTo>
                    <a:pt x="4034" y="21989"/>
                  </a:lnTo>
                  <a:lnTo>
                    <a:pt x="4042" y="21736"/>
                  </a:lnTo>
                  <a:lnTo>
                    <a:pt x="4049" y="21519"/>
                  </a:lnTo>
                  <a:lnTo>
                    <a:pt x="4049" y="21266"/>
                  </a:lnTo>
                  <a:lnTo>
                    <a:pt x="4042" y="21013"/>
                  </a:lnTo>
                  <a:lnTo>
                    <a:pt x="4027" y="20760"/>
                  </a:lnTo>
                  <a:lnTo>
                    <a:pt x="4012" y="20543"/>
                  </a:lnTo>
                  <a:lnTo>
                    <a:pt x="3991" y="20290"/>
                  </a:lnTo>
                  <a:lnTo>
                    <a:pt x="3969" y="20073"/>
                  </a:lnTo>
                  <a:lnTo>
                    <a:pt x="3939" y="19856"/>
                  </a:lnTo>
                  <a:lnTo>
                    <a:pt x="920" y="977"/>
                  </a:lnTo>
                  <a:lnTo>
                    <a:pt x="883" y="760"/>
                  </a:lnTo>
                  <a:lnTo>
                    <a:pt x="839" y="543"/>
                  </a:lnTo>
                  <a:lnTo>
                    <a:pt x="788" y="398"/>
                  </a:lnTo>
                  <a:lnTo>
                    <a:pt x="737" y="253"/>
                  </a:lnTo>
                  <a:lnTo>
                    <a:pt x="686" y="145"/>
                  </a:lnTo>
                  <a:lnTo>
                    <a:pt x="628" y="73"/>
                  </a:lnTo>
                  <a:lnTo>
                    <a:pt x="577" y="36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7"/>
            <p:cNvSpPr/>
            <p:nvPr/>
          </p:nvSpPr>
          <p:spPr>
            <a:xfrm rot="10800000">
              <a:off x="5834477" y="-1014294"/>
              <a:ext cx="181151" cy="65331"/>
            </a:xfrm>
            <a:custGeom>
              <a:avLst/>
              <a:gdLst/>
              <a:ahLst/>
              <a:cxnLst/>
              <a:rect l="l" t="t" r="r" b="b"/>
              <a:pathLst>
                <a:path w="7120" h="11357" extrusionOk="0">
                  <a:moveTo>
                    <a:pt x="6609" y="1"/>
                  </a:moveTo>
                  <a:lnTo>
                    <a:pt x="6558" y="37"/>
                  </a:lnTo>
                  <a:lnTo>
                    <a:pt x="6507" y="73"/>
                  </a:lnTo>
                  <a:lnTo>
                    <a:pt x="409" y="6293"/>
                  </a:lnTo>
                  <a:lnTo>
                    <a:pt x="358" y="6366"/>
                  </a:lnTo>
                  <a:lnTo>
                    <a:pt x="314" y="6438"/>
                  </a:lnTo>
                  <a:lnTo>
                    <a:pt x="263" y="6547"/>
                  </a:lnTo>
                  <a:lnTo>
                    <a:pt x="227" y="6691"/>
                  </a:lnTo>
                  <a:lnTo>
                    <a:pt x="183" y="6836"/>
                  </a:lnTo>
                  <a:lnTo>
                    <a:pt x="147" y="7017"/>
                  </a:lnTo>
                  <a:lnTo>
                    <a:pt x="117" y="7198"/>
                  </a:lnTo>
                  <a:lnTo>
                    <a:pt x="88" y="7378"/>
                  </a:lnTo>
                  <a:lnTo>
                    <a:pt x="59" y="7595"/>
                  </a:lnTo>
                  <a:lnTo>
                    <a:pt x="37" y="7812"/>
                  </a:lnTo>
                  <a:lnTo>
                    <a:pt x="23" y="8066"/>
                  </a:lnTo>
                  <a:lnTo>
                    <a:pt x="8" y="8283"/>
                  </a:lnTo>
                  <a:lnTo>
                    <a:pt x="1" y="8536"/>
                  </a:lnTo>
                  <a:lnTo>
                    <a:pt x="1" y="8789"/>
                  </a:lnTo>
                  <a:lnTo>
                    <a:pt x="1" y="9042"/>
                  </a:lnTo>
                  <a:lnTo>
                    <a:pt x="15" y="9295"/>
                  </a:lnTo>
                  <a:lnTo>
                    <a:pt x="23" y="9548"/>
                  </a:lnTo>
                  <a:lnTo>
                    <a:pt x="44" y="9802"/>
                  </a:lnTo>
                  <a:lnTo>
                    <a:pt x="66" y="10019"/>
                  </a:lnTo>
                  <a:lnTo>
                    <a:pt x="96" y="10236"/>
                  </a:lnTo>
                  <a:lnTo>
                    <a:pt x="125" y="10453"/>
                  </a:lnTo>
                  <a:lnTo>
                    <a:pt x="154" y="10633"/>
                  </a:lnTo>
                  <a:lnTo>
                    <a:pt x="198" y="10778"/>
                  </a:lnTo>
                  <a:lnTo>
                    <a:pt x="234" y="10923"/>
                  </a:lnTo>
                  <a:lnTo>
                    <a:pt x="278" y="11067"/>
                  </a:lnTo>
                  <a:lnTo>
                    <a:pt x="322" y="11140"/>
                  </a:lnTo>
                  <a:lnTo>
                    <a:pt x="365" y="11248"/>
                  </a:lnTo>
                  <a:lnTo>
                    <a:pt x="417" y="11284"/>
                  </a:lnTo>
                  <a:lnTo>
                    <a:pt x="468" y="11321"/>
                  </a:lnTo>
                  <a:lnTo>
                    <a:pt x="519" y="11357"/>
                  </a:lnTo>
                  <a:lnTo>
                    <a:pt x="570" y="11321"/>
                  </a:lnTo>
                  <a:lnTo>
                    <a:pt x="621" y="11284"/>
                  </a:lnTo>
                  <a:lnTo>
                    <a:pt x="6711" y="5064"/>
                  </a:lnTo>
                  <a:lnTo>
                    <a:pt x="6763" y="4991"/>
                  </a:lnTo>
                  <a:lnTo>
                    <a:pt x="6814" y="4919"/>
                  </a:lnTo>
                  <a:lnTo>
                    <a:pt x="6857" y="4774"/>
                  </a:lnTo>
                  <a:lnTo>
                    <a:pt x="6901" y="4666"/>
                  </a:lnTo>
                  <a:lnTo>
                    <a:pt x="6938" y="4521"/>
                  </a:lnTo>
                  <a:lnTo>
                    <a:pt x="6974" y="4340"/>
                  </a:lnTo>
                  <a:lnTo>
                    <a:pt x="7011" y="4160"/>
                  </a:lnTo>
                  <a:lnTo>
                    <a:pt x="7040" y="3979"/>
                  </a:lnTo>
                  <a:lnTo>
                    <a:pt x="7062" y="3762"/>
                  </a:lnTo>
                  <a:lnTo>
                    <a:pt x="7083" y="3545"/>
                  </a:lnTo>
                  <a:lnTo>
                    <a:pt x="7105" y="3292"/>
                  </a:lnTo>
                  <a:lnTo>
                    <a:pt x="7113" y="3075"/>
                  </a:lnTo>
                  <a:lnTo>
                    <a:pt x="7120" y="2821"/>
                  </a:lnTo>
                  <a:lnTo>
                    <a:pt x="7120" y="2568"/>
                  </a:lnTo>
                  <a:lnTo>
                    <a:pt x="7120" y="2315"/>
                  </a:lnTo>
                  <a:lnTo>
                    <a:pt x="7113" y="2062"/>
                  </a:lnTo>
                  <a:lnTo>
                    <a:pt x="7083" y="1628"/>
                  </a:lnTo>
                  <a:lnTo>
                    <a:pt x="7047" y="1230"/>
                  </a:lnTo>
                  <a:lnTo>
                    <a:pt x="6996" y="869"/>
                  </a:lnTo>
                  <a:lnTo>
                    <a:pt x="6930" y="579"/>
                  </a:lnTo>
                  <a:lnTo>
                    <a:pt x="6857" y="326"/>
                  </a:lnTo>
                  <a:lnTo>
                    <a:pt x="6784" y="145"/>
                  </a:lnTo>
                  <a:lnTo>
                    <a:pt x="6697" y="37"/>
                  </a:lnTo>
                  <a:lnTo>
                    <a:pt x="6609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7"/>
            <p:cNvSpPr/>
            <p:nvPr/>
          </p:nvSpPr>
          <p:spPr>
            <a:xfrm rot="10800000">
              <a:off x="5762453" y="-1200490"/>
              <a:ext cx="59790" cy="159994"/>
            </a:xfrm>
            <a:custGeom>
              <a:avLst/>
              <a:gdLst/>
              <a:ahLst/>
              <a:cxnLst/>
              <a:rect l="l" t="t" r="r" b="b"/>
              <a:pathLst>
                <a:path w="2350" h="27813" extrusionOk="0">
                  <a:moveTo>
                    <a:pt x="1839" y="1"/>
                  </a:moveTo>
                  <a:lnTo>
                    <a:pt x="1751" y="37"/>
                  </a:lnTo>
                  <a:lnTo>
                    <a:pt x="1671" y="109"/>
                  </a:lnTo>
                  <a:lnTo>
                    <a:pt x="1598" y="290"/>
                  </a:lnTo>
                  <a:lnTo>
                    <a:pt x="1532" y="507"/>
                  </a:lnTo>
                  <a:lnTo>
                    <a:pt x="1467" y="760"/>
                  </a:lnTo>
                  <a:lnTo>
                    <a:pt x="1415" y="1086"/>
                  </a:lnTo>
                  <a:lnTo>
                    <a:pt x="1372" y="1447"/>
                  </a:lnTo>
                  <a:lnTo>
                    <a:pt x="1343" y="1845"/>
                  </a:lnTo>
                  <a:lnTo>
                    <a:pt x="22" y="24558"/>
                  </a:lnTo>
                  <a:lnTo>
                    <a:pt x="8" y="24811"/>
                  </a:lnTo>
                  <a:lnTo>
                    <a:pt x="0" y="25064"/>
                  </a:lnTo>
                  <a:lnTo>
                    <a:pt x="0" y="25317"/>
                  </a:lnTo>
                  <a:lnTo>
                    <a:pt x="8" y="25570"/>
                  </a:lnTo>
                  <a:lnTo>
                    <a:pt x="15" y="25823"/>
                  </a:lnTo>
                  <a:lnTo>
                    <a:pt x="30" y="26077"/>
                  </a:lnTo>
                  <a:lnTo>
                    <a:pt x="44" y="26294"/>
                  </a:lnTo>
                  <a:lnTo>
                    <a:pt x="66" y="26511"/>
                  </a:lnTo>
                  <a:lnTo>
                    <a:pt x="95" y="26728"/>
                  </a:lnTo>
                  <a:lnTo>
                    <a:pt x="124" y="26908"/>
                  </a:lnTo>
                  <a:lnTo>
                    <a:pt x="154" y="27089"/>
                  </a:lnTo>
                  <a:lnTo>
                    <a:pt x="190" y="27270"/>
                  </a:lnTo>
                  <a:lnTo>
                    <a:pt x="234" y="27415"/>
                  </a:lnTo>
                  <a:lnTo>
                    <a:pt x="278" y="27523"/>
                  </a:lnTo>
                  <a:lnTo>
                    <a:pt x="321" y="27632"/>
                  </a:lnTo>
                  <a:lnTo>
                    <a:pt x="372" y="27740"/>
                  </a:lnTo>
                  <a:lnTo>
                    <a:pt x="423" y="27776"/>
                  </a:lnTo>
                  <a:lnTo>
                    <a:pt x="474" y="27813"/>
                  </a:lnTo>
                  <a:lnTo>
                    <a:pt x="577" y="27813"/>
                  </a:lnTo>
                  <a:lnTo>
                    <a:pt x="628" y="27776"/>
                  </a:lnTo>
                  <a:lnTo>
                    <a:pt x="679" y="27704"/>
                  </a:lnTo>
                  <a:lnTo>
                    <a:pt x="722" y="27596"/>
                  </a:lnTo>
                  <a:lnTo>
                    <a:pt x="766" y="27487"/>
                  </a:lnTo>
                  <a:lnTo>
                    <a:pt x="810" y="27379"/>
                  </a:lnTo>
                  <a:lnTo>
                    <a:pt x="846" y="27234"/>
                  </a:lnTo>
                  <a:lnTo>
                    <a:pt x="883" y="27053"/>
                  </a:lnTo>
                  <a:lnTo>
                    <a:pt x="919" y="26872"/>
                  </a:lnTo>
                  <a:lnTo>
                    <a:pt x="949" y="26691"/>
                  </a:lnTo>
                  <a:lnTo>
                    <a:pt x="970" y="26474"/>
                  </a:lnTo>
                  <a:lnTo>
                    <a:pt x="992" y="26221"/>
                  </a:lnTo>
                  <a:lnTo>
                    <a:pt x="1007" y="25968"/>
                  </a:lnTo>
                  <a:lnTo>
                    <a:pt x="2327" y="3256"/>
                  </a:lnTo>
                  <a:lnTo>
                    <a:pt x="2342" y="3003"/>
                  </a:lnTo>
                  <a:lnTo>
                    <a:pt x="2349" y="2749"/>
                  </a:lnTo>
                  <a:lnTo>
                    <a:pt x="2349" y="2496"/>
                  </a:lnTo>
                  <a:lnTo>
                    <a:pt x="2349" y="2243"/>
                  </a:lnTo>
                  <a:lnTo>
                    <a:pt x="2335" y="1990"/>
                  </a:lnTo>
                  <a:lnTo>
                    <a:pt x="2327" y="1737"/>
                  </a:lnTo>
                  <a:lnTo>
                    <a:pt x="2305" y="1520"/>
                  </a:lnTo>
                  <a:lnTo>
                    <a:pt x="2283" y="1303"/>
                  </a:lnTo>
                  <a:lnTo>
                    <a:pt x="2262" y="1086"/>
                  </a:lnTo>
                  <a:lnTo>
                    <a:pt x="2232" y="905"/>
                  </a:lnTo>
                  <a:lnTo>
                    <a:pt x="2196" y="724"/>
                  </a:lnTo>
                  <a:lnTo>
                    <a:pt x="2159" y="543"/>
                  </a:lnTo>
                  <a:lnTo>
                    <a:pt x="2116" y="399"/>
                  </a:lnTo>
                  <a:lnTo>
                    <a:pt x="2072" y="290"/>
                  </a:lnTo>
                  <a:lnTo>
                    <a:pt x="2028" y="182"/>
                  </a:lnTo>
                  <a:lnTo>
                    <a:pt x="1977" y="73"/>
                  </a:lnTo>
                  <a:lnTo>
                    <a:pt x="1904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7"/>
            <p:cNvSpPr/>
            <p:nvPr/>
          </p:nvSpPr>
          <p:spPr>
            <a:xfrm rot="10800000">
              <a:off x="5572248" y="-1186345"/>
              <a:ext cx="86861" cy="156664"/>
            </a:xfrm>
            <a:custGeom>
              <a:avLst/>
              <a:gdLst/>
              <a:ahLst/>
              <a:cxnLst/>
              <a:rect l="l" t="t" r="r" b="b"/>
              <a:pathLst>
                <a:path w="3414" h="27234" extrusionOk="0">
                  <a:moveTo>
                    <a:pt x="452" y="0"/>
                  </a:moveTo>
                  <a:lnTo>
                    <a:pt x="387" y="72"/>
                  </a:lnTo>
                  <a:lnTo>
                    <a:pt x="328" y="181"/>
                  </a:lnTo>
                  <a:lnTo>
                    <a:pt x="270" y="289"/>
                  </a:lnTo>
                  <a:lnTo>
                    <a:pt x="226" y="434"/>
                  </a:lnTo>
                  <a:lnTo>
                    <a:pt x="182" y="579"/>
                  </a:lnTo>
                  <a:lnTo>
                    <a:pt x="146" y="760"/>
                  </a:lnTo>
                  <a:lnTo>
                    <a:pt x="109" y="940"/>
                  </a:lnTo>
                  <a:lnTo>
                    <a:pt x="80" y="1157"/>
                  </a:lnTo>
                  <a:lnTo>
                    <a:pt x="58" y="1338"/>
                  </a:lnTo>
                  <a:lnTo>
                    <a:pt x="36" y="1591"/>
                  </a:lnTo>
                  <a:lnTo>
                    <a:pt x="22" y="1808"/>
                  </a:lnTo>
                  <a:lnTo>
                    <a:pt x="7" y="2062"/>
                  </a:lnTo>
                  <a:lnTo>
                    <a:pt x="0" y="2279"/>
                  </a:lnTo>
                  <a:lnTo>
                    <a:pt x="0" y="2532"/>
                  </a:lnTo>
                  <a:lnTo>
                    <a:pt x="0" y="2785"/>
                  </a:lnTo>
                  <a:lnTo>
                    <a:pt x="7" y="3038"/>
                  </a:lnTo>
                  <a:lnTo>
                    <a:pt x="22" y="3255"/>
                  </a:lnTo>
                  <a:lnTo>
                    <a:pt x="36" y="3508"/>
                  </a:lnTo>
                  <a:lnTo>
                    <a:pt x="58" y="3761"/>
                  </a:lnTo>
                  <a:lnTo>
                    <a:pt x="2444" y="25859"/>
                  </a:lnTo>
                  <a:lnTo>
                    <a:pt x="2473" y="26076"/>
                  </a:lnTo>
                  <a:lnTo>
                    <a:pt x="2502" y="26293"/>
                  </a:lnTo>
                  <a:lnTo>
                    <a:pt x="2538" y="26474"/>
                  </a:lnTo>
                  <a:lnTo>
                    <a:pt x="2575" y="26655"/>
                  </a:lnTo>
                  <a:lnTo>
                    <a:pt x="2619" y="26799"/>
                  </a:lnTo>
                  <a:lnTo>
                    <a:pt x="2662" y="26908"/>
                  </a:lnTo>
                  <a:lnTo>
                    <a:pt x="2706" y="27016"/>
                  </a:lnTo>
                  <a:lnTo>
                    <a:pt x="2750" y="27125"/>
                  </a:lnTo>
                  <a:lnTo>
                    <a:pt x="2801" y="27161"/>
                  </a:lnTo>
                  <a:lnTo>
                    <a:pt x="2845" y="27197"/>
                  </a:lnTo>
                  <a:lnTo>
                    <a:pt x="2896" y="27233"/>
                  </a:lnTo>
                  <a:lnTo>
                    <a:pt x="2947" y="27197"/>
                  </a:lnTo>
                  <a:lnTo>
                    <a:pt x="2998" y="27161"/>
                  </a:lnTo>
                  <a:lnTo>
                    <a:pt x="3049" y="27125"/>
                  </a:lnTo>
                  <a:lnTo>
                    <a:pt x="3093" y="27016"/>
                  </a:lnTo>
                  <a:lnTo>
                    <a:pt x="3144" y="26908"/>
                  </a:lnTo>
                  <a:lnTo>
                    <a:pt x="3188" y="26763"/>
                  </a:lnTo>
                  <a:lnTo>
                    <a:pt x="3231" y="26618"/>
                  </a:lnTo>
                  <a:lnTo>
                    <a:pt x="3268" y="26438"/>
                  </a:lnTo>
                  <a:lnTo>
                    <a:pt x="3297" y="26257"/>
                  </a:lnTo>
                  <a:lnTo>
                    <a:pt x="3326" y="26076"/>
                  </a:lnTo>
                  <a:lnTo>
                    <a:pt x="3355" y="25859"/>
                  </a:lnTo>
                  <a:lnTo>
                    <a:pt x="3377" y="25642"/>
                  </a:lnTo>
                  <a:lnTo>
                    <a:pt x="3392" y="25389"/>
                  </a:lnTo>
                  <a:lnTo>
                    <a:pt x="3406" y="25172"/>
                  </a:lnTo>
                  <a:lnTo>
                    <a:pt x="3414" y="24919"/>
                  </a:lnTo>
                  <a:lnTo>
                    <a:pt x="3414" y="24665"/>
                  </a:lnTo>
                  <a:lnTo>
                    <a:pt x="3414" y="24448"/>
                  </a:lnTo>
                  <a:lnTo>
                    <a:pt x="3406" y="24195"/>
                  </a:lnTo>
                  <a:lnTo>
                    <a:pt x="3392" y="23942"/>
                  </a:lnTo>
                  <a:lnTo>
                    <a:pt x="3377" y="23689"/>
                  </a:lnTo>
                  <a:lnTo>
                    <a:pt x="3355" y="23472"/>
                  </a:lnTo>
                  <a:lnTo>
                    <a:pt x="963" y="1338"/>
                  </a:lnTo>
                  <a:lnTo>
                    <a:pt x="926" y="1049"/>
                  </a:lnTo>
                  <a:lnTo>
                    <a:pt x="883" y="760"/>
                  </a:lnTo>
                  <a:lnTo>
                    <a:pt x="832" y="543"/>
                  </a:lnTo>
                  <a:lnTo>
                    <a:pt x="773" y="362"/>
                  </a:lnTo>
                  <a:lnTo>
                    <a:pt x="715" y="181"/>
                  </a:lnTo>
                  <a:lnTo>
                    <a:pt x="649" y="72"/>
                  </a:lnTo>
                  <a:lnTo>
                    <a:pt x="584" y="36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7"/>
            <p:cNvSpPr/>
            <p:nvPr/>
          </p:nvSpPr>
          <p:spPr>
            <a:xfrm rot="10800000">
              <a:off x="5425268" y="-978303"/>
              <a:ext cx="195449" cy="55966"/>
            </a:xfrm>
            <a:custGeom>
              <a:avLst/>
              <a:gdLst/>
              <a:ahLst/>
              <a:cxnLst/>
              <a:rect l="l" t="t" r="r" b="b"/>
              <a:pathLst>
                <a:path w="7682" h="9729" extrusionOk="0">
                  <a:moveTo>
                    <a:pt x="512" y="0"/>
                  </a:moveTo>
                  <a:lnTo>
                    <a:pt x="417" y="36"/>
                  </a:lnTo>
                  <a:lnTo>
                    <a:pt x="329" y="181"/>
                  </a:lnTo>
                  <a:lnTo>
                    <a:pt x="249" y="362"/>
                  </a:lnTo>
                  <a:lnTo>
                    <a:pt x="176" y="615"/>
                  </a:lnTo>
                  <a:lnTo>
                    <a:pt x="110" y="941"/>
                  </a:lnTo>
                  <a:lnTo>
                    <a:pt x="59" y="1302"/>
                  </a:lnTo>
                  <a:lnTo>
                    <a:pt x="23" y="1736"/>
                  </a:lnTo>
                  <a:lnTo>
                    <a:pt x="8" y="1953"/>
                  </a:lnTo>
                  <a:lnTo>
                    <a:pt x="1" y="2206"/>
                  </a:lnTo>
                  <a:lnTo>
                    <a:pt x="1" y="2460"/>
                  </a:lnTo>
                  <a:lnTo>
                    <a:pt x="1" y="2713"/>
                  </a:lnTo>
                  <a:lnTo>
                    <a:pt x="1" y="2966"/>
                  </a:lnTo>
                  <a:lnTo>
                    <a:pt x="16" y="3219"/>
                  </a:lnTo>
                  <a:lnTo>
                    <a:pt x="30" y="3436"/>
                  </a:lnTo>
                  <a:lnTo>
                    <a:pt x="52" y="3653"/>
                  </a:lnTo>
                  <a:lnTo>
                    <a:pt x="74" y="3870"/>
                  </a:lnTo>
                  <a:lnTo>
                    <a:pt x="103" y="4087"/>
                  </a:lnTo>
                  <a:lnTo>
                    <a:pt x="132" y="4268"/>
                  </a:lnTo>
                  <a:lnTo>
                    <a:pt x="169" y="4449"/>
                  </a:lnTo>
                  <a:lnTo>
                    <a:pt x="205" y="4593"/>
                  </a:lnTo>
                  <a:lnTo>
                    <a:pt x="249" y="4738"/>
                  </a:lnTo>
                  <a:lnTo>
                    <a:pt x="293" y="4847"/>
                  </a:lnTo>
                  <a:lnTo>
                    <a:pt x="336" y="4955"/>
                  </a:lnTo>
                  <a:lnTo>
                    <a:pt x="388" y="5027"/>
                  </a:lnTo>
                  <a:lnTo>
                    <a:pt x="439" y="5064"/>
                  </a:lnTo>
                  <a:lnTo>
                    <a:pt x="7098" y="9729"/>
                  </a:lnTo>
                  <a:lnTo>
                    <a:pt x="7200" y="9729"/>
                  </a:lnTo>
                  <a:lnTo>
                    <a:pt x="7251" y="9693"/>
                  </a:lnTo>
                  <a:lnTo>
                    <a:pt x="7302" y="9657"/>
                  </a:lnTo>
                  <a:lnTo>
                    <a:pt x="7346" y="9584"/>
                  </a:lnTo>
                  <a:lnTo>
                    <a:pt x="7397" y="9476"/>
                  </a:lnTo>
                  <a:lnTo>
                    <a:pt x="7441" y="9367"/>
                  </a:lnTo>
                  <a:lnTo>
                    <a:pt x="7478" y="9223"/>
                  </a:lnTo>
                  <a:lnTo>
                    <a:pt x="7521" y="9078"/>
                  </a:lnTo>
                  <a:lnTo>
                    <a:pt x="7550" y="8897"/>
                  </a:lnTo>
                  <a:lnTo>
                    <a:pt x="7587" y="8716"/>
                  </a:lnTo>
                  <a:lnTo>
                    <a:pt x="7616" y="8499"/>
                  </a:lnTo>
                  <a:lnTo>
                    <a:pt x="7638" y="8282"/>
                  </a:lnTo>
                  <a:lnTo>
                    <a:pt x="7653" y="8029"/>
                  </a:lnTo>
                  <a:lnTo>
                    <a:pt x="7667" y="7812"/>
                  </a:lnTo>
                  <a:lnTo>
                    <a:pt x="7682" y="7559"/>
                  </a:lnTo>
                  <a:lnTo>
                    <a:pt x="7682" y="7270"/>
                  </a:lnTo>
                  <a:lnTo>
                    <a:pt x="7682" y="7017"/>
                  </a:lnTo>
                  <a:lnTo>
                    <a:pt x="7682" y="6763"/>
                  </a:lnTo>
                  <a:lnTo>
                    <a:pt x="7667" y="6546"/>
                  </a:lnTo>
                  <a:lnTo>
                    <a:pt x="7653" y="6293"/>
                  </a:lnTo>
                  <a:lnTo>
                    <a:pt x="7631" y="6076"/>
                  </a:lnTo>
                  <a:lnTo>
                    <a:pt x="7609" y="5859"/>
                  </a:lnTo>
                  <a:lnTo>
                    <a:pt x="7580" y="5642"/>
                  </a:lnTo>
                  <a:lnTo>
                    <a:pt x="7550" y="5461"/>
                  </a:lnTo>
                  <a:lnTo>
                    <a:pt x="7514" y="5281"/>
                  </a:lnTo>
                  <a:lnTo>
                    <a:pt x="7478" y="5136"/>
                  </a:lnTo>
                  <a:lnTo>
                    <a:pt x="7434" y="4991"/>
                  </a:lnTo>
                  <a:lnTo>
                    <a:pt x="7390" y="4883"/>
                  </a:lnTo>
                  <a:lnTo>
                    <a:pt x="7346" y="4774"/>
                  </a:lnTo>
                  <a:lnTo>
                    <a:pt x="7295" y="4702"/>
                  </a:lnTo>
                  <a:lnTo>
                    <a:pt x="7244" y="4666"/>
                  </a:lnTo>
                  <a:lnTo>
                    <a:pt x="584" y="36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7"/>
            <p:cNvSpPr/>
            <p:nvPr/>
          </p:nvSpPr>
          <p:spPr>
            <a:xfrm rot="10800000">
              <a:off x="5524926" y="-845798"/>
              <a:ext cx="103755" cy="127332"/>
            </a:xfrm>
            <a:custGeom>
              <a:avLst/>
              <a:gdLst/>
              <a:ahLst/>
              <a:cxnLst/>
              <a:rect l="l" t="t" r="r" b="b"/>
              <a:pathLst>
                <a:path w="4078" h="22135" extrusionOk="0">
                  <a:moveTo>
                    <a:pt x="3509" y="0"/>
                  </a:moveTo>
                  <a:lnTo>
                    <a:pt x="3458" y="73"/>
                  </a:lnTo>
                  <a:lnTo>
                    <a:pt x="3407" y="109"/>
                  </a:lnTo>
                  <a:lnTo>
                    <a:pt x="3356" y="217"/>
                  </a:lnTo>
                  <a:lnTo>
                    <a:pt x="3305" y="326"/>
                  </a:lnTo>
                  <a:lnTo>
                    <a:pt x="3261" y="470"/>
                  </a:lnTo>
                  <a:lnTo>
                    <a:pt x="3217" y="651"/>
                  </a:lnTo>
                  <a:lnTo>
                    <a:pt x="3173" y="868"/>
                  </a:lnTo>
                  <a:lnTo>
                    <a:pt x="124" y="17903"/>
                  </a:lnTo>
                  <a:lnTo>
                    <a:pt x="95" y="18083"/>
                  </a:lnTo>
                  <a:lnTo>
                    <a:pt x="66" y="18300"/>
                  </a:lnTo>
                  <a:lnTo>
                    <a:pt x="44" y="18517"/>
                  </a:lnTo>
                  <a:lnTo>
                    <a:pt x="22" y="18771"/>
                  </a:lnTo>
                  <a:lnTo>
                    <a:pt x="8" y="18988"/>
                  </a:lnTo>
                  <a:lnTo>
                    <a:pt x="0" y="19241"/>
                  </a:lnTo>
                  <a:lnTo>
                    <a:pt x="0" y="19494"/>
                  </a:lnTo>
                  <a:lnTo>
                    <a:pt x="0" y="19747"/>
                  </a:lnTo>
                  <a:lnTo>
                    <a:pt x="0" y="19964"/>
                  </a:lnTo>
                  <a:lnTo>
                    <a:pt x="15" y="20217"/>
                  </a:lnTo>
                  <a:lnTo>
                    <a:pt x="29" y="20434"/>
                  </a:lnTo>
                  <a:lnTo>
                    <a:pt x="44" y="20687"/>
                  </a:lnTo>
                  <a:lnTo>
                    <a:pt x="73" y="20904"/>
                  </a:lnTo>
                  <a:lnTo>
                    <a:pt x="95" y="21121"/>
                  </a:lnTo>
                  <a:lnTo>
                    <a:pt x="132" y="21302"/>
                  </a:lnTo>
                  <a:lnTo>
                    <a:pt x="168" y="21483"/>
                  </a:lnTo>
                  <a:lnTo>
                    <a:pt x="212" y="21664"/>
                  </a:lnTo>
                  <a:lnTo>
                    <a:pt x="256" y="21772"/>
                  </a:lnTo>
                  <a:lnTo>
                    <a:pt x="299" y="21917"/>
                  </a:lnTo>
                  <a:lnTo>
                    <a:pt x="343" y="21989"/>
                  </a:lnTo>
                  <a:lnTo>
                    <a:pt x="394" y="22062"/>
                  </a:lnTo>
                  <a:lnTo>
                    <a:pt x="445" y="22098"/>
                  </a:lnTo>
                  <a:lnTo>
                    <a:pt x="489" y="22134"/>
                  </a:lnTo>
                  <a:lnTo>
                    <a:pt x="540" y="22134"/>
                  </a:lnTo>
                  <a:lnTo>
                    <a:pt x="591" y="22098"/>
                  </a:lnTo>
                  <a:lnTo>
                    <a:pt x="642" y="22062"/>
                  </a:lnTo>
                  <a:lnTo>
                    <a:pt x="686" y="21989"/>
                  </a:lnTo>
                  <a:lnTo>
                    <a:pt x="730" y="21881"/>
                  </a:lnTo>
                  <a:lnTo>
                    <a:pt x="773" y="21772"/>
                  </a:lnTo>
                  <a:lnTo>
                    <a:pt x="817" y="21628"/>
                  </a:lnTo>
                  <a:lnTo>
                    <a:pt x="861" y="21447"/>
                  </a:lnTo>
                  <a:lnTo>
                    <a:pt x="897" y="21266"/>
                  </a:lnTo>
                  <a:lnTo>
                    <a:pt x="3946" y="4232"/>
                  </a:lnTo>
                  <a:lnTo>
                    <a:pt x="3976" y="4051"/>
                  </a:lnTo>
                  <a:lnTo>
                    <a:pt x="4005" y="3834"/>
                  </a:lnTo>
                  <a:lnTo>
                    <a:pt x="4027" y="3617"/>
                  </a:lnTo>
                  <a:lnTo>
                    <a:pt x="4049" y="3364"/>
                  </a:lnTo>
                  <a:lnTo>
                    <a:pt x="4063" y="3147"/>
                  </a:lnTo>
                  <a:lnTo>
                    <a:pt x="4070" y="2894"/>
                  </a:lnTo>
                  <a:lnTo>
                    <a:pt x="4078" y="2640"/>
                  </a:lnTo>
                  <a:lnTo>
                    <a:pt x="4070" y="2387"/>
                  </a:lnTo>
                  <a:lnTo>
                    <a:pt x="4070" y="2170"/>
                  </a:lnTo>
                  <a:lnTo>
                    <a:pt x="4056" y="1917"/>
                  </a:lnTo>
                  <a:lnTo>
                    <a:pt x="4041" y="1700"/>
                  </a:lnTo>
                  <a:lnTo>
                    <a:pt x="4027" y="1447"/>
                  </a:lnTo>
                  <a:lnTo>
                    <a:pt x="3998" y="1230"/>
                  </a:lnTo>
                  <a:lnTo>
                    <a:pt x="3976" y="1013"/>
                  </a:lnTo>
                  <a:lnTo>
                    <a:pt x="3939" y="832"/>
                  </a:lnTo>
                  <a:lnTo>
                    <a:pt x="3903" y="651"/>
                  </a:lnTo>
                  <a:lnTo>
                    <a:pt x="3866" y="507"/>
                  </a:lnTo>
                  <a:lnTo>
                    <a:pt x="3822" y="362"/>
                  </a:lnTo>
                  <a:lnTo>
                    <a:pt x="3742" y="181"/>
                  </a:lnTo>
                  <a:lnTo>
                    <a:pt x="3655" y="36"/>
                  </a:lnTo>
                  <a:lnTo>
                    <a:pt x="3560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7"/>
            <p:cNvSpPr/>
            <p:nvPr/>
          </p:nvSpPr>
          <p:spPr>
            <a:xfrm rot="10800000">
              <a:off x="5708084" y="-811680"/>
              <a:ext cx="37324" cy="167271"/>
            </a:xfrm>
            <a:custGeom>
              <a:avLst/>
              <a:gdLst/>
              <a:ahLst/>
              <a:cxnLst/>
              <a:rect l="l" t="t" r="r" b="b"/>
              <a:pathLst>
                <a:path w="1467" h="29078" extrusionOk="0">
                  <a:moveTo>
                    <a:pt x="905" y="0"/>
                  </a:moveTo>
                  <a:lnTo>
                    <a:pt x="854" y="36"/>
                  </a:lnTo>
                  <a:lnTo>
                    <a:pt x="810" y="109"/>
                  </a:lnTo>
                  <a:lnTo>
                    <a:pt x="766" y="181"/>
                  </a:lnTo>
                  <a:lnTo>
                    <a:pt x="679" y="398"/>
                  </a:lnTo>
                  <a:lnTo>
                    <a:pt x="606" y="651"/>
                  </a:lnTo>
                  <a:lnTo>
                    <a:pt x="547" y="1013"/>
                  </a:lnTo>
                  <a:lnTo>
                    <a:pt x="496" y="1411"/>
                  </a:lnTo>
                  <a:lnTo>
                    <a:pt x="474" y="1628"/>
                  </a:lnTo>
                  <a:lnTo>
                    <a:pt x="460" y="1845"/>
                  </a:lnTo>
                  <a:lnTo>
                    <a:pt x="445" y="2062"/>
                  </a:lnTo>
                  <a:lnTo>
                    <a:pt x="438" y="2315"/>
                  </a:lnTo>
                  <a:lnTo>
                    <a:pt x="0" y="26293"/>
                  </a:lnTo>
                  <a:lnTo>
                    <a:pt x="0" y="26582"/>
                  </a:lnTo>
                  <a:lnTo>
                    <a:pt x="0" y="26835"/>
                  </a:lnTo>
                  <a:lnTo>
                    <a:pt x="7" y="27089"/>
                  </a:lnTo>
                  <a:lnTo>
                    <a:pt x="22" y="27306"/>
                  </a:lnTo>
                  <a:lnTo>
                    <a:pt x="37" y="27559"/>
                  </a:lnTo>
                  <a:lnTo>
                    <a:pt x="59" y="27776"/>
                  </a:lnTo>
                  <a:lnTo>
                    <a:pt x="88" y="27993"/>
                  </a:lnTo>
                  <a:lnTo>
                    <a:pt x="117" y="28174"/>
                  </a:lnTo>
                  <a:lnTo>
                    <a:pt x="153" y="28354"/>
                  </a:lnTo>
                  <a:lnTo>
                    <a:pt x="190" y="28499"/>
                  </a:lnTo>
                  <a:lnTo>
                    <a:pt x="226" y="28680"/>
                  </a:lnTo>
                  <a:lnTo>
                    <a:pt x="270" y="28788"/>
                  </a:lnTo>
                  <a:lnTo>
                    <a:pt x="314" y="28897"/>
                  </a:lnTo>
                  <a:lnTo>
                    <a:pt x="365" y="28969"/>
                  </a:lnTo>
                  <a:lnTo>
                    <a:pt x="416" y="29042"/>
                  </a:lnTo>
                  <a:lnTo>
                    <a:pt x="467" y="29078"/>
                  </a:lnTo>
                  <a:lnTo>
                    <a:pt x="569" y="29078"/>
                  </a:lnTo>
                  <a:lnTo>
                    <a:pt x="620" y="29042"/>
                  </a:lnTo>
                  <a:lnTo>
                    <a:pt x="671" y="28969"/>
                  </a:lnTo>
                  <a:lnTo>
                    <a:pt x="715" y="28897"/>
                  </a:lnTo>
                  <a:lnTo>
                    <a:pt x="766" y="28788"/>
                  </a:lnTo>
                  <a:lnTo>
                    <a:pt x="803" y="28644"/>
                  </a:lnTo>
                  <a:lnTo>
                    <a:pt x="846" y="28499"/>
                  </a:lnTo>
                  <a:lnTo>
                    <a:pt x="883" y="28354"/>
                  </a:lnTo>
                  <a:lnTo>
                    <a:pt x="912" y="28174"/>
                  </a:lnTo>
                  <a:lnTo>
                    <a:pt x="941" y="27957"/>
                  </a:lnTo>
                  <a:lnTo>
                    <a:pt x="970" y="27740"/>
                  </a:lnTo>
                  <a:lnTo>
                    <a:pt x="985" y="27523"/>
                  </a:lnTo>
                  <a:lnTo>
                    <a:pt x="1007" y="27269"/>
                  </a:lnTo>
                  <a:lnTo>
                    <a:pt x="1014" y="27016"/>
                  </a:lnTo>
                  <a:lnTo>
                    <a:pt x="1021" y="26763"/>
                  </a:lnTo>
                  <a:lnTo>
                    <a:pt x="1466" y="2785"/>
                  </a:lnTo>
                  <a:lnTo>
                    <a:pt x="1466" y="2532"/>
                  </a:lnTo>
                  <a:lnTo>
                    <a:pt x="1466" y="2279"/>
                  </a:lnTo>
                  <a:lnTo>
                    <a:pt x="1459" y="2025"/>
                  </a:lnTo>
                  <a:lnTo>
                    <a:pt x="1444" y="1772"/>
                  </a:lnTo>
                  <a:lnTo>
                    <a:pt x="1423" y="1555"/>
                  </a:lnTo>
                  <a:lnTo>
                    <a:pt x="1401" y="1338"/>
                  </a:lnTo>
                  <a:lnTo>
                    <a:pt x="1379" y="1121"/>
                  </a:lnTo>
                  <a:lnTo>
                    <a:pt x="1350" y="940"/>
                  </a:lnTo>
                  <a:lnTo>
                    <a:pt x="1313" y="760"/>
                  </a:lnTo>
                  <a:lnTo>
                    <a:pt x="1277" y="579"/>
                  </a:lnTo>
                  <a:lnTo>
                    <a:pt x="1240" y="434"/>
                  </a:lnTo>
                  <a:lnTo>
                    <a:pt x="1196" y="289"/>
                  </a:lnTo>
                  <a:lnTo>
                    <a:pt x="1153" y="181"/>
                  </a:lnTo>
                  <a:lnTo>
                    <a:pt x="1102" y="109"/>
                  </a:lnTo>
                  <a:lnTo>
                    <a:pt x="1051" y="36"/>
                  </a:lnTo>
                  <a:lnTo>
                    <a:pt x="999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7"/>
            <p:cNvSpPr/>
            <p:nvPr/>
          </p:nvSpPr>
          <p:spPr>
            <a:xfrm rot="10800000">
              <a:off x="5569089" y="-1108138"/>
              <a:ext cx="315334" cy="353474"/>
            </a:xfrm>
            <a:custGeom>
              <a:avLst/>
              <a:gdLst/>
              <a:ahLst/>
              <a:cxnLst/>
              <a:rect l="l" t="t" r="r" b="b"/>
              <a:pathLst>
                <a:path w="12394" h="61447" extrusionOk="0">
                  <a:moveTo>
                    <a:pt x="6194" y="0"/>
                  </a:moveTo>
                  <a:lnTo>
                    <a:pt x="5880" y="36"/>
                  </a:lnTo>
                  <a:lnTo>
                    <a:pt x="5566" y="181"/>
                  </a:lnTo>
                  <a:lnTo>
                    <a:pt x="5253" y="362"/>
                  </a:lnTo>
                  <a:lnTo>
                    <a:pt x="4946" y="615"/>
                  </a:lnTo>
                  <a:lnTo>
                    <a:pt x="4647" y="977"/>
                  </a:lnTo>
                  <a:lnTo>
                    <a:pt x="4355" y="1375"/>
                  </a:lnTo>
                  <a:lnTo>
                    <a:pt x="4064" y="1881"/>
                  </a:lnTo>
                  <a:lnTo>
                    <a:pt x="3787" y="2423"/>
                  </a:lnTo>
                  <a:lnTo>
                    <a:pt x="3509" y="3038"/>
                  </a:lnTo>
                  <a:lnTo>
                    <a:pt x="3247" y="3725"/>
                  </a:lnTo>
                  <a:lnTo>
                    <a:pt x="2984" y="4449"/>
                  </a:lnTo>
                  <a:lnTo>
                    <a:pt x="2736" y="5244"/>
                  </a:lnTo>
                  <a:lnTo>
                    <a:pt x="2488" y="6112"/>
                  </a:lnTo>
                  <a:lnTo>
                    <a:pt x="2255" y="7016"/>
                  </a:lnTo>
                  <a:lnTo>
                    <a:pt x="2029" y="7993"/>
                  </a:lnTo>
                  <a:lnTo>
                    <a:pt x="1817" y="9006"/>
                  </a:lnTo>
                  <a:lnTo>
                    <a:pt x="1613" y="10054"/>
                  </a:lnTo>
                  <a:lnTo>
                    <a:pt x="1416" y="11176"/>
                  </a:lnTo>
                  <a:lnTo>
                    <a:pt x="1234" y="12333"/>
                  </a:lnTo>
                  <a:lnTo>
                    <a:pt x="1058" y="13563"/>
                  </a:lnTo>
                  <a:lnTo>
                    <a:pt x="898" y="14792"/>
                  </a:lnTo>
                  <a:lnTo>
                    <a:pt x="752" y="16094"/>
                  </a:lnTo>
                  <a:lnTo>
                    <a:pt x="613" y="17396"/>
                  </a:lnTo>
                  <a:lnTo>
                    <a:pt x="489" y="18771"/>
                  </a:lnTo>
                  <a:lnTo>
                    <a:pt x="380" y="20181"/>
                  </a:lnTo>
                  <a:lnTo>
                    <a:pt x="278" y="21591"/>
                  </a:lnTo>
                  <a:lnTo>
                    <a:pt x="198" y="23038"/>
                  </a:lnTo>
                  <a:lnTo>
                    <a:pt x="125" y="24521"/>
                  </a:lnTo>
                  <a:lnTo>
                    <a:pt x="74" y="26040"/>
                  </a:lnTo>
                  <a:lnTo>
                    <a:pt x="30" y="27595"/>
                  </a:lnTo>
                  <a:lnTo>
                    <a:pt x="8" y="29150"/>
                  </a:lnTo>
                  <a:lnTo>
                    <a:pt x="1" y="30742"/>
                  </a:lnTo>
                  <a:lnTo>
                    <a:pt x="8" y="32297"/>
                  </a:lnTo>
                  <a:lnTo>
                    <a:pt x="30" y="33852"/>
                  </a:lnTo>
                  <a:lnTo>
                    <a:pt x="74" y="35407"/>
                  </a:lnTo>
                  <a:lnTo>
                    <a:pt x="125" y="36926"/>
                  </a:lnTo>
                  <a:lnTo>
                    <a:pt x="198" y="38409"/>
                  </a:lnTo>
                  <a:lnTo>
                    <a:pt x="278" y="39855"/>
                  </a:lnTo>
                  <a:lnTo>
                    <a:pt x="380" y="41302"/>
                  </a:lnTo>
                  <a:lnTo>
                    <a:pt x="489" y="42676"/>
                  </a:lnTo>
                  <a:lnTo>
                    <a:pt x="613" y="44051"/>
                  </a:lnTo>
                  <a:lnTo>
                    <a:pt x="752" y="45353"/>
                  </a:lnTo>
                  <a:lnTo>
                    <a:pt x="898" y="46655"/>
                  </a:lnTo>
                  <a:lnTo>
                    <a:pt x="1058" y="47884"/>
                  </a:lnTo>
                  <a:lnTo>
                    <a:pt x="1234" y="49114"/>
                  </a:lnTo>
                  <a:lnTo>
                    <a:pt x="1416" y="50271"/>
                  </a:lnTo>
                  <a:lnTo>
                    <a:pt x="1613" y="51393"/>
                  </a:lnTo>
                  <a:lnTo>
                    <a:pt x="1817" y="52441"/>
                  </a:lnTo>
                  <a:lnTo>
                    <a:pt x="2029" y="53454"/>
                  </a:lnTo>
                  <a:lnTo>
                    <a:pt x="2255" y="54430"/>
                  </a:lnTo>
                  <a:lnTo>
                    <a:pt x="2488" y="55335"/>
                  </a:lnTo>
                  <a:lnTo>
                    <a:pt x="2736" y="56203"/>
                  </a:lnTo>
                  <a:lnTo>
                    <a:pt x="2984" y="56998"/>
                  </a:lnTo>
                  <a:lnTo>
                    <a:pt x="3247" y="57722"/>
                  </a:lnTo>
                  <a:lnTo>
                    <a:pt x="3509" y="58409"/>
                  </a:lnTo>
                  <a:lnTo>
                    <a:pt x="3787" y="59024"/>
                  </a:lnTo>
                  <a:lnTo>
                    <a:pt x="4064" y="59566"/>
                  </a:lnTo>
                  <a:lnTo>
                    <a:pt x="4355" y="60072"/>
                  </a:lnTo>
                  <a:lnTo>
                    <a:pt x="4647" y="60470"/>
                  </a:lnTo>
                  <a:lnTo>
                    <a:pt x="4946" y="60832"/>
                  </a:lnTo>
                  <a:lnTo>
                    <a:pt x="5253" y="61085"/>
                  </a:lnTo>
                  <a:lnTo>
                    <a:pt x="5566" y="61266"/>
                  </a:lnTo>
                  <a:lnTo>
                    <a:pt x="5880" y="61411"/>
                  </a:lnTo>
                  <a:lnTo>
                    <a:pt x="6194" y="61447"/>
                  </a:lnTo>
                  <a:lnTo>
                    <a:pt x="6515" y="61411"/>
                  </a:lnTo>
                  <a:lnTo>
                    <a:pt x="6828" y="61266"/>
                  </a:lnTo>
                  <a:lnTo>
                    <a:pt x="7142" y="61085"/>
                  </a:lnTo>
                  <a:lnTo>
                    <a:pt x="7448" y="60832"/>
                  </a:lnTo>
                  <a:lnTo>
                    <a:pt x="7747" y="60470"/>
                  </a:lnTo>
                  <a:lnTo>
                    <a:pt x="8039" y="60072"/>
                  </a:lnTo>
                  <a:lnTo>
                    <a:pt x="8324" y="59566"/>
                  </a:lnTo>
                  <a:lnTo>
                    <a:pt x="8608" y="59024"/>
                  </a:lnTo>
                  <a:lnTo>
                    <a:pt x="8885" y="58409"/>
                  </a:lnTo>
                  <a:lnTo>
                    <a:pt x="9148" y="57722"/>
                  </a:lnTo>
                  <a:lnTo>
                    <a:pt x="9410" y="56998"/>
                  </a:lnTo>
                  <a:lnTo>
                    <a:pt x="9658" y="56203"/>
                  </a:lnTo>
                  <a:lnTo>
                    <a:pt x="9906" y="55335"/>
                  </a:lnTo>
                  <a:lnTo>
                    <a:pt x="10140" y="54430"/>
                  </a:lnTo>
                  <a:lnTo>
                    <a:pt x="10359" y="53454"/>
                  </a:lnTo>
                  <a:lnTo>
                    <a:pt x="10577" y="52441"/>
                  </a:lnTo>
                  <a:lnTo>
                    <a:pt x="10782" y="51393"/>
                  </a:lnTo>
                  <a:lnTo>
                    <a:pt x="10979" y="50271"/>
                  </a:lnTo>
                  <a:lnTo>
                    <a:pt x="11161" y="49114"/>
                  </a:lnTo>
                  <a:lnTo>
                    <a:pt x="11336" y="47884"/>
                  </a:lnTo>
                  <a:lnTo>
                    <a:pt x="11497" y="46655"/>
                  </a:lnTo>
                  <a:lnTo>
                    <a:pt x="11642" y="45353"/>
                  </a:lnTo>
                  <a:lnTo>
                    <a:pt x="11781" y="44051"/>
                  </a:lnTo>
                  <a:lnTo>
                    <a:pt x="11905" y="42676"/>
                  </a:lnTo>
                  <a:lnTo>
                    <a:pt x="12014" y="41302"/>
                  </a:lnTo>
                  <a:lnTo>
                    <a:pt x="12117" y="39855"/>
                  </a:lnTo>
                  <a:lnTo>
                    <a:pt x="12197" y="38409"/>
                  </a:lnTo>
                  <a:lnTo>
                    <a:pt x="12262" y="36926"/>
                  </a:lnTo>
                  <a:lnTo>
                    <a:pt x="12321" y="35407"/>
                  </a:lnTo>
                  <a:lnTo>
                    <a:pt x="12357" y="33852"/>
                  </a:lnTo>
                  <a:lnTo>
                    <a:pt x="12386" y="32297"/>
                  </a:lnTo>
                  <a:lnTo>
                    <a:pt x="12394" y="30742"/>
                  </a:lnTo>
                  <a:lnTo>
                    <a:pt x="12386" y="29150"/>
                  </a:lnTo>
                  <a:lnTo>
                    <a:pt x="12357" y="27595"/>
                  </a:lnTo>
                  <a:lnTo>
                    <a:pt x="12321" y="26040"/>
                  </a:lnTo>
                  <a:lnTo>
                    <a:pt x="12262" y="24521"/>
                  </a:lnTo>
                  <a:lnTo>
                    <a:pt x="12197" y="23038"/>
                  </a:lnTo>
                  <a:lnTo>
                    <a:pt x="12117" y="21591"/>
                  </a:lnTo>
                  <a:lnTo>
                    <a:pt x="12014" y="20181"/>
                  </a:lnTo>
                  <a:lnTo>
                    <a:pt x="11905" y="18771"/>
                  </a:lnTo>
                  <a:lnTo>
                    <a:pt x="11781" y="17396"/>
                  </a:lnTo>
                  <a:lnTo>
                    <a:pt x="11642" y="16094"/>
                  </a:lnTo>
                  <a:lnTo>
                    <a:pt x="11497" y="14792"/>
                  </a:lnTo>
                  <a:lnTo>
                    <a:pt x="11336" y="13563"/>
                  </a:lnTo>
                  <a:lnTo>
                    <a:pt x="11161" y="12333"/>
                  </a:lnTo>
                  <a:lnTo>
                    <a:pt x="10979" y="11176"/>
                  </a:lnTo>
                  <a:lnTo>
                    <a:pt x="10782" y="10054"/>
                  </a:lnTo>
                  <a:lnTo>
                    <a:pt x="10577" y="9006"/>
                  </a:lnTo>
                  <a:lnTo>
                    <a:pt x="10359" y="7993"/>
                  </a:lnTo>
                  <a:lnTo>
                    <a:pt x="10140" y="7016"/>
                  </a:lnTo>
                  <a:lnTo>
                    <a:pt x="9906" y="6112"/>
                  </a:lnTo>
                  <a:lnTo>
                    <a:pt x="9658" y="5244"/>
                  </a:lnTo>
                  <a:lnTo>
                    <a:pt x="9410" y="4449"/>
                  </a:lnTo>
                  <a:lnTo>
                    <a:pt x="9148" y="3725"/>
                  </a:lnTo>
                  <a:lnTo>
                    <a:pt x="8885" y="3038"/>
                  </a:lnTo>
                  <a:lnTo>
                    <a:pt x="8608" y="2423"/>
                  </a:lnTo>
                  <a:lnTo>
                    <a:pt x="8324" y="1881"/>
                  </a:lnTo>
                  <a:lnTo>
                    <a:pt x="8039" y="1375"/>
                  </a:lnTo>
                  <a:lnTo>
                    <a:pt x="7747" y="977"/>
                  </a:lnTo>
                  <a:lnTo>
                    <a:pt x="7448" y="615"/>
                  </a:lnTo>
                  <a:lnTo>
                    <a:pt x="7142" y="362"/>
                  </a:lnTo>
                  <a:lnTo>
                    <a:pt x="6828" y="181"/>
                  </a:lnTo>
                  <a:lnTo>
                    <a:pt x="6515" y="36"/>
                  </a:lnTo>
                  <a:lnTo>
                    <a:pt x="6194" y="0"/>
                  </a:lnTo>
                  <a:close/>
                </a:path>
              </a:pathLst>
            </a:custGeom>
            <a:solidFill>
              <a:srgbClr val="F7A7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8" name="Google Shape;128;p7"/>
          <p:cNvGrpSpPr/>
          <p:nvPr/>
        </p:nvGrpSpPr>
        <p:grpSpPr>
          <a:xfrm>
            <a:off x="6682699" y="5276059"/>
            <a:ext cx="555176" cy="763541"/>
            <a:chOff x="5285884" y="-1380494"/>
            <a:chExt cx="870591" cy="898144"/>
          </a:xfrm>
        </p:grpSpPr>
        <p:sp>
          <p:nvSpPr>
            <p:cNvPr id="129" name="Google Shape;129;p7"/>
            <p:cNvSpPr/>
            <p:nvPr/>
          </p:nvSpPr>
          <p:spPr>
            <a:xfrm rot="10800000">
              <a:off x="5298859" y="-1365927"/>
              <a:ext cx="844437" cy="869013"/>
            </a:xfrm>
            <a:custGeom>
              <a:avLst/>
              <a:gdLst/>
              <a:ahLst/>
              <a:cxnLst/>
              <a:rect l="l" t="t" r="r" b="b"/>
              <a:pathLst>
                <a:path w="33190" h="151067" extrusionOk="0">
                  <a:moveTo>
                    <a:pt x="16602" y="0"/>
                  </a:moveTo>
                  <a:lnTo>
                    <a:pt x="16471" y="73"/>
                  </a:lnTo>
                  <a:lnTo>
                    <a:pt x="16347" y="217"/>
                  </a:lnTo>
                  <a:lnTo>
                    <a:pt x="16223" y="398"/>
                  </a:lnTo>
                  <a:lnTo>
                    <a:pt x="16099" y="687"/>
                  </a:lnTo>
                  <a:lnTo>
                    <a:pt x="15982" y="1049"/>
                  </a:lnTo>
                  <a:lnTo>
                    <a:pt x="15865" y="1483"/>
                  </a:lnTo>
                  <a:lnTo>
                    <a:pt x="15756" y="1953"/>
                  </a:lnTo>
                  <a:lnTo>
                    <a:pt x="15639" y="2532"/>
                  </a:lnTo>
                  <a:lnTo>
                    <a:pt x="15537" y="3110"/>
                  </a:lnTo>
                  <a:lnTo>
                    <a:pt x="15435" y="3798"/>
                  </a:lnTo>
                  <a:lnTo>
                    <a:pt x="15333" y="4521"/>
                  </a:lnTo>
                  <a:lnTo>
                    <a:pt x="15231" y="5280"/>
                  </a:lnTo>
                  <a:lnTo>
                    <a:pt x="15136" y="6112"/>
                  </a:lnTo>
                  <a:lnTo>
                    <a:pt x="15041" y="6980"/>
                  </a:lnTo>
                  <a:lnTo>
                    <a:pt x="14954" y="7884"/>
                  </a:lnTo>
                  <a:lnTo>
                    <a:pt x="14859" y="8861"/>
                  </a:lnTo>
                  <a:lnTo>
                    <a:pt x="14778" y="9837"/>
                  </a:lnTo>
                  <a:lnTo>
                    <a:pt x="14691" y="10886"/>
                  </a:lnTo>
                  <a:lnTo>
                    <a:pt x="14611" y="11935"/>
                  </a:lnTo>
                  <a:lnTo>
                    <a:pt x="14530" y="13020"/>
                  </a:lnTo>
                  <a:lnTo>
                    <a:pt x="14385" y="15299"/>
                  </a:lnTo>
                  <a:lnTo>
                    <a:pt x="14246" y="17613"/>
                  </a:lnTo>
                  <a:lnTo>
                    <a:pt x="14115" y="20036"/>
                  </a:lnTo>
                  <a:lnTo>
                    <a:pt x="13991" y="22496"/>
                  </a:lnTo>
                  <a:lnTo>
                    <a:pt x="13881" y="24955"/>
                  </a:lnTo>
                  <a:lnTo>
                    <a:pt x="13779" y="27450"/>
                  </a:lnTo>
                  <a:lnTo>
                    <a:pt x="13684" y="29874"/>
                  </a:lnTo>
                  <a:lnTo>
                    <a:pt x="13597" y="32297"/>
                  </a:lnTo>
                  <a:lnTo>
                    <a:pt x="13517" y="34611"/>
                  </a:lnTo>
                  <a:lnTo>
                    <a:pt x="13451" y="36890"/>
                  </a:lnTo>
                  <a:lnTo>
                    <a:pt x="13334" y="41013"/>
                  </a:lnTo>
                  <a:lnTo>
                    <a:pt x="13247" y="44557"/>
                  </a:lnTo>
                  <a:lnTo>
                    <a:pt x="13181" y="47306"/>
                  </a:lnTo>
                  <a:lnTo>
                    <a:pt x="13137" y="49693"/>
                  </a:lnTo>
                  <a:lnTo>
                    <a:pt x="12926" y="48246"/>
                  </a:lnTo>
                  <a:lnTo>
                    <a:pt x="12678" y="46655"/>
                  </a:lnTo>
                  <a:lnTo>
                    <a:pt x="12342" y="44557"/>
                  </a:lnTo>
                  <a:lnTo>
                    <a:pt x="12145" y="43400"/>
                  </a:lnTo>
                  <a:lnTo>
                    <a:pt x="11926" y="42134"/>
                  </a:lnTo>
                  <a:lnTo>
                    <a:pt x="11693" y="40832"/>
                  </a:lnTo>
                  <a:lnTo>
                    <a:pt x="11445" y="39494"/>
                  </a:lnTo>
                  <a:lnTo>
                    <a:pt x="11182" y="38083"/>
                  </a:lnTo>
                  <a:lnTo>
                    <a:pt x="10905" y="36673"/>
                  </a:lnTo>
                  <a:lnTo>
                    <a:pt x="10613" y="35262"/>
                  </a:lnTo>
                  <a:lnTo>
                    <a:pt x="10307" y="33888"/>
                  </a:lnTo>
                  <a:lnTo>
                    <a:pt x="9993" y="32478"/>
                  </a:lnTo>
                  <a:lnTo>
                    <a:pt x="9672" y="31139"/>
                  </a:lnTo>
                  <a:lnTo>
                    <a:pt x="9337" y="29874"/>
                  </a:lnTo>
                  <a:lnTo>
                    <a:pt x="8994" y="28644"/>
                  </a:lnTo>
                  <a:lnTo>
                    <a:pt x="8819" y="28029"/>
                  </a:lnTo>
                  <a:lnTo>
                    <a:pt x="8644" y="27487"/>
                  </a:lnTo>
                  <a:lnTo>
                    <a:pt x="8469" y="26944"/>
                  </a:lnTo>
                  <a:lnTo>
                    <a:pt x="8294" y="26402"/>
                  </a:lnTo>
                  <a:lnTo>
                    <a:pt x="8112" y="25931"/>
                  </a:lnTo>
                  <a:lnTo>
                    <a:pt x="7929" y="25461"/>
                  </a:lnTo>
                  <a:lnTo>
                    <a:pt x="7754" y="25027"/>
                  </a:lnTo>
                  <a:lnTo>
                    <a:pt x="7572" y="24629"/>
                  </a:lnTo>
                  <a:lnTo>
                    <a:pt x="7389" y="24268"/>
                  </a:lnTo>
                  <a:lnTo>
                    <a:pt x="7207" y="23906"/>
                  </a:lnTo>
                  <a:lnTo>
                    <a:pt x="7017" y="23617"/>
                  </a:lnTo>
                  <a:lnTo>
                    <a:pt x="6835" y="23364"/>
                  </a:lnTo>
                  <a:lnTo>
                    <a:pt x="6653" y="23147"/>
                  </a:lnTo>
                  <a:lnTo>
                    <a:pt x="6470" y="22966"/>
                  </a:lnTo>
                  <a:lnTo>
                    <a:pt x="6281" y="22821"/>
                  </a:lnTo>
                  <a:lnTo>
                    <a:pt x="6098" y="22749"/>
                  </a:lnTo>
                  <a:lnTo>
                    <a:pt x="5916" y="22676"/>
                  </a:lnTo>
                  <a:lnTo>
                    <a:pt x="5734" y="22676"/>
                  </a:lnTo>
                  <a:lnTo>
                    <a:pt x="5551" y="22749"/>
                  </a:lnTo>
                  <a:lnTo>
                    <a:pt x="5369" y="22857"/>
                  </a:lnTo>
                  <a:lnTo>
                    <a:pt x="5187" y="23002"/>
                  </a:lnTo>
                  <a:lnTo>
                    <a:pt x="5011" y="23219"/>
                  </a:lnTo>
                  <a:lnTo>
                    <a:pt x="4829" y="23508"/>
                  </a:lnTo>
                  <a:lnTo>
                    <a:pt x="4654" y="23834"/>
                  </a:lnTo>
                  <a:lnTo>
                    <a:pt x="4486" y="24232"/>
                  </a:lnTo>
                  <a:lnTo>
                    <a:pt x="4340" y="24629"/>
                  </a:lnTo>
                  <a:lnTo>
                    <a:pt x="4209" y="25100"/>
                  </a:lnTo>
                  <a:lnTo>
                    <a:pt x="4092" y="25606"/>
                  </a:lnTo>
                  <a:lnTo>
                    <a:pt x="4041" y="25895"/>
                  </a:lnTo>
                  <a:lnTo>
                    <a:pt x="3998" y="26148"/>
                  </a:lnTo>
                  <a:lnTo>
                    <a:pt x="3954" y="26438"/>
                  </a:lnTo>
                  <a:lnTo>
                    <a:pt x="3917" y="26727"/>
                  </a:lnTo>
                  <a:lnTo>
                    <a:pt x="3852" y="27342"/>
                  </a:lnTo>
                  <a:lnTo>
                    <a:pt x="3808" y="27993"/>
                  </a:lnTo>
                  <a:lnTo>
                    <a:pt x="3771" y="28680"/>
                  </a:lnTo>
                  <a:lnTo>
                    <a:pt x="3757" y="29367"/>
                  </a:lnTo>
                  <a:lnTo>
                    <a:pt x="3750" y="30091"/>
                  </a:lnTo>
                  <a:lnTo>
                    <a:pt x="3757" y="30850"/>
                  </a:lnTo>
                  <a:lnTo>
                    <a:pt x="3779" y="31646"/>
                  </a:lnTo>
                  <a:lnTo>
                    <a:pt x="3815" y="32478"/>
                  </a:lnTo>
                  <a:lnTo>
                    <a:pt x="3859" y="33309"/>
                  </a:lnTo>
                  <a:lnTo>
                    <a:pt x="3917" y="34141"/>
                  </a:lnTo>
                  <a:lnTo>
                    <a:pt x="3983" y="35009"/>
                  </a:lnTo>
                  <a:lnTo>
                    <a:pt x="4063" y="35913"/>
                  </a:lnTo>
                  <a:lnTo>
                    <a:pt x="4151" y="36817"/>
                  </a:lnTo>
                  <a:lnTo>
                    <a:pt x="4253" y="37722"/>
                  </a:lnTo>
                  <a:lnTo>
                    <a:pt x="4355" y="38662"/>
                  </a:lnTo>
                  <a:lnTo>
                    <a:pt x="4472" y="39602"/>
                  </a:lnTo>
                  <a:lnTo>
                    <a:pt x="4596" y="40543"/>
                  </a:lnTo>
                  <a:lnTo>
                    <a:pt x="4727" y="41519"/>
                  </a:lnTo>
                  <a:lnTo>
                    <a:pt x="4866" y="42496"/>
                  </a:lnTo>
                  <a:lnTo>
                    <a:pt x="5004" y="43436"/>
                  </a:lnTo>
                  <a:lnTo>
                    <a:pt x="5311" y="45425"/>
                  </a:lnTo>
                  <a:lnTo>
                    <a:pt x="5631" y="47378"/>
                  </a:lnTo>
                  <a:lnTo>
                    <a:pt x="5974" y="49295"/>
                  </a:lnTo>
                  <a:lnTo>
                    <a:pt x="6324" y="51248"/>
                  </a:lnTo>
                  <a:lnTo>
                    <a:pt x="6682" y="53128"/>
                  </a:lnTo>
                  <a:lnTo>
                    <a:pt x="7039" y="54973"/>
                  </a:lnTo>
                  <a:lnTo>
                    <a:pt x="7397" y="56745"/>
                  </a:lnTo>
                  <a:lnTo>
                    <a:pt x="7747" y="58445"/>
                  </a:lnTo>
                  <a:lnTo>
                    <a:pt x="8090" y="60072"/>
                  </a:lnTo>
                  <a:lnTo>
                    <a:pt x="8425" y="61591"/>
                  </a:lnTo>
                  <a:lnTo>
                    <a:pt x="8739" y="63038"/>
                  </a:lnTo>
                  <a:lnTo>
                    <a:pt x="9293" y="65497"/>
                  </a:lnTo>
                  <a:lnTo>
                    <a:pt x="9731" y="67378"/>
                  </a:lnTo>
                  <a:lnTo>
                    <a:pt x="10117" y="69005"/>
                  </a:lnTo>
                  <a:lnTo>
                    <a:pt x="10001" y="68933"/>
                  </a:lnTo>
                  <a:lnTo>
                    <a:pt x="9672" y="68716"/>
                  </a:lnTo>
                  <a:lnTo>
                    <a:pt x="9155" y="68427"/>
                  </a:lnTo>
                  <a:lnTo>
                    <a:pt x="8841" y="68318"/>
                  </a:lnTo>
                  <a:lnTo>
                    <a:pt x="8491" y="68174"/>
                  </a:lnTo>
                  <a:lnTo>
                    <a:pt x="8112" y="68065"/>
                  </a:lnTo>
                  <a:lnTo>
                    <a:pt x="7710" y="67993"/>
                  </a:lnTo>
                  <a:lnTo>
                    <a:pt x="7280" y="67957"/>
                  </a:lnTo>
                  <a:lnTo>
                    <a:pt x="6835" y="67957"/>
                  </a:lnTo>
                  <a:lnTo>
                    <a:pt x="6368" y="67993"/>
                  </a:lnTo>
                  <a:lnTo>
                    <a:pt x="5901" y="68101"/>
                  </a:lnTo>
                  <a:lnTo>
                    <a:pt x="5420" y="68282"/>
                  </a:lnTo>
                  <a:lnTo>
                    <a:pt x="4938" y="68535"/>
                  </a:lnTo>
                  <a:lnTo>
                    <a:pt x="4698" y="68716"/>
                  </a:lnTo>
                  <a:lnTo>
                    <a:pt x="4457" y="68897"/>
                  </a:lnTo>
                  <a:lnTo>
                    <a:pt x="4216" y="69078"/>
                  </a:lnTo>
                  <a:lnTo>
                    <a:pt x="3983" y="69331"/>
                  </a:lnTo>
                  <a:lnTo>
                    <a:pt x="3750" y="69584"/>
                  </a:lnTo>
                  <a:lnTo>
                    <a:pt x="3516" y="69873"/>
                  </a:lnTo>
                  <a:lnTo>
                    <a:pt x="3283" y="70163"/>
                  </a:lnTo>
                  <a:lnTo>
                    <a:pt x="3057" y="70488"/>
                  </a:lnTo>
                  <a:lnTo>
                    <a:pt x="2838" y="70886"/>
                  </a:lnTo>
                  <a:lnTo>
                    <a:pt x="2619" y="71284"/>
                  </a:lnTo>
                  <a:lnTo>
                    <a:pt x="2407" y="71682"/>
                  </a:lnTo>
                  <a:lnTo>
                    <a:pt x="2203" y="72152"/>
                  </a:lnTo>
                  <a:lnTo>
                    <a:pt x="2006" y="72658"/>
                  </a:lnTo>
                  <a:lnTo>
                    <a:pt x="1809" y="73201"/>
                  </a:lnTo>
                  <a:lnTo>
                    <a:pt x="1627" y="73743"/>
                  </a:lnTo>
                  <a:lnTo>
                    <a:pt x="1445" y="74358"/>
                  </a:lnTo>
                  <a:lnTo>
                    <a:pt x="1277" y="75009"/>
                  </a:lnTo>
                  <a:lnTo>
                    <a:pt x="1109" y="75660"/>
                  </a:lnTo>
                  <a:lnTo>
                    <a:pt x="956" y="76383"/>
                  </a:lnTo>
                  <a:lnTo>
                    <a:pt x="817" y="77143"/>
                  </a:lnTo>
                  <a:lnTo>
                    <a:pt x="679" y="77975"/>
                  </a:lnTo>
                  <a:lnTo>
                    <a:pt x="555" y="78807"/>
                  </a:lnTo>
                  <a:lnTo>
                    <a:pt x="445" y="79711"/>
                  </a:lnTo>
                  <a:lnTo>
                    <a:pt x="343" y="80651"/>
                  </a:lnTo>
                  <a:lnTo>
                    <a:pt x="256" y="81627"/>
                  </a:lnTo>
                  <a:lnTo>
                    <a:pt x="175" y="82640"/>
                  </a:lnTo>
                  <a:lnTo>
                    <a:pt x="117" y="83725"/>
                  </a:lnTo>
                  <a:lnTo>
                    <a:pt x="66" y="84846"/>
                  </a:lnTo>
                  <a:lnTo>
                    <a:pt x="29" y="86040"/>
                  </a:lnTo>
                  <a:lnTo>
                    <a:pt x="8" y="87269"/>
                  </a:lnTo>
                  <a:lnTo>
                    <a:pt x="0" y="88535"/>
                  </a:lnTo>
                  <a:lnTo>
                    <a:pt x="8" y="89873"/>
                  </a:lnTo>
                  <a:lnTo>
                    <a:pt x="22" y="90995"/>
                  </a:lnTo>
                  <a:lnTo>
                    <a:pt x="59" y="92080"/>
                  </a:lnTo>
                  <a:lnTo>
                    <a:pt x="110" y="93092"/>
                  </a:lnTo>
                  <a:lnTo>
                    <a:pt x="175" y="94033"/>
                  </a:lnTo>
                  <a:lnTo>
                    <a:pt x="256" y="94937"/>
                  </a:lnTo>
                  <a:lnTo>
                    <a:pt x="350" y="95769"/>
                  </a:lnTo>
                  <a:lnTo>
                    <a:pt x="453" y="96528"/>
                  </a:lnTo>
                  <a:lnTo>
                    <a:pt x="569" y="97251"/>
                  </a:lnTo>
                  <a:lnTo>
                    <a:pt x="701" y="97939"/>
                  </a:lnTo>
                  <a:lnTo>
                    <a:pt x="839" y="98553"/>
                  </a:lnTo>
                  <a:lnTo>
                    <a:pt x="992" y="99132"/>
                  </a:lnTo>
                  <a:lnTo>
                    <a:pt x="1153" y="99674"/>
                  </a:lnTo>
                  <a:lnTo>
                    <a:pt x="1328" y="100145"/>
                  </a:lnTo>
                  <a:lnTo>
                    <a:pt x="1503" y="100579"/>
                  </a:lnTo>
                  <a:lnTo>
                    <a:pt x="1693" y="100976"/>
                  </a:lnTo>
                  <a:lnTo>
                    <a:pt x="1889" y="101302"/>
                  </a:lnTo>
                  <a:lnTo>
                    <a:pt x="2101" y="101627"/>
                  </a:lnTo>
                  <a:lnTo>
                    <a:pt x="2313" y="101881"/>
                  </a:lnTo>
                  <a:lnTo>
                    <a:pt x="2531" y="102134"/>
                  </a:lnTo>
                  <a:lnTo>
                    <a:pt x="2758" y="102315"/>
                  </a:lnTo>
                  <a:lnTo>
                    <a:pt x="2984" y="102495"/>
                  </a:lnTo>
                  <a:lnTo>
                    <a:pt x="3224" y="102604"/>
                  </a:lnTo>
                  <a:lnTo>
                    <a:pt x="3465" y="102712"/>
                  </a:lnTo>
                  <a:lnTo>
                    <a:pt x="3713" y="102749"/>
                  </a:lnTo>
                  <a:lnTo>
                    <a:pt x="3961" y="102785"/>
                  </a:lnTo>
                  <a:lnTo>
                    <a:pt x="4472" y="102785"/>
                  </a:lnTo>
                  <a:lnTo>
                    <a:pt x="4727" y="102749"/>
                  </a:lnTo>
                  <a:lnTo>
                    <a:pt x="4990" y="102676"/>
                  </a:lnTo>
                  <a:lnTo>
                    <a:pt x="5245" y="102568"/>
                  </a:lnTo>
                  <a:lnTo>
                    <a:pt x="5770" y="102315"/>
                  </a:lnTo>
                  <a:lnTo>
                    <a:pt x="6295" y="101989"/>
                  </a:lnTo>
                  <a:lnTo>
                    <a:pt x="6813" y="101627"/>
                  </a:lnTo>
                  <a:lnTo>
                    <a:pt x="7324" y="101193"/>
                  </a:lnTo>
                  <a:lnTo>
                    <a:pt x="7820" y="100723"/>
                  </a:lnTo>
                  <a:lnTo>
                    <a:pt x="8301" y="100217"/>
                  </a:lnTo>
                  <a:lnTo>
                    <a:pt x="8761" y="99711"/>
                  </a:lnTo>
                  <a:lnTo>
                    <a:pt x="9191" y="99204"/>
                  </a:lnTo>
                  <a:lnTo>
                    <a:pt x="9600" y="98698"/>
                  </a:lnTo>
                  <a:lnTo>
                    <a:pt x="9972" y="98192"/>
                  </a:lnTo>
                  <a:lnTo>
                    <a:pt x="10307" y="97722"/>
                  </a:lnTo>
                  <a:lnTo>
                    <a:pt x="10854" y="96926"/>
                  </a:lnTo>
                  <a:lnTo>
                    <a:pt x="11204" y="96383"/>
                  </a:lnTo>
                  <a:lnTo>
                    <a:pt x="11328" y="96203"/>
                  </a:lnTo>
                  <a:lnTo>
                    <a:pt x="11285" y="96709"/>
                  </a:lnTo>
                  <a:lnTo>
                    <a:pt x="11153" y="98228"/>
                  </a:lnTo>
                  <a:lnTo>
                    <a:pt x="10971" y="100579"/>
                  </a:lnTo>
                  <a:lnTo>
                    <a:pt x="10737" y="103653"/>
                  </a:lnTo>
                  <a:lnTo>
                    <a:pt x="10613" y="105425"/>
                  </a:lnTo>
                  <a:lnTo>
                    <a:pt x="10482" y="107342"/>
                  </a:lnTo>
                  <a:lnTo>
                    <a:pt x="10344" y="109367"/>
                  </a:lnTo>
                  <a:lnTo>
                    <a:pt x="10212" y="111465"/>
                  </a:lnTo>
                  <a:lnTo>
                    <a:pt x="10088" y="113671"/>
                  </a:lnTo>
                  <a:lnTo>
                    <a:pt x="9957" y="115949"/>
                  </a:lnTo>
                  <a:lnTo>
                    <a:pt x="9840" y="118264"/>
                  </a:lnTo>
                  <a:lnTo>
                    <a:pt x="9738" y="120651"/>
                  </a:lnTo>
                  <a:lnTo>
                    <a:pt x="9636" y="123038"/>
                  </a:lnTo>
                  <a:lnTo>
                    <a:pt x="9556" y="125389"/>
                  </a:lnTo>
                  <a:lnTo>
                    <a:pt x="9490" y="127776"/>
                  </a:lnTo>
                  <a:lnTo>
                    <a:pt x="9461" y="128969"/>
                  </a:lnTo>
                  <a:lnTo>
                    <a:pt x="9439" y="130126"/>
                  </a:lnTo>
                  <a:lnTo>
                    <a:pt x="9424" y="131284"/>
                  </a:lnTo>
                  <a:lnTo>
                    <a:pt x="9417" y="132441"/>
                  </a:lnTo>
                  <a:lnTo>
                    <a:pt x="9410" y="133562"/>
                  </a:lnTo>
                  <a:lnTo>
                    <a:pt x="9410" y="134683"/>
                  </a:lnTo>
                  <a:lnTo>
                    <a:pt x="9417" y="135768"/>
                  </a:lnTo>
                  <a:lnTo>
                    <a:pt x="9432" y="136853"/>
                  </a:lnTo>
                  <a:lnTo>
                    <a:pt x="9454" y="137902"/>
                  </a:lnTo>
                  <a:lnTo>
                    <a:pt x="9483" y="138915"/>
                  </a:lnTo>
                  <a:lnTo>
                    <a:pt x="9512" y="139928"/>
                  </a:lnTo>
                  <a:lnTo>
                    <a:pt x="9556" y="140868"/>
                  </a:lnTo>
                  <a:lnTo>
                    <a:pt x="9607" y="141808"/>
                  </a:lnTo>
                  <a:lnTo>
                    <a:pt x="9665" y="142712"/>
                  </a:lnTo>
                  <a:lnTo>
                    <a:pt x="9738" y="143617"/>
                  </a:lnTo>
                  <a:lnTo>
                    <a:pt x="9811" y="144448"/>
                  </a:lnTo>
                  <a:lnTo>
                    <a:pt x="9899" y="145244"/>
                  </a:lnTo>
                  <a:lnTo>
                    <a:pt x="9993" y="145967"/>
                  </a:lnTo>
                  <a:lnTo>
                    <a:pt x="10096" y="146691"/>
                  </a:lnTo>
                  <a:lnTo>
                    <a:pt x="10212" y="147378"/>
                  </a:lnTo>
                  <a:lnTo>
                    <a:pt x="10336" y="147993"/>
                  </a:lnTo>
                  <a:lnTo>
                    <a:pt x="10475" y="148535"/>
                  </a:lnTo>
                  <a:lnTo>
                    <a:pt x="10621" y="149078"/>
                  </a:lnTo>
                  <a:lnTo>
                    <a:pt x="10774" y="149548"/>
                  </a:lnTo>
                  <a:lnTo>
                    <a:pt x="10942" y="149946"/>
                  </a:lnTo>
                  <a:lnTo>
                    <a:pt x="11124" y="150307"/>
                  </a:lnTo>
                  <a:lnTo>
                    <a:pt x="11321" y="150633"/>
                  </a:lnTo>
                  <a:lnTo>
                    <a:pt x="11518" y="150850"/>
                  </a:lnTo>
                  <a:lnTo>
                    <a:pt x="11708" y="150994"/>
                  </a:lnTo>
                  <a:lnTo>
                    <a:pt x="11897" y="151067"/>
                  </a:lnTo>
                  <a:lnTo>
                    <a:pt x="12080" y="151067"/>
                  </a:lnTo>
                  <a:lnTo>
                    <a:pt x="12262" y="150958"/>
                  </a:lnTo>
                  <a:lnTo>
                    <a:pt x="12437" y="150814"/>
                  </a:lnTo>
                  <a:lnTo>
                    <a:pt x="12612" y="150597"/>
                  </a:lnTo>
                  <a:lnTo>
                    <a:pt x="12780" y="150343"/>
                  </a:lnTo>
                  <a:lnTo>
                    <a:pt x="12948" y="149982"/>
                  </a:lnTo>
                  <a:lnTo>
                    <a:pt x="13108" y="149584"/>
                  </a:lnTo>
                  <a:lnTo>
                    <a:pt x="13269" y="149114"/>
                  </a:lnTo>
                  <a:lnTo>
                    <a:pt x="13422" y="148607"/>
                  </a:lnTo>
                  <a:lnTo>
                    <a:pt x="13575" y="148029"/>
                  </a:lnTo>
                  <a:lnTo>
                    <a:pt x="13721" y="147414"/>
                  </a:lnTo>
                  <a:lnTo>
                    <a:pt x="13867" y="146763"/>
                  </a:lnTo>
                  <a:lnTo>
                    <a:pt x="14013" y="146040"/>
                  </a:lnTo>
                  <a:lnTo>
                    <a:pt x="14151" y="145280"/>
                  </a:lnTo>
                  <a:lnTo>
                    <a:pt x="14282" y="144485"/>
                  </a:lnTo>
                  <a:lnTo>
                    <a:pt x="14414" y="143653"/>
                  </a:lnTo>
                  <a:lnTo>
                    <a:pt x="14545" y="142785"/>
                  </a:lnTo>
                  <a:lnTo>
                    <a:pt x="14669" y="141881"/>
                  </a:lnTo>
                  <a:lnTo>
                    <a:pt x="14793" y="140976"/>
                  </a:lnTo>
                  <a:lnTo>
                    <a:pt x="14910" y="140000"/>
                  </a:lnTo>
                  <a:lnTo>
                    <a:pt x="15026" y="139023"/>
                  </a:lnTo>
                  <a:lnTo>
                    <a:pt x="15136" y="138011"/>
                  </a:lnTo>
                  <a:lnTo>
                    <a:pt x="15245" y="136998"/>
                  </a:lnTo>
                  <a:lnTo>
                    <a:pt x="15347" y="135949"/>
                  </a:lnTo>
                  <a:lnTo>
                    <a:pt x="15552" y="133815"/>
                  </a:lnTo>
                  <a:lnTo>
                    <a:pt x="15741" y="131645"/>
                  </a:lnTo>
                  <a:lnTo>
                    <a:pt x="15916" y="129439"/>
                  </a:lnTo>
                  <a:lnTo>
                    <a:pt x="16077" y="127233"/>
                  </a:lnTo>
                  <a:lnTo>
                    <a:pt x="16230" y="125063"/>
                  </a:lnTo>
                  <a:lnTo>
                    <a:pt x="16369" y="122929"/>
                  </a:lnTo>
                  <a:lnTo>
                    <a:pt x="16500" y="120832"/>
                  </a:lnTo>
                  <a:lnTo>
                    <a:pt x="16617" y="118806"/>
                  </a:lnTo>
                  <a:lnTo>
                    <a:pt x="16719" y="116926"/>
                  </a:lnTo>
                  <a:lnTo>
                    <a:pt x="16814" y="115117"/>
                  </a:lnTo>
                  <a:lnTo>
                    <a:pt x="16959" y="111971"/>
                  </a:lnTo>
                  <a:lnTo>
                    <a:pt x="17069" y="109512"/>
                  </a:lnTo>
                  <a:lnTo>
                    <a:pt x="17127" y="107920"/>
                  </a:lnTo>
                  <a:lnTo>
                    <a:pt x="17149" y="107342"/>
                  </a:lnTo>
                  <a:lnTo>
                    <a:pt x="17193" y="107884"/>
                  </a:lnTo>
                  <a:lnTo>
                    <a:pt x="17310" y="109331"/>
                  </a:lnTo>
                  <a:lnTo>
                    <a:pt x="17499" y="111537"/>
                  </a:lnTo>
                  <a:lnTo>
                    <a:pt x="17762" y="114430"/>
                  </a:lnTo>
                  <a:lnTo>
                    <a:pt x="17915" y="116058"/>
                  </a:lnTo>
                  <a:lnTo>
                    <a:pt x="18090" y="117758"/>
                  </a:lnTo>
                  <a:lnTo>
                    <a:pt x="18280" y="119602"/>
                  </a:lnTo>
                  <a:lnTo>
                    <a:pt x="18484" y="121483"/>
                  </a:lnTo>
                  <a:lnTo>
                    <a:pt x="18703" y="123400"/>
                  </a:lnTo>
                  <a:lnTo>
                    <a:pt x="18929" y="125353"/>
                  </a:lnTo>
                  <a:lnTo>
                    <a:pt x="19177" y="127306"/>
                  </a:lnTo>
                  <a:lnTo>
                    <a:pt x="19439" y="129259"/>
                  </a:lnTo>
                  <a:lnTo>
                    <a:pt x="19709" y="131211"/>
                  </a:lnTo>
                  <a:lnTo>
                    <a:pt x="19994" y="133092"/>
                  </a:lnTo>
                  <a:lnTo>
                    <a:pt x="20140" y="133996"/>
                  </a:lnTo>
                  <a:lnTo>
                    <a:pt x="20286" y="134900"/>
                  </a:lnTo>
                  <a:lnTo>
                    <a:pt x="20439" y="135805"/>
                  </a:lnTo>
                  <a:lnTo>
                    <a:pt x="20599" y="136673"/>
                  </a:lnTo>
                  <a:lnTo>
                    <a:pt x="20752" y="137504"/>
                  </a:lnTo>
                  <a:lnTo>
                    <a:pt x="20913" y="138300"/>
                  </a:lnTo>
                  <a:lnTo>
                    <a:pt x="21081" y="139060"/>
                  </a:lnTo>
                  <a:lnTo>
                    <a:pt x="21241" y="139819"/>
                  </a:lnTo>
                  <a:lnTo>
                    <a:pt x="21409" y="140542"/>
                  </a:lnTo>
                  <a:lnTo>
                    <a:pt x="21584" y="141193"/>
                  </a:lnTo>
                  <a:lnTo>
                    <a:pt x="21759" y="141844"/>
                  </a:lnTo>
                  <a:lnTo>
                    <a:pt x="21934" y="142423"/>
                  </a:lnTo>
                  <a:lnTo>
                    <a:pt x="22109" y="142966"/>
                  </a:lnTo>
                  <a:lnTo>
                    <a:pt x="22292" y="143472"/>
                  </a:lnTo>
                  <a:lnTo>
                    <a:pt x="22474" y="143942"/>
                  </a:lnTo>
                  <a:lnTo>
                    <a:pt x="22656" y="144340"/>
                  </a:lnTo>
                  <a:lnTo>
                    <a:pt x="22846" y="144702"/>
                  </a:lnTo>
                  <a:lnTo>
                    <a:pt x="23028" y="144991"/>
                  </a:lnTo>
                  <a:lnTo>
                    <a:pt x="23218" y="145208"/>
                  </a:lnTo>
                  <a:lnTo>
                    <a:pt x="23415" y="145389"/>
                  </a:lnTo>
                  <a:lnTo>
                    <a:pt x="23605" y="145533"/>
                  </a:lnTo>
                  <a:lnTo>
                    <a:pt x="23801" y="145570"/>
                  </a:lnTo>
                  <a:lnTo>
                    <a:pt x="23998" y="145570"/>
                  </a:lnTo>
                  <a:lnTo>
                    <a:pt x="24195" y="145461"/>
                  </a:lnTo>
                  <a:lnTo>
                    <a:pt x="24400" y="145316"/>
                  </a:lnTo>
                  <a:lnTo>
                    <a:pt x="24604" y="145063"/>
                  </a:lnTo>
                  <a:lnTo>
                    <a:pt x="24808" y="144774"/>
                  </a:lnTo>
                  <a:lnTo>
                    <a:pt x="25012" y="144376"/>
                  </a:lnTo>
                  <a:lnTo>
                    <a:pt x="25209" y="143942"/>
                  </a:lnTo>
                  <a:lnTo>
                    <a:pt x="25384" y="143436"/>
                  </a:lnTo>
                  <a:lnTo>
                    <a:pt x="25552" y="142893"/>
                  </a:lnTo>
                  <a:lnTo>
                    <a:pt x="25698" y="142278"/>
                  </a:lnTo>
                  <a:lnTo>
                    <a:pt x="25829" y="141627"/>
                  </a:lnTo>
                  <a:lnTo>
                    <a:pt x="25953" y="140940"/>
                  </a:lnTo>
                  <a:lnTo>
                    <a:pt x="26055" y="140217"/>
                  </a:lnTo>
                  <a:lnTo>
                    <a:pt x="26143" y="139457"/>
                  </a:lnTo>
                  <a:lnTo>
                    <a:pt x="26223" y="138626"/>
                  </a:lnTo>
                  <a:lnTo>
                    <a:pt x="26282" y="137794"/>
                  </a:lnTo>
                  <a:lnTo>
                    <a:pt x="26333" y="136890"/>
                  </a:lnTo>
                  <a:lnTo>
                    <a:pt x="26369" y="135985"/>
                  </a:lnTo>
                  <a:lnTo>
                    <a:pt x="26398" y="135045"/>
                  </a:lnTo>
                  <a:lnTo>
                    <a:pt x="26413" y="134069"/>
                  </a:lnTo>
                  <a:lnTo>
                    <a:pt x="26413" y="133056"/>
                  </a:lnTo>
                  <a:lnTo>
                    <a:pt x="26406" y="132043"/>
                  </a:lnTo>
                  <a:lnTo>
                    <a:pt x="26391" y="130994"/>
                  </a:lnTo>
                  <a:lnTo>
                    <a:pt x="26362" y="129910"/>
                  </a:lnTo>
                  <a:lnTo>
                    <a:pt x="26325" y="128825"/>
                  </a:lnTo>
                  <a:lnTo>
                    <a:pt x="26282" y="127740"/>
                  </a:lnTo>
                  <a:lnTo>
                    <a:pt x="26230" y="126618"/>
                  </a:lnTo>
                  <a:lnTo>
                    <a:pt x="26165" y="125461"/>
                  </a:lnTo>
                  <a:lnTo>
                    <a:pt x="26099" y="124304"/>
                  </a:lnTo>
                  <a:lnTo>
                    <a:pt x="26019" y="123146"/>
                  </a:lnTo>
                  <a:lnTo>
                    <a:pt x="25939" y="121989"/>
                  </a:lnTo>
                  <a:lnTo>
                    <a:pt x="25851" y="120796"/>
                  </a:lnTo>
                  <a:lnTo>
                    <a:pt x="25756" y="119638"/>
                  </a:lnTo>
                  <a:lnTo>
                    <a:pt x="25654" y="118445"/>
                  </a:lnTo>
                  <a:lnTo>
                    <a:pt x="25443" y="116094"/>
                  </a:lnTo>
                  <a:lnTo>
                    <a:pt x="25209" y="113743"/>
                  </a:lnTo>
                  <a:lnTo>
                    <a:pt x="24961" y="111392"/>
                  </a:lnTo>
                  <a:lnTo>
                    <a:pt x="24713" y="109114"/>
                  </a:lnTo>
                  <a:lnTo>
                    <a:pt x="24451" y="106872"/>
                  </a:lnTo>
                  <a:lnTo>
                    <a:pt x="24188" y="104738"/>
                  </a:lnTo>
                  <a:lnTo>
                    <a:pt x="23933" y="102676"/>
                  </a:lnTo>
                  <a:lnTo>
                    <a:pt x="23670" y="100687"/>
                  </a:lnTo>
                  <a:lnTo>
                    <a:pt x="23422" y="98843"/>
                  </a:lnTo>
                  <a:lnTo>
                    <a:pt x="23189" y="97107"/>
                  </a:lnTo>
                  <a:lnTo>
                    <a:pt x="22758" y="94141"/>
                  </a:lnTo>
                  <a:lnTo>
                    <a:pt x="22423" y="91863"/>
                  </a:lnTo>
                  <a:lnTo>
                    <a:pt x="22197" y="90380"/>
                  </a:lnTo>
                  <a:lnTo>
                    <a:pt x="22116" y="89873"/>
                  </a:lnTo>
                  <a:lnTo>
                    <a:pt x="22226" y="90127"/>
                  </a:lnTo>
                  <a:lnTo>
                    <a:pt x="22532" y="90778"/>
                  </a:lnTo>
                  <a:lnTo>
                    <a:pt x="23014" y="91754"/>
                  </a:lnTo>
                  <a:lnTo>
                    <a:pt x="23305" y="92333"/>
                  </a:lnTo>
                  <a:lnTo>
                    <a:pt x="23634" y="92948"/>
                  </a:lnTo>
                  <a:lnTo>
                    <a:pt x="23991" y="93562"/>
                  </a:lnTo>
                  <a:lnTo>
                    <a:pt x="24378" y="94250"/>
                  </a:lnTo>
                  <a:lnTo>
                    <a:pt x="24786" y="94901"/>
                  </a:lnTo>
                  <a:lnTo>
                    <a:pt x="25217" y="95552"/>
                  </a:lnTo>
                  <a:lnTo>
                    <a:pt x="25662" y="96166"/>
                  </a:lnTo>
                  <a:lnTo>
                    <a:pt x="26121" y="96781"/>
                  </a:lnTo>
                  <a:lnTo>
                    <a:pt x="26595" y="97324"/>
                  </a:lnTo>
                  <a:lnTo>
                    <a:pt x="27077" y="97794"/>
                  </a:lnTo>
                  <a:lnTo>
                    <a:pt x="27558" y="98228"/>
                  </a:lnTo>
                  <a:lnTo>
                    <a:pt x="27799" y="98409"/>
                  </a:lnTo>
                  <a:lnTo>
                    <a:pt x="28039" y="98553"/>
                  </a:lnTo>
                  <a:lnTo>
                    <a:pt x="28280" y="98662"/>
                  </a:lnTo>
                  <a:lnTo>
                    <a:pt x="28521" y="98770"/>
                  </a:lnTo>
                  <a:lnTo>
                    <a:pt x="28762" y="98843"/>
                  </a:lnTo>
                  <a:lnTo>
                    <a:pt x="28995" y="98879"/>
                  </a:lnTo>
                  <a:lnTo>
                    <a:pt x="29228" y="98915"/>
                  </a:lnTo>
                  <a:lnTo>
                    <a:pt x="29462" y="98879"/>
                  </a:lnTo>
                  <a:lnTo>
                    <a:pt x="29695" y="98843"/>
                  </a:lnTo>
                  <a:lnTo>
                    <a:pt x="29921" y="98734"/>
                  </a:lnTo>
                  <a:lnTo>
                    <a:pt x="30140" y="98626"/>
                  </a:lnTo>
                  <a:lnTo>
                    <a:pt x="30359" y="98445"/>
                  </a:lnTo>
                  <a:lnTo>
                    <a:pt x="30571" y="98264"/>
                  </a:lnTo>
                  <a:lnTo>
                    <a:pt x="30782" y="98011"/>
                  </a:lnTo>
                  <a:lnTo>
                    <a:pt x="30986" y="97722"/>
                  </a:lnTo>
                  <a:lnTo>
                    <a:pt x="31183" y="97396"/>
                  </a:lnTo>
                  <a:lnTo>
                    <a:pt x="31373" y="96998"/>
                  </a:lnTo>
                  <a:lnTo>
                    <a:pt x="31555" y="96564"/>
                  </a:lnTo>
                  <a:lnTo>
                    <a:pt x="31730" y="96094"/>
                  </a:lnTo>
                  <a:lnTo>
                    <a:pt x="31905" y="95552"/>
                  </a:lnTo>
                  <a:lnTo>
                    <a:pt x="32066" y="94973"/>
                  </a:lnTo>
                  <a:lnTo>
                    <a:pt x="32219" y="94322"/>
                  </a:lnTo>
                  <a:lnTo>
                    <a:pt x="32365" y="93635"/>
                  </a:lnTo>
                  <a:lnTo>
                    <a:pt x="32496" y="92875"/>
                  </a:lnTo>
                  <a:lnTo>
                    <a:pt x="32628" y="92080"/>
                  </a:lnTo>
                  <a:lnTo>
                    <a:pt x="32737" y="91212"/>
                  </a:lnTo>
                  <a:lnTo>
                    <a:pt x="32846" y="90271"/>
                  </a:lnTo>
                  <a:lnTo>
                    <a:pt x="32941" y="89259"/>
                  </a:lnTo>
                  <a:lnTo>
                    <a:pt x="33029" y="88210"/>
                  </a:lnTo>
                  <a:lnTo>
                    <a:pt x="33102" y="87089"/>
                  </a:lnTo>
                  <a:lnTo>
                    <a:pt x="33124" y="86546"/>
                  </a:lnTo>
                  <a:lnTo>
                    <a:pt x="33153" y="86040"/>
                  </a:lnTo>
                  <a:lnTo>
                    <a:pt x="33167" y="85533"/>
                  </a:lnTo>
                  <a:lnTo>
                    <a:pt x="33175" y="85027"/>
                  </a:lnTo>
                  <a:lnTo>
                    <a:pt x="33182" y="84521"/>
                  </a:lnTo>
                  <a:lnTo>
                    <a:pt x="33189" y="84051"/>
                  </a:lnTo>
                  <a:lnTo>
                    <a:pt x="33182" y="83580"/>
                  </a:lnTo>
                  <a:lnTo>
                    <a:pt x="33175" y="83110"/>
                  </a:lnTo>
                  <a:lnTo>
                    <a:pt x="33160" y="82640"/>
                  </a:lnTo>
                  <a:lnTo>
                    <a:pt x="33145" y="82170"/>
                  </a:lnTo>
                  <a:lnTo>
                    <a:pt x="33124" y="81736"/>
                  </a:lnTo>
                  <a:lnTo>
                    <a:pt x="33094" y="81302"/>
                  </a:lnTo>
                  <a:lnTo>
                    <a:pt x="33065" y="80868"/>
                  </a:lnTo>
                  <a:lnTo>
                    <a:pt x="33029" y="80434"/>
                  </a:lnTo>
                  <a:lnTo>
                    <a:pt x="32948" y="79602"/>
                  </a:lnTo>
                  <a:lnTo>
                    <a:pt x="32846" y="78807"/>
                  </a:lnTo>
                  <a:lnTo>
                    <a:pt x="32737" y="78011"/>
                  </a:lnTo>
                  <a:lnTo>
                    <a:pt x="32606" y="77288"/>
                  </a:lnTo>
                  <a:lnTo>
                    <a:pt x="32460" y="76564"/>
                  </a:lnTo>
                  <a:lnTo>
                    <a:pt x="32307" y="75841"/>
                  </a:lnTo>
                  <a:lnTo>
                    <a:pt x="32139" y="75190"/>
                  </a:lnTo>
                  <a:lnTo>
                    <a:pt x="31956" y="74539"/>
                  </a:lnTo>
                  <a:lnTo>
                    <a:pt x="31760" y="73888"/>
                  </a:lnTo>
                  <a:lnTo>
                    <a:pt x="31555" y="73309"/>
                  </a:lnTo>
                  <a:lnTo>
                    <a:pt x="31344" y="72731"/>
                  </a:lnTo>
                  <a:lnTo>
                    <a:pt x="31118" y="72152"/>
                  </a:lnTo>
                  <a:lnTo>
                    <a:pt x="30891" y="71646"/>
                  </a:lnTo>
                  <a:lnTo>
                    <a:pt x="30651" y="71103"/>
                  </a:lnTo>
                  <a:lnTo>
                    <a:pt x="30403" y="70633"/>
                  </a:lnTo>
                  <a:lnTo>
                    <a:pt x="30147" y="70163"/>
                  </a:lnTo>
                  <a:lnTo>
                    <a:pt x="29885" y="69729"/>
                  </a:lnTo>
                  <a:lnTo>
                    <a:pt x="29622" y="69295"/>
                  </a:lnTo>
                  <a:lnTo>
                    <a:pt x="29352" y="68861"/>
                  </a:lnTo>
                  <a:lnTo>
                    <a:pt x="29083" y="68499"/>
                  </a:lnTo>
                  <a:lnTo>
                    <a:pt x="28805" y="68101"/>
                  </a:lnTo>
                  <a:lnTo>
                    <a:pt x="28244" y="67414"/>
                  </a:lnTo>
                  <a:lnTo>
                    <a:pt x="27682" y="66799"/>
                  </a:lnTo>
                  <a:lnTo>
                    <a:pt x="27113" y="66257"/>
                  </a:lnTo>
                  <a:lnTo>
                    <a:pt x="26559" y="65787"/>
                  </a:lnTo>
                  <a:lnTo>
                    <a:pt x="26012" y="65353"/>
                  </a:lnTo>
                  <a:lnTo>
                    <a:pt x="25486" y="64955"/>
                  </a:lnTo>
                  <a:lnTo>
                    <a:pt x="24983" y="64629"/>
                  </a:lnTo>
                  <a:lnTo>
                    <a:pt x="24502" y="64376"/>
                  </a:lnTo>
                  <a:lnTo>
                    <a:pt x="24057" y="64123"/>
                  </a:lnTo>
                  <a:lnTo>
                    <a:pt x="23656" y="63942"/>
                  </a:lnTo>
                  <a:lnTo>
                    <a:pt x="22992" y="63653"/>
                  </a:lnTo>
                  <a:lnTo>
                    <a:pt x="22547" y="63508"/>
                  </a:lnTo>
                  <a:lnTo>
                    <a:pt x="22364" y="63400"/>
                  </a:lnTo>
                  <a:lnTo>
                    <a:pt x="22496" y="63400"/>
                  </a:lnTo>
                  <a:lnTo>
                    <a:pt x="22576" y="63364"/>
                  </a:lnTo>
                  <a:lnTo>
                    <a:pt x="22664" y="63255"/>
                  </a:lnTo>
                  <a:lnTo>
                    <a:pt x="22758" y="63110"/>
                  </a:lnTo>
                  <a:lnTo>
                    <a:pt x="22868" y="62930"/>
                  </a:lnTo>
                  <a:lnTo>
                    <a:pt x="22977" y="62640"/>
                  </a:lnTo>
                  <a:lnTo>
                    <a:pt x="23094" y="62351"/>
                  </a:lnTo>
                  <a:lnTo>
                    <a:pt x="23218" y="61953"/>
                  </a:lnTo>
                  <a:lnTo>
                    <a:pt x="23349" y="61555"/>
                  </a:lnTo>
                  <a:lnTo>
                    <a:pt x="23481" y="61085"/>
                  </a:lnTo>
                  <a:lnTo>
                    <a:pt x="23626" y="60579"/>
                  </a:lnTo>
                  <a:lnTo>
                    <a:pt x="23918" y="59421"/>
                  </a:lnTo>
                  <a:lnTo>
                    <a:pt x="24232" y="58083"/>
                  </a:lnTo>
                  <a:lnTo>
                    <a:pt x="24553" y="56637"/>
                  </a:lnTo>
                  <a:lnTo>
                    <a:pt x="24881" y="55045"/>
                  </a:lnTo>
                  <a:lnTo>
                    <a:pt x="25217" y="53345"/>
                  </a:lnTo>
                  <a:lnTo>
                    <a:pt x="25552" y="51501"/>
                  </a:lnTo>
                  <a:lnTo>
                    <a:pt x="25888" y="49620"/>
                  </a:lnTo>
                  <a:lnTo>
                    <a:pt x="26223" y="47631"/>
                  </a:lnTo>
                  <a:lnTo>
                    <a:pt x="26544" y="45606"/>
                  </a:lnTo>
                  <a:lnTo>
                    <a:pt x="26858" y="43544"/>
                  </a:lnTo>
                  <a:lnTo>
                    <a:pt x="27150" y="41447"/>
                  </a:lnTo>
                  <a:lnTo>
                    <a:pt x="27288" y="40398"/>
                  </a:lnTo>
                  <a:lnTo>
                    <a:pt x="27427" y="39349"/>
                  </a:lnTo>
                  <a:lnTo>
                    <a:pt x="27558" y="38264"/>
                  </a:lnTo>
                  <a:lnTo>
                    <a:pt x="27682" y="37215"/>
                  </a:lnTo>
                  <a:lnTo>
                    <a:pt x="27799" y="36166"/>
                  </a:lnTo>
                  <a:lnTo>
                    <a:pt x="27915" y="35154"/>
                  </a:lnTo>
                  <a:lnTo>
                    <a:pt x="28018" y="34105"/>
                  </a:lnTo>
                  <a:lnTo>
                    <a:pt x="28112" y="33092"/>
                  </a:lnTo>
                  <a:lnTo>
                    <a:pt x="28207" y="32080"/>
                  </a:lnTo>
                  <a:lnTo>
                    <a:pt x="28287" y="31067"/>
                  </a:lnTo>
                  <a:lnTo>
                    <a:pt x="28360" y="30091"/>
                  </a:lnTo>
                  <a:lnTo>
                    <a:pt x="28419" y="29114"/>
                  </a:lnTo>
                  <a:lnTo>
                    <a:pt x="28470" y="28174"/>
                  </a:lnTo>
                  <a:lnTo>
                    <a:pt x="28514" y="27270"/>
                  </a:lnTo>
                  <a:lnTo>
                    <a:pt x="28550" y="26365"/>
                  </a:lnTo>
                  <a:lnTo>
                    <a:pt x="28572" y="25461"/>
                  </a:lnTo>
                  <a:lnTo>
                    <a:pt x="28579" y="24629"/>
                  </a:lnTo>
                  <a:lnTo>
                    <a:pt x="28579" y="23798"/>
                  </a:lnTo>
                  <a:lnTo>
                    <a:pt x="28565" y="23002"/>
                  </a:lnTo>
                  <a:lnTo>
                    <a:pt x="28535" y="22242"/>
                  </a:lnTo>
                  <a:lnTo>
                    <a:pt x="28499" y="21519"/>
                  </a:lnTo>
                  <a:lnTo>
                    <a:pt x="28448" y="20832"/>
                  </a:lnTo>
                  <a:lnTo>
                    <a:pt x="28375" y="20181"/>
                  </a:lnTo>
                  <a:lnTo>
                    <a:pt x="28295" y="19566"/>
                  </a:lnTo>
                  <a:lnTo>
                    <a:pt x="28200" y="19024"/>
                  </a:lnTo>
                  <a:lnTo>
                    <a:pt x="28090" y="18481"/>
                  </a:lnTo>
                  <a:lnTo>
                    <a:pt x="27966" y="18011"/>
                  </a:lnTo>
                  <a:lnTo>
                    <a:pt x="27821" y="17577"/>
                  </a:lnTo>
                  <a:lnTo>
                    <a:pt x="27660" y="17179"/>
                  </a:lnTo>
                  <a:lnTo>
                    <a:pt x="27485" y="16854"/>
                  </a:lnTo>
                  <a:lnTo>
                    <a:pt x="27295" y="16601"/>
                  </a:lnTo>
                  <a:lnTo>
                    <a:pt x="27084" y="16347"/>
                  </a:lnTo>
                  <a:lnTo>
                    <a:pt x="26865" y="16203"/>
                  </a:lnTo>
                  <a:lnTo>
                    <a:pt x="26646" y="16094"/>
                  </a:lnTo>
                  <a:lnTo>
                    <a:pt x="26435" y="16022"/>
                  </a:lnTo>
                  <a:lnTo>
                    <a:pt x="26230" y="16022"/>
                  </a:lnTo>
                  <a:lnTo>
                    <a:pt x="26026" y="16094"/>
                  </a:lnTo>
                  <a:lnTo>
                    <a:pt x="25822" y="16203"/>
                  </a:lnTo>
                  <a:lnTo>
                    <a:pt x="25625" y="16347"/>
                  </a:lnTo>
                  <a:lnTo>
                    <a:pt x="25428" y="16564"/>
                  </a:lnTo>
                  <a:lnTo>
                    <a:pt x="25231" y="16818"/>
                  </a:lnTo>
                  <a:lnTo>
                    <a:pt x="25041" y="17107"/>
                  </a:lnTo>
                  <a:lnTo>
                    <a:pt x="24859" y="17432"/>
                  </a:lnTo>
                  <a:lnTo>
                    <a:pt x="24677" y="17830"/>
                  </a:lnTo>
                  <a:lnTo>
                    <a:pt x="24494" y="18228"/>
                  </a:lnTo>
                  <a:lnTo>
                    <a:pt x="24319" y="18698"/>
                  </a:lnTo>
                  <a:lnTo>
                    <a:pt x="24144" y="19168"/>
                  </a:lnTo>
                  <a:lnTo>
                    <a:pt x="23977" y="19675"/>
                  </a:lnTo>
                  <a:lnTo>
                    <a:pt x="23809" y="20253"/>
                  </a:lnTo>
                  <a:lnTo>
                    <a:pt x="23641" y="20832"/>
                  </a:lnTo>
                  <a:lnTo>
                    <a:pt x="23481" y="21447"/>
                  </a:lnTo>
                  <a:lnTo>
                    <a:pt x="23327" y="22062"/>
                  </a:lnTo>
                  <a:lnTo>
                    <a:pt x="23174" y="22713"/>
                  </a:lnTo>
                  <a:lnTo>
                    <a:pt x="23021" y="23400"/>
                  </a:lnTo>
                  <a:lnTo>
                    <a:pt x="22875" y="24123"/>
                  </a:lnTo>
                  <a:lnTo>
                    <a:pt x="22729" y="24846"/>
                  </a:lnTo>
                  <a:lnTo>
                    <a:pt x="22591" y="25570"/>
                  </a:lnTo>
                  <a:lnTo>
                    <a:pt x="22452" y="26329"/>
                  </a:lnTo>
                  <a:lnTo>
                    <a:pt x="22189" y="27884"/>
                  </a:lnTo>
                  <a:lnTo>
                    <a:pt x="21941" y="29476"/>
                  </a:lnTo>
                  <a:lnTo>
                    <a:pt x="21701" y="31103"/>
                  </a:lnTo>
                  <a:lnTo>
                    <a:pt x="21482" y="32731"/>
                  </a:lnTo>
                  <a:lnTo>
                    <a:pt x="21270" y="34358"/>
                  </a:lnTo>
                  <a:lnTo>
                    <a:pt x="21081" y="35949"/>
                  </a:lnTo>
                  <a:lnTo>
                    <a:pt x="20898" y="37541"/>
                  </a:lnTo>
                  <a:lnTo>
                    <a:pt x="20731" y="39096"/>
                  </a:lnTo>
                  <a:lnTo>
                    <a:pt x="20577" y="40543"/>
                  </a:lnTo>
                  <a:lnTo>
                    <a:pt x="20439" y="41953"/>
                  </a:lnTo>
                  <a:lnTo>
                    <a:pt x="20315" y="43291"/>
                  </a:lnTo>
                  <a:lnTo>
                    <a:pt x="20103" y="45606"/>
                  </a:lnTo>
                  <a:lnTo>
                    <a:pt x="19957" y="47378"/>
                  </a:lnTo>
                  <a:lnTo>
                    <a:pt x="19870" y="48535"/>
                  </a:lnTo>
                  <a:lnTo>
                    <a:pt x="19841" y="48969"/>
                  </a:lnTo>
                  <a:lnTo>
                    <a:pt x="19848" y="47161"/>
                  </a:lnTo>
                  <a:lnTo>
                    <a:pt x="19855" y="45100"/>
                  </a:lnTo>
                  <a:lnTo>
                    <a:pt x="19848" y="42423"/>
                  </a:lnTo>
                  <a:lnTo>
                    <a:pt x="19833" y="39204"/>
                  </a:lnTo>
                  <a:lnTo>
                    <a:pt x="19819" y="37396"/>
                  </a:lnTo>
                  <a:lnTo>
                    <a:pt x="19797" y="35552"/>
                  </a:lnTo>
                  <a:lnTo>
                    <a:pt x="19768" y="33599"/>
                  </a:lnTo>
                  <a:lnTo>
                    <a:pt x="19739" y="31610"/>
                  </a:lnTo>
                  <a:lnTo>
                    <a:pt x="19695" y="29548"/>
                  </a:lnTo>
                  <a:lnTo>
                    <a:pt x="19644" y="27450"/>
                  </a:lnTo>
                  <a:lnTo>
                    <a:pt x="19585" y="25353"/>
                  </a:lnTo>
                  <a:lnTo>
                    <a:pt x="19520" y="23255"/>
                  </a:lnTo>
                  <a:lnTo>
                    <a:pt x="19439" y="21121"/>
                  </a:lnTo>
                  <a:lnTo>
                    <a:pt x="19345" y="19060"/>
                  </a:lnTo>
                  <a:lnTo>
                    <a:pt x="19250" y="16998"/>
                  </a:lnTo>
                  <a:lnTo>
                    <a:pt x="19133" y="15009"/>
                  </a:lnTo>
                  <a:lnTo>
                    <a:pt x="19002" y="13056"/>
                  </a:lnTo>
                  <a:lnTo>
                    <a:pt x="18936" y="12116"/>
                  </a:lnTo>
                  <a:lnTo>
                    <a:pt x="18863" y="11176"/>
                  </a:lnTo>
                  <a:lnTo>
                    <a:pt x="18790" y="10271"/>
                  </a:lnTo>
                  <a:lnTo>
                    <a:pt x="18710" y="9403"/>
                  </a:lnTo>
                  <a:lnTo>
                    <a:pt x="18623" y="8572"/>
                  </a:lnTo>
                  <a:lnTo>
                    <a:pt x="18535" y="7740"/>
                  </a:lnTo>
                  <a:lnTo>
                    <a:pt x="18447" y="6944"/>
                  </a:lnTo>
                  <a:lnTo>
                    <a:pt x="18353" y="6185"/>
                  </a:lnTo>
                  <a:lnTo>
                    <a:pt x="18251" y="5461"/>
                  </a:lnTo>
                  <a:lnTo>
                    <a:pt x="18148" y="4738"/>
                  </a:lnTo>
                  <a:lnTo>
                    <a:pt x="18039" y="4087"/>
                  </a:lnTo>
                  <a:lnTo>
                    <a:pt x="17922" y="3472"/>
                  </a:lnTo>
                  <a:lnTo>
                    <a:pt x="17806" y="2893"/>
                  </a:lnTo>
                  <a:lnTo>
                    <a:pt x="17689" y="2351"/>
                  </a:lnTo>
                  <a:lnTo>
                    <a:pt x="17558" y="1845"/>
                  </a:lnTo>
                  <a:lnTo>
                    <a:pt x="17426" y="1411"/>
                  </a:lnTo>
                  <a:lnTo>
                    <a:pt x="17295" y="977"/>
                  </a:lnTo>
                  <a:lnTo>
                    <a:pt x="17149" y="615"/>
                  </a:lnTo>
                  <a:lnTo>
                    <a:pt x="17011" y="326"/>
                  </a:lnTo>
                  <a:lnTo>
                    <a:pt x="16872" y="145"/>
                  </a:lnTo>
                  <a:lnTo>
                    <a:pt x="16733" y="36"/>
                  </a:lnTo>
                  <a:lnTo>
                    <a:pt x="166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7"/>
            <p:cNvSpPr/>
            <p:nvPr/>
          </p:nvSpPr>
          <p:spPr>
            <a:xfrm rot="10800000">
              <a:off x="5285884" y="-1380494"/>
              <a:ext cx="870591" cy="898144"/>
            </a:xfrm>
            <a:custGeom>
              <a:avLst/>
              <a:gdLst/>
              <a:ahLst/>
              <a:cxnLst/>
              <a:rect l="l" t="t" r="r" b="b"/>
              <a:pathLst>
                <a:path w="34218" h="156131" extrusionOk="0">
                  <a:moveTo>
                    <a:pt x="17215" y="5100"/>
                  </a:moveTo>
                  <a:lnTo>
                    <a:pt x="17295" y="5172"/>
                  </a:lnTo>
                  <a:lnTo>
                    <a:pt x="17368" y="5317"/>
                  </a:lnTo>
                  <a:lnTo>
                    <a:pt x="17448" y="5462"/>
                  </a:lnTo>
                  <a:lnTo>
                    <a:pt x="17558" y="5751"/>
                  </a:lnTo>
                  <a:lnTo>
                    <a:pt x="17660" y="6040"/>
                  </a:lnTo>
                  <a:lnTo>
                    <a:pt x="17755" y="6366"/>
                  </a:lnTo>
                  <a:lnTo>
                    <a:pt x="17849" y="6727"/>
                  </a:lnTo>
                  <a:lnTo>
                    <a:pt x="17944" y="7125"/>
                  </a:lnTo>
                  <a:lnTo>
                    <a:pt x="18032" y="7559"/>
                  </a:lnTo>
                  <a:lnTo>
                    <a:pt x="18119" y="8029"/>
                  </a:lnTo>
                  <a:lnTo>
                    <a:pt x="18207" y="8500"/>
                  </a:lnTo>
                  <a:lnTo>
                    <a:pt x="18287" y="9006"/>
                  </a:lnTo>
                  <a:lnTo>
                    <a:pt x="18367" y="9548"/>
                  </a:lnTo>
                  <a:lnTo>
                    <a:pt x="18448" y="10127"/>
                  </a:lnTo>
                  <a:lnTo>
                    <a:pt x="18521" y="10706"/>
                  </a:lnTo>
                  <a:lnTo>
                    <a:pt x="18593" y="11321"/>
                  </a:lnTo>
                  <a:lnTo>
                    <a:pt x="18659" y="11972"/>
                  </a:lnTo>
                  <a:lnTo>
                    <a:pt x="18790" y="13310"/>
                  </a:lnTo>
                  <a:lnTo>
                    <a:pt x="18914" y="14720"/>
                  </a:lnTo>
                  <a:lnTo>
                    <a:pt x="19024" y="16239"/>
                  </a:lnTo>
                  <a:lnTo>
                    <a:pt x="19133" y="17794"/>
                  </a:lnTo>
                  <a:lnTo>
                    <a:pt x="19228" y="19386"/>
                  </a:lnTo>
                  <a:lnTo>
                    <a:pt x="19316" y="21085"/>
                  </a:lnTo>
                  <a:lnTo>
                    <a:pt x="19396" y="22785"/>
                  </a:lnTo>
                  <a:lnTo>
                    <a:pt x="19469" y="24521"/>
                  </a:lnTo>
                  <a:lnTo>
                    <a:pt x="19534" y="26257"/>
                  </a:lnTo>
                  <a:lnTo>
                    <a:pt x="19593" y="28066"/>
                  </a:lnTo>
                  <a:lnTo>
                    <a:pt x="19644" y="29838"/>
                  </a:lnTo>
                  <a:lnTo>
                    <a:pt x="19688" y="31610"/>
                  </a:lnTo>
                  <a:lnTo>
                    <a:pt x="19724" y="33418"/>
                  </a:lnTo>
                  <a:lnTo>
                    <a:pt x="19761" y="35190"/>
                  </a:lnTo>
                  <a:lnTo>
                    <a:pt x="19790" y="36926"/>
                  </a:lnTo>
                  <a:lnTo>
                    <a:pt x="19812" y="38626"/>
                  </a:lnTo>
                  <a:lnTo>
                    <a:pt x="19833" y="40290"/>
                  </a:lnTo>
                  <a:lnTo>
                    <a:pt x="19855" y="43509"/>
                  </a:lnTo>
                  <a:lnTo>
                    <a:pt x="19863" y="46474"/>
                  </a:lnTo>
                  <a:lnTo>
                    <a:pt x="19855" y="49114"/>
                  </a:lnTo>
                  <a:lnTo>
                    <a:pt x="19848" y="51393"/>
                  </a:lnTo>
                  <a:lnTo>
                    <a:pt x="19848" y="51863"/>
                  </a:lnTo>
                  <a:lnTo>
                    <a:pt x="19870" y="52297"/>
                  </a:lnTo>
                  <a:lnTo>
                    <a:pt x="19906" y="52695"/>
                  </a:lnTo>
                  <a:lnTo>
                    <a:pt x="19957" y="53093"/>
                  </a:lnTo>
                  <a:lnTo>
                    <a:pt x="20016" y="53382"/>
                  </a:lnTo>
                  <a:lnTo>
                    <a:pt x="20089" y="53671"/>
                  </a:lnTo>
                  <a:lnTo>
                    <a:pt x="20169" y="53852"/>
                  </a:lnTo>
                  <a:lnTo>
                    <a:pt x="20264" y="53997"/>
                  </a:lnTo>
                  <a:lnTo>
                    <a:pt x="20308" y="54033"/>
                  </a:lnTo>
                  <a:lnTo>
                    <a:pt x="20351" y="54033"/>
                  </a:lnTo>
                  <a:lnTo>
                    <a:pt x="20446" y="53997"/>
                  </a:lnTo>
                  <a:lnTo>
                    <a:pt x="20534" y="53888"/>
                  </a:lnTo>
                  <a:lnTo>
                    <a:pt x="20614" y="53707"/>
                  </a:lnTo>
                  <a:lnTo>
                    <a:pt x="20687" y="53454"/>
                  </a:lnTo>
                  <a:lnTo>
                    <a:pt x="20753" y="53129"/>
                  </a:lnTo>
                  <a:lnTo>
                    <a:pt x="20804" y="52767"/>
                  </a:lnTo>
                  <a:lnTo>
                    <a:pt x="20847" y="52333"/>
                  </a:lnTo>
                  <a:lnTo>
                    <a:pt x="20877" y="51899"/>
                  </a:lnTo>
                  <a:lnTo>
                    <a:pt x="20964" y="50742"/>
                  </a:lnTo>
                  <a:lnTo>
                    <a:pt x="21110" y="49006"/>
                  </a:lnTo>
                  <a:lnTo>
                    <a:pt x="21307" y="46800"/>
                  </a:lnTo>
                  <a:lnTo>
                    <a:pt x="21424" y="45570"/>
                  </a:lnTo>
                  <a:lnTo>
                    <a:pt x="21555" y="44232"/>
                  </a:lnTo>
                  <a:lnTo>
                    <a:pt x="21701" y="42858"/>
                  </a:lnTo>
                  <a:lnTo>
                    <a:pt x="21854" y="41375"/>
                  </a:lnTo>
                  <a:lnTo>
                    <a:pt x="22022" y="39892"/>
                  </a:lnTo>
                  <a:lnTo>
                    <a:pt x="22204" y="38373"/>
                  </a:lnTo>
                  <a:lnTo>
                    <a:pt x="22401" y="36854"/>
                  </a:lnTo>
                  <a:lnTo>
                    <a:pt x="22605" y="35299"/>
                  </a:lnTo>
                  <a:lnTo>
                    <a:pt x="22831" y="33780"/>
                  </a:lnTo>
                  <a:lnTo>
                    <a:pt x="23058" y="32297"/>
                  </a:lnTo>
                  <a:lnTo>
                    <a:pt x="23306" y="30814"/>
                  </a:lnTo>
                  <a:lnTo>
                    <a:pt x="23561" y="29404"/>
                  </a:lnTo>
                  <a:lnTo>
                    <a:pt x="23692" y="28753"/>
                  </a:lnTo>
                  <a:lnTo>
                    <a:pt x="23823" y="28066"/>
                  </a:lnTo>
                  <a:lnTo>
                    <a:pt x="23962" y="27451"/>
                  </a:lnTo>
                  <a:lnTo>
                    <a:pt x="24108" y="26800"/>
                  </a:lnTo>
                  <a:lnTo>
                    <a:pt x="24247" y="26221"/>
                  </a:lnTo>
                  <a:lnTo>
                    <a:pt x="24392" y="25642"/>
                  </a:lnTo>
                  <a:lnTo>
                    <a:pt x="24546" y="25100"/>
                  </a:lnTo>
                  <a:lnTo>
                    <a:pt x="24699" y="24557"/>
                  </a:lnTo>
                  <a:lnTo>
                    <a:pt x="24852" y="24087"/>
                  </a:lnTo>
                  <a:lnTo>
                    <a:pt x="25012" y="23617"/>
                  </a:lnTo>
                  <a:lnTo>
                    <a:pt x="25173" y="23183"/>
                  </a:lnTo>
                  <a:lnTo>
                    <a:pt x="25333" y="22821"/>
                  </a:lnTo>
                  <a:lnTo>
                    <a:pt x="25501" y="22460"/>
                  </a:lnTo>
                  <a:lnTo>
                    <a:pt x="25669" y="22134"/>
                  </a:lnTo>
                  <a:lnTo>
                    <a:pt x="25844" y="21845"/>
                  </a:lnTo>
                  <a:lnTo>
                    <a:pt x="26019" y="21628"/>
                  </a:lnTo>
                  <a:lnTo>
                    <a:pt x="26194" y="21411"/>
                  </a:lnTo>
                  <a:lnTo>
                    <a:pt x="26376" y="21266"/>
                  </a:lnTo>
                  <a:lnTo>
                    <a:pt x="26559" y="21158"/>
                  </a:lnTo>
                  <a:lnTo>
                    <a:pt x="26741" y="21122"/>
                  </a:lnTo>
                  <a:lnTo>
                    <a:pt x="26931" y="21122"/>
                  </a:lnTo>
                  <a:lnTo>
                    <a:pt x="27120" y="21158"/>
                  </a:lnTo>
                  <a:lnTo>
                    <a:pt x="27317" y="21230"/>
                  </a:lnTo>
                  <a:lnTo>
                    <a:pt x="27507" y="21411"/>
                  </a:lnTo>
                  <a:lnTo>
                    <a:pt x="27653" y="21556"/>
                  </a:lnTo>
                  <a:lnTo>
                    <a:pt x="27784" y="21700"/>
                  </a:lnTo>
                  <a:lnTo>
                    <a:pt x="27908" y="21917"/>
                  </a:lnTo>
                  <a:lnTo>
                    <a:pt x="28018" y="22134"/>
                  </a:lnTo>
                  <a:lnTo>
                    <a:pt x="28120" y="22424"/>
                  </a:lnTo>
                  <a:lnTo>
                    <a:pt x="28207" y="22677"/>
                  </a:lnTo>
                  <a:lnTo>
                    <a:pt x="28288" y="23002"/>
                  </a:lnTo>
                  <a:lnTo>
                    <a:pt x="28360" y="23364"/>
                  </a:lnTo>
                  <a:lnTo>
                    <a:pt x="28419" y="23762"/>
                  </a:lnTo>
                  <a:lnTo>
                    <a:pt x="28470" y="24160"/>
                  </a:lnTo>
                  <a:lnTo>
                    <a:pt x="28514" y="24630"/>
                  </a:lnTo>
                  <a:lnTo>
                    <a:pt x="28543" y="25100"/>
                  </a:lnTo>
                  <a:lnTo>
                    <a:pt x="28565" y="25642"/>
                  </a:lnTo>
                  <a:lnTo>
                    <a:pt x="28579" y="26185"/>
                  </a:lnTo>
                  <a:lnTo>
                    <a:pt x="28587" y="26800"/>
                  </a:lnTo>
                  <a:lnTo>
                    <a:pt x="28579" y="27451"/>
                  </a:lnTo>
                  <a:lnTo>
                    <a:pt x="28572" y="28066"/>
                  </a:lnTo>
                  <a:lnTo>
                    <a:pt x="28550" y="28680"/>
                  </a:lnTo>
                  <a:lnTo>
                    <a:pt x="28528" y="29295"/>
                  </a:lnTo>
                  <a:lnTo>
                    <a:pt x="28499" y="29946"/>
                  </a:lnTo>
                  <a:lnTo>
                    <a:pt x="28470" y="30597"/>
                  </a:lnTo>
                  <a:lnTo>
                    <a:pt x="28426" y="31284"/>
                  </a:lnTo>
                  <a:lnTo>
                    <a:pt x="28331" y="32659"/>
                  </a:lnTo>
                  <a:lnTo>
                    <a:pt x="28222" y="34033"/>
                  </a:lnTo>
                  <a:lnTo>
                    <a:pt x="28083" y="35480"/>
                  </a:lnTo>
                  <a:lnTo>
                    <a:pt x="27937" y="36926"/>
                  </a:lnTo>
                  <a:lnTo>
                    <a:pt x="27770" y="38409"/>
                  </a:lnTo>
                  <a:lnTo>
                    <a:pt x="27595" y="39892"/>
                  </a:lnTo>
                  <a:lnTo>
                    <a:pt x="27398" y="41375"/>
                  </a:lnTo>
                  <a:lnTo>
                    <a:pt x="27201" y="42858"/>
                  </a:lnTo>
                  <a:lnTo>
                    <a:pt x="26989" y="44340"/>
                  </a:lnTo>
                  <a:lnTo>
                    <a:pt x="26770" y="45823"/>
                  </a:lnTo>
                  <a:lnTo>
                    <a:pt x="26544" y="47270"/>
                  </a:lnTo>
                  <a:lnTo>
                    <a:pt x="26311" y="48717"/>
                  </a:lnTo>
                  <a:lnTo>
                    <a:pt x="26077" y="50091"/>
                  </a:lnTo>
                  <a:lnTo>
                    <a:pt x="25837" y="51465"/>
                  </a:lnTo>
                  <a:lnTo>
                    <a:pt x="25596" y="52767"/>
                  </a:lnTo>
                  <a:lnTo>
                    <a:pt x="25363" y="54033"/>
                  </a:lnTo>
                  <a:lnTo>
                    <a:pt x="25129" y="55263"/>
                  </a:lnTo>
                  <a:lnTo>
                    <a:pt x="24896" y="56420"/>
                  </a:lnTo>
                  <a:lnTo>
                    <a:pt x="24670" y="57505"/>
                  </a:lnTo>
                  <a:lnTo>
                    <a:pt x="24451" y="58518"/>
                  </a:lnTo>
                  <a:lnTo>
                    <a:pt x="24239" y="59458"/>
                  </a:lnTo>
                  <a:lnTo>
                    <a:pt x="24035" y="60290"/>
                  </a:lnTo>
                  <a:lnTo>
                    <a:pt x="23845" y="61049"/>
                  </a:lnTo>
                  <a:lnTo>
                    <a:pt x="23670" y="61736"/>
                  </a:lnTo>
                  <a:lnTo>
                    <a:pt x="23503" y="62279"/>
                  </a:lnTo>
                  <a:lnTo>
                    <a:pt x="23357" y="62749"/>
                  </a:lnTo>
                  <a:lnTo>
                    <a:pt x="23218" y="63075"/>
                  </a:lnTo>
                  <a:lnTo>
                    <a:pt x="23109" y="63292"/>
                  </a:lnTo>
                  <a:lnTo>
                    <a:pt x="23058" y="63364"/>
                  </a:lnTo>
                  <a:lnTo>
                    <a:pt x="23014" y="63364"/>
                  </a:lnTo>
                  <a:lnTo>
                    <a:pt x="22919" y="63400"/>
                  </a:lnTo>
                  <a:lnTo>
                    <a:pt x="22831" y="63436"/>
                  </a:lnTo>
                  <a:lnTo>
                    <a:pt x="22751" y="63545"/>
                  </a:lnTo>
                  <a:lnTo>
                    <a:pt x="22686" y="63653"/>
                  </a:lnTo>
                  <a:lnTo>
                    <a:pt x="22620" y="63762"/>
                  </a:lnTo>
                  <a:lnTo>
                    <a:pt x="22569" y="63906"/>
                  </a:lnTo>
                  <a:lnTo>
                    <a:pt x="22525" y="64087"/>
                  </a:lnTo>
                  <a:lnTo>
                    <a:pt x="22489" y="64268"/>
                  </a:lnTo>
                  <a:lnTo>
                    <a:pt x="22459" y="64449"/>
                  </a:lnTo>
                  <a:lnTo>
                    <a:pt x="22430" y="64666"/>
                  </a:lnTo>
                  <a:lnTo>
                    <a:pt x="22408" y="64883"/>
                  </a:lnTo>
                  <a:lnTo>
                    <a:pt x="22394" y="65064"/>
                  </a:lnTo>
                  <a:lnTo>
                    <a:pt x="22372" y="65498"/>
                  </a:lnTo>
                  <a:lnTo>
                    <a:pt x="22365" y="65859"/>
                  </a:lnTo>
                  <a:lnTo>
                    <a:pt x="22372" y="66293"/>
                  </a:lnTo>
                  <a:lnTo>
                    <a:pt x="22379" y="66691"/>
                  </a:lnTo>
                  <a:lnTo>
                    <a:pt x="22408" y="67017"/>
                  </a:lnTo>
                  <a:lnTo>
                    <a:pt x="22438" y="67306"/>
                  </a:lnTo>
                  <a:lnTo>
                    <a:pt x="22474" y="67559"/>
                  </a:lnTo>
                  <a:lnTo>
                    <a:pt x="22518" y="67776"/>
                  </a:lnTo>
                  <a:lnTo>
                    <a:pt x="22569" y="67957"/>
                  </a:lnTo>
                  <a:lnTo>
                    <a:pt x="22627" y="68102"/>
                  </a:lnTo>
                  <a:lnTo>
                    <a:pt x="22686" y="68246"/>
                  </a:lnTo>
                  <a:lnTo>
                    <a:pt x="22744" y="68319"/>
                  </a:lnTo>
                  <a:lnTo>
                    <a:pt x="22868" y="68463"/>
                  </a:lnTo>
                  <a:lnTo>
                    <a:pt x="22985" y="68536"/>
                  </a:lnTo>
                  <a:lnTo>
                    <a:pt x="23094" y="68572"/>
                  </a:lnTo>
                  <a:lnTo>
                    <a:pt x="23575" y="68789"/>
                  </a:lnTo>
                  <a:lnTo>
                    <a:pt x="24057" y="68970"/>
                  </a:lnTo>
                  <a:lnTo>
                    <a:pt x="24524" y="69223"/>
                  </a:lnTo>
                  <a:lnTo>
                    <a:pt x="24983" y="69440"/>
                  </a:lnTo>
                  <a:lnTo>
                    <a:pt x="25428" y="69693"/>
                  </a:lnTo>
                  <a:lnTo>
                    <a:pt x="25866" y="69982"/>
                  </a:lnTo>
                  <a:lnTo>
                    <a:pt x="26289" y="70272"/>
                  </a:lnTo>
                  <a:lnTo>
                    <a:pt x="26705" y="70597"/>
                  </a:lnTo>
                  <a:lnTo>
                    <a:pt x="27106" y="70923"/>
                  </a:lnTo>
                  <a:lnTo>
                    <a:pt x="27500" y="71284"/>
                  </a:lnTo>
                  <a:lnTo>
                    <a:pt x="27879" y="71646"/>
                  </a:lnTo>
                  <a:lnTo>
                    <a:pt x="28251" y="72008"/>
                  </a:lnTo>
                  <a:lnTo>
                    <a:pt x="28608" y="72405"/>
                  </a:lnTo>
                  <a:lnTo>
                    <a:pt x="28951" y="72803"/>
                  </a:lnTo>
                  <a:lnTo>
                    <a:pt x="29287" y="73237"/>
                  </a:lnTo>
                  <a:lnTo>
                    <a:pt x="29608" y="73671"/>
                  </a:lnTo>
                  <a:lnTo>
                    <a:pt x="29914" y="74141"/>
                  </a:lnTo>
                  <a:lnTo>
                    <a:pt x="30206" y="74612"/>
                  </a:lnTo>
                  <a:lnTo>
                    <a:pt x="30490" y="75082"/>
                  </a:lnTo>
                  <a:lnTo>
                    <a:pt x="30760" y="75588"/>
                  </a:lnTo>
                  <a:lnTo>
                    <a:pt x="31016" y="76094"/>
                  </a:lnTo>
                  <a:lnTo>
                    <a:pt x="31264" y="76637"/>
                  </a:lnTo>
                  <a:lnTo>
                    <a:pt x="31490" y="77179"/>
                  </a:lnTo>
                  <a:lnTo>
                    <a:pt x="31709" y="77722"/>
                  </a:lnTo>
                  <a:lnTo>
                    <a:pt x="31906" y="78301"/>
                  </a:lnTo>
                  <a:lnTo>
                    <a:pt x="32095" y="78879"/>
                  </a:lnTo>
                  <a:lnTo>
                    <a:pt x="32270" y="79458"/>
                  </a:lnTo>
                  <a:lnTo>
                    <a:pt x="32431" y="80073"/>
                  </a:lnTo>
                  <a:lnTo>
                    <a:pt x="32577" y="80688"/>
                  </a:lnTo>
                  <a:lnTo>
                    <a:pt x="32701" y="81302"/>
                  </a:lnTo>
                  <a:lnTo>
                    <a:pt x="32817" y="81953"/>
                  </a:lnTo>
                  <a:lnTo>
                    <a:pt x="32919" y="82604"/>
                  </a:lnTo>
                  <a:lnTo>
                    <a:pt x="33014" y="83328"/>
                  </a:lnTo>
                  <a:lnTo>
                    <a:pt x="33051" y="83689"/>
                  </a:lnTo>
                  <a:lnTo>
                    <a:pt x="33087" y="84087"/>
                  </a:lnTo>
                  <a:lnTo>
                    <a:pt x="33116" y="84449"/>
                  </a:lnTo>
                  <a:lnTo>
                    <a:pt x="33138" y="84810"/>
                  </a:lnTo>
                  <a:lnTo>
                    <a:pt x="33160" y="85208"/>
                  </a:lnTo>
                  <a:lnTo>
                    <a:pt x="33175" y="85606"/>
                  </a:lnTo>
                  <a:lnTo>
                    <a:pt x="33182" y="86004"/>
                  </a:lnTo>
                  <a:lnTo>
                    <a:pt x="33189" y="86402"/>
                  </a:lnTo>
                  <a:lnTo>
                    <a:pt x="33189" y="86800"/>
                  </a:lnTo>
                  <a:lnTo>
                    <a:pt x="33189" y="87197"/>
                  </a:lnTo>
                  <a:lnTo>
                    <a:pt x="33182" y="87631"/>
                  </a:lnTo>
                  <a:lnTo>
                    <a:pt x="33167" y="88029"/>
                  </a:lnTo>
                  <a:lnTo>
                    <a:pt x="33124" y="88897"/>
                  </a:lnTo>
                  <a:lnTo>
                    <a:pt x="33087" y="89512"/>
                  </a:lnTo>
                  <a:lnTo>
                    <a:pt x="33043" y="90127"/>
                  </a:lnTo>
                  <a:lnTo>
                    <a:pt x="32992" y="90706"/>
                  </a:lnTo>
                  <a:lnTo>
                    <a:pt x="32941" y="91248"/>
                  </a:lnTo>
                  <a:lnTo>
                    <a:pt x="32890" y="91791"/>
                  </a:lnTo>
                  <a:lnTo>
                    <a:pt x="32832" y="92333"/>
                  </a:lnTo>
                  <a:lnTo>
                    <a:pt x="32766" y="92803"/>
                  </a:lnTo>
                  <a:lnTo>
                    <a:pt x="32701" y="93310"/>
                  </a:lnTo>
                  <a:lnTo>
                    <a:pt x="32628" y="93744"/>
                  </a:lnTo>
                  <a:lnTo>
                    <a:pt x="32547" y="94214"/>
                  </a:lnTo>
                  <a:lnTo>
                    <a:pt x="32467" y="94612"/>
                  </a:lnTo>
                  <a:lnTo>
                    <a:pt x="32380" y="95009"/>
                  </a:lnTo>
                  <a:lnTo>
                    <a:pt x="32292" y="95407"/>
                  </a:lnTo>
                  <a:lnTo>
                    <a:pt x="32197" y="95769"/>
                  </a:lnTo>
                  <a:lnTo>
                    <a:pt x="32095" y="96094"/>
                  </a:lnTo>
                  <a:lnTo>
                    <a:pt x="31993" y="96420"/>
                  </a:lnTo>
                  <a:lnTo>
                    <a:pt x="31884" y="96709"/>
                  </a:lnTo>
                  <a:lnTo>
                    <a:pt x="31774" y="96999"/>
                  </a:lnTo>
                  <a:lnTo>
                    <a:pt x="31658" y="97252"/>
                  </a:lnTo>
                  <a:lnTo>
                    <a:pt x="31541" y="97505"/>
                  </a:lnTo>
                  <a:lnTo>
                    <a:pt x="31409" y="97722"/>
                  </a:lnTo>
                  <a:lnTo>
                    <a:pt x="31285" y="97939"/>
                  </a:lnTo>
                  <a:lnTo>
                    <a:pt x="31147" y="98120"/>
                  </a:lnTo>
                  <a:lnTo>
                    <a:pt x="31008" y="98264"/>
                  </a:lnTo>
                  <a:lnTo>
                    <a:pt x="30862" y="98409"/>
                  </a:lnTo>
                  <a:lnTo>
                    <a:pt x="30717" y="98554"/>
                  </a:lnTo>
                  <a:lnTo>
                    <a:pt x="30563" y="98662"/>
                  </a:lnTo>
                  <a:lnTo>
                    <a:pt x="30410" y="98735"/>
                  </a:lnTo>
                  <a:lnTo>
                    <a:pt x="30082" y="98843"/>
                  </a:lnTo>
                  <a:lnTo>
                    <a:pt x="29732" y="98879"/>
                  </a:lnTo>
                  <a:lnTo>
                    <a:pt x="29447" y="98879"/>
                  </a:lnTo>
                  <a:lnTo>
                    <a:pt x="29156" y="98807"/>
                  </a:lnTo>
                  <a:lnTo>
                    <a:pt x="28864" y="98662"/>
                  </a:lnTo>
                  <a:lnTo>
                    <a:pt x="28572" y="98518"/>
                  </a:lnTo>
                  <a:lnTo>
                    <a:pt x="28273" y="98337"/>
                  </a:lnTo>
                  <a:lnTo>
                    <a:pt x="27974" y="98084"/>
                  </a:lnTo>
                  <a:lnTo>
                    <a:pt x="27682" y="97830"/>
                  </a:lnTo>
                  <a:lnTo>
                    <a:pt x="27383" y="97541"/>
                  </a:lnTo>
                  <a:lnTo>
                    <a:pt x="27091" y="97216"/>
                  </a:lnTo>
                  <a:lnTo>
                    <a:pt x="26800" y="96854"/>
                  </a:lnTo>
                  <a:lnTo>
                    <a:pt x="26515" y="96492"/>
                  </a:lnTo>
                  <a:lnTo>
                    <a:pt x="26231" y="96131"/>
                  </a:lnTo>
                  <a:lnTo>
                    <a:pt x="25691" y="95335"/>
                  </a:lnTo>
                  <a:lnTo>
                    <a:pt x="25173" y="94539"/>
                  </a:lnTo>
                  <a:lnTo>
                    <a:pt x="24691" y="93707"/>
                  </a:lnTo>
                  <a:lnTo>
                    <a:pt x="24247" y="92912"/>
                  </a:lnTo>
                  <a:lnTo>
                    <a:pt x="23853" y="92188"/>
                  </a:lnTo>
                  <a:lnTo>
                    <a:pt x="23517" y="91501"/>
                  </a:lnTo>
                  <a:lnTo>
                    <a:pt x="23036" y="90489"/>
                  </a:lnTo>
                  <a:lnTo>
                    <a:pt x="22853" y="90091"/>
                  </a:lnTo>
                  <a:lnTo>
                    <a:pt x="22773" y="89946"/>
                  </a:lnTo>
                  <a:lnTo>
                    <a:pt x="22686" y="89874"/>
                  </a:lnTo>
                  <a:lnTo>
                    <a:pt x="22605" y="89874"/>
                  </a:lnTo>
                  <a:lnTo>
                    <a:pt x="22518" y="89946"/>
                  </a:lnTo>
                  <a:lnTo>
                    <a:pt x="22438" y="90055"/>
                  </a:lnTo>
                  <a:lnTo>
                    <a:pt x="22365" y="90235"/>
                  </a:lnTo>
                  <a:lnTo>
                    <a:pt x="22292" y="90525"/>
                  </a:lnTo>
                  <a:lnTo>
                    <a:pt x="22233" y="90814"/>
                  </a:lnTo>
                  <a:lnTo>
                    <a:pt x="22182" y="91176"/>
                  </a:lnTo>
                  <a:lnTo>
                    <a:pt x="22153" y="91574"/>
                  </a:lnTo>
                  <a:lnTo>
                    <a:pt x="22131" y="92008"/>
                  </a:lnTo>
                  <a:lnTo>
                    <a:pt x="22124" y="92405"/>
                  </a:lnTo>
                  <a:lnTo>
                    <a:pt x="22131" y="92839"/>
                  </a:lnTo>
                  <a:lnTo>
                    <a:pt x="22153" y="93237"/>
                  </a:lnTo>
                  <a:lnTo>
                    <a:pt x="22190" y="93635"/>
                  </a:lnTo>
                  <a:lnTo>
                    <a:pt x="22233" y="93997"/>
                  </a:lnTo>
                  <a:lnTo>
                    <a:pt x="22510" y="95769"/>
                  </a:lnTo>
                  <a:lnTo>
                    <a:pt x="22824" y="97867"/>
                  </a:lnTo>
                  <a:lnTo>
                    <a:pt x="23167" y="100254"/>
                  </a:lnTo>
                  <a:lnTo>
                    <a:pt x="23539" y="102894"/>
                  </a:lnTo>
                  <a:lnTo>
                    <a:pt x="23911" y="105751"/>
                  </a:lnTo>
                  <a:lnTo>
                    <a:pt x="24298" y="108789"/>
                  </a:lnTo>
                  <a:lnTo>
                    <a:pt x="24480" y="110344"/>
                  </a:lnTo>
                  <a:lnTo>
                    <a:pt x="24670" y="111935"/>
                  </a:lnTo>
                  <a:lnTo>
                    <a:pt x="24852" y="113563"/>
                  </a:lnTo>
                  <a:lnTo>
                    <a:pt x="25027" y="115190"/>
                  </a:lnTo>
                  <a:lnTo>
                    <a:pt x="25202" y="116818"/>
                  </a:lnTo>
                  <a:lnTo>
                    <a:pt x="25370" y="118445"/>
                  </a:lnTo>
                  <a:lnTo>
                    <a:pt x="25523" y="120109"/>
                  </a:lnTo>
                  <a:lnTo>
                    <a:pt x="25676" y="121736"/>
                  </a:lnTo>
                  <a:lnTo>
                    <a:pt x="25815" y="123364"/>
                  </a:lnTo>
                  <a:lnTo>
                    <a:pt x="25939" y="124955"/>
                  </a:lnTo>
                  <a:lnTo>
                    <a:pt x="26056" y="126546"/>
                  </a:lnTo>
                  <a:lnTo>
                    <a:pt x="26158" y="128102"/>
                  </a:lnTo>
                  <a:lnTo>
                    <a:pt x="26238" y="129621"/>
                  </a:lnTo>
                  <a:lnTo>
                    <a:pt x="26311" y="131103"/>
                  </a:lnTo>
                  <a:lnTo>
                    <a:pt x="26369" y="132550"/>
                  </a:lnTo>
                  <a:lnTo>
                    <a:pt x="26398" y="133960"/>
                  </a:lnTo>
                  <a:lnTo>
                    <a:pt x="26413" y="134648"/>
                  </a:lnTo>
                  <a:lnTo>
                    <a:pt x="26420" y="135299"/>
                  </a:lnTo>
                  <a:lnTo>
                    <a:pt x="26420" y="135950"/>
                  </a:lnTo>
                  <a:lnTo>
                    <a:pt x="26413" y="136601"/>
                  </a:lnTo>
                  <a:lnTo>
                    <a:pt x="26406" y="137215"/>
                  </a:lnTo>
                  <a:lnTo>
                    <a:pt x="26391" y="137830"/>
                  </a:lnTo>
                  <a:lnTo>
                    <a:pt x="26369" y="138409"/>
                  </a:lnTo>
                  <a:lnTo>
                    <a:pt x="26347" y="138988"/>
                  </a:lnTo>
                  <a:lnTo>
                    <a:pt x="26318" y="139458"/>
                  </a:lnTo>
                  <a:lnTo>
                    <a:pt x="26282" y="139928"/>
                  </a:lnTo>
                  <a:lnTo>
                    <a:pt x="26245" y="140362"/>
                  </a:lnTo>
                  <a:lnTo>
                    <a:pt x="26209" y="140796"/>
                  </a:lnTo>
                  <a:lnTo>
                    <a:pt x="26158" y="141230"/>
                  </a:lnTo>
                  <a:lnTo>
                    <a:pt x="26107" y="141592"/>
                  </a:lnTo>
                  <a:lnTo>
                    <a:pt x="26048" y="141989"/>
                  </a:lnTo>
                  <a:lnTo>
                    <a:pt x="25990" y="142351"/>
                  </a:lnTo>
                  <a:lnTo>
                    <a:pt x="25924" y="142677"/>
                  </a:lnTo>
                  <a:lnTo>
                    <a:pt x="25851" y="143002"/>
                  </a:lnTo>
                  <a:lnTo>
                    <a:pt x="25778" y="143291"/>
                  </a:lnTo>
                  <a:lnTo>
                    <a:pt x="25698" y="143581"/>
                  </a:lnTo>
                  <a:lnTo>
                    <a:pt x="25618" y="143870"/>
                  </a:lnTo>
                  <a:lnTo>
                    <a:pt x="25523" y="144123"/>
                  </a:lnTo>
                  <a:lnTo>
                    <a:pt x="25428" y="144340"/>
                  </a:lnTo>
                  <a:lnTo>
                    <a:pt x="25326" y="144557"/>
                  </a:lnTo>
                  <a:lnTo>
                    <a:pt x="25209" y="144810"/>
                  </a:lnTo>
                  <a:lnTo>
                    <a:pt x="25093" y="144991"/>
                  </a:lnTo>
                  <a:lnTo>
                    <a:pt x="24969" y="145172"/>
                  </a:lnTo>
                  <a:lnTo>
                    <a:pt x="24852" y="145317"/>
                  </a:lnTo>
                  <a:lnTo>
                    <a:pt x="24735" y="145425"/>
                  </a:lnTo>
                  <a:lnTo>
                    <a:pt x="24611" y="145498"/>
                  </a:lnTo>
                  <a:lnTo>
                    <a:pt x="24495" y="145534"/>
                  </a:lnTo>
                  <a:lnTo>
                    <a:pt x="24239" y="145534"/>
                  </a:lnTo>
                  <a:lnTo>
                    <a:pt x="24108" y="145461"/>
                  </a:lnTo>
                  <a:lnTo>
                    <a:pt x="23977" y="145389"/>
                  </a:lnTo>
                  <a:lnTo>
                    <a:pt x="23845" y="145244"/>
                  </a:lnTo>
                  <a:lnTo>
                    <a:pt x="23714" y="145100"/>
                  </a:lnTo>
                  <a:lnTo>
                    <a:pt x="23583" y="144883"/>
                  </a:lnTo>
                  <a:lnTo>
                    <a:pt x="23451" y="144666"/>
                  </a:lnTo>
                  <a:lnTo>
                    <a:pt x="23320" y="144413"/>
                  </a:lnTo>
                  <a:lnTo>
                    <a:pt x="23189" y="144087"/>
                  </a:lnTo>
                  <a:lnTo>
                    <a:pt x="23065" y="143798"/>
                  </a:lnTo>
                  <a:lnTo>
                    <a:pt x="22934" y="143436"/>
                  </a:lnTo>
                  <a:lnTo>
                    <a:pt x="22810" y="143038"/>
                  </a:lnTo>
                  <a:lnTo>
                    <a:pt x="22678" y="142640"/>
                  </a:lnTo>
                  <a:lnTo>
                    <a:pt x="22554" y="142206"/>
                  </a:lnTo>
                  <a:lnTo>
                    <a:pt x="22430" y="141736"/>
                  </a:lnTo>
                  <a:lnTo>
                    <a:pt x="22306" y="141266"/>
                  </a:lnTo>
                  <a:lnTo>
                    <a:pt x="22066" y="140253"/>
                  </a:lnTo>
                  <a:lnTo>
                    <a:pt x="21825" y="139132"/>
                  </a:lnTo>
                  <a:lnTo>
                    <a:pt x="21584" y="137939"/>
                  </a:lnTo>
                  <a:lnTo>
                    <a:pt x="21358" y="136673"/>
                  </a:lnTo>
                  <a:lnTo>
                    <a:pt x="21132" y="135335"/>
                  </a:lnTo>
                  <a:lnTo>
                    <a:pt x="20906" y="133960"/>
                  </a:lnTo>
                  <a:lnTo>
                    <a:pt x="20694" y="132550"/>
                  </a:lnTo>
                  <a:lnTo>
                    <a:pt x="20483" y="131103"/>
                  </a:lnTo>
                  <a:lnTo>
                    <a:pt x="20278" y="129584"/>
                  </a:lnTo>
                  <a:lnTo>
                    <a:pt x="20081" y="128102"/>
                  </a:lnTo>
                  <a:lnTo>
                    <a:pt x="19892" y="126546"/>
                  </a:lnTo>
                  <a:lnTo>
                    <a:pt x="19702" y="125027"/>
                  </a:lnTo>
                  <a:lnTo>
                    <a:pt x="19527" y="123508"/>
                  </a:lnTo>
                  <a:lnTo>
                    <a:pt x="19359" y="121989"/>
                  </a:lnTo>
                  <a:lnTo>
                    <a:pt x="19199" y="120470"/>
                  </a:lnTo>
                  <a:lnTo>
                    <a:pt x="19046" y="118988"/>
                  </a:lnTo>
                  <a:lnTo>
                    <a:pt x="18900" y="117541"/>
                  </a:lnTo>
                  <a:lnTo>
                    <a:pt x="18769" y="116131"/>
                  </a:lnTo>
                  <a:lnTo>
                    <a:pt x="18521" y="113490"/>
                  </a:lnTo>
                  <a:lnTo>
                    <a:pt x="18316" y="111067"/>
                  </a:lnTo>
                  <a:lnTo>
                    <a:pt x="18149" y="109006"/>
                  </a:lnTo>
                  <a:lnTo>
                    <a:pt x="18112" y="108608"/>
                  </a:lnTo>
                  <a:lnTo>
                    <a:pt x="18068" y="108282"/>
                  </a:lnTo>
                  <a:lnTo>
                    <a:pt x="18010" y="107957"/>
                  </a:lnTo>
                  <a:lnTo>
                    <a:pt x="17952" y="107740"/>
                  </a:lnTo>
                  <a:lnTo>
                    <a:pt x="17879" y="107523"/>
                  </a:lnTo>
                  <a:lnTo>
                    <a:pt x="17798" y="107414"/>
                  </a:lnTo>
                  <a:lnTo>
                    <a:pt x="17711" y="107342"/>
                  </a:lnTo>
                  <a:lnTo>
                    <a:pt x="17623" y="107342"/>
                  </a:lnTo>
                  <a:lnTo>
                    <a:pt x="17536" y="107414"/>
                  </a:lnTo>
                  <a:lnTo>
                    <a:pt x="17456" y="107559"/>
                  </a:lnTo>
                  <a:lnTo>
                    <a:pt x="17383" y="107776"/>
                  </a:lnTo>
                  <a:lnTo>
                    <a:pt x="17317" y="108029"/>
                  </a:lnTo>
                  <a:lnTo>
                    <a:pt x="17266" y="108319"/>
                  </a:lnTo>
                  <a:lnTo>
                    <a:pt x="17215" y="108680"/>
                  </a:lnTo>
                  <a:lnTo>
                    <a:pt x="17186" y="109042"/>
                  </a:lnTo>
                  <a:lnTo>
                    <a:pt x="17164" y="109440"/>
                  </a:lnTo>
                  <a:lnTo>
                    <a:pt x="17069" y="111827"/>
                  </a:lnTo>
                  <a:lnTo>
                    <a:pt x="16952" y="114575"/>
                  </a:lnTo>
                  <a:lnTo>
                    <a:pt x="16806" y="117577"/>
                  </a:lnTo>
                  <a:lnTo>
                    <a:pt x="16726" y="119205"/>
                  </a:lnTo>
                  <a:lnTo>
                    <a:pt x="16631" y="120832"/>
                  </a:lnTo>
                  <a:lnTo>
                    <a:pt x="16536" y="122532"/>
                  </a:lnTo>
                  <a:lnTo>
                    <a:pt x="16434" y="124232"/>
                  </a:lnTo>
                  <a:lnTo>
                    <a:pt x="16325" y="125968"/>
                  </a:lnTo>
                  <a:lnTo>
                    <a:pt x="16201" y="127704"/>
                  </a:lnTo>
                  <a:lnTo>
                    <a:pt x="16077" y="129440"/>
                  </a:lnTo>
                  <a:lnTo>
                    <a:pt x="15946" y="131176"/>
                  </a:lnTo>
                  <a:lnTo>
                    <a:pt x="15814" y="132912"/>
                  </a:lnTo>
                  <a:lnTo>
                    <a:pt x="15668" y="134575"/>
                  </a:lnTo>
                  <a:lnTo>
                    <a:pt x="15515" y="136239"/>
                  </a:lnTo>
                  <a:lnTo>
                    <a:pt x="15355" y="137866"/>
                  </a:lnTo>
                  <a:lnTo>
                    <a:pt x="15194" y="139422"/>
                  </a:lnTo>
                  <a:lnTo>
                    <a:pt x="15027" y="140941"/>
                  </a:lnTo>
                  <a:lnTo>
                    <a:pt x="14844" y="142387"/>
                  </a:lnTo>
                  <a:lnTo>
                    <a:pt x="14662" y="143725"/>
                  </a:lnTo>
                  <a:lnTo>
                    <a:pt x="14472" y="144991"/>
                  </a:lnTo>
                  <a:lnTo>
                    <a:pt x="14377" y="145606"/>
                  </a:lnTo>
                  <a:lnTo>
                    <a:pt x="14283" y="146185"/>
                  </a:lnTo>
                  <a:lnTo>
                    <a:pt x="14180" y="146727"/>
                  </a:lnTo>
                  <a:lnTo>
                    <a:pt x="14078" y="147234"/>
                  </a:lnTo>
                  <a:lnTo>
                    <a:pt x="13976" y="147740"/>
                  </a:lnTo>
                  <a:lnTo>
                    <a:pt x="13867" y="148210"/>
                  </a:lnTo>
                  <a:lnTo>
                    <a:pt x="13765" y="148644"/>
                  </a:lnTo>
                  <a:lnTo>
                    <a:pt x="13655" y="149042"/>
                  </a:lnTo>
                  <a:lnTo>
                    <a:pt x="13546" y="149403"/>
                  </a:lnTo>
                  <a:lnTo>
                    <a:pt x="13436" y="149729"/>
                  </a:lnTo>
                  <a:lnTo>
                    <a:pt x="13320" y="150018"/>
                  </a:lnTo>
                  <a:lnTo>
                    <a:pt x="13210" y="150308"/>
                  </a:lnTo>
                  <a:lnTo>
                    <a:pt x="13094" y="150525"/>
                  </a:lnTo>
                  <a:lnTo>
                    <a:pt x="12977" y="150705"/>
                  </a:lnTo>
                  <a:lnTo>
                    <a:pt x="12853" y="150850"/>
                  </a:lnTo>
                  <a:lnTo>
                    <a:pt x="12736" y="150959"/>
                  </a:lnTo>
                  <a:lnTo>
                    <a:pt x="12612" y="151031"/>
                  </a:lnTo>
                  <a:lnTo>
                    <a:pt x="12488" y="151031"/>
                  </a:lnTo>
                  <a:lnTo>
                    <a:pt x="12328" y="150995"/>
                  </a:lnTo>
                  <a:lnTo>
                    <a:pt x="12160" y="150886"/>
                  </a:lnTo>
                  <a:lnTo>
                    <a:pt x="11985" y="150705"/>
                  </a:lnTo>
                  <a:lnTo>
                    <a:pt x="11817" y="150452"/>
                  </a:lnTo>
                  <a:lnTo>
                    <a:pt x="11722" y="150271"/>
                  </a:lnTo>
                  <a:lnTo>
                    <a:pt x="11635" y="150054"/>
                  </a:lnTo>
                  <a:lnTo>
                    <a:pt x="11547" y="149874"/>
                  </a:lnTo>
                  <a:lnTo>
                    <a:pt x="11467" y="149620"/>
                  </a:lnTo>
                  <a:lnTo>
                    <a:pt x="11394" y="149367"/>
                  </a:lnTo>
                  <a:lnTo>
                    <a:pt x="11314" y="149114"/>
                  </a:lnTo>
                  <a:lnTo>
                    <a:pt x="11241" y="148825"/>
                  </a:lnTo>
                  <a:lnTo>
                    <a:pt x="11175" y="148499"/>
                  </a:lnTo>
                  <a:lnTo>
                    <a:pt x="11110" y="148174"/>
                  </a:lnTo>
                  <a:lnTo>
                    <a:pt x="11051" y="147812"/>
                  </a:lnTo>
                  <a:lnTo>
                    <a:pt x="10986" y="147451"/>
                  </a:lnTo>
                  <a:lnTo>
                    <a:pt x="10934" y="147053"/>
                  </a:lnTo>
                  <a:lnTo>
                    <a:pt x="10883" y="146655"/>
                  </a:lnTo>
                  <a:lnTo>
                    <a:pt x="10832" y="146221"/>
                  </a:lnTo>
                  <a:lnTo>
                    <a:pt x="10781" y="145751"/>
                  </a:lnTo>
                  <a:lnTo>
                    <a:pt x="10738" y="145281"/>
                  </a:lnTo>
                  <a:lnTo>
                    <a:pt x="10686" y="144630"/>
                  </a:lnTo>
                  <a:lnTo>
                    <a:pt x="10635" y="143942"/>
                  </a:lnTo>
                  <a:lnTo>
                    <a:pt x="10592" y="143255"/>
                  </a:lnTo>
                  <a:lnTo>
                    <a:pt x="10555" y="142496"/>
                  </a:lnTo>
                  <a:lnTo>
                    <a:pt x="10526" y="141772"/>
                  </a:lnTo>
                  <a:lnTo>
                    <a:pt x="10497" y="140977"/>
                  </a:lnTo>
                  <a:lnTo>
                    <a:pt x="10475" y="140181"/>
                  </a:lnTo>
                  <a:lnTo>
                    <a:pt x="10460" y="139385"/>
                  </a:lnTo>
                  <a:lnTo>
                    <a:pt x="10446" y="138554"/>
                  </a:lnTo>
                  <a:lnTo>
                    <a:pt x="10438" y="137722"/>
                  </a:lnTo>
                  <a:lnTo>
                    <a:pt x="10431" y="135986"/>
                  </a:lnTo>
                  <a:lnTo>
                    <a:pt x="10446" y="134214"/>
                  </a:lnTo>
                  <a:lnTo>
                    <a:pt x="10475" y="132405"/>
                  </a:lnTo>
                  <a:lnTo>
                    <a:pt x="10511" y="130561"/>
                  </a:lnTo>
                  <a:lnTo>
                    <a:pt x="10562" y="128680"/>
                  </a:lnTo>
                  <a:lnTo>
                    <a:pt x="10628" y="126800"/>
                  </a:lnTo>
                  <a:lnTo>
                    <a:pt x="10701" y="124883"/>
                  </a:lnTo>
                  <a:lnTo>
                    <a:pt x="10781" y="123002"/>
                  </a:lnTo>
                  <a:lnTo>
                    <a:pt x="10869" y="121121"/>
                  </a:lnTo>
                  <a:lnTo>
                    <a:pt x="10964" y="119277"/>
                  </a:lnTo>
                  <a:lnTo>
                    <a:pt x="11066" y="117469"/>
                  </a:lnTo>
                  <a:lnTo>
                    <a:pt x="11168" y="115697"/>
                  </a:lnTo>
                  <a:lnTo>
                    <a:pt x="11270" y="113961"/>
                  </a:lnTo>
                  <a:lnTo>
                    <a:pt x="11489" y="110669"/>
                  </a:lnTo>
                  <a:lnTo>
                    <a:pt x="11693" y="107668"/>
                  </a:lnTo>
                  <a:lnTo>
                    <a:pt x="11890" y="105064"/>
                  </a:lnTo>
                  <a:lnTo>
                    <a:pt x="12058" y="102894"/>
                  </a:lnTo>
                  <a:lnTo>
                    <a:pt x="12189" y="101230"/>
                  </a:lnTo>
                  <a:lnTo>
                    <a:pt x="12313" y="99747"/>
                  </a:lnTo>
                  <a:lnTo>
                    <a:pt x="12342" y="99386"/>
                  </a:lnTo>
                  <a:lnTo>
                    <a:pt x="12357" y="99024"/>
                  </a:lnTo>
                  <a:lnTo>
                    <a:pt x="12357" y="98662"/>
                  </a:lnTo>
                  <a:lnTo>
                    <a:pt x="12350" y="98301"/>
                  </a:lnTo>
                  <a:lnTo>
                    <a:pt x="12335" y="97939"/>
                  </a:lnTo>
                  <a:lnTo>
                    <a:pt x="12306" y="97613"/>
                  </a:lnTo>
                  <a:lnTo>
                    <a:pt x="12269" y="97288"/>
                  </a:lnTo>
                  <a:lnTo>
                    <a:pt x="12226" y="96999"/>
                  </a:lnTo>
                  <a:lnTo>
                    <a:pt x="12167" y="96745"/>
                  </a:lnTo>
                  <a:lnTo>
                    <a:pt x="12109" y="96528"/>
                  </a:lnTo>
                  <a:lnTo>
                    <a:pt x="12043" y="96384"/>
                  </a:lnTo>
                  <a:lnTo>
                    <a:pt x="11970" y="96239"/>
                  </a:lnTo>
                  <a:lnTo>
                    <a:pt x="11897" y="96167"/>
                  </a:lnTo>
                  <a:lnTo>
                    <a:pt x="11824" y="96167"/>
                  </a:lnTo>
                  <a:lnTo>
                    <a:pt x="11751" y="96203"/>
                  </a:lnTo>
                  <a:lnTo>
                    <a:pt x="11679" y="96311"/>
                  </a:lnTo>
                  <a:lnTo>
                    <a:pt x="11496" y="96601"/>
                  </a:lnTo>
                  <a:lnTo>
                    <a:pt x="11007" y="97360"/>
                  </a:lnTo>
                  <a:lnTo>
                    <a:pt x="10665" y="97830"/>
                  </a:lnTo>
                  <a:lnTo>
                    <a:pt x="10263" y="98373"/>
                  </a:lnTo>
                  <a:lnTo>
                    <a:pt x="9811" y="98952"/>
                  </a:lnTo>
                  <a:lnTo>
                    <a:pt x="9322" y="99566"/>
                  </a:lnTo>
                  <a:lnTo>
                    <a:pt x="8790" y="100181"/>
                  </a:lnTo>
                  <a:lnTo>
                    <a:pt x="8236" y="100760"/>
                  </a:lnTo>
                  <a:lnTo>
                    <a:pt x="7652" y="101302"/>
                  </a:lnTo>
                  <a:lnTo>
                    <a:pt x="7061" y="101772"/>
                  </a:lnTo>
                  <a:lnTo>
                    <a:pt x="6762" y="101989"/>
                  </a:lnTo>
                  <a:lnTo>
                    <a:pt x="6456" y="102206"/>
                  </a:lnTo>
                  <a:lnTo>
                    <a:pt x="6149" y="102351"/>
                  </a:lnTo>
                  <a:lnTo>
                    <a:pt x="5850" y="102496"/>
                  </a:lnTo>
                  <a:lnTo>
                    <a:pt x="5544" y="102640"/>
                  </a:lnTo>
                  <a:lnTo>
                    <a:pt x="5245" y="102713"/>
                  </a:lnTo>
                  <a:lnTo>
                    <a:pt x="4946" y="102749"/>
                  </a:lnTo>
                  <a:lnTo>
                    <a:pt x="4654" y="102785"/>
                  </a:lnTo>
                  <a:lnTo>
                    <a:pt x="4340" y="102749"/>
                  </a:lnTo>
                  <a:lnTo>
                    <a:pt x="4041" y="102713"/>
                  </a:lnTo>
                  <a:lnTo>
                    <a:pt x="3757" y="102604"/>
                  </a:lnTo>
                  <a:lnTo>
                    <a:pt x="3494" y="102423"/>
                  </a:lnTo>
                  <a:lnTo>
                    <a:pt x="3254" y="102243"/>
                  </a:lnTo>
                  <a:lnTo>
                    <a:pt x="3028" y="102026"/>
                  </a:lnTo>
                  <a:lnTo>
                    <a:pt x="2816" y="101772"/>
                  </a:lnTo>
                  <a:lnTo>
                    <a:pt x="2619" y="101519"/>
                  </a:lnTo>
                  <a:lnTo>
                    <a:pt x="2437" y="101194"/>
                  </a:lnTo>
                  <a:lnTo>
                    <a:pt x="2269" y="100868"/>
                  </a:lnTo>
                  <a:lnTo>
                    <a:pt x="2116" y="100507"/>
                  </a:lnTo>
                  <a:lnTo>
                    <a:pt x="1977" y="100145"/>
                  </a:lnTo>
                  <a:lnTo>
                    <a:pt x="1853" y="99747"/>
                  </a:lnTo>
                  <a:lnTo>
                    <a:pt x="1736" y="99349"/>
                  </a:lnTo>
                  <a:lnTo>
                    <a:pt x="1634" y="98915"/>
                  </a:lnTo>
                  <a:lnTo>
                    <a:pt x="1547" y="98518"/>
                  </a:lnTo>
                  <a:lnTo>
                    <a:pt x="1459" y="98047"/>
                  </a:lnTo>
                  <a:lnTo>
                    <a:pt x="1394" y="97613"/>
                  </a:lnTo>
                  <a:lnTo>
                    <a:pt x="1328" y="97179"/>
                  </a:lnTo>
                  <a:lnTo>
                    <a:pt x="1270" y="96745"/>
                  </a:lnTo>
                  <a:lnTo>
                    <a:pt x="1226" y="96311"/>
                  </a:lnTo>
                  <a:lnTo>
                    <a:pt x="1182" y="95841"/>
                  </a:lnTo>
                  <a:lnTo>
                    <a:pt x="1153" y="95443"/>
                  </a:lnTo>
                  <a:lnTo>
                    <a:pt x="1124" y="95009"/>
                  </a:lnTo>
                  <a:lnTo>
                    <a:pt x="1080" y="94214"/>
                  </a:lnTo>
                  <a:lnTo>
                    <a:pt x="1058" y="93454"/>
                  </a:lnTo>
                  <a:lnTo>
                    <a:pt x="1043" y="92803"/>
                  </a:lnTo>
                  <a:lnTo>
                    <a:pt x="1036" y="92261"/>
                  </a:lnTo>
                  <a:lnTo>
                    <a:pt x="1029" y="91393"/>
                  </a:lnTo>
                  <a:lnTo>
                    <a:pt x="1029" y="90561"/>
                  </a:lnTo>
                  <a:lnTo>
                    <a:pt x="1036" y="89765"/>
                  </a:lnTo>
                  <a:lnTo>
                    <a:pt x="1051" y="88970"/>
                  </a:lnTo>
                  <a:lnTo>
                    <a:pt x="1073" y="88174"/>
                  </a:lnTo>
                  <a:lnTo>
                    <a:pt x="1102" y="87414"/>
                  </a:lnTo>
                  <a:lnTo>
                    <a:pt x="1138" y="86691"/>
                  </a:lnTo>
                  <a:lnTo>
                    <a:pt x="1182" y="86004"/>
                  </a:lnTo>
                  <a:lnTo>
                    <a:pt x="1233" y="85281"/>
                  </a:lnTo>
                  <a:lnTo>
                    <a:pt x="1291" y="84630"/>
                  </a:lnTo>
                  <a:lnTo>
                    <a:pt x="1357" y="83979"/>
                  </a:lnTo>
                  <a:lnTo>
                    <a:pt x="1430" y="83328"/>
                  </a:lnTo>
                  <a:lnTo>
                    <a:pt x="1503" y="82713"/>
                  </a:lnTo>
                  <a:lnTo>
                    <a:pt x="1591" y="82134"/>
                  </a:lnTo>
                  <a:lnTo>
                    <a:pt x="1685" y="81556"/>
                  </a:lnTo>
                  <a:lnTo>
                    <a:pt x="1787" y="81013"/>
                  </a:lnTo>
                  <a:lnTo>
                    <a:pt x="1911" y="80398"/>
                  </a:lnTo>
                  <a:lnTo>
                    <a:pt x="2035" y="79820"/>
                  </a:lnTo>
                  <a:lnTo>
                    <a:pt x="2174" y="79277"/>
                  </a:lnTo>
                  <a:lnTo>
                    <a:pt x="2320" y="78771"/>
                  </a:lnTo>
                  <a:lnTo>
                    <a:pt x="2466" y="78264"/>
                  </a:lnTo>
                  <a:lnTo>
                    <a:pt x="2619" y="77830"/>
                  </a:lnTo>
                  <a:lnTo>
                    <a:pt x="2779" y="77396"/>
                  </a:lnTo>
                  <a:lnTo>
                    <a:pt x="2947" y="76962"/>
                  </a:lnTo>
                  <a:lnTo>
                    <a:pt x="3115" y="76601"/>
                  </a:lnTo>
                  <a:lnTo>
                    <a:pt x="3290" y="76239"/>
                  </a:lnTo>
                  <a:lnTo>
                    <a:pt x="3472" y="75877"/>
                  </a:lnTo>
                  <a:lnTo>
                    <a:pt x="3655" y="75588"/>
                  </a:lnTo>
                  <a:lnTo>
                    <a:pt x="3844" y="75299"/>
                  </a:lnTo>
                  <a:lnTo>
                    <a:pt x="4034" y="75009"/>
                  </a:lnTo>
                  <a:lnTo>
                    <a:pt x="4224" y="74756"/>
                  </a:lnTo>
                  <a:lnTo>
                    <a:pt x="4421" y="74539"/>
                  </a:lnTo>
                  <a:lnTo>
                    <a:pt x="4815" y="74141"/>
                  </a:lnTo>
                  <a:lnTo>
                    <a:pt x="5216" y="73816"/>
                  </a:lnTo>
                  <a:lnTo>
                    <a:pt x="5617" y="73563"/>
                  </a:lnTo>
                  <a:lnTo>
                    <a:pt x="6018" y="73346"/>
                  </a:lnTo>
                  <a:lnTo>
                    <a:pt x="6412" y="73201"/>
                  </a:lnTo>
                  <a:lnTo>
                    <a:pt x="6806" y="73093"/>
                  </a:lnTo>
                  <a:lnTo>
                    <a:pt x="7193" y="73056"/>
                  </a:lnTo>
                  <a:lnTo>
                    <a:pt x="7557" y="73020"/>
                  </a:lnTo>
                  <a:lnTo>
                    <a:pt x="7864" y="73020"/>
                  </a:lnTo>
                  <a:lnTo>
                    <a:pt x="8163" y="73056"/>
                  </a:lnTo>
                  <a:lnTo>
                    <a:pt x="8724" y="73201"/>
                  </a:lnTo>
                  <a:lnTo>
                    <a:pt x="9235" y="73346"/>
                  </a:lnTo>
                  <a:lnTo>
                    <a:pt x="9673" y="73527"/>
                  </a:lnTo>
                  <a:lnTo>
                    <a:pt x="10037" y="73707"/>
                  </a:lnTo>
                  <a:lnTo>
                    <a:pt x="10314" y="73888"/>
                  </a:lnTo>
                  <a:lnTo>
                    <a:pt x="10555" y="74069"/>
                  </a:lnTo>
                  <a:lnTo>
                    <a:pt x="10643" y="74069"/>
                  </a:lnTo>
                  <a:lnTo>
                    <a:pt x="10730" y="74033"/>
                  </a:lnTo>
                  <a:lnTo>
                    <a:pt x="10810" y="73924"/>
                  </a:lnTo>
                  <a:lnTo>
                    <a:pt x="10883" y="73780"/>
                  </a:lnTo>
                  <a:lnTo>
                    <a:pt x="10956" y="73563"/>
                  </a:lnTo>
                  <a:lnTo>
                    <a:pt x="11015" y="73273"/>
                  </a:lnTo>
                  <a:lnTo>
                    <a:pt x="11066" y="72948"/>
                  </a:lnTo>
                  <a:lnTo>
                    <a:pt x="11110" y="72586"/>
                  </a:lnTo>
                  <a:lnTo>
                    <a:pt x="11139" y="72188"/>
                  </a:lnTo>
                  <a:lnTo>
                    <a:pt x="11146" y="71754"/>
                  </a:lnTo>
                  <a:lnTo>
                    <a:pt x="11153" y="71357"/>
                  </a:lnTo>
                  <a:lnTo>
                    <a:pt x="11139" y="70959"/>
                  </a:lnTo>
                  <a:lnTo>
                    <a:pt x="11110" y="70561"/>
                  </a:lnTo>
                  <a:lnTo>
                    <a:pt x="11073" y="70199"/>
                  </a:lnTo>
                  <a:lnTo>
                    <a:pt x="11022" y="69874"/>
                  </a:lnTo>
                  <a:lnTo>
                    <a:pt x="10964" y="69548"/>
                  </a:lnTo>
                  <a:lnTo>
                    <a:pt x="10475" y="67559"/>
                  </a:lnTo>
                  <a:lnTo>
                    <a:pt x="9964" y="65353"/>
                  </a:lnTo>
                  <a:lnTo>
                    <a:pt x="9439" y="63002"/>
                  </a:lnTo>
                  <a:lnTo>
                    <a:pt x="8899" y="60507"/>
                  </a:lnTo>
                  <a:lnTo>
                    <a:pt x="8367" y="57939"/>
                  </a:lnTo>
                  <a:lnTo>
                    <a:pt x="7842" y="55299"/>
                  </a:lnTo>
                  <a:lnTo>
                    <a:pt x="7579" y="53961"/>
                  </a:lnTo>
                  <a:lnTo>
                    <a:pt x="7331" y="52622"/>
                  </a:lnTo>
                  <a:lnTo>
                    <a:pt x="7083" y="51284"/>
                  </a:lnTo>
                  <a:lnTo>
                    <a:pt x="6842" y="49946"/>
                  </a:lnTo>
                  <a:lnTo>
                    <a:pt x="6609" y="48608"/>
                  </a:lnTo>
                  <a:lnTo>
                    <a:pt x="6383" y="47306"/>
                  </a:lnTo>
                  <a:lnTo>
                    <a:pt x="6171" y="45968"/>
                  </a:lnTo>
                  <a:lnTo>
                    <a:pt x="5974" y="44702"/>
                  </a:lnTo>
                  <a:lnTo>
                    <a:pt x="5785" y="43400"/>
                  </a:lnTo>
                  <a:lnTo>
                    <a:pt x="5610" y="42170"/>
                  </a:lnTo>
                  <a:lnTo>
                    <a:pt x="5442" y="40941"/>
                  </a:lnTo>
                  <a:lnTo>
                    <a:pt x="5296" y="39747"/>
                  </a:lnTo>
                  <a:lnTo>
                    <a:pt x="5165" y="38590"/>
                  </a:lnTo>
                  <a:lnTo>
                    <a:pt x="5055" y="37469"/>
                  </a:lnTo>
                  <a:lnTo>
                    <a:pt x="4960" y="36420"/>
                  </a:lnTo>
                  <a:lnTo>
                    <a:pt x="4880" y="35371"/>
                  </a:lnTo>
                  <a:lnTo>
                    <a:pt x="4829" y="34395"/>
                  </a:lnTo>
                  <a:lnTo>
                    <a:pt x="4807" y="33925"/>
                  </a:lnTo>
                  <a:lnTo>
                    <a:pt x="4793" y="33491"/>
                  </a:lnTo>
                  <a:lnTo>
                    <a:pt x="4785" y="33057"/>
                  </a:lnTo>
                  <a:lnTo>
                    <a:pt x="4778" y="32623"/>
                  </a:lnTo>
                  <a:lnTo>
                    <a:pt x="4785" y="32189"/>
                  </a:lnTo>
                  <a:lnTo>
                    <a:pt x="4793" y="31791"/>
                  </a:lnTo>
                  <a:lnTo>
                    <a:pt x="4807" y="31429"/>
                  </a:lnTo>
                  <a:lnTo>
                    <a:pt x="4829" y="31067"/>
                  </a:lnTo>
                  <a:lnTo>
                    <a:pt x="4866" y="30670"/>
                  </a:lnTo>
                  <a:lnTo>
                    <a:pt x="4917" y="30272"/>
                  </a:lnTo>
                  <a:lnTo>
                    <a:pt x="4990" y="29874"/>
                  </a:lnTo>
                  <a:lnTo>
                    <a:pt x="5041" y="29657"/>
                  </a:lnTo>
                  <a:lnTo>
                    <a:pt x="5092" y="29476"/>
                  </a:lnTo>
                  <a:lnTo>
                    <a:pt x="5150" y="29259"/>
                  </a:lnTo>
                  <a:lnTo>
                    <a:pt x="5216" y="29078"/>
                  </a:lnTo>
                  <a:lnTo>
                    <a:pt x="5289" y="28897"/>
                  </a:lnTo>
                  <a:lnTo>
                    <a:pt x="5369" y="28717"/>
                  </a:lnTo>
                  <a:lnTo>
                    <a:pt x="5486" y="28500"/>
                  </a:lnTo>
                  <a:lnTo>
                    <a:pt x="5602" y="28319"/>
                  </a:lnTo>
                  <a:lnTo>
                    <a:pt x="5726" y="28138"/>
                  </a:lnTo>
                  <a:lnTo>
                    <a:pt x="5850" y="27993"/>
                  </a:lnTo>
                  <a:lnTo>
                    <a:pt x="5974" y="27885"/>
                  </a:lnTo>
                  <a:lnTo>
                    <a:pt x="6106" y="27812"/>
                  </a:lnTo>
                  <a:lnTo>
                    <a:pt x="6230" y="27776"/>
                  </a:lnTo>
                  <a:lnTo>
                    <a:pt x="6514" y="27776"/>
                  </a:lnTo>
                  <a:lnTo>
                    <a:pt x="6660" y="27849"/>
                  </a:lnTo>
                  <a:lnTo>
                    <a:pt x="6813" y="27921"/>
                  </a:lnTo>
                  <a:lnTo>
                    <a:pt x="6966" y="28066"/>
                  </a:lnTo>
                  <a:lnTo>
                    <a:pt x="7112" y="28210"/>
                  </a:lnTo>
                  <a:lnTo>
                    <a:pt x="7265" y="28391"/>
                  </a:lnTo>
                  <a:lnTo>
                    <a:pt x="7419" y="28608"/>
                  </a:lnTo>
                  <a:lnTo>
                    <a:pt x="7572" y="28861"/>
                  </a:lnTo>
                  <a:lnTo>
                    <a:pt x="7725" y="29151"/>
                  </a:lnTo>
                  <a:lnTo>
                    <a:pt x="7878" y="29440"/>
                  </a:lnTo>
                  <a:lnTo>
                    <a:pt x="8024" y="29765"/>
                  </a:lnTo>
                  <a:lnTo>
                    <a:pt x="8177" y="30127"/>
                  </a:lnTo>
                  <a:lnTo>
                    <a:pt x="8476" y="30923"/>
                  </a:lnTo>
                  <a:lnTo>
                    <a:pt x="8775" y="31791"/>
                  </a:lnTo>
                  <a:lnTo>
                    <a:pt x="9074" y="32731"/>
                  </a:lnTo>
                  <a:lnTo>
                    <a:pt x="9366" y="33708"/>
                  </a:lnTo>
                  <a:lnTo>
                    <a:pt x="9651" y="34793"/>
                  </a:lnTo>
                  <a:lnTo>
                    <a:pt x="9928" y="35914"/>
                  </a:lnTo>
                  <a:lnTo>
                    <a:pt x="10205" y="37035"/>
                  </a:lnTo>
                  <a:lnTo>
                    <a:pt x="10468" y="38228"/>
                  </a:lnTo>
                  <a:lnTo>
                    <a:pt x="10730" y="39422"/>
                  </a:lnTo>
                  <a:lnTo>
                    <a:pt x="10978" y="40615"/>
                  </a:lnTo>
                  <a:lnTo>
                    <a:pt x="11219" y="41845"/>
                  </a:lnTo>
                  <a:lnTo>
                    <a:pt x="11452" y="43038"/>
                  </a:lnTo>
                  <a:lnTo>
                    <a:pt x="11671" y="44196"/>
                  </a:lnTo>
                  <a:lnTo>
                    <a:pt x="11883" y="45353"/>
                  </a:lnTo>
                  <a:lnTo>
                    <a:pt x="12262" y="47559"/>
                  </a:lnTo>
                  <a:lnTo>
                    <a:pt x="12590" y="49512"/>
                  </a:lnTo>
                  <a:lnTo>
                    <a:pt x="12860" y="51176"/>
                  </a:lnTo>
                  <a:lnTo>
                    <a:pt x="13057" y="52478"/>
                  </a:lnTo>
                  <a:lnTo>
                    <a:pt x="13232" y="53671"/>
                  </a:lnTo>
                  <a:lnTo>
                    <a:pt x="13269" y="53924"/>
                  </a:lnTo>
                  <a:lnTo>
                    <a:pt x="13312" y="54141"/>
                  </a:lnTo>
                  <a:lnTo>
                    <a:pt x="13363" y="54322"/>
                  </a:lnTo>
                  <a:lnTo>
                    <a:pt x="13415" y="54503"/>
                  </a:lnTo>
                  <a:lnTo>
                    <a:pt x="13473" y="54612"/>
                  </a:lnTo>
                  <a:lnTo>
                    <a:pt x="13531" y="54684"/>
                  </a:lnTo>
                  <a:lnTo>
                    <a:pt x="13590" y="54756"/>
                  </a:lnTo>
                  <a:lnTo>
                    <a:pt x="13721" y="54756"/>
                  </a:lnTo>
                  <a:lnTo>
                    <a:pt x="13787" y="54684"/>
                  </a:lnTo>
                  <a:lnTo>
                    <a:pt x="13859" y="54539"/>
                  </a:lnTo>
                  <a:lnTo>
                    <a:pt x="13932" y="54358"/>
                  </a:lnTo>
                  <a:lnTo>
                    <a:pt x="13991" y="54141"/>
                  </a:lnTo>
                  <a:lnTo>
                    <a:pt x="14049" y="53852"/>
                  </a:lnTo>
                  <a:lnTo>
                    <a:pt x="14093" y="53527"/>
                  </a:lnTo>
                  <a:lnTo>
                    <a:pt x="14129" y="53201"/>
                  </a:lnTo>
                  <a:lnTo>
                    <a:pt x="14151" y="52839"/>
                  </a:lnTo>
                  <a:lnTo>
                    <a:pt x="14166" y="52442"/>
                  </a:lnTo>
                  <a:lnTo>
                    <a:pt x="14239" y="48753"/>
                  </a:lnTo>
                  <a:lnTo>
                    <a:pt x="14326" y="44919"/>
                  </a:lnTo>
                  <a:lnTo>
                    <a:pt x="14436" y="40977"/>
                  </a:lnTo>
                  <a:lnTo>
                    <a:pt x="14560" y="36999"/>
                  </a:lnTo>
                  <a:lnTo>
                    <a:pt x="14698" y="32984"/>
                  </a:lnTo>
                  <a:lnTo>
                    <a:pt x="14779" y="31031"/>
                  </a:lnTo>
                  <a:lnTo>
                    <a:pt x="14859" y="29078"/>
                  </a:lnTo>
                  <a:lnTo>
                    <a:pt x="14946" y="27125"/>
                  </a:lnTo>
                  <a:lnTo>
                    <a:pt x="15034" y="25245"/>
                  </a:lnTo>
                  <a:lnTo>
                    <a:pt x="15121" y="23400"/>
                  </a:lnTo>
                  <a:lnTo>
                    <a:pt x="15216" y="21592"/>
                  </a:lnTo>
                  <a:lnTo>
                    <a:pt x="15318" y="19856"/>
                  </a:lnTo>
                  <a:lnTo>
                    <a:pt x="15420" y="18192"/>
                  </a:lnTo>
                  <a:lnTo>
                    <a:pt x="15523" y="16565"/>
                  </a:lnTo>
                  <a:lnTo>
                    <a:pt x="15632" y="15046"/>
                  </a:lnTo>
                  <a:lnTo>
                    <a:pt x="15749" y="13599"/>
                  </a:lnTo>
                  <a:lnTo>
                    <a:pt x="15858" y="12225"/>
                  </a:lnTo>
                  <a:lnTo>
                    <a:pt x="15975" y="10959"/>
                  </a:lnTo>
                  <a:lnTo>
                    <a:pt x="16099" y="9802"/>
                  </a:lnTo>
                  <a:lnTo>
                    <a:pt x="16223" y="8753"/>
                  </a:lnTo>
                  <a:lnTo>
                    <a:pt x="16347" y="7812"/>
                  </a:lnTo>
                  <a:lnTo>
                    <a:pt x="16412" y="7415"/>
                  </a:lnTo>
                  <a:lnTo>
                    <a:pt x="16471" y="7017"/>
                  </a:lnTo>
                  <a:lnTo>
                    <a:pt x="16536" y="6655"/>
                  </a:lnTo>
                  <a:lnTo>
                    <a:pt x="16602" y="6330"/>
                  </a:lnTo>
                  <a:lnTo>
                    <a:pt x="16668" y="6040"/>
                  </a:lnTo>
                  <a:lnTo>
                    <a:pt x="16733" y="5787"/>
                  </a:lnTo>
                  <a:lnTo>
                    <a:pt x="16799" y="5570"/>
                  </a:lnTo>
                  <a:lnTo>
                    <a:pt x="16872" y="5425"/>
                  </a:lnTo>
                  <a:lnTo>
                    <a:pt x="16938" y="5281"/>
                  </a:lnTo>
                  <a:lnTo>
                    <a:pt x="17003" y="5172"/>
                  </a:lnTo>
                  <a:lnTo>
                    <a:pt x="17076" y="5100"/>
                  </a:lnTo>
                  <a:close/>
                  <a:moveTo>
                    <a:pt x="17025" y="1"/>
                  </a:moveTo>
                  <a:lnTo>
                    <a:pt x="16916" y="73"/>
                  </a:lnTo>
                  <a:lnTo>
                    <a:pt x="16799" y="181"/>
                  </a:lnTo>
                  <a:lnTo>
                    <a:pt x="16690" y="326"/>
                  </a:lnTo>
                  <a:lnTo>
                    <a:pt x="16588" y="543"/>
                  </a:lnTo>
                  <a:lnTo>
                    <a:pt x="16478" y="760"/>
                  </a:lnTo>
                  <a:lnTo>
                    <a:pt x="16376" y="1013"/>
                  </a:lnTo>
                  <a:lnTo>
                    <a:pt x="16274" y="1339"/>
                  </a:lnTo>
                  <a:lnTo>
                    <a:pt x="16172" y="1664"/>
                  </a:lnTo>
                  <a:lnTo>
                    <a:pt x="16077" y="2062"/>
                  </a:lnTo>
                  <a:lnTo>
                    <a:pt x="15982" y="2460"/>
                  </a:lnTo>
                  <a:lnTo>
                    <a:pt x="15887" y="2930"/>
                  </a:lnTo>
                  <a:lnTo>
                    <a:pt x="15800" y="3400"/>
                  </a:lnTo>
                  <a:lnTo>
                    <a:pt x="15705" y="3907"/>
                  </a:lnTo>
                  <a:lnTo>
                    <a:pt x="15617" y="4449"/>
                  </a:lnTo>
                  <a:lnTo>
                    <a:pt x="15530" y="5028"/>
                  </a:lnTo>
                  <a:lnTo>
                    <a:pt x="15450" y="5606"/>
                  </a:lnTo>
                  <a:lnTo>
                    <a:pt x="15369" y="6221"/>
                  </a:lnTo>
                  <a:lnTo>
                    <a:pt x="15209" y="7559"/>
                  </a:lnTo>
                  <a:lnTo>
                    <a:pt x="15056" y="8970"/>
                  </a:lnTo>
                  <a:lnTo>
                    <a:pt x="14910" y="10489"/>
                  </a:lnTo>
                  <a:lnTo>
                    <a:pt x="14771" y="12080"/>
                  </a:lnTo>
                  <a:lnTo>
                    <a:pt x="14647" y="13708"/>
                  </a:lnTo>
                  <a:lnTo>
                    <a:pt x="14516" y="15407"/>
                  </a:lnTo>
                  <a:lnTo>
                    <a:pt x="14399" y="17180"/>
                  </a:lnTo>
                  <a:lnTo>
                    <a:pt x="14290" y="18988"/>
                  </a:lnTo>
                  <a:lnTo>
                    <a:pt x="14188" y="20832"/>
                  </a:lnTo>
                  <a:lnTo>
                    <a:pt x="14086" y="22713"/>
                  </a:lnTo>
                  <a:lnTo>
                    <a:pt x="13991" y="24594"/>
                  </a:lnTo>
                  <a:lnTo>
                    <a:pt x="13903" y="26474"/>
                  </a:lnTo>
                  <a:lnTo>
                    <a:pt x="13823" y="28391"/>
                  </a:lnTo>
                  <a:lnTo>
                    <a:pt x="13743" y="30272"/>
                  </a:lnTo>
                  <a:lnTo>
                    <a:pt x="13670" y="32152"/>
                  </a:lnTo>
                  <a:lnTo>
                    <a:pt x="13546" y="35841"/>
                  </a:lnTo>
                  <a:lnTo>
                    <a:pt x="13436" y="39313"/>
                  </a:lnTo>
                  <a:lnTo>
                    <a:pt x="13349" y="42604"/>
                  </a:lnTo>
                  <a:lnTo>
                    <a:pt x="13276" y="45570"/>
                  </a:lnTo>
                  <a:lnTo>
                    <a:pt x="13006" y="43979"/>
                  </a:lnTo>
                  <a:lnTo>
                    <a:pt x="12707" y="42243"/>
                  </a:lnTo>
                  <a:lnTo>
                    <a:pt x="12371" y="40434"/>
                  </a:lnTo>
                  <a:lnTo>
                    <a:pt x="12014" y="38554"/>
                  </a:lnTo>
                  <a:lnTo>
                    <a:pt x="11627" y="36637"/>
                  </a:lnTo>
                  <a:lnTo>
                    <a:pt x="11430" y="35697"/>
                  </a:lnTo>
                  <a:lnTo>
                    <a:pt x="11226" y="34756"/>
                  </a:lnTo>
                  <a:lnTo>
                    <a:pt x="11015" y="33816"/>
                  </a:lnTo>
                  <a:lnTo>
                    <a:pt x="10796" y="32876"/>
                  </a:lnTo>
                  <a:lnTo>
                    <a:pt x="10577" y="31972"/>
                  </a:lnTo>
                  <a:lnTo>
                    <a:pt x="10351" y="31067"/>
                  </a:lnTo>
                  <a:lnTo>
                    <a:pt x="10118" y="30199"/>
                  </a:lnTo>
                  <a:lnTo>
                    <a:pt x="9884" y="29368"/>
                  </a:lnTo>
                  <a:lnTo>
                    <a:pt x="9643" y="28536"/>
                  </a:lnTo>
                  <a:lnTo>
                    <a:pt x="9403" y="27776"/>
                  </a:lnTo>
                  <a:lnTo>
                    <a:pt x="9162" y="27017"/>
                  </a:lnTo>
                  <a:lnTo>
                    <a:pt x="8914" y="26330"/>
                  </a:lnTo>
                  <a:lnTo>
                    <a:pt x="8666" y="25679"/>
                  </a:lnTo>
                  <a:lnTo>
                    <a:pt x="8418" y="25100"/>
                  </a:lnTo>
                  <a:lnTo>
                    <a:pt x="8163" y="24557"/>
                  </a:lnTo>
                  <a:lnTo>
                    <a:pt x="7907" y="24087"/>
                  </a:lnTo>
                  <a:lnTo>
                    <a:pt x="7652" y="23653"/>
                  </a:lnTo>
                  <a:lnTo>
                    <a:pt x="7397" y="23328"/>
                  </a:lnTo>
                  <a:lnTo>
                    <a:pt x="7134" y="23038"/>
                  </a:lnTo>
                  <a:lnTo>
                    <a:pt x="6879" y="22821"/>
                  </a:lnTo>
                  <a:lnTo>
                    <a:pt x="6616" y="22713"/>
                  </a:lnTo>
                  <a:lnTo>
                    <a:pt x="6361" y="22677"/>
                  </a:lnTo>
                  <a:lnTo>
                    <a:pt x="6179" y="22677"/>
                  </a:lnTo>
                  <a:lnTo>
                    <a:pt x="6004" y="22749"/>
                  </a:lnTo>
                  <a:lnTo>
                    <a:pt x="5829" y="22858"/>
                  </a:lnTo>
                  <a:lnTo>
                    <a:pt x="5653" y="23002"/>
                  </a:lnTo>
                  <a:lnTo>
                    <a:pt x="5478" y="23183"/>
                  </a:lnTo>
                  <a:lnTo>
                    <a:pt x="5311" y="23436"/>
                  </a:lnTo>
                  <a:lnTo>
                    <a:pt x="5143" y="23689"/>
                  </a:lnTo>
                  <a:lnTo>
                    <a:pt x="4975" y="24015"/>
                  </a:lnTo>
                  <a:lnTo>
                    <a:pt x="4822" y="24377"/>
                  </a:lnTo>
                  <a:lnTo>
                    <a:pt x="4676" y="24738"/>
                  </a:lnTo>
                  <a:lnTo>
                    <a:pt x="4545" y="25136"/>
                  </a:lnTo>
                  <a:lnTo>
                    <a:pt x="4428" y="25534"/>
                  </a:lnTo>
                  <a:lnTo>
                    <a:pt x="4326" y="26004"/>
                  </a:lnTo>
                  <a:lnTo>
                    <a:pt x="4231" y="26438"/>
                  </a:lnTo>
                  <a:lnTo>
                    <a:pt x="4144" y="26908"/>
                  </a:lnTo>
                  <a:lnTo>
                    <a:pt x="4071" y="27378"/>
                  </a:lnTo>
                  <a:lnTo>
                    <a:pt x="4012" y="27849"/>
                  </a:lnTo>
                  <a:lnTo>
                    <a:pt x="3954" y="28319"/>
                  </a:lnTo>
                  <a:lnTo>
                    <a:pt x="3910" y="28789"/>
                  </a:lnTo>
                  <a:lnTo>
                    <a:pt x="3866" y="29259"/>
                  </a:lnTo>
                  <a:lnTo>
                    <a:pt x="3837" y="29729"/>
                  </a:lnTo>
                  <a:lnTo>
                    <a:pt x="3808" y="30199"/>
                  </a:lnTo>
                  <a:lnTo>
                    <a:pt x="3793" y="30633"/>
                  </a:lnTo>
                  <a:lnTo>
                    <a:pt x="3772" y="31067"/>
                  </a:lnTo>
                  <a:lnTo>
                    <a:pt x="3764" y="31574"/>
                  </a:lnTo>
                  <a:lnTo>
                    <a:pt x="3757" y="32080"/>
                  </a:lnTo>
                  <a:lnTo>
                    <a:pt x="3757" y="32586"/>
                  </a:lnTo>
                  <a:lnTo>
                    <a:pt x="3757" y="33129"/>
                  </a:lnTo>
                  <a:lnTo>
                    <a:pt x="3772" y="33671"/>
                  </a:lnTo>
                  <a:lnTo>
                    <a:pt x="3786" y="34214"/>
                  </a:lnTo>
                  <a:lnTo>
                    <a:pt x="3801" y="34756"/>
                  </a:lnTo>
                  <a:lnTo>
                    <a:pt x="3830" y="35335"/>
                  </a:lnTo>
                  <a:lnTo>
                    <a:pt x="3888" y="36456"/>
                  </a:lnTo>
                  <a:lnTo>
                    <a:pt x="3976" y="37650"/>
                  </a:lnTo>
                  <a:lnTo>
                    <a:pt x="4071" y="38843"/>
                  </a:lnTo>
                  <a:lnTo>
                    <a:pt x="4187" y="40073"/>
                  </a:lnTo>
                  <a:lnTo>
                    <a:pt x="4311" y="41302"/>
                  </a:lnTo>
                  <a:lnTo>
                    <a:pt x="4457" y="42568"/>
                  </a:lnTo>
                  <a:lnTo>
                    <a:pt x="4610" y="43834"/>
                  </a:lnTo>
                  <a:lnTo>
                    <a:pt x="4778" y="45100"/>
                  </a:lnTo>
                  <a:lnTo>
                    <a:pt x="4953" y="46366"/>
                  </a:lnTo>
                  <a:lnTo>
                    <a:pt x="5143" y="47668"/>
                  </a:lnTo>
                  <a:lnTo>
                    <a:pt x="5340" y="48934"/>
                  </a:lnTo>
                  <a:lnTo>
                    <a:pt x="5544" y="50236"/>
                  </a:lnTo>
                  <a:lnTo>
                    <a:pt x="5756" y="51501"/>
                  </a:lnTo>
                  <a:lnTo>
                    <a:pt x="5974" y="52767"/>
                  </a:lnTo>
                  <a:lnTo>
                    <a:pt x="6193" y="54033"/>
                  </a:lnTo>
                  <a:lnTo>
                    <a:pt x="6419" y="55299"/>
                  </a:lnTo>
                  <a:lnTo>
                    <a:pt x="6879" y="57722"/>
                  </a:lnTo>
                  <a:lnTo>
                    <a:pt x="7338" y="60073"/>
                  </a:lnTo>
                  <a:lnTo>
                    <a:pt x="7798" y="62315"/>
                  </a:lnTo>
                  <a:lnTo>
                    <a:pt x="8243" y="64449"/>
                  </a:lnTo>
                  <a:lnTo>
                    <a:pt x="8666" y="66402"/>
                  </a:lnTo>
                  <a:lnTo>
                    <a:pt x="9060" y="68174"/>
                  </a:lnTo>
                  <a:lnTo>
                    <a:pt x="8630" y="68065"/>
                  </a:lnTo>
                  <a:lnTo>
                    <a:pt x="8170" y="67957"/>
                  </a:lnTo>
                  <a:lnTo>
                    <a:pt x="7674" y="67921"/>
                  </a:lnTo>
                  <a:lnTo>
                    <a:pt x="7156" y="67957"/>
                  </a:lnTo>
                  <a:lnTo>
                    <a:pt x="6616" y="68029"/>
                  </a:lnTo>
                  <a:lnTo>
                    <a:pt x="6339" y="68102"/>
                  </a:lnTo>
                  <a:lnTo>
                    <a:pt x="6062" y="68210"/>
                  </a:lnTo>
                  <a:lnTo>
                    <a:pt x="5785" y="68319"/>
                  </a:lnTo>
                  <a:lnTo>
                    <a:pt x="5500" y="68463"/>
                  </a:lnTo>
                  <a:lnTo>
                    <a:pt x="5223" y="68644"/>
                  </a:lnTo>
                  <a:lnTo>
                    <a:pt x="4939" y="68861"/>
                  </a:lnTo>
                  <a:lnTo>
                    <a:pt x="4661" y="69078"/>
                  </a:lnTo>
                  <a:lnTo>
                    <a:pt x="4384" y="69367"/>
                  </a:lnTo>
                  <a:lnTo>
                    <a:pt x="4107" y="69657"/>
                  </a:lnTo>
                  <a:lnTo>
                    <a:pt x="3837" y="70018"/>
                  </a:lnTo>
                  <a:lnTo>
                    <a:pt x="3567" y="70380"/>
                  </a:lnTo>
                  <a:lnTo>
                    <a:pt x="3297" y="70814"/>
                  </a:lnTo>
                  <a:lnTo>
                    <a:pt x="3042" y="71248"/>
                  </a:lnTo>
                  <a:lnTo>
                    <a:pt x="2787" y="71754"/>
                  </a:lnTo>
                  <a:lnTo>
                    <a:pt x="2539" y="72297"/>
                  </a:lnTo>
                  <a:lnTo>
                    <a:pt x="2298" y="72876"/>
                  </a:lnTo>
                  <a:lnTo>
                    <a:pt x="2065" y="73527"/>
                  </a:lnTo>
                  <a:lnTo>
                    <a:pt x="1839" y="74214"/>
                  </a:lnTo>
                  <a:lnTo>
                    <a:pt x="1627" y="74973"/>
                  </a:lnTo>
                  <a:lnTo>
                    <a:pt x="1415" y="75769"/>
                  </a:lnTo>
                  <a:lnTo>
                    <a:pt x="1226" y="76601"/>
                  </a:lnTo>
                  <a:lnTo>
                    <a:pt x="1043" y="77505"/>
                  </a:lnTo>
                  <a:lnTo>
                    <a:pt x="905" y="78264"/>
                  </a:lnTo>
                  <a:lnTo>
                    <a:pt x="781" y="79024"/>
                  </a:lnTo>
                  <a:lnTo>
                    <a:pt x="657" y="79856"/>
                  </a:lnTo>
                  <a:lnTo>
                    <a:pt x="555" y="80651"/>
                  </a:lnTo>
                  <a:lnTo>
                    <a:pt x="453" y="81519"/>
                  </a:lnTo>
                  <a:lnTo>
                    <a:pt x="365" y="82424"/>
                  </a:lnTo>
                  <a:lnTo>
                    <a:pt x="285" y="83328"/>
                  </a:lnTo>
                  <a:lnTo>
                    <a:pt x="219" y="84232"/>
                  </a:lnTo>
                  <a:lnTo>
                    <a:pt x="154" y="85208"/>
                  </a:lnTo>
                  <a:lnTo>
                    <a:pt x="110" y="86185"/>
                  </a:lnTo>
                  <a:lnTo>
                    <a:pt x="66" y="87197"/>
                  </a:lnTo>
                  <a:lnTo>
                    <a:pt x="37" y="88210"/>
                  </a:lnTo>
                  <a:lnTo>
                    <a:pt x="15" y="89259"/>
                  </a:lnTo>
                  <a:lnTo>
                    <a:pt x="0" y="90344"/>
                  </a:lnTo>
                  <a:lnTo>
                    <a:pt x="0" y="91429"/>
                  </a:lnTo>
                  <a:lnTo>
                    <a:pt x="8" y="92550"/>
                  </a:lnTo>
                  <a:lnTo>
                    <a:pt x="22" y="93201"/>
                  </a:lnTo>
                  <a:lnTo>
                    <a:pt x="37" y="93888"/>
                  </a:lnTo>
                  <a:lnTo>
                    <a:pt x="51" y="94539"/>
                  </a:lnTo>
                  <a:lnTo>
                    <a:pt x="81" y="95226"/>
                  </a:lnTo>
                  <a:lnTo>
                    <a:pt x="110" y="95877"/>
                  </a:lnTo>
                  <a:lnTo>
                    <a:pt x="154" y="96565"/>
                  </a:lnTo>
                  <a:lnTo>
                    <a:pt x="197" y="97216"/>
                  </a:lnTo>
                  <a:lnTo>
                    <a:pt x="248" y="97903"/>
                  </a:lnTo>
                  <a:lnTo>
                    <a:pt x="307" y="98554"/>
                  </a:lnTo>
                  <a:lnTo>
                    <a:pt x="380" y="99205"/>
                  </a:lnTo>
                  <a:lnTo>
                    <a:pt x="453" y="99856"/>
                  </a:lnTo>
                  <a:lnTo>
                    <a:pt x="540" y="100471"/>
                  </a:lnTo>
                  <a:lnTo>
                    <a:pt x="635" y="101085"/>
                  </a:lnTo>
                  <a:lnTo>
                    <a:pt x="737" y="101700"/>
                  </a:lnTo>
                  <a:lnTo>
                    <a:pt x="854" y="102279"/>
                  </a:lnTo>
                  <a:lnTo>
                    <a:pt x="978" y="102857"/>
                  </a:lnTo>
                  <a:lnTo>
                    <a:pt x="1109" y="103400"/>
                  </a:lnTo>
                  <a:lnTo>
                    <a:pt x="1255" y="103906"/>
                  </a:lnTo>
                  <a:lnTo>
                    <a:pt x="1415" y="104413"/>
                  </a:lnTo>
                  <a:lnTo>
                    <a:pt x="1583" y="104883"/>
                  </a:lnTo>
                  <a:lnTo>
                    <a:pt x="1766" y="105317"/>
                  </a:lnTo>
                  <a:lnTo>
                    <a:pt x="1955" y="105751"/>
                  </a:lnTo>
                  <a:lnTo>
                    <a:pt x="2159" y="106112"/>
                  </a:lnTo>
                  <a:lnTo>
                    <a:pt x="2378" y="106474"/>
                  </a:lnTo>
                  <a:lnTo>
                    <a:pt x="2612" y="106800"/>
                  </a:lnTo>
                  <a:lnTo>
                    <a:pt x="2860" y="107053"/>
                  </a:lnTo>
                  <a:lnTo>
                    <a:pt x="3122" y="107306"/>
                  </a:lnTo>
                  <a:lnTo>
                    <a:pt x="3400" y="107523"/>
                  </a:lnTo>
                  <a:lnTo>
                    <a:pt x="3691" y="107668"/>
                  </a:lnTo>
                  <a:lnTo>
                    <a:pt x="3998" y="107776"/>
                  </a:lnTo>
                  <a:lnTo>
                    <a:pt x="4319" y="107848"/>
                  </a:lnTo>
                  <a:lnTo>
                    <a:pt x="4654" y="107885"/>
                  </a:lnTo>
                  <a:lnTo>
                    <a:pt x="5092" y="107848"/>
                  </a:lnTo>
                  <a:lnTo>
                    <a:pt x="5529" y="107740"/>
                  </a:lnTo>
                  <a:lnTo>
                    <a:pt x="5967" y="107559"/>
                  </a:lnTo>
                  <a:lnTo>
                    <a:pt x="6412" y="107342"/>
                  </a:lnTo>
                  <a:lnTo>
                    <a:pt x="6850" y="107089"/>
                  </a:lnTo>
                  <a:lnTo>
                    <a:pt x="7287" y="106763"/>
                  </a:lnTo>
                  <a:lnTo>
                    <a:pt x="7718" y="106438"/>
                  </a:lnTo>
                  <a:lnTo>
                    <a:pt x="8141" y="106040"/>
                  </a:lnTo>
                  <a:lnTo>
                    <a:pt x="8549" y="105642"/>
                  </a:lnTo>
                  <a:lnTo>
                    <a:pt x="8950" y="105244"/>
                  </a:lnTo>
                  <a:lnTo>
                    <a:pt x="9337" y="104810"/>
                  </a:lnTo>
                  <a:lnTo>
                    <a:pt x="9702" y="104376"/>
                  </a:lnTo>
                  <a:lnTo>
                    <a:pt x="10380" y="103508"/>
                  </a:lnTo>
                  <a:lnTo>
                    <a:pt x="10964" y="102713"/>
                  </a:lnTo>
                  <a:lnTo>
                    <a:pt x="10810" y="104738"/>
                  </a:lnTo>
                  <a:lnTo>
                    <a:pt x="10650" y="106980"/>
                  </a:lnTo>
                  <a:lnTo>
                    <a:pt x="10482" y="109476"/>
                  </a:lnTo>
                  <a:lnTo>
                    <a:pt x="10307" y="112188"/>
                  </a:lnTo>
                  <a:lnTo>
                    <a:pt x="10139" y="115009"/>
                  </a:lnTo>
                  <a:lnTo>
                    <a:pt x="9972" y="117975"/>
                  </a:lnTo>
                  <a:lnTo>
                    <a:pt x="9899" y="119494"/>
                  </a:lnTo>
                  <a:lnTo>
                    <a:pt x="9826" y="121049"/>
                  </a:lnTo>
                  <a:lnTo>
                    <a:pt x="9753" y="122604"/>
                  </a:lnTo>
                  <a:lnTo>
                    <a:pt x="9687" y="124159"/>
                  </a:lnTo>
                  <a:lnTo>
                    <a:pt x="9629" y="125715"/>
                  </a:lnTo>
                  <a:lnTo>
                    <a:pt x="9578" y="127306"/>
                  </a:lnTo>
                  <a:lnTo>
                    <a:pt x="9527" y="128861"/>
                  </a:lnTo>
                  <a:lnTo>
                    <a:pt x="9490" y="130452"/>
                  </a:lnTo>
                  <a:lnTo>
                    <a:pt x="9461" y="132008"/>
                  </a:lnTo>
                  <a:lnTo>
                    <a:pt x="9439" y="133526"/>
                  </a:lnTo>
                  <a:lnTo>
                    <a:pt x="9425" y="135045"/>
                  </a:lnTo>
                  <a:lnTo>
                    <a:pt x="9417" y="136564"/>
                  </a:lnTo>
                  <a:lnTo>
                    <a:pt x="9425" y="138047"/>
                  </a:lnTo>
                  <a:lnTo>
                    <a:pt x="9439" y="139494"/>
                  </a:lnTo>
                  <a:lnTo>
                    <a:pt x="9468" y="140904"/>
                  </a:lnTo>
                  <a:lnTo>
                    <a:pt x="9505" y="142279"/>
                  </a:lnTo>
                  <a:lnTo>
                    <a:pt x="9556" y="143617"/>
                  </a:lnTo>
                  <a:lnTo>
                    <a:pt x="9622" y="144883"/>
                  </a:lnTo>
                  <a:lnTo>
                    <a:pt x="9702" y="146149"/>
                  </a:lnTo>
                  <a:lnTo>
                    <a:pt x="9746" y="146727"/>
                  </a:lnTo>
                  <a:lnTo>
                    <a:pt x="9797" y="147306"/>
                  </a:lnTo>
                  <a:lnTo>
                    <a:pt x="9862" y="148029"/>
                  </a:lnTo>
                  <a:lnTo>
                    <a:pt x="9935" y="148716"/>
                  </a:lnTo>
                  <a:lnTo>
                    <a:pt x="10008" y="149367"/>
                  </a:lnTo>
                  <a:lnTo>
                    <a:pt x="10096" y="150018"/>
                  </a:lnTo>
                  <a:lnTo>
                    <a:pt x="10183" y="150633"/>
                  </a:lnTo>
                  <a:lnTo>
                    <a:pt x="10271" y="151176"/>
                  </a:lnTo>
                  <a:lnTo>
                    <a:pt x="10373" y="151718"/>
                  </a:lnTo>
                  <a:lnTo>
                    <a:pt x="10475" y="152224"/>
                  </a:lnTo>
                  <a:lnTo>
                    <a:pt x="10577" y="152731"/>
                  </a:lnTo>
                  <a:lnTo>
                    <a:pt x="10694" y="153165"/>
                  </a:lnTo>
                  <a:lnTo>
                    <a:pt x="10810" y="153599"/>
                  </a:lnTo>
                  <a:lnTo>
                    <a:pt x="10934" y="153997"/>
                  </a:lnTo>
                  <a:lnTo>
                    <a:pt x="11058" y="154358"/>
                  </a:lnTo>
                  <a:lnTo>
                    <a:pt x="11190" y="154684"/>
                  </a:lnTo>
                  <a:lnTo>
                    <a:pt x="11328" y="154973"/>
                  </a:lnTo>
                  <a:lnTo>
                    <a:pt x="11474" y="155226"/>
                  </a:lnTo>
                  <a:lnTo>
                    <a:pt x="11598" y="155443"/>
                  </a:lnTo>
                  <a:lnTo>
                    <a:pt x="11730" y="155624"/>
                  </a:lnTo>
                  <a:lnTo>
                    <a:pt x="11854" y="155805"/>
                  </a:lnTo>
                  <a:lnTo>
                    <a:pt x="11985" y="155913"/>
                  </a:lnTo>
                  <a:lnTo>
                    <a:pt x="12109" y="156022"/>
                  </a:lnTo>
                  <a:lnTo>
                    <a:pt x="12240" y="156094"/>
                  </a:lnTo>
                  <a:lnTo>
                    <a:pt x="12364" y="156130"/>
                  </a:lnTo>
                  <a:lnTo>
                    <a:pt x="12634" y="156130"/>
                  </a:lnTo>
                  <a:lnTo>
                    <a:pt x="12773" y="156058"/>
                  </a:lnTo>
                  <a:lnTo>
                    <a:pt x="12911" y="155986"/>
                  </a:lnTo>
                  <a:lnTo>
                    <a:pt x="13050" y="155877"/>
                  </a:lnTo>
                  <a:lnTo>
                    <a:pt x="13181" y="155696"/>
                  </a:lnTo>
                  <a:lnTo>
                    <a:pt x="13320" y="155516"/>
                  </a:lnTo>
                  <a:lnTo>
                    <a:pt x="13451" y="155299"/>
                  </a:lnTo>
                  <a:lnTo>
                    <a:pt x="13575" y="155082"/>
                  </a:lnTo>
                  <a:lnTo>
                    <a:pt x="13699" y="154792"/>
                  </a:lnTo>
                  <a:lnTo>
                    <a:pt x="13823" y="154467"/>
                  </a:lnTo>
                  <a:lnTo>
                    <a:pt x="13947" y="154141"/>
                  </a:lnTo>
                  <a:lnTo>
                    <a:pt x="14071" y="153780"/>
                  </a:lnTo>
                  <a:lnTo>
                    <a:pt x="14188" y="153418"/>
                  </a:lnTo>
                  <a:lnTo>
                    <a:pt x="14304" y="152984"/>
                  </a:lnTo>
                  <a:lnTo>
                    <a:pt x="14421" y="152550"/>
                  </a:lnTo>
                  <a:lnTo>
                    <a:pt x="14531" y="152116"/>
                  </a:lnTo>
                  <a:lnTo>
                    <a:pt x="14640" y="151610"/>
                  </a:lnTo>
                  <a:lnTo>
                    <a:pt x="14749" y="151103"/>
                  </a:lnTo>
                  <a:lnTo>
                    <a:pt x="14961" y="150054"/>
                  </a:lnTo>
                  <a:lnTo>
                    <a:pt x="15165" y="148897"/>
                  </a:lnTo>
                  <a:lnTo>
                    <a:pt x="15362" y="147668"/>
                  </a:lnTo>
                  <a:lnTo>
                    <a:pt x="15544" y="146402"/>
                  </a:lnTo>
                  <a:lnTo>
                    <a:pt x="15727" y="145064"/>
                  </a:lnTo>
                  <a:lnTo>
                    <a:pt x="15902" y="143653"/>
                  </a:lnTo>
                  <a:lnTo>
                    <a:pt x="16070" y="142206"/>
                  </a:lnTo>
                  <a:lnTo>
                    <a:pt x="16230" y="140724"/>
                  </a:lnTo>
                  <a:lnTo>
                    <a:pt x="16383" y="139241"/>
                  </a:lnTo>
                  <a:lnTo>
                    <a:pt x="16529" y="137686"/>
                  </a:lnTo>
                  <a:lnTo>
                    <a:pt x="16668" y="136130"/>
                  </a:lnTo>
                  <a:lnTo>
                    <a:pt x="16799" y="134539"/>
                  </a:lnTo>
                  <a:lnTo>
                    <a:pt x="16923" y="132984"/>
                  </a:lnTo>
                  <a:lnTo>
                    <a:pt x="17047" y="131393"/>
                  </a:lnTo>
                  <a:lnTo>
                    <a:pt x="17156" y="129838"/>
                  </a:lnTo>
                  <a:lnTo>
                    <a:pt x="17266" y="128282"/>
                  </a:lnTo>
                  <a:lnTo>
                    <a:pt x="17361" y="126727"/>
                  </a:lnTo>
                  <a:lnTo>
                    <a:pt x="17543" y="123762"/>
                  </a:lnTo>
                  <a:lnTo>
                    <a:pt x="17704" y="120904"/>
                  </a:lnTo>
                  <a:lnTo>
                    <a:pt x="17835" y="118300"/>
                  </a:lnTo>
                  <a:lnTo>
                    <a:pt x="18054" y="120543"/>
                  </a:lnTo>
                  <a:lnTo>
                    <a:pt x="18309" y="123002"/>
                  </a:lnTo>
                  <a:lnTo>
                    <a:pt x="18586" y="125570"/>
                  </a:lnTo>
                  <a:lnTo>
                    <a:pt x="18732" y="126908"/>
                  </a:lnTo>
                  <a:lnTo>
                    <a:pt x="18893" y="128246"/>
                  </a:lnTo>
                  <a:lnTo>
                    <a:pt x="19053" y="129584"/>
                  </a:lnTo>
                  <a:lnTo>
                    <a:pt x="19221" y="130923"/>
                  </a:lnTo>
                  <a:lnTo>
                    <a:pt x="19403" y="132261"/>
                  </a:lnTo>
                  <a:lnTo>
                    <a:pt x="19585" y="133599"/>
                  </a:lnTo>
                  <a:lnTo>
                    <a:pt x="19768" y="134937"/>
                  </a:lnTo>
                  <a:lnTo>
                    <a:pt x="19965" y="136275"/>
                  </a:lnTo>
                  <a:lnTo>
                    <a:pt x="20169" y="137541"/>
                  </a:lnTo>
                  <a:lnTo>
                    <a:pt x="20373" y="138807"/>
                  </a:lnTo>
                  <a:lnTo>
                    <a:pt x="20585" y="140036"/>
                  </a:lnTo>
                  <a:lnTo>
                    <a:pt x="20804" y="141230"/>
                  </a:lnTo>
                  <a:lnTo>
                    <a:pt x="21030" y="142387"/>
                  </a:lnTo>
                  <a:lnTo>
                    <a:pt x="21256" y="143472"/>
                  </a:lnTo>
                  <a:lnTo>
                    <a:pt x="21489" y="144485"/>
                  </a:lnTo>
                  <a:lnTo>
                    <a:pt x="21730" y="145461"/>
                  </a:lnTo>
                  <a:lnTo>
                    <a:pt x="21971" y="146402"/>
                  </a:lnTo>
                  <a:lnTo>
                    <a:pt x="22219" y="147234"/>
                  </a:lnTo>
                  <a:lnTo>
                    <a:pt x="22474" y="147993"/>
                  </a:lnTo>
                  <a:lnTo>
                    <a:pt x="22605" y="148318"/>
                  </a:lnTo>
                  <a:lnTo>
                    <a:pt x="22729" y="148644"/>
                  </a:lnTo>
                  <a:lnTo>
                    <a:pt x="22861" y="148969"/>
                  </a:lnTo>
                  <a:lnTo>
                    <a:pt x="22992" y="149259"/>
                  </a:lnTo>
                  <a:lnTo>
                    <a:pt x="23131" y="149512"/>
                  </a:lnTo>
                  <a:lnTo>
                    <a:pt x="23262" y="149729"/>
                  </a:lnTo>
                  <a:lnTo>
                    <a:pt x="23400" y="149946"/>
                  </a:lnTo>
                  <a:lnTo>
                    <a:pt x="23532" y="150127"/>
                  </a:lnTo>
                  <a:lnTo>
                    <a:pt x="23670" y="150271"/>
                  </a:lnTo>
                  <a:lnTo>
                    <a:pt x="23809" y="150416"/>
                  </a:lnTo>
                  <a:lnTo>
                    <a:pt x="23947" y="150525"/>
                  </a:lnTo>
                  <a:lnTo>
                    <a:pt x="24086" y="150597"/>
                  </a:lnTo>
                  <a:lnTo>
                    <a:pt x="24232" y="150633"/>
                  </a:lnTo>
                  <a:lnTo>
                    <a:pt x="24546" y="150633"/>
                  </a:lnTo>
                  <a:lnTo>
                    <a:pt x="24713" y="150561"/>
                  </a:lnTo>
                  <a:lnTo>
                    <a:pt x="24881" y="150452"/>
                  </a:lnTo>
                  <a:lnTo>
                    <a:pt x="25056" y="150308"/>
                  </a:lnTo>
                  <a:lnTo>
                    <a:pt x="25224" y="150127"/>
                  </a:lnTo>
                  <a:lnTo>
                    <a:pt x="25392" y="149874"/>
                  </a:lnTo>
                  <a:lnTo>
                    <a:pt x="25559" y="149584"/>
                  </a:lnTo>
                  <a:lnTo>
                    <a:pt x="25727" y="149259"/>
                  </a:lnTo>
                  <a:lnTo>
                    <a:pt x="25880" y="148933"/>
                  </a:lnTo>
                  <a:lnTo>
                    <a:pt x="26034" y="148535"/>
                  </a:lnTo>
                  <a:lnTo>
                    <a:pt x="26172" y="148138"/>
                  </a:lnTo>
                  <a:lnTo>
                    <a:pt x="26304" y="147704"/>
                  </a:lnTo>
                  <a:lnTo>
                    <a:pt x="26435" y="147234"/>
                  </a:lnTo>
                  <a:lnTo>
                    <a:pt x="26552" y="146763"/>
                  </a:lnTo>
                  <a:lnTo>
                    <a:pt x="26668" y="146221"/>
                  </a:lnTo>
                  <a:lnTo>
                    <a:pt x="26770" y="145678"/>
                  </a:lnTo>
                  <a:lnTo>
                    <a:pt x="26865" y="145100"/>
                  </a:lnTo>
                  <a:lnTo>
                    <a:pt x="26960" y="144485"/>
                  </a:lnTo>
                  <a:lnTo>
                    <a:pt x="27040" y="143870"/>
                  </a:lnTo>
                  <a:lnTo>
                    <a:pt x="27113" y="143183"/>
                  </a:lnTo>
                  <a:lnTo>
                    <a:pt x="27179" y="142496"/>
                  </a:lnTo>
                  <a:lnTo>
                    <a:pt x="27244" y="141772"/>
                  </a:lnTo>
                  <a:lnTo>
                    <a:pt x="27296" y="141013"/>
                  </a:lnTo>
                  <a:lnTo>
                    <a:pt x="27339" y="140253"/>
                  </a:lnTo>
                  <a:lnTo>
                    <a:pt x="27368" y="139675"/>
                  </a:lnTo>
                  <a:lnTo>
                    <a:pt x="27390" y="139096"/>
                  </a:lnTo>
                  <a:lnTo>
                    <a:pt x="27405" y="138517"/>
                  </a:lnTo>
                  <a:lnTo>
                    <a:pt x="27420" y="137903"/>
                  </a:lnTo>
                  <a:lnTo>
                    <a:pt x="27441" y="136673"/>
                  </a:lnTo>
                  <a:lnTo>
                    <a:pt x="27441" y="135407"/>
                  </a:lnTo>
                  <a:lnTo>
                    <a:pt x="27427" y="134105"/>
                  </a:lnTo>
                  <a:lnTo>
                    <a:pt x="27405" y="132767"/>
                  </a:lnTo>
                  <a:lnTo>
                    <a:pt x="27361" y="131429"/>
                  </a:lnTo>
                  <a:lnTo>
                    <a:pt x="27310" y="130055"/>
                  </a:lnTo>
                  <a:lnTo>
                    <a:pt x="27244" y="128680"/>
                  </a:lnTo>
                  <a:lnTo>
                    <a:pt x="27172" y="127270"/>
                  </a:lnTo>
                  <a:lnTo>
                    <a:pt x="27084" y="125823"/>
                  </a:lnTo>
                  <a:lnTo>
                    <a:pt x="26989" y="124413"/>
                  </a:lnTo>
                  <a:lnTo>
                    <a:pt x="26880" y="122966"/>
                  </a:lnTo>
                  <a:lnTo>
                    <a:pt x="26770" y="121519"/>
                  </a:lnTo>
                  <a:lnTo>
                    <a:pt x="26646" y="120073"/>
                  </a:lnTo>
                  <a:lnTo>
                    <a:pt x="26515" y="118626"/>
                  </a:lnTo>
                  <a:lnTo>
                    <a:pt x="26384" y="117179"/>
                  </a:lnTo>
                  <a:lnTo>
                    <a:pt x="26245" y="115733"/>
                  </a:lnTo>
                  <a:lnTo>
                    <a:pt x="26099" y="114322"/>
                  </a:lnTo>
                  <a:lnTo>
                    <a:pt x="25953" y="112912"/>
                  </a:lnTo>
                  <a:lnTo>
                    <a:pt x="25647" y="110163"/>
                  </a:lnTo>
                  <a:lnTo>
                    <a:pt x="25333" y="107487"/>
                  </a:lnTo>
                  <a:lnTo>
                    <a:pt x="25020" y="104919"/>
                  </a:lnTo>
                  <a:lnTo>
                    <a:pt x="24706" y="102496"/>
                  </a:lnTo>
                  <a:lnTo>
                    <a:pt x="24407" y="100217"/>
                  </a:lnTo>
                  <a:lnTo>
                    <a:pt x="24123" y="98156"/>
                  </a:lnTo>
                  <a:lnTo>
                    <a:pt x="24123" y="98156"/>
                  </a:lnTo>
                  <a:lnTo>
                    <a:pt x="24706" y="99132"/>
                  </a:lnTo>
                  <a:lnTo>
                    <a:pt x="25020" y="99675"/>
                  </a:lnTo>
                  <a:lnTo>
                    <a:pt x="25341" y="100181"/>
                  </a:lnTo>
                  <a:lnTo>
                    <a:pt x="25676" y="100651"/>
                  </a:lnTo>
                  <a:lnTo>
                    <a:pt x="26026" y="101158"/>
                  </a:lnTo>
                  <a:lnTo>
                    <a:pt x="26384" y="101628"/>
                  </a:lnTo>
                  <a:lnTo>
                    <a:pt x="26741" y="102062"/>
                  </a:lnTo>
                  <a:lnTo>
                    <a:pt x="27113" y="102460"/>
                  </a:lnTo>
                  <a:lnTo>
                    <a:pt x="27485" y="102821"/>
                  </a:lnTo>
                  <a:lnTo>
                    <a:pt x="27857" y="103183"/>
                  </a:lnTo>
                  <a:lnTo>
                    <a:pt x="28236" y="103436"/>
                  </a:lnTo>
                  <a:lnTo>
                    <a:pt x="28616" y="103689"/>
                  </a:lnTo>
                  <a:lnTo>
                    <a:pt x="28988" y="103834"/>
                  </a:lnTo>
                  <a:lnTo>
                    <a:pt x="29367" y="103942"/>
                  </a:lnTo>
                  <a:lnTo>
                    <a:pt x="29732" y="103979"/>
                  </a:lnTo>
                  <a:lnTo>
                    <a:pt x="30009" y="103979"/>
                  </a:lnTo>
                  <a:lnTo>
                    <a:pt x="30272" y="103906"/>
                  </a:lnTo>
                  <a:lnTo>
                    <a:pt x="30520" y="103798"/>
                  </a:lnTo>
                  <a:lnTo>
                    <a:pt x="30760" y="103653"/>
                  </a:lnTo>
                  <a:lnTo>
                    <a:pt x="30986" y="103472"/>
                  </a:lnTo>
                  <a:lnTo>
                    <a:pt x="31213" y="103255"/>
                  </a:lnTo>
                  <a:lnTo>
                    <a:pt x="31417" y="103002"/>
                  </a:lnTo>
                  <a:lnTo>
                    <a:pt x="31621" y="102713"/>
                  </a:lnTo>
                  <a:lnTo>
                    <a:pt x="31811" y="102423"/>
                  </a:lnTo>
                  <a:lnTo>
                    <a:pt x="31993" y="102062"/>
                  </a:lnTo>
                  <a:lnTo>
                    <a:pt x="32168" y="101700"/>
                  </a:lnTo>
                  <a:lnTo>
                    <a:pt x="32329" y="101302"/>
                  </a:lnTo>
                  <a:lnTo>
                    <a:pt x="32482" y="100868"/>
                  </a:lnTo>
                  <a:lnTo>
                    <a:pt x="32635" y="100434"/>
                  </a:lnTo>
                  <a:lnTo>
                    <a:pt x="32774" y="99964"/>
                  </a:lnTo>
                  <a:lnTo>
                    <a:pt x="32905" y="99494"/>
                  </a:lnTo>
                  <a:lnTo>
                    <a:pt x="33022" y="98988"/>
                  </a:lnTo>
                  <a:lnTo>
                    <a:pt x="33138" y="98445"/>
                  </a:lnTo>
                  <a:lnTo>
                    <a:pt x="33248" y="97939"/>
                  </a:lnTo>
                  <a:lnTo>
                    <a:pt x="33350" y="97360"/>
                  </a:lnTo>
                  <a:lnTo>
                    <a:pt x="33445" y="96818"/>
                  </a:lnTo>
                  <a:lnTo>
                    <a:pt x="33532" y="96239"/>
                  </a:lnTo>
                  <a:lnTo>
                    <a:pt x="33620" y="95660"/>
                  </a:lnTo>
                  <a:lnTo>
                    <a:pt x="33693" y="95082"/>
                  </a:lnTo>
                  <a:lnTo>
                    <a:pt x="33766" y="94467"/>
                  </a:lnTo>
                  <a:lnTo>
                    <a:pt x="33831" y="93888"/>
                  </a:lnTo>
                  <a:lnTo>
                    <a:pt x="33890" y="93273"/>
                  </a:lnTo>
                  <a:lnTo>
                    <a:pt x="33941" y="92695"/>
                  </a:lnTo>
                  <a:lnTo>
                    <a:pt x="34035" y="91501"/>
                  </a:lnTo>
                  <a:lnTo>
                    <a:pt x="34116" y="90308"/>
                  </a:lnTo>
                  <a:lnTo>
                    <a:pt x="34152" y="89584"/>
                  </a:lnTo>
                  <a:lnTo>
                    <a:pt x="34181" y="88861"/>
                  </a:lnTo>
                  <a:lnTo>
                    <a:pt x="34203" y="88174"/>
                  </a:lnTo>
                  <a:lnTo>
                    <a:pt x="34218" y="87487"/>
                  </a:lnTo>
                  <a:lnTo>
                    <a:pt x="34218" y="86800"/>
                  </a:lnTo>
                  <a:lnTo>
                    <a:pt x="34218" y="86112"/>
                  </a:lnTo>
                  <a:lnTo>
                    <a:pt x="34210" y="85425"/>
                  </a:lnTo>
                  <a:lnTo>
                    <a:pt x="34189" y="84738"/>
                  </a:lnTo>
                  <a:lnTo>
                    <a:pt x="34167" y="84087"/>
                  </a:lnTo>
                  <a:lnTo>
                    <a:pt x="34130" y="83436"/>
                  </a:lnTo>
                  <a:lnTo>
                    <a:pt x="34086" y="82785"/>
                  </a:lnTo>
                  <a:lnTo>
                    <a:pt x="34035" y="82134"/>
                  </a:lnTo>
                  <a:lnTo>
                    <a:pt x="33984" y="81519"/>
                  </a:lnTo>
                  <a:lnTo>
                    <a:pt x="33919" y="80905"/>
                  </a:lnTo>
                  <a:lnTo>
                    <a:pt x="33846" y="80290"/>
                  </a:lnTo>
                  <a:lnTo>
                    <a:pt x="33758" y="79675"/>
                  </a:lnTo>
                  <a:lnTo>
                    <a:pt x="33627" y="78807"/>
                  </a:lnTo>
                  <a:lnTo>
                    <a:pt x="33481" y="77975"/>
                  </a:lnTo>
                  <a:lnTo>
                    <a:pt x="33313" y="77143"/>
                  </a:lnTo>
                  <a:lnTo>
                    <a:pt x="33138" y="76384"/>
                  </a:lnTo>
                  <a:lnTo>
                    <a:pt x="32949" y="75624"/>
                  </a:lnTo>
                  <a:lnTo>
                    <a:pt x="32744" y="74901"/>
                  </a:lnTo>
                  <a:lnTo>
                    <a:pt x="32526" y="74178"/>
                  </a:lnTo>
                  <a:lnTo>
                    <a:pt x="32292" y="73527"/>
                  </a:lnTo>
                  <a:lnTo>
                    <a:pt x="32051" y="72876"/>
                  </a:lnTo>
                  <a:lnTo>
                    <a:pt x="31796" y="72261"/>
                  </a:lnTo>
                  <a:lnTo>
                    <a:pt x="31533" y="71646"/>
                  </a:lnTo>
                  <a:lnTo>
                    <a:pt x="31264" y="71103"/>
                  </a:lnTo>
                  <a:lnTo>
                    <a:pt x="30979" y="70561"/>
                  </a:lnTo>
                  <a:lnTo>
                    <a:pt x="30695" y="70018"/>
                  </a:lnTo>
                  <a:lnTo>
                    <a:pt x="30396" y="69548"/>
                  </a:lnTo>
                  <a:lnTo>
                    <a:pt x="30089" y="69042"/>
                  </a:lnTo>
                  <a:lnTo>
                    <a:pt x="29776" y="68608"/>
                  </a:lnTo>
                  <a:lnTo>
                    <a:pt x="29455" y="68174"/>
                  </a:lnTo>
                  <a:lnTo>
                    <a:pt x="29126" y="67776"/>
                  </a:lnTo>
                  <a:lnTo>
                    <a:pt x="28798" y="67378"/>
                  </a:lnTo>
                  <a:lnTo>
                    <a:pt x="28463" y="67017"/>
                  </a:lnTo>
                  <a:lnTo>
                    <a:pt x="28127" y="66655"/>
                  </a:lnTo>
                  <a:lnTo>
                    <a:pt x="27441" y="66040"/>
                  </a:lnTo>
                  <a:lnTo>
                    <a:pt x="26741" y="65462"/>
                  </a:lnTo>
                  <a:lnTo>
                    <a:pt x="26041" y="64955"/>
                  </a:lnTo>
                  <a:lnTo>
                    <a:pt x="25341" y="64521"/>
                  </a:lnTo>
                  <a:lnTo>
                    <a:pt x="24648" y="64160"/>
                  </a:lnTo>
                  <a:lnTo>
                    <a:pt x="24845" y="63364"/>
                  </a:lnTo>
                  <a:lnTo>
                    <a:pt x="25042" y="62568"/>
                  </a:lnTo>
                  <a:lnTo>
                    <a:pt x="25239" y="61700"/>
                  </a:lnTo>
                  <a:lnTo>
                    <a:pt x="25443" y="60796"/>
                  </a:lnTo>
                  <a:lnTo>
                    <a:pt x="25640" y="59820"/>
                  </a:lnTo>
                  <a:lnTo>
                    <a:pt x="25844" y="58843"/>
                  </a:lnTo>
                  <a:lnTo>
                    <a:pt x="26048" y="57830"/>
                  </a:lnTo>
                  <a:lnTo>
                    <a:pt x="26252" y="56745"/>
                  </a:lnTo>
                  <a:lnTo>
                    <a:pt x="26457" y="55660"/>
                  </a:lnTo>
                  <a:lnTo>
                    <a:pt x="26661" y="54539"/>
                  </a:lnTo>
                  <a:lnTo>
                    <a:pt x="26865" y="53382"/>
                  </a:lnTo>
                  <a:lnTo>
                    <a:pt x="27062" y="52225"/>
                  </a:lnTo>
                  <a:lnTo>
                    <a:pt x="27252" y="51031"/>
                  </a:lnTo>
                  <a:lnTo>
                    <a:pt x="27449" y="49838"/>
                  </a:lnTo>
                  <a:lnTo>
                    <a:pt x="27631" y="48608"/>
                  </a:lnTo>
                  <a:lnTo>
                    <a:pt x="27813" y="47378"/>
                  </a:lnTo>
                  <a:lnTo>
                    <a:pt x="27988" y="46113"/>
                  </a:lnTo>
                  <a:lnTo>
                    <a:pt x="28164" y="44883"/>
                  </a:lnTo>
                  <a:lnTo>
                    <a:pt x="28324" y="43617"/>
                  </a:lnTo>
                  <a:lnTo>
                    <a:pt x="28484" y="42351"/>
                  </a:lnTo>
                  <a:lnTo>
                    <a:pt x="28630" y="41122"/>
                  </a:lnTo>
                  <a:lnTo>
                    <a:pt x="28776" y="39856"/>
                  </a:lnTo>
                  <a:lnTo>
                    <a:pt x="28908" y="38626"/>
                  </a:lnTo>
                  <a:lnTo>
                    <a:pt x="29032" y="37396"/>
                  </a:lnTo>
                  <a:lnTo>
                    <a:pt x="29141" y="36167"/>
                  </a:lnTo>
                  <a:lnTo>
                    <a:pt x="29243" y="34973"/>
                  </a:lnTo>
                  <a:lnTo>
                    <a:pt x="29331" y="33780"/>
                  </a:lnTo>
                  <a:lnTo>
                    <a:pt x="29411" y="32623"/>
                  </a:lnTo>
                  <a:lnTo>
                    <a:pt x="29477" y="31465"/>
                  </a:lnTo>
                  <a:lnTo>
                    <a:pt x="29535" y="30344"/>
                  </a:lnTo>
                  <a:lnTo>
                    <a:pt x="29571" y="29259"/>
                  </a:lnTo>
                  <a:lnTo>
                    <a:pt x="29601" y="28210"/>
                  </a:lnTo>
                  <a:lnTo>
                    <a:pt x="29608" y="27595"/>
                  </a:lnTo>
                  <a:lnTo>
                    <a:pt x="29615" y="27017"/>
                  </a:lnTo>
                  <a:lnTo>
                    <a:pt x="29608" y="26474"/>
                  </a:lnTo>
                  <a:lnTo>
                    <a:pt x="29608" y="25896"/>
                  </a:lnTo>
                  <a:lnTo>
                    <a:pt x="29593" y="25353"/>
                  </a:lnTo>
                  <a:lnTo>
                    <a:pt x="29579" y="24847"/>
                  </a:lnTo>
                  <a:lnTo>
                    <a:pt x="29564" y="24304"/>
                  </a:lnTo>
                  <a:lnTo>
                    <a:pt x="29542" y="23834"/>
                  </a:lnTo>
                  <a:lnTo>
                    <a:pt x="29513" y="23328"/>
                  </a:lnTo>
                  <a:lnTo>
                    <a:pt x="29477" y="22858"/>
                  </a:lnTo>
                  <a:lnTo>
                    <a:pt x="29440" y="22387"/>
                  </a:lnTo>
                  <a:lnTo>
                    <a:pt x="29404" y="21953"/>
                  </a:lnTo>
                  <a:lnTo>
                    <a:pt x="29353" y="21519"/>
                  </a:lnTo>
                  <a:lnTo>
                    <a:pt x="29309" y="21122"/>
                  </a:lnTo>
                  <a:lnTo>
                    <a:pt x="29250" y="20724"/>
                  </a:lnTo>
                  <a:lnTo>
                    <a:pt x="29192" y="20326"/>
                  </a:lnTo>
                  <a:lnTo>
                    <a:pt x="29134" y="19964"/>
                  </a:lnTo>
                  <a:lnTo>
                    <a:pt x="29061" y="19603"/>
                  </a:lnTo>
                  <a:lnTo>
                    <a:pt x="28995" y="19277"/>
                  </a:lnTo>
                  <a:lnTo>
                    <a:pt x="28915" y="18952"/>
                  </a:lnTo>
                  <a:lnTo>
                    <a:pt x="28835" y="18662"/>
                  </a:lnTo>
                  <a:lnTo>
                    <a:pt x="28754" y="18373"/>
                  </a:lnTo>
                  <a:lnTo>
                    <a:pt x="28667" y="18084"/>
                  </a:lnTo>
                  <a:lnTo>
                    <a:pt x="28572" y="17831"/>
                  </a:lnTo>
                  <a:lnTo>
                    <a:pt x="28477" y="17577"/>
                  </a:lnTo>
                  <a:lnTo>
                    <a:pt x="28375" y="17360"/>
                  </a:lnTo>
                  <a:lnTo>
                    <a:pt x="28273" y="17180"/>
                  </a:lnTo>
                  <a:lnTo>
                    <a:pt x="28164" y="16963"/>
                  </a:lnTo>
                  <a:lnTo>
                    <a:pt x="28054" y="16782"/>
                  </a:lnTo>
                  <a:lnTo>
                    <a:pt x="27937" y="16637"/>
                  </a:lnTo>
                  <a:lnTo>
                    <a:pt x="27689" y="16384"/>
                  </a:lnTo>
                  <a:lnTo>
                    <a:pt x="27536" y="16239"/>
                  </a:lnTo>
                  <a:lnTo>
                    <a:pt x="27383" y="16167"/>
                  </a:lnTo>
                  <a:lnTo>
                    <a:pt x="27230" y="16095"/>
                  </a:lnTo>
                  <a:lnTo>
                    <a:pt x="27077" y="16022"/>
                  </a:lnTo>
                  <a:lnTo>
                    <a:pt x="26639" y="16022"/>
                  </a:lnTo>
                  <a:lnTo>
                    <a:pt x="26493" y="16058"/>
                  </a:lnTo>
                  <a:lnTo>
                    <a:pt x="26347" y="16131"/>
                  </a:lnTo>
                  <a:lnTo>
                    <a:pt x="26209" y="16239"/>
                  </a:lnTo>
                  <a:lnTo>
                    <a:pt x="26070" y="16348"/>
                  </a:lnTo>
                  <a:lnTo>
                    <a:pt x="25932" y="16492"/>
                  </a:lnTo>
                  <a:lnTo>
                    <a:pt x="25654" y="16818"/>
                  </a:lnTo>
                  <a:lnTo>
                    <a:pt x="25392" y="17216"/>
                  </a:lnTo>
                  <a:lnTo>
                    <a:pt x="25129" y="17686"/>
                  </a:lnTo>
                  <a:lnTo>
                    <a:pt x="24874" y="18228"/>
                  </a:lnTo>
                  <a:lnTo>
                    <a:pt x="24626" y="18843"/>
                  </a:lnTo>
                  <a:lnTo>
                    <a:pt x="24385" y="19530"/>
                  </a:lnTo>
                  <a:lnTo>
                    <a:pt x="24152" y="20254"/>
                  </a:lnTo>
                  <a:lnTo>
                    <a:pt x="23918" y="21049"/>
                  </a:lnTo>
                  <a:lnTo>
                    <a:pt x="23699" y="21881"/>
                  </a:lnTo>
                  <a:lnTo>
                    <a:pt x="23481" y="22785"/>
                  </a:lnTo>
                  <a:lnTo>
                    <a:pt x="23269" y="23689"/>
                  </a:lnTo>
                  <a:lnTo>
                    <a:pt x="23065" y="24666"/>
                  </a:lnTo>
                  <a:lnTo>
                    <a:pt x="22868" y="25642"/>
                  </a:lnTo>
                  <a:lnTo>
                    <a:pt x="22671" y="26691"/>
                  </a:lnTo>
                  <a:lnTo>
                    <a:pt x="22489" y="27740"/>
                  </a:lnTo>
                  <a:lnTo>
                    <a:pt x="22306" y="28789"/>
                  </a:lnTo>
                  <a:lnTo>
                    <a:pt x="22131" y="29874"/>
                  </a:lnTo>
                  <a:lnTo>
                    <a:pt x="21971" y="30995"/>
                  </a:lnTo>
                  <a:lnTo>
                    <a:pt x="21810" y="32080"/>
                  </a:lnTo>
                  <a:lnTo>
                    <a:pt x="21650" y="33201"/>
                  </a:lnTo>
                  <a:lnTo>
                    <a:pt x="21504" y="34322"/>
                  </a:lnTo>
                  <a:lnTo>
                    <a:pt x="21365" y="35407"/>
                  </a:lnTo>
                  <a:lnTo>
                    <a:pt x="21227" y="36529"/>
                  </a:lnTo>
                  <a:lnTo>
                    <a:pt x="21095" y="37613"/>
                  </a:lnTo>
                  <a:lnTo>
                    <a:pt x="20862" y="39747"/>
                  </a:lnTo>
                  <a:lnTo>
                    <a:pt x="20833" y="37143"/>
                  </a:lnTo>
                  <a:lnTo>
                    <a:pt x="20789" y="34431"/>
                  </a:lnTo>
                  <a:lnTo>
                    <a:pt x="20731" y="31646"/>
                  </a:lnTo>
                  <a:lnTo>
                    <a:pt x="20665" y="28753"/>
                  </a:lnTo>
                  <a:lnTo>
                    <a:pt x="20621" y="27306"/>
                  </a:lnTo>
                  <a:lnTo>
                    <a:pt x="20570" y="25859"/>
                  </a:lnTo>
                  <a:lnTo>
                    <a:pt x="20519" y="24377"/>
                  </a:lnTo>
                  <a:lnTo>
                    <a:pt x="20461" y="22930"/>
                  </a:lnTo>
                  <a:lnTo>
                    <a:pt x="20402" y="21483"/>
                  </a:lnTo>
                  <a:lnTo>
                    <a:pt x="20330" y="20073"/>
                  </a:lnTo>
                  <a:lnTo>
                    <a:pt x="20257" y="18662"/>
                  </a:lnTo>
                  <a:lnTo>
                    <a:pt x="20176" y="17252"/>
                  </a:lnTo>
                  <a:lnTo>
                    <a:pt x="20089" y="15878"/>
                  </a:lnTo>
                  <a:lnTo>
                    <a:pt x="20001" y="14539"/>
                  </a:lnTo>
                  <a:lnTo>
                    <a:pt x="19899" y="13237"/>
                  </a:lnTo>
                  <a:lnTo>
                    <a:pt x="19790" y="11935"/>
                  </a:lnTo>
                  <a:lnTo>
                    <a:pt x="19680" y="10706"/>
                  </a:lnTo>
                  <a:lnTo>
                    <a:pt x="19556" y="9512"/>
                  </a:lnTo>
                  <a:lnTo>
                    <a:pt x="19432" y="8355"/>
                  </a:lnTo>
                  <a:lnTo>
                    <a:pt x="19294" y="7270"/>
                  </a:lnTo>
                  <a:lnTo>
                    <a:pt x="19148" y="6221"/>
                  </a:lnTo>
                  <a:lnTo>
                    <a:pt x="18995" y="5245"/>
                  </a:lnTo>
                  <a:lnTo>
                    <a:pt x="18834" y="4341"/>
                  </a:lnTo>
                  <a:lnTo>
                    <a:pt x="18659" y="3509"/>
                  </a:lnTo>
                  <a:lnTo>
                    <a:pt x="18484" y="2713"/>
                  </a:lnTo>
                  <a:lnTo>
                    <a:pt x="18389" y="2351"/>
                  </a:lnTo>
                  <a:lnTo>
                    <a:pt x="18294" y="2026"/>
                  </a:lnTo>
                  <a:lnTo>
                    <a:pt x="18192" y="1700"/>
                  </a:lnTo>
                  <a:lnTo>
                    <a:pt x="18097" y="1375"/>
                  </a:lnTo>
                  <a:lnTo>
                    <a:pt x="17995" y="1122"/>
                  </a:lnTo>
                  <a:lnTo>
                    <a:pt x="17886" y="869"/>
                  </a:lnTo>
                  <a:lnTo>
                    <a:pt x="17791" y="652"/>
                  </a:lnTo>
                  <a:lnTo>
                    <a:pt x="17704" y="471"/>
                  </a:lnTo>
                  <a:lnTo>
                    <a:pt x="17609" y="326"/>
                  </a:lnTo>
                  <a:lnTo>
                    <a:pt x="17514" y="218"/>
                  </a:lnTo>
                  <a:lnTo>
                    <a:pt x="17419" y="109"/>
                  </a:lnTo>
                  <a:lnTo>
                    <a:pt x="17332" y="37"/>
                  </a:lnTo>
                  <a:lnTo>
                    <a:pt x="17237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7"/>
            <p:cNvSpPr/>
            <p:nvPr/>
          </p:nvSpPr>
          <p:spPr>
            <a:xfrm rot="10800000">
              <a:off x="5823157" y="-856613"/>
              <a:ext cx="103017" cy="138146"/>
            </a:xfrm>
            <a:custGeom>
              <a:avLst/>
              <a:gdLst/>
              <a:ahLst/>
              <a:cxnLst/>
              <a:rect l="l" t="t" r="r" b="b"/>
              <a:pathLst>
                <a:path w="4049" h="24015" extrusionOk="0">
                  <a:moveTo>
                    <a:pt x="518" y="0"/>
                  </a:moveTo>
                  <a:lnTo>
                    <a:pt x="431" y="36"/>
                  </a:lnTo>
                  <a:lnTo>
                    <a:pt x="351" y="145"/>
                  </a:lnTo>
                  <a:lnTo>
                    <a:pt x="270" y="326"/>
                  </a:lnTo>
                  <a:lnTo>
                    <a:pt x="198" y="543"/>
                  </a:lnTo>
                  <a:lnTo>
                    <a:pt x="161" y="724"/>
                  </a:lnTo>
                  <a:lnTo>
                    <a:pt x="125" y="904"/>
                  </a:lnTo>
                  <a:lnTo>
                    <a:pt x="95" y="1121"/>
                  </a:lnTo>
                  <a:lnTo>
                    <a:pt x="66" y="1338"/>
                  </a:lnTo>
                  <a:lnTo>
                    <a:pt x="44" y="1555"/>
                  </a:lnTo>
                  <a:lnTo>
                    <a:pt x="30" y="1772"/>
                  </a:lnTo>
                  <a:lnTo>
                    <a:pt x="15" y="2026"/>
                  </a:lnTo>
                  <a:lnTo>
                    <a:pt x="8" y="2243"/>
                  </a:lnTo>
                  <a:lnTo>
                    <a:pt x="1" y="2496"/>
                  </a:lnTo>
                  <a:lnTo>
                    <a:pt x="8" y="2749"/>
                  </a:lnTo>
                  <a:lnTo>
                    <a:pt x="15" y="3002"/>
                  </a:lnTo>
                  <a:lnTo>
                    <a:pt x="22" y="3219"/>
                  </a:lnTo>
                  <a:lnTo>
                    <a:pt x="37" y="3472"/>
                  </a:lnTo>
                  <a:lnTo>
                    <a:pt x="59" y="3689"/>
                  </a:lnTo>
                  <a:lnTo>
                    <a:pt x="88" y="3906"/>
                  </a:lnTo>
                  <a:lnTo>
                    <a:pt x="117" y="4123"/>
                  </a:lnTo>
                  <a:lnTo>
                    <a:pt x="3130" y="23038"/>
                  </a:lnTo>
                  <a:lnTo>
                    <a:pt x="3166" y="23219"/>
                  </a:lnTo>
                  <a:lnTo>
                    <a:pt x="3203" y="23400"/>
                  </a:lnTo>
                  <a:lnTo>
                    <a:pt x="3247" y="23545"/>
                  </a:lnTo>
                  <a:lnTo>
                    <a:pt x="3283" y="23689"/>
                  </a:lnTo>
                  <a:lnTo>
                    <a:pt x="3334" y="23798"/>
                  </a:lnTo>
                  <a:lnTo>
                    <a:pt x="3378" y="23870"/>
                  </a:lnTo>
                  <a:lnTo>
                    <a:pt x="3429" y="23942"/>
                  </a:lnTo>
                  <a:lnTo>
                    <a:pt x="3473" y="23979"/>
                  </a:lnTo>
                  <a:lnTo>
                    <a:pt x="3524" y="24015"/>
                  </a:lnTo>
                  <a:lnTo>
                    <a:pt x="3575" y="23979"/>
                  </a:lnTo>
                  <a:lnTo>
                    <a:pt x="3626" y="23942"/>
                  </a:lnTo>
                  <a:lnTo>
                    <a:pt x="3670" y="23906"/>
                  </a:lnTo>
                  <a:lnTo>
                    <a:pt x="3721" y="23834"/>
                  </a:lnTo>
                  <a:lnTo>
                    <a:pt x="3764" y="23725"/>
                  </a:lnTo>
                  <a:lnTo>
                    <a:pt x="3808" y="23617"/>
                  </a:lnTo>
                  <a:lnTo>
                    <a:pt x="3852" y="23436"/>
                  </a:lnTo>
                  <a:lnTo>
                    <a:pt x="3888" y="23291"/>
                  </a:lnTo>
                  <a:lnTo>
                    <a:pt x="3925" y="23074"/>
                  </a:lnTo>
                  <a:lnTo>
                    <a:pt x="3954" y="22894"/>
                  </a:lnTo>
                  <a:lnTo>
                    <a:pt x="3983" y="22677"/>
                  </a:lnTo>
                  <a:lnTo>
                    <a:pt x="4005" y="22460"/>
                  </a:lnTo>
                  <a:lnTo>
                    <a:pt x="4020" y="22206"/>
                  </a:lnTo>
                  <a:lnTo>
                    <a:pt x="4034" y="21989"/>
                  </a:lnTo>
                  <a:lnTo>
                    <a:pt x="4042" y="21736"/>
                  </a:lnTo>
                  <a:lnTo>
                    <a:pt x="4049" y="21519"/>
                  </a:lnTo>
                  <a:lnTo>
                    <a:pt x="4049" y="21266"/>
                  </a:lnTo>
                  <a:lnTo>
                    <a:pt x="4042" y="21013"/>
                  </a:lnTo>
                  <a:lnTo>
                    <a:pt x="4027" y="20760"/>
                  </a:lnTo>
                  <a:lnTo>
                    <a:pt x="4012" y="20543"/>
                  </a:lnTo>
                  <a:lnTo>
                    <a:pt x="3991" y="20290"/>
                  </a:lnTo>
                  <a:lnTo>
                    <a:pt x="3969" y="20073"/>
                  </a:lnTo>
                  <a:lnTo>
                    <a:pt x="3939" y="19856"/>
                  </a:lnTo>
                  <a:lnTo>
                    <a:pt x="920" y="977"/>
                  </a:lnTo>
                  <a:lnTo>
                    <a:pt x="883" y="760"/>
                  </a:lnTo>
                  <a:lnTo>
                    <a:pt x="839" y="543"/>
                  </a:lnTo>
                  <a:lnTo>
                    <a:pt x="788" y="398"/>
                  </a:lnTo>
                  <a:lnTo>
                    <a:pt x="737" y="253"/>
                  </a:lnTo>
                  <a:lnTo>
                    <a:pt x="686" y="145"/>
                  </a:lnTo>
                  <a:lnTo>
                    <a:pt x="628" y="73"/>
                  </a:lnTo>
                  <a:lnTo>
                    <a:pt x="577" y="36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7"/>
            <p:cNvSpPr/>
            <p:nvPr/>
          </p:nvSpPr>
          <p:spPr>
            <a:xfrm rot="10800000">
              <a:off x="5834477" y="-1014294"/>
              <a:ext cx="181151" cy="65331"/>
            </a:xfrm>
            <a:custGeom>
              <a:avLst/>
              <a:gdLst/>
              <a:ahLst/>
              <a:cxnLst/>
              <a:rect l="l" t="t" r="r" b="b"/>
              <a:pathLst>
                <a:path w="7120" h="11357" extrusionOk="0">
                  <a:moveTo>
                    <a:pt x="6609" y="1"/>
                  </a:moveTo>
                  <a:lnTo>
                    <a:pt x="6558" y="37"/>
                  </a:lnTo>
                  <a:lnTo>
                    <a:pt x="6507" y="73"/>
                  </a:lnTo>
                  <a:lnTo>
                    <a:pt x="409" y="6293"/>
                  </a:lnTo>
                  <a:lnTo>
                    <a:pt x="358" y="6366"/>
                  </a:lnTo>
                  <a:lnTo>
                    <a:pt x="314" y="6438"/>
                  </a:lnTo>
                  <a:lnTo>
                    <a:pt x="263" y="6547"/>
                  </a:lnTo>
                  <a:lnTo>
                    <a:pt x="227" y="6691"/>
                  </a:lnTo>
                  <a:lnTo>
                    <a:pt x="183" y="6836"/>
                  </a:lnTo>
                  <a:lnTo>
                    <a:pt x="147" y="7017"/>
                  </a:lnTo>
                  <a:lnTo>
                    <a:pt x="117" y="7198"/>
                  </a:lnTo>
                  <a:lnTo>
                    <a:pt x="88" y="7378"/>
                  </a:lnTo>
                  <a:lnTo>
                    <a:pt x="59" y="7595"/>
                  </a:lnTo>
                  <a:lnTo>
                    <a:pt x="37" y="7812"/>
                  </a:lnTo>
                  <a:lnTo>
                    <a:pt x="23" y="8066"/>
                  </a:lnTo>
                  <a:lnTo>
                    <a:pt x="8" y="8283"/>
                  </a:lnTo>
                  <a:lnTo>
                    <a:pt x="1" y="8536"/>
                  </a:lnTo>
                  <a:lnTo>
                    <a:pt x="1" y="8789"/>
                  </a:lnTo>
                  <a:lnTo>
                    <a:pt x="1" y="9042"/>
                  </a:lnTo>
                  <a:lnTo>
                    <a:pt x="15" y="9295"/>
                  </a:lnTo>
                  <a:lnTo>
                    <a:pt x="23" y="9548"/>
                  </a:lnTo>
                  <a:lnTo>
                    <a:pt x="44" y="9802"/>
                  </a:lnTo>
                  <a:lnTo>
                    <a:pt x="66" y="10019"/>
                  </a:lnTo>
                  <a:lnTo>
                    <a:pt x="96" y="10236"/>
                  </a:lnTo>
                  <a:lnTo>
                    <a:pt x="125" y="10453"/>
                  </a:lnTo>
                  <a:lnTo>
                    <a:pt x="154" y="10633"/>
                  </a:lnTo>
                  <a:lnTo>
                    <a:pt x="198" y="10778"/>
                  </a:lnTo>
                  <a:lnTo>
                    <a:pt x="234" y="10923"/>
                  </a:lnTo>
                  <a:lnTo>
                    <a:pt x="278" y="11067"/>
                  </a:lnTo>
                  <a:lnTo>
                    <a:pt x="322" y="11140"/>
                  </a:lnTo>
                  <a:lnTo>
                    <a:pt x="365" y="11248"/>
                  </a:lnTo>
                  <a:lnTo>
                    <a:pt x="417" y="11284"/>
                  </a:lnTo>
                  <a:lnTo>
                    <a:pt x="468" y="11321"/>
                  </a:lnTo>
                  <a:lnTo>
                    <a:pt x="519" y="11357"/>
                  </a:lnTo>
                  <a:lnTo>
                    <a:pt x="570" y="11321"/>
                  </a:lnTo>
                  <a:lnTo>
                    <a:pt x="621" y="11284"/>
                  </a:lnTo>
                  <a:lnTo>
                    <a:pt x="6711" y="5064"/>
                  </a:lnTo>
                  <a:lnTo>
                    <a:pt x="6763" y="4991"/>
                  </a:lnTo>
                  <a:lnTo>
                    <a:pt x="6814" y="4919"/>
                  </a:lnTo>
                  <a:lnTo>
                    <a:pt x="6857" y="4774"/>
                  </a:lnTo>
                  <a:lnTo>
                    <a:pt x="6901" y="4666"/>
                  </a:lnTo>
                  <a:lnTo>
                    <a:pt x="6938" y="4521"/>
                  </a:lnTo>
                  <a:lnTo>
                    <a:pt x="6974" y="4340"/>
                  </a:lnTo>
                  <a:lnTo>
                    <a:pt x="7011" y="4160"/>
                  </a:lnTo>
                  <a:lnTo>
                    <a:pt x="7040" y="3979"/>
                  </a:lnTo>
                  <a:lnTo>
                    <a:pt x="7062" y="3762"/>
                  </a:lnTo>
                  <a:lnTo>
                    <a:pt x="7083" y="3545"/>
                  </a:lnTo>
                  <a:lnTo>
                    <a:pt x="7105" y="3292"/>
                  </a:lnTo>
                  <a:lnTo>
                    <a:pt x="7113" y="3075"/>
                  </a:lnTo>
                  <a:lnTo>
                    <a:pt x="7120" y="2821"/>
                  </a:lnTo>
                  <a:lnTo>
                    <a:pt x="7120" y="2568"/>
                  </a:lnTo>
                  <a:lnTo>
                    <a:pt x="7120" y="2315"/>
                  </a:lnTo>
                  <a:lnTo>
                    <a:pt x="7113" y="2062"/>
                  </a:lnTo>
                  <a:lnTo>
                    <a:pt x="7083" y="1628"/>
                  </a:lnTo>
                  <a:lnTo>
                    <a:pt x="7047" y="1230"/>
                  </a:lnTo>
                  <a:lnTo>
                    <a:pt x="6996" y="869"/>
                  </a:lnTo>
                  <a:lnTo>
                    <a:pt x="6930" y="579"/>
                  </a:lnTo>
                  <a:lnTo>
                    <a:pt x="6857" y="326"/>
                  </a:lnTo>
                  <a:lnTo>
                    <a:pt x="6784" y="145"/>
                  </a:lnTo>
                  <a:lnTo>
                    <a:pt x="6697" y="37"/>
                  </a:lnTo>
                  <a:lnTo>
                    <a:pt x="6609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7"/>
            <p:cNvSpPr/>
            <p:nvPr/>
          </p:nvSpPr>
          <p:spPr>
            <a:xfrm rot="10800000">
              <a:off x="5762453" y="-1200490"/>
              <a:ext cx="59790" cy="159994"/>
            </a:xfrm>
            <a:custGeom>
              <a:avLst/>
              <a:gdLst/>
              <a:ahLst/>
              <a:cxnLst/>
              <a:rect l="l" t="t" r="r" b="b"/>
              <a:pathLst>
                <a:path w="2350" h="27813" extrusionOk="0">
                  <a:moveTo>
                    <a:pt x="1839" y="1"/>
                  </a:moveTo>
                  <a:lnTo>
                    <a:pt x="1751" y="37"/>
                  </a:lnTo>
                  <a:lnTo>
                    <a:pt x="1671" y="109"/>
                  </a:lnTo>
                  <a:lnTo>
                    <a:pt x="1598" y="290"/>
                  </a:lnTo>
                  <a:lnTo>
                    <a:pt x="1532" y="507"/>
                  </a:lnTo>
                  <a:lnTo>
                    <a:pt x="1467" y="760"/>
                  </a:lnTo>
                  <a:lnTo>
                    <a:pt x="1415" y="1086"/>
                  </a:lnTo>
                  <a:lnTo>
                    <a:pt x="1372" y="1447"/>
                  </a:lnTo>
                  <a:lnTo>
                    <a:pt x="1343" y="1845"/>
                  </a:lnTo>
                  <a:lnTo>
                    <a:pt x="22" y="24558"/>
                  </a:lnTo>
                  <a:lnTo>
                    <a:pt x="8" y="24811"/>
                  </a:lnTo>
                  <a:lnTo>
                    <a:pt x="0" y="25064"/>
                  </a:lnTo>
                  <a:lnTo>
                    <a:pt x="0" y="25317"/>
                  </a:lnTo>
                  <a:lnTo>
                    <a:pt x="8" y="25570"/>
                  </a:lnTo>
                  <a:lnTo>
                    <a:pt x="15" y="25823"/>
                  </a:lnTo>
                  <a:lnTo>
                    <a:pt x="30" y="26077"/>
                  </a:lnTo>
                  <a:lnTo>
                    <a:pt x="44" y="26294"/>
                  </a:lnTo>
                  <a:lnTo>
                    <a:pt x="66" y="26511"/>
                  </a:lnTo>
                  <a:lnTo>
                    <a:pt x="95" y="26728"/>
                  </a:lnTo>
                  <a:lnTo>
                    <a:pt x="124" y="26908"/>
                  </a:lnTo>
                  <a:lnTo>
                    <a:pt x="154" y="27089"/>
                  </a:lnTo>
                  <a:lnTo>
                    <a:pt x="190" y="27270"/>
                  </a:lnTo>
                  <a:lnTo>
                    <a:pt x="234" y="27415"/>
                  </a:lnTo>
                  <a:lnTo>
                    <a:pt x="278" y="27523"/>
                  </a:lnTo>
                  <a:lnTo>
                    <a:pt x="321" y="27632"/>
                  </a:lnTo>
                  <a:lnTo>
                    <a:pt x="372" y="27740"/>
                  </a:lnTo>
                  <a:lnTo>
                    <a:pt x="423" y="27776"/>
                  </a:lnTo>
                  <a:lnTo>
                    <a:pt x="474" y="27813"/>
                  </a:lnTo>
                  <a:lnTo>
                    <a:pt x="577" y="27813"/>
                  </a:lnTo>
                  <a:lnTo>
                    <a:pt x="628" y="27776"/>
                  </a:lnTo>
                  <a:lnTo>
                    <a:pt x="679" y="27704"/>
                  </a:lnTo>
                  <a:lnTo>
                    <a:pt x="722" y="27596"/>
                  </a:lnTo>
                  <a:lnTo>
                    <a:pt x="766" y="27487"/>
                  </a:lnTo>
                  <a:lnTo>
                    <a:pt x="810" y="27379"/>
                  </a:lnTo>
                  <a:lnTo>
                    <a:pt x="846" y="27234"/>
                  </a:lnTo>
                  <a:lnTo>
                    <a:pt x="883" y="27053"/>
                  </a:lnTo>
                  <a:lnTo>
                    <a:pt x="919" y="26872"/>
                  </a:lnTo>
                  <a:lnTo>
                    <a:pt x="949" y="26691"/>
                  </a:lnTo>
                  <a:lnTo>
                    <a:pt x="970" y="26474"/>
                  </a:lnTo>
                  <a:lnTo>
                    <a:pt x="992" y="26221"/>
                  </a:lnTo>
                  <a:lnTo>
                    <a:pt x="1007" y="25968"/>
                  </a:lnTo>
                  <a:lnTo>
                    <a:pt x="2327" y="3256"/>
                  </a:lnTo>
                  <a:lnTo>
                    <a:pt x="2342" y="3003"/>
                  </a:lnTo>
                  <a:lnTo>
                    <a:pt x="2349" y="2749"/>
                  </a:lnTo>
                  <a:lnTo>
                    <a:pt x="2349" y="2496"/>
                  </a:lnTo>
                  <a:lnTo>
                    <a:pt x="2349" y="2243"/>
                  </a:lnTo>
                  <a:lnTo>
                    <a:pt x="2335" y="1990"/>
                  </a:lnTo>
                  <a:lnTo>
                    <a:pt x="2327" y="1737"/>
                  </a:lnTo>
                  <a:lnTo>
                    <a:pt x="2305" y="1520"/>
                  </a:lnTo>
                  <a:lnTo>
                    <a:pt x="2283" y="1303"/>
                  </a:lnTo>
                  <a:lnTo>
                    <a:pt x="2262" y="1086"/>
                  </a:lnTo>
                  <a:lnTo>
                    <a:pt x="2232" y="905"/>
                  </a:lnTo>
                  <a:lnTo>
                    <a:pt x="2196" y="724"/>
                  </a:lnTo>
                  <a:lnTo>
                    <a:pt x="2159" y="543"/>
                  </a:lnTo>
                  <a:lnTo>
                    <a:pt x="2116" y="399"/>
                  </a:lnTo>
                  <a:lnTo>
                    <a:pt x="2072" y="290"/>
                  </a:lnTo>
                  <a:lnTo>
                    <a:pt x="2028" y="182"/>
                  </a:lnTo>
                  <a:lnTo>
                    <a:pt x="1977" y="73"/>
                  </a:lnTo>
                  <a:lnTo>
                    <a:pt x="1904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7"/>
            <p:cNvSpPr/>
            <p:nvPr/>
          </p:nvSpPr>
          <p:spPr>
            <a:xfrm rot="10800000">
              <a:off x="5572248" y="-1186345"/>
              <a:ext cx="86861" cy="156664"/>
            </a:xfrm>
            <a:custGeom>
              <a:avLst/>
              <a:gdLst/>
              <a:ahLst/>
              <a:cxnLst/>
              <a:rect l="l" t="t" r="r" b="b"/>
              <a:pathLst>
                <a:path w="3414" h="27234" extrusionOk="0">
                  <a:moveTo>
                    <a:pt x="452" y="0"/>
                  </a:moveTo>
                  <a:lnTo>
                    <a:pt x="387" y="72"/>
                  </a:lnTo>
                  <a:lnTo>
                    <a:pt x="328" y="181"/>
                  </a:lnTo>
                  <a:lnTo>
                    <a:pt x="270" y="289"/>
                  </a:lnTo>
                  <a:lnTo>
                    <a:pt x="226" y="434"/>
                  </a:lnTo>
                  <a:lnTo>
                    <a:pt x="182" y="579"/>
                  </a:lnTo>
                  <a:lnTo>
                    <a:pt x="146" y="760"/>
                  </a:lnTo>
                  <a:lnTo>
                    <a:pt x="109" y="940"/>
                  </a:lnTo>
                  <a:lnTo>
                    <a:pt x="80" y="1157"/>
                  </a:lnTo>
                  <a:lnTo>
                    <a:pt x="58" y="1338"/>
                  </a:lnTo>
                  <a:lnTo>
                    <a:pt x="36" y="1591"/>
                  </a:lnTo>
                  <a:lnTo>
                    <a:pt x="22" y="1808"/>
                  </a:lnTo>
                  <a:lnTo>
                    <a:pt x="7" y="2062"/>
                  </a:lnTo>
                  <a:lnTo>
                    <a:pt x="0" y="2279"/>
                  </a:lnTo>
                  <a:lnTo>
                    <a:pt x="0" y="2532"/>
                  </a:lnTo>
                  <a:lnTo>
                    <a:pt x="0" y="2785"/>
                  </a:lnTo>
                  <a:lnTo>
                    <a:pt x="7" y="3038"/>
                  </a:lnTo>
                  <a:lnTo>
                    <a:pt x="22" y="3255"/>
                  </a:lnTo>
                  <a:lnTo>
                    <a:pt x="36" y="3508"/>
                  </a:lnTo>
                  <a:lnTo>
                    <a:pt x="58" y="3761"/>
                  </a:lnTo>
                  <a:lnTo>
                    <a:pt x="2444" y="25859"/>
                  </a:lnTo>
                  <a:lnTo>
                    <a:pt x="2473" y="26076"/>
                  </a:lnTo>
                  <a:lnTo>
                    <a:pt x="2502" y="26293"/>
                  </a:lnTo>
                  <a:lnTo>
                    <a:pt x="2538" y="26474"/>
                  </a:lnTo>
                  <a:lnTo>
                    <a:pt x="2575" y="26655"/>
                  </a:lnTo>
                  <a:lnTo>
                    <a:pt x="2619" y="26799"/>
                  </a:lnTo>
                  <a:lnTo>
                    <a:pt x="2662" y="26908"/>
                  </a:lnTo>
                  <a:lnTo>
                    <a:pt x="2706" y="27016"/>
                  </a:lnTo>
                  <a:lnTo>
                    <a:pt x="2750" y="27125"/>
                  </a:lnTo>
                  <a:lnTo>
                    <a:pt x="2801" y="27161"/>
                  </a:lnTo>
                  <a:lnTo>
                    <a:pt x="2845" y="27197"/>
                  </a:lnTo>
                  <a:lnTo>
                    <a:pt x="2896" y="27233"/>
                  </a:lnTo>
                  <a:lnTo>
                    <a:pt x="2947" y="27197"/>
                  </a:lnTo>
                  <a:lnTo>
                    <a:pt x="2998" y="27161"/>
                  </a:lnTo>
                  <a:lnTo>
                    <a:pt x="3049" y="27125"/>
                  </a:lnTo>
                  <a:lnTo>
                    <a:pt x="3093" y="27016"/>
                  </a:lnTo>
                  <a:lnTo>
                    <a:pt x="3144" y="26908"/>
                  </a:lnTo>
                  <a:lnTo>
                    <a:pt x="3188" y="26763"/>
                  </a:lnTo>
                  <a:lnTo>
                    <a:pt x="3231" y="26618"/>
                  </a:lnTo>
                  <a:lnTo>
                    <a:pt x="3268" y="26438"/>
                  </a:lnTo>
                  <a:lnTo>
                    <a:pt x="3297" y="26257"/>
                  </a:lnTo>
                  <a:lnTo>
                    <a:pt x="3326" y="26076"/>
                  </a:lnTo>
                  <a:lnTo>
                    <a:pt x="3355" y="25859"/>
                  </a:lnTo>
                  <a:lnTo>
                    <a:pt x="3377" y="25642"/>
                  </a:lnTo>
                  <a:lnTo>
                    <a:pt x="3392" y="25389"/>
                  </a:lnTo>
                  <a:lnTo>
                    <a:pt x="3406" y="25172"/>
                  </a:lnTo>
                  <a:lnTo>
                    <a:pt x="3414" y="24919"/>
                  </a:lnTo>
                  <a:lnTo>
                    <a:pt x="3414" y="24665"/>
                  </a:lnTo>
                  <a:lnTo>
                    <a:pt x="3414" y="24448"/>
                  </a:lnTo>
                  <a:lnTo>
                    <a:pt x="3406" y="24195"/>
                  </a:lnTo>
                  <a:lnTo>
                    <a:pt x="3392" y="23942"/>
                  </a:lnTo>
                  <a:lnTo>
                    <a:pt x="3377" y="23689"/>
                  </a:lnTo>
                  <a:lnTo>
                    <a:pt x="3355" y="23472"/>
                  </a:lnTo>
                  <a:lnTo>
                    <a:pt x="963" y="1338"/>
                  </a:lnTo>
                  <a:lnTo>
                    <a:pt x="926" y="1049"/>
                  </a:lnTo>
                  <a:lnTo>
                    <a:pt x="883" y="760"/>
                  </a:lnTo>
                  <a:lnTo>
                    <a:pt x="832" y="543"/>
                  </a:lnTo>
                  <a:lnTo>
                    <a:pt x="773" y="362"/>
                  </a:lnTo>
                  <a:lnTo>
                    <a:pt x="715" y="181"/>
                  </a:lnTo>
                  <a:lnTo>
                    <a:pt x="649" y="72"/>
                  </a:lnTo>
                  <a:lnTo>
                    <a:pt x="584" y="36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7"/>
            <p:cNvSpPr/>
            <p:nvPr/>
          </p:nvSpPr>
          <p:spPr>
            <a:xfrm rot="10800000">
              <a:off x="5425268" y="-978303"/>
              <a:ext cx="195449" cy="55966"/>
            </a:xfrm>
            <a:custGeom>
              <a:avLst/>
              <a:gdLst/>
              <a:ahLst/>
              <a:cxnLst/>
              <a:rect l="l" t="t" r="r" b="b"/>
              <a:pathLst>
                <a:path w="7682" h="9729" extrusionOk="0">
                  <a:moveTo>
                    <a:pt x="512" y="0"/>
                  </a:moveTo>
                  <a:lnTo>
                    <a:pt x="417" y="36"/>
                  </a:lnTo>
                  <a:lnTo>
                    <a:pt x="329" y="181"/>
                  </a:lnTo>
                  <a:lnTo>
                    <a:pt x="249" y="362"/>
                  </a:lnTo>
                  <a:lnTo>
                    <a:pt x="176" y="615"/>
                  </a:lnTo>
                  <a:lnTo>
                    <a:pt x="110" y="941"/>
                  </a:lnTo>
                  <a:lnTo>
                    <a:pt x="59" y="1302"/>
                  </a:lnTo>
                  <a:lnTo>
                    <a:pt x="23" y="1736"/>
                  </a:lnTo>
                  <a:lnTo>
                    <a:pt x="8" y="1953"/>
                  </a:lnTo>
                  <a:lnTo>
                    <a:pt x="1" y="2206"/>
                  </a:lnTo>
                  <a:lnTo>
                    <a:pt x="1" y="2460"/>
                  </a:lnTo>
                  <a:lnTo>
                    <a:pt x="1" y="2713"/>
                  </a:lnTo>
                  <a:lnTo>
                    <a:pt x="1" y="2966"/>
                  </a:lnTo>
                  <a:lnTo>
                    <a:pt x="16" y="3219"/>
                  </a:lnTo>
                  <a:lnTo>
                    <a:pt x="30" y="3436"/>
                  </a:lnTo>
                  <a:lnTo>
                    <a:pt x="52" y="3653"/>
                  </a:lnTo>
                  <a:lnTo>
                    <a:pt x="74" y="3870"/>
                  </a:lnTo>
                  <a:lnTo>
                    <a:pt x="103" y="4087"/>
                  </a:lnTo>
                  <a:lnTo>
                    <a:pt x="132" y="4268"/>
                  </a:lnTo>
                  <a:lnTo>
                    <a:pt x="169" y="4449"/>
                  </a:lnTo>
                  <a:lnTo>
                    <a:pt x="205" y="4593"/>
                  </a:lnTo>
                  <a:lnTo>
                    <a:pt x="249" y="4738"/>
                  </a:lnTo>
                  <a:lnTo>
                    <a:pt x="293" y="4847"/>
                  </a:lnTo>
                  <a:lnTo>
                    <a:pt x="336" y="4955"/>
                  </a:lnTo>
                  <a:lnTo>
                    <a:pt x="388" y="5027"/>
                  </a:lnTo>
                  <a:lnTo>
                    <a:pt x="439" y="5064"/>
                  </a:lnTo>
                  <a:lnTo>
                    <a:pt x="7098" y="9729"/>
                  </a:lnTo>
                  <a:lnTo>
                    <a:pt x="7200" y="9729"/>
                  </a:lnTo>
                  <a:lnTo>
                    <a:pt x="7251" y="9693"/>
                  </a:lnTo>
                  <a:lnTo>
                    <a:pt x="7302" y="9657"/>
                  </a:lnTo>
                  <a:lnTo>
                    <a:pt x="7346" y="9584"/>
                  </a:lnTo>
                  <a:lnTo>
                    <a:pt x="7397" y="9476"/>
                  </a:lnTo>
                  <a:lnTo>
                    <a:pt x="7441" y="9367"/>
                  </a:lnTo>
                  <a:lnTo>
                    <a:pt x="7478" y="9223"/>
                  </a:lnTo>
                  <a:lnTo>
                    <a:pt x="7521" y="9078"/>
                  </a:lnTo>
                  <a:lnTo>
                    <a:pt x="7550" y="8897"/>
                  </a:lnTo>
                  <a:lnTo>
                    <a:pt x="7587" y="8716"/>
                  </a:lnTo>
                  <a:lnTo>
                    <a:pt x="7616" y="8499"/>
                  </a:lnTo>
                  <a:lnTo>
                    <a:pt x="7638" y="8282"/>
                  </a:lnTo>
                  <a:lnTo>
                    <a:pt x="7653" y="8029"/>
                  </a:lnTo>
                  <a:lnTo>
                    <a:pt x="7667" y="7812"/>
                  </a:lnTo>
                  <a:lnTo>
                    <a:pt x="7682" y="7559"/>
                  </a:lnTo>
                  <a:lnTo>
                    <a:pt x="7682" y="7270"/>
                  </a:lnTo>
                  <a:lnTo>
                    <a:pt x="7682" y="7017"/>
                  </a:lnTo>
                  <a:lnTo>
                    <a:pt x="7682" y="6763"/>
                  </a:lnTo>
                  <a:lnTo>
                    <a:pt x="7667" y="6546"/>
                  </a:lnTo>
                  <a:lnTo>
                    <a:pt x="7653" y="6293"/>
                  </a:lnTo>
                  <a:lnTo>
                    <a:pt x="7631" y="6076"/>
                  </a:lnTo>
                  <a:lnTo>
                    <a:pt x="7609" y="5859"/>
                  </a:lnTo>
                  <a:lnTo>
                    <a:pt x="7580" y="5642"/>
                  </a:lnTo>
                  <a:lnTo>
                    <a:pt x="7550" y="5461"/>
                  </a:lnTo>
                  <a:lnTo>
                    <a:pt x="7514" y="5281"/>
                  </a:lnTo>
                  <a:lnTo>
                    <a:pt x="7478" y="5136"/>
                  </a:lnTo>
                  <a:lnTo>
                    <a:pt x="7434" y="4991"/>
                  </a:lnTo>
                  <a:lnTo>
                    <a:pt x="7390" y="4883"/>
                  </a:lnTo>
                  <a:lnTo>
                    <a:pt x="7346" y="4774"/>
                  </a:lnTo>
                  <a:lnTo>
                    <a:pt x="7295" y="4702"/>
                  </a:lnTo>
                  <a:lnTo>
                    <a:pt x="7244" y="4666"/>
                  </a:lnTo>
                  <a:lnTo>
                    <a:pt x="584" y="36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7"/>
            <p:cNvSpPr/>
            <p:nvPr/>
          </p:nvSpPr>
          <p:spPr>
            <a:xfrm rot="10800000">
              <a:off x="5524926" y="-845798"/>
              <a:ext cx="103755" cy="127332"/>
            </a:xfrm>
            <a:custGeom>
              <a:avLst/>
              <a:gdLst/>
              <a:ahLst/>
              <a:cxnLst/>
              <a:rect l="l" t="t" r="r" b="b"/>
              <a:pathLst>
                <a:path w="4078" h="22135" extrusionOk="0">
                  <a:moveTo>
                    <a:pt x="3509" y="0"/>
                  </a:moveTo>
                  <a:lnTo>
                    <a:pt x="3458" y="73"/>
                  </a:lnTo>
                  <a:lnTo>
                    <a:pt x="3407" y="109"/>
                  </a:lnTo>
                  <a:lnTo>
                    <a:pt x="3356" y="217"/>
                  </a:lnTo>
                  <a:lnTo>
                    <a:pt x="3305" y="326"/>
                  </a:lnTo>
                  <a:lnTo>
                    <a:pt x="3261" y="470"/>
                  </a:lnTo>
                  <a:lnTo>
                    <a:pt x="3217" y="651"/>
                  </a:lnTo>
                  <a:lnTo>
                    <a:pt x="3173" y="868"/>
                  </a:lnTo>
                  <a:lnTo>
                    <a:pt x="124" y="17903"/>
                  </a:lnTo>
                  <a:lnTo>
                    <a:pt x="95" y="18083"/>
                  </a:lnTo>
                  <a:lnTo>
                    <a:pt x="66" y="18300"/>
                  </a:lnTo>
                  <a:lnTo>
                    <a:pt x="44" y="18517"/>
                  </a:lnTo>
                  <a:lnTo>
                    <a:pt x="22" y="18771"/>
                  </a:lnTo>
                  <a:lnTo>
                    <a:pt x="8" y="18988"/>
                  </a:lnTo>
                  <a:lnTo>
                    <a:pt x="0" y="19241"/>
                  </a:lnTo>
                  <a:lnTo>
                    <a:pt x="0" y="19494"/>
                  </a:lnTo>
                  <a:lnTo>
                    <a:pt x="0" y="19747"/>
                  </a:lnTo>
                  <a:lnTo>
                    <a:pt x="0" y="19964"/>
                  </a:lnTo>
                  <a:lnTo>
                    <a:pt x="15" y="20217"/>
                  </a:lnTo>
                  <a:lnTo>
                    <a:pt x="29" y="20434"/>
                  </a:lnTo>
                  <a:lnTo>
                    <a:pt x="44" y="20687"/>
                  </a:lnTo>
                  <a:lnTo>
                    <a:pt x="73" y="20904"/>
                  </a:lnTo>
                  <a:lnTo>
                    <a:pt x="95" y="21121"/>
                  </a:lnTo>
                  <a:lnTo>
                    <a:pt x="132" y="21302"/>
                  </a:lnTo>
                  <a:lnTo>
                    <a:pt x="168" y="21483"/>
                  </a:lnTo>
                  <a:lnTo>
                    <a:pt x="212" y="21664"/>
                  </a:lnTo>
                  <a:lnTo>
                    <a:pt x="256" y="21772"/>
                  </a:lnTo>
                  <a:lnTo>
                    <a:pt x="299" y="21917"/>
                  </a:lnTo>
                  <a:lnTo>
                    <a:pt x="343" y="21989"/>
                  </a:lnTo>
                  <a:lnTo>
                    <a:pt x="394" y="22062"/>
                  </a:lnTo>
                  <a:lnTo>
                    <a:pt x="445" y="22098"/>
                  </a:lnTo>
                  <a:lnTo>
                    <a:pt x="489" y="22134"/>
                  </a:lnTo>
                  <a:lnTo>
                    <a:pt x="540" y="22134"/>
                  </a:lnTo>
                  <a:lnTo>
                    <a:pt x="591" y="22098"/>
                  </a:lnTo>
                  <a:lnTo>
                    <a:pt x="642" y="22062"/>
                  </a:lnTo>
                  <a:lnTo>
                    <a:pt x="686" y="21989"/>
                  </a:lnTo>
                  <a:lnTo>
                    <a:pt x="730" y="21881"/>
                  </a:lnTo>
                  <a:lnTo>
                    <a:pt x="773" y="21772"/>
                  </a:lnTo>
                  <a:lnTo>
                    <a:pt x="817" y="21628"/>
                  </a:lnTo>
                  <a:lnTo>
                    <a:pt x="861" y="21447"/>
                  </a:lnTo>
                  <a:lnTo>
                    <a:pt x="897" y="21266"/>
                  </a:lnTo>
                  <a:lnTo>
                    <a:pt x="3946" y="4232"/>
                  </a:lnTo>
                  <a:lnTo>
                    <a:pt x="3976" y="4051"/>
                  </a:lnTo>
                  <a:lnTo>
                    <a:pt x="4005" y="3834"/>
                  </a:lnTo>
                  <a:lnTo>
                    <a:pt x="4027" y="3617"/>
                  </a:lnTo>
                  <a:lnTo>
                    <a:pt x="4049" y="3364"/>
                  </a:lnTo>
                  <a:lnTo>
                    <a:pt x="4063" y="3147"/>
                  </a:lnTo>
                  <a:lnTo>
                    <a:pt x="4070" y="2894"/>
                  </a:lnTo>
                  <a:lnTo>
                    <a:pt x="4078" y="2640"/>
                  </a:lnTo>
                  <a:lnTo>
                    <a:pt x="4070" y="2387"/>
                  </a:lnTo>
                  <a:lnTo>
                    <a:pt x="4070" y="2170"/>
                  </a:lnTo>
                  <a:lnTo>
                    <a:pt x="4056" y="1917"/>
                  </a:lnTo>
                  <a:lnTo>
                    <a:pt x="4041" y="1700"/>
                  </a:lnTo>
                  <a:lnTo>
                    <a:pt x="4027" y="1447"/>
                  </a:lnTo>
                  <a:lnTo>
                    <a:pt x="3998" y="1230"/>
                  </a:lnTo>
                  <a:lnTo>
                    <a:pt x="3976" y="1013"/>
                  </a:lnTo>
                  <a:lnTo>
                    <a:pt x="3939" y="832"/>
                  </a:lnTo>
                  <a:lnTo>
                    <a:pt x="3903" y="651"/>
                  </a:lnTo>
                  <a:lnTo>
                    <a:pt x="3866" y="507"/>
                  </a:lnTo>
                  <a:lnTo>
                    <a:pt x="3822" y="362"/>
                  </a:lnTo>
                  <a:lnTo>
                    <a:pt x="3742" y="181"/>
                  </a:lnTo>
                  <a:lnTo>
                    <a:pt x="3655" y="36"/>
                  </a:lnTo>
                  <a:lnTo>
                    <a:pt x="3560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7"/>
            <p:cNvSpPr/>
            <p:nvPr/>
          </p:nvSpPr>
          <p:spPr>
            <a:xfrm rot="10800000">
              <a:off x="5708084" y="-811680"/>
              <a:ext cx="37324" cy="167271"/>
            </a:xfrm>
            <a:custGeom>
              <a:avLst/>
              <a:gdLst/>
              <a:ahLst/>
              <a:cxnLst/>
              <a:rect l="l" t="t" r="r" b="b"/>
              <a:pathLst>
                <a:path w="1467" h="29078" extrusionOk="0">
                  <a:moveTo>
                    <a:pt x="905" y="0"/>
                  </a:moveTo>
                  <a:lnTo>
                    <a:pt x="854" y="36"/>
                  </a:lnTo>
                  <a:lnTo>
                    <a:pt x="810" y="109"/>
                  </a:lnTo>
                  <a:lnTo>
                    <a:pt x="766" y="181"/>
                  </a:lnTo>
                  <a:lnTo>
                    <a:pt x="679" y="398"/>
                  </a:lnTo>
                  <a:lnTo>
                    <a:pt x="606" y="651"/>
                  </a:lnTo>
                  <a:lnTo>
                    <a:pt x="547" y="1013"/>
                  </a:lnTo>
                  <a:lnTo>
                    <a:pt x="496" y="1411"/>
                  </a:lnTo>
                  <a:lnTo>
                    <a:pt x="474" y="1628"/>
                  </a:lnTo>
                  <a:lnTo>
                    <a:pt x="460" y="1845"/>
                  </a:lnTo>
                  <a:lnTo>
                    <a:pt x="445" y="2062"/>
                  </a:lnTo>
                  <a:lnTo>
                    <a:pt x="438" y="2315"/>
                  </a:lnTo>
                  <a:lnTo>
                    <a:pt x="0" y="26293"/>
                  </a:lnTo>
                  <a:lnTo>
                    <a:pt x="0" y="26582"/>
                  </a:lnTo>
                  <a:lnTo>
                    <a:pt x="0" y="26835"/>
                  </a:lnTo>
                  <a:lnTo>
                    <a:pt x="7" y="27089"/>
                  </a:lnTo>
                  <a:lnTo>
                    <a:pt x="22" y="27306"/>
                  </a:lnTo>
                  <a:lnTo>
                    <a:pt x="37" y="27559"/>
                  </a:lnTo>
                  <a:lnTo>
                    <a:pt x="59" y="27776"/>
                  </a:lnTo>
                  <a:lnTo>
                    <a:pt x="88" y="27993"/>
                  </a:lnTo>
                  <a:lnTo>
                    <a:pt x="117" y="28174"/>
                  </a:lnTo>
                  <a:lnTo>
                    <a:pt x="153" y="28354"/>
                  </a:lnTo>
                  <a:lnTo>
                    <a:pt x="190" y="28499"/>
                  </a:lnTo>
                  <a:lnTo>
                    <a:pt x="226" y="28680"/>
                  </a:lnTo>
                  <a:lnTo>
                    <a:pt x="270" y="28788"/>
                  </a:lnTo>
                  <a:lnTo>
                    <a:pt x="314" y="28897"/>
                  </a:lnTo>
                  <a:lnTo>
                    <a:pt x="365" y="28969"/>
                  </a:lnTo>
                  <a:lnTo>
                    <a:pt x="416" y="29042"/>
                  </a:lnTo>
                  <a:lnTo>
                    <a:pt x="467" y="29078"/>
                  </a:lnTo>
                  <a:lnTo>
                    <a:pt x="569" y="29078"/>
                  </a:lnTo>
                  <a:lnTo>
                    <a:pt x="620" y="29042"/>
                  </a:lnTo>
                  <a:lnTo>
                    <a:pt x="671" y="28969"/>
                  </a:lnTo>
                  <a:lnTo>
                    <a:pt x="715" y="28897"/>
                  </a:lnTo>
                  <a:lnTo>
                    <a:pt x="766" y="28788"/>
                  </a:lnTo>
                  <a:lnTo>
                    <a:pt x="803" y="28644"/>
                  </a:lnTo>
                  <a:lnTo>
                    <a:pt x="846" y="28499"/>
                  </a:lnTo>
                  <a:lnTo>
                    <a:pt x="883" y="28354"/>
                  </a:lnTo>
                  <a:lnTo>
                    <a:pt x="912" y="28174"/>
                  </a:lnTo>
                  <a:lnTo>
                    <a:pt x="941" y="27957"/>
                  </a:lnTo>
                  <a:lnTo>
                    <a:pt x="970" y="27740"/>
                  </a:lnTo>
                  <a:lnTo>
                    <a:pt x="985" y="27523"/>
                  </a:lnTo>
                  <a:lnTo>
                    <a:pt x="1007" y="27269"/>
                  </a:lnTo>
                  <a:lnTo>
                    <a:pt x="1014" y="27016"/>
                  </a:lnTo>
                  <a:lnTo>
                    <a:pt x="1021" y="26763"/>
                  </a:lnTo>
                  <a:lnTo>
                    <a:pt x="1466" y="2785"/>
                  </a:lnTo>
                  <a:lnTo>
                    <a:pt x="1466" y="2532"/>
                  </a:lnTo>
                  <a:lnTo>
                    <a:pt x="1466" y="2279"/>
                  </a:lnTo>
                  <a:lnTo>
                    <a:pt x="1459" y="2025"/>
                  </a:lnTo>
                  <a:lnTo>
                    <a:pt x="1444" y="1772"/>
                  </a:lnTo>
                  <a:lnTo>
                    <a:pt x="1423" y="1555"/>
                  </a:lnTo>
                  <a:lnTo>
                    <a:pt x="1401" y="1338"/>
                  </a:lnTo>
                  <a:lnTo>
                    <a:pt x="1379" y="1121"/>
                  </a:lnTo>
                  <a:lnTo>
                    <a:pt x="1350" y="940"/>
                  </a:lnTo>
                  <a:lnTo>
                    <a:pt x="1313" y="760"/>
                  </a:lnTo>
                  <a:lnTo>
                    <a:pt x="1277" y="579"/>
                  </a:lnTo>
                  <a:lnTo>
                    <a:pt x="1240" y="434"/>
                  </a:lnTo>
                  <a:lnTo>
                    <a:pt x="1196" y="289"/>
                  </a:lnTo>
                  <a:lnTo>
                    <a:pt x="1153" y="181"/>
                  </a:lnTo>
                  <a:lnTo>
                    <a:pt x="1102" y="109"/>
                  </a:lnTo>
                  <a:lnTo>
                    <a:pt x="1051" y="36"/>
                  </a:lnTo>
                  <a:lnTo>
                    <a:pt x="999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7"/>
            <p:cNvSpPr/>
            <p:nvPr/>
          </p:nvSpPr>
          <p:spPr>
            <a:xfrm rot="10800000">
              <a:off x="5569089" y="-1108138"/>
              <a:ext cx="315334" cy="353474"/>
            </a:xfrm>
            <a:custGeom>
              <a:avLst/>
              <a:gdLst/>
              <a:ahLst/>
              <a:cxnLst/>
              <a:rect l="l" t="t" r="r" b="b"/>
              <a:pathLst>
                <a:path w="12394" h="61447" extrusionOk="0">
                  <a:moveTo>
                    <a:pt x="6194" y="0"/>
                  </a:moveTo>
                  <a:lnTo>
                    <a:pt x="5880" y="36"/>
                  </a:lnTo>
                  <a:lnTo>
                    <a:pt x="5566" y="181"/>
                  </a:lnTo>
                  <a:lnTo>
                    <a:pt x="5253" y="362"/>
                  </a:lnTo>
                  <a:lnTo>
                    <a:pt x="4946" y="615"/>
                  </a:lnTo>
                  <a:lnTo>
                    <a:pt x="4647" y="977"/>
                  </a:lnTo>
                  <a:lnTo>
                    <a:pt x="4355" y="1375"/>
                  </a:lnTo>
                  <a:lnTo>
                    <a:pt x="4064" y="1881"/>
                  </a:lnTo>
                  <a:lnTo>
                    <a:pt x="3787" y="2423"/>
                  </a:lnTo>
                  <a:lnTo>
                    <a:pt x="3509" y="3038"/>
                  </a:lnTo>
                  <a:lnTo>
                    <a:pt x="3247" y="3725"/>
                  </a:lnTo>
                  <a:lnTo>
                    <a:pt x="2984" y="4449"/>
                  </a:lnTo>
                  <a:lnTo>
                    <a:pt x="2736" y="5244"/>
                  </a:lnTo>
                  <a:lnTo>
                    <a:pt x="2488" y="6112"/>
                  </a:lnTo>
                  <a:lnTo>
                    <a:pt x="2255" y="7016"/>
                  </a:lnTo>
                  <a:lnTo>
                    <a:pt x="2029" y="7993"/>
                  </a:lnTo>
                  <a:lnTo>
                    <a:pt x="1817" y="9006"/>
                  </a:lnTo>
                  <a:lnTo>
                    <a:pt x="1613" y="10054"/>
                  </a:lnTo>
                  <a:lnTo>
                    <a:pt x="1416" y="11176"/>
                  </a:lnTo>
                  <a:lnTo>
                    <a:pt x="1234" y="12333"/>
                  </a:lnTo>
                  <a:lnTo>
                    <a:pt x="1058" y="13563"/>
                  </a:lnTo>
                  <a:lnTo>
                    <a:pt x="898" y="14792"/>
                  </a:lnTo>
                  <a:lnTo>
                    <a:pt x="752" y="16094"/>
                  </a:lnTo>
                  <a:lnTo>
                    <a:pt x="613" y="17396"/>
                  </a:lnTo>
                  <a:lnTo>
                    <a:pt x="489" y="18771"/>
                  </a:lnTo>
                  <a:lnTo>
                    <a:pt x="380" y="20181"/>
                  </a:lnTo>
                  <a:lnTo>
                    <a:pt x="278" y="21591"/>
                  </a:lnTo>
                  <a:lnTo>
                    <a:pt x="198" y="23038"/>
                  </a:lnTo>
                  <a:lnTo>
                    <a:pt x="125" y="24521"/>
                  </a:lnTo>
                  <a:lnTo>
                    <a:pt x="74" y="26040"/>
                  </a:lnTo>
                  <a:lnTo>
                    <a:pt x="30" y="27595"/>
                  </a:lnTo>
                  <a:lnTo>
                    <a:pt x="8" y="29150"/>
                  </a:lnTo>
                  <a:lnTo>
                    <a:pt x="1" y="30742"/>
                  </a:lnTo>
                  <a:lnTo>
                    <a:pt x="8" y="32297"/>
                  </a:lnTo>
                  <a:lnTo>
                    <a:pt x="30" y="33852"/>
                  </a:lnTo>
                  <a:lnTo>
                    <a:pt x="74" y="35407"/>
                  </a:lnTo>
                  <a:lnTo>
                    <a:pt x="125" y="36926"/>
                  </a:lnTo>
                  <a:lnTo>
                    <a:pt x="198" y="38409"/>
                  </a:lnTo>
                  <a:lnTo>
                    <a:pt x="278" y="39855"/>
                  </a:lnTo>
                  <a:lnTo>
                    <a:pt x="380" y="41302"/>
                  </a:lnTo>
                  <a:lnTo>
                    <a:pt x="489" y="42676"/>
                  </a:lnTo>
                  <a:lnTo>
                    <a:pt x="613" y="44051"/>
                  </a:lnTo>
                  <a:lnTo>
                    <a:pt x="752" y="45353"/>
                  </a:lnTo>
                  <a:lnTo>
                    <a:pt x="898" y="46655"/>
                  </a:lnTo>
                  <a:lnTo>
                    <a:pt x="1058" y="47884"/>
                  </a:lnTo>
                  <a:lnTo>
                    <a:pt x="1234" y="49114"/>
                  </a:lnTo>
                  <a:lnTo>
                    <a:pt x="1416" y="50271"/>
                  </a:lnTo>
                  <a:lnTo>
                    <a:pt x="1613" y="51393"/>
                  </a:lnTo>
                  <a:lnTo>
                    <a:pt x="1817" y="52441"/>
                  </a:lnTo>
                  <a:lnTo>
                    <a:pt x="2029" y="53454"/>
                  </a:lnTo>
                  <a:lnTo>
                    <a:pt x="2255" y="54430"/>
                  </a:lnTo>
                  <a:lnTo>
                    <a:pt x="2488" y="55335"/>
                  </a:lnTo>
                  <a:lnTo>
                    <a:pt x="2736" y="56203"/>
                  </a:lnTo>
                  <a:lnTo>
                    <a:pt x="2984" y="56998"/>
                  </a:lnTo>
                  <a:lnTo>
                    <a:pt x="3247" y="57722"/>
                  </a:lnTo>
                  <a:lnTo>
                    <a:pt x="3509" y="58409"/>
                  </a:lnTo>
                  <a:lnTo>
                    <a:pt x="3787" y="59024"/>
                  </a:lnTo>
                  <a:lnTo>
                    <a:pt x="4064" y="59566"/>
                  </a:lnTo>
                  <a:lnTo>
                    <a:pt x="4355" y="60072"/>
                  </a:lnTo>
                  <a:lnTo>
                    <a:pt x="4647" y="60470"/>
                  </a:lnTo>
                  <a:lnTo>
                    <a:pt x="4946" y="60832"/>
                  </a:lnTo>
                  <a:lnTo>
                    <a:pt x="5253" y="61085"/>
                  </a:lnTo>
                  <a:lnTo>
                    <a:pt x="5566" y="61266"/>
                  </a:lnTo>
                  <a:lnTo>
                    <a:pt x="5880" y="61411"/>
                  </a:lnTo>
                  <a:lnTo>
                    <a:pt x="6194" y="61447"/>
                  </a:lnTo>
                  <a:lnTo>
                    <a:pt x="6515" y="61411"/>
                  </a:lnTo>
                  <a:lnTo>
                    <a:pt x="6828" y="61266"/>
                  </a:lnTo>
                  <a:lnTo>
                    <a:pt x="7142" y="61085"/>
                  </a:lnTo>
                  <a:lnTo>
                    <a:pt x="7448" y="60832"/>
                  </a:lnTo>
                  <a:lnTo>
                    <a:pt x="7747" y="60470"/>
                  </a:lnTo>
                  <a:lnTo>
                    <a:pt x="8039" y="60072"/>
                  </a:lnTo>
                  <a:lnTo>
                    <a:pt x="8324" y="59566"/>
                  </a:lnTo>
                  <a:lnTo>
                    <a:pt x="8608" y="59024"/>
                  </a:lnTo>
                  <a:lnTo>
                    <a:pt x="8885" y="58409"/>
                  </a:lnTo>
                  <a:lnTo>
                    <a:pt x="9148" y="57722"/>
                  </a:lnTo>
                  <a:lnTo>
                    <a:pt x="9410" y="56998"/>
                  </a:lnTo>
                  <a:lnTo>
                    <a:pt x="9658" y="56203"/>
                  </a:lnTo>
                  <a:lnTo>
                    <a:pt x="9906" y="55335"/>
                  </a:lnTo>
                  <a:lnTo>
                    <a:pt x="10140" y="54430"/>
                  </a:lnTo>
                  <a:lnTo>
                    <a:pt x="10359" y="53454"/>
                  </a:lnTo>
                  <a:lnTo>
                    <a:pt x="10577" y="52441"/>
                  </a:lnTo>
                  <a:lnTo>
                    <a:pt x="10782" y="51393"/>
                  </a:lnTo>
                  <a:lnTo>
                    <a:pt x="10979" y="50271"/>
                  </a:lnTo>
                  <a:lnTo>
                    <a:pt x="11161" y="49114"/>
                  </a:lnTo>
                  <a:lnTo>
                    <a:pt x="11336" y="47884"/>
                  </a:lnTo>
                  <a:lnTo>
                    <a:pt x="11497" y="46655"/>
                  </a:lnTo>
                  <a:lnTo>
                    <a:pt x="11642" y="45353"/>
                  </a:lnTo>
                  <a:lnTo>
                    <a:pt x="11781" y="44051"/>
                  </a:lnTo>
                  <a:lnTo>
                    <a:pt x="11905" y="42676"/>
                  </a:lnTo>
                  <a:lnTo>
                    <a:pt x="12014" y="41302"/>
                  </a:lnTo>
                  <a:lnTo>
                    <a:pt x="12117" y="39855"/>
                  </a:lnTo>
                  <a:lnTo>
                    <a:pt x="12197" y="38409"/>
                  </a:lnTo>
                  <a:lnTo>
                    <a:pt x="12262" y="36926"/>
                  </a:lnTo>
                  <a:lnTo>
                    <a:pt x="12321" y="35407"/>
                  </a:lnTo>
                  <a:lnTo>
                    <a:pt x="12357" y="33852"/>
                  </a:lnTo>
                  <a:lnTo>
                    <a:pt x="12386" y="32297"/>
                  </a:lnTo>
                  <a:lnTo>
                    <a:pt x="12394" y="30742"/>
                  </a:lnTo>
                  <a:lnTo>
                    <a:pt x="12386" y="29150"/>
                  </a:lnTo>
                  <a:lnTo>
                    <a:pt x="12357" y="27595"/>
                  </a:lnTo>
                  <a:lnTo>
                    <a:pt x="12321" y="26040"/>
                  </a:lnTo>
                  <a:lnTo>
                    <a:pt x="12262" y="24521"/>
                  </a:lnTo>
                  <a:lnTo>
                    <a:pt x="12197" y="23038"/>
                  </a:lnTo>
                  <a:lnTo>
                    <a:pt x="12117" y="21591"/>
                  </a:lnTo>
                  <a:lnTo>
                    <a:pt x="12014" y="20181"/>
                  </a:lnTo>
                  <a:lnTo>
                    <a:pt x="11905" y="18771"/>
                  </a:lnTo>
                  <a:lnTo>
                    <a:pt x="11781" y="17396"/>
                  </a:lnTo>
                  <a:lnTo>
                    <a:pt x="11642" y="16094"/>
                  </a:lnTo>
                  <a:lnTo>
                    <a:pt x="11497" y="14792"/>
                  </a:lnTo>
                  <a:lnTo>
                    <a:pt x="11336" y="13563"/>
                  </a:lnTo>
                  <a:lnTo>
                    <a:pt x="11161" y="12333"/>
                  </a:lnTo>
                  <a:lnTo>
                    <a:pt x="10979" y="11176"/>
                  </a:lnTo>
                  <a:lnTo>
                    <a:pt x="10782" y="10054"/>
                  </a:lnTo>
                  <a:lnTo>
                    <a:pt x="10577" y="9006"/>
                  </a:lnTo>
                  <a:lnTo>
                    <a:pt x="10359" y="7993"/>
                  </a:lnTo>
                  <a:lnTo>
                    <a:pt x="10140" y="7016"/>
                  </a:lnTo>
                  <a:lnTo>
                    <a:pt x="9906" y="6112"/>
                  </a:lnTo>
                  <a:lnTo>
                    <a:pt x="9658" y="5244"/>
                  </a:lnTo>
                  <a:lnTo>
                    <a:pt x="9410" y="4449"/>
                  </a:lnTo>
                  <a:lnTo>
                    <a:pt x="9148" y="3725"/>
                  </a:lnTo>
                  <a:lnTo>
                    <a:pt x="8885" y="3038"/>
                  </a:lnTo>
                  <a:lnTo>
                    <a:pt x="8608" y="2423"/>
                  </a:lnTo>
                  <a:lnTo>
                    <a:pt x="8324" y="1881"/>
                  </a:lnTo>
                  <a:lnTo>
                    <a:pt x="8039" y="1375"/>
                  </a:lnTo>
                  <a:lnTo>
                    <a:pt x="7747" y="977"/>
                  </a:lnTo>
                  <a:lnTo>
                    <a:pt x="7448" y="615"/>
                  </a:lnTo>
                  <a:lnTo>
                    <a:pt x="7142" y="362"/>
                  </a:lnTo>
                  <a:lnTo>
                    <a:pt x="6828" y="181"/>
                  </a:lnTo>
                  <a:lnTo>
                    <a:pt x="6515" y="36"/>
                  </a:lnTo>
                  <a:lnTo>
                    <a:pt x="6194" y="0"/>
                  </a:lnTo>
                  <a:close/>
                </a:path>
              </a:pathLst>
            </a:custGeom>
            <a:solidFill>
              <a:srgbClr val="F7A7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3315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1912475" y="3015117"/>
            <a:ext cx="5319000" cy="10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3105600" y="1552900"/>
            <a:ext cx="2932800" cy="13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2815400" y="4165217"/>
            <a:ext cx="3513300" cy="5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 rot="10800000">
            <a:off x="-260192" y="4380391"/>
            <a:ext cx="4058317" cy="2306376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 rot="10800000">
            <a:off x="158482" y="5906643"/>
            <a:ext cx="4130269" cy="144689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3699725" y="6218233"/>
            <a:ext cx="984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1811013" y="5843484"/>
            <a:ext cx="1635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-332175" y="4937935"/>
            <a:ext cx="2874201" cy="2029088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232025" y="5356033"/>
            <a:ext cx="984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108888" y="4010051"/>
            <a:ext cx="1635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7;p3"/>
          <p:cNvSpPr/>
          <p:nvPr/>
        </p:nvSpPr>
        <p:spPr>
          <a:xfrm>
            <a:off x="5365176" y="222151"/>
            <a:ext cx="4058317" cy="2306376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8;p3"/>
          <p:cNvSpPr/>
          <p:nvPr/>
        </p:nvSpPr>
        <p:spPr>
          <a:xfrm>
            <a:off x="4874551" y="-444616"/>
            <a:ext cx="4130269" cy="144689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 rot="10800000">
            <a:off x="5365175" y="559084"/>
            <a:ext cx="984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 rot="10800000">
            <a:off x="7188788" y="847433"/>
            <a:ext cx="1635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41;p3"/>
          <p:cNvSpPr/>
          <p:nvPr/>
        </p:nvSpPr>
        <p:spPr>
          <a:xfrm rot="10800000">
            <a:off x="6621275" y="-58105"/>
            <a:ext cx="2874201" cy="2029088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42;p3"/>
          <p:cNvSpPr/>
          <p:nvPr/>
        </p:nvSpPr>
        <p:spPr>
          <a:xfrm rot="10800000">
            <a:off x="7832875" y="1421284"/>
            <a:ext cx="984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43;p3"/>
          <p:cNvSpPr/>
          <p:nvPr/>
        </p:nvSpPr>
        <p:spPr>
          <a:xfrm rot="10800000">
            <a:off x="8890913" y="2680867"/>
            <a:ext cx="1635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6641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"/>
          <p:cNvSpPr txBox="1">
            <a:spLocks noGrp="1"/>
          </p:cNvSpPr>
          <p:nvPr>
            <p:ph type="title"/>
          </p:nvPr>
        </p:nvSpPr>
        <p:spPr>
          <a:xfrm>
            <a:off x="707550" y="2563933"/>
            <a:ext cx="4860000" cy="10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0" name="Google Shape;90;p7"/>
          <p:cNvSpPr txBox="1">
            <a:spLocks noGrp="1"/>
          </p:cNvSpPr>
          <p:nvPr>
            <p:ph type="subTitle" idx="1"/>
          </p:nvPr>
        </p:nvSpPr>
        <p:spPr>
          <a:xfrm>
            <a:off x="707650" y="3676167"/>
            <a:ext cx="4860000" cy="6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7"/>
          <p:cNvSpPr/>
          <p:nvPr/>
        </p:nvSpPr>
        <p:spPr>
          <a:xfrm rot="-10667561">
            <a:off x="305871" y="5861780"/>
            <a:ext cx="4818716" cy="1041291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2" name="Google Shape;92;p7"/>
          <p:cNvSpPr/>
          <p:nvPr/>
        </p:nvSpPr>
        <p:spPr>
          <a:xfrm rot="10800000">
            <a:off x="402460" y="5738129"/>
            <a:ext cx="2393629" cy="1288619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-272112" y="5545483"/>
            <a:ext cx="2096898" cy="1318869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5246676" y="6427699"/>
            <a:ext cx="1635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402451" y="5269599"/>
            <a:ext cx="98400" cy="131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1153051" y="5854165"/>
            <a:ext cx="984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7" name="Google Shape;97;p7"/>
          <p:cNvSpPr/>
          <p:nvPr/>
        </p:nvSpPr>
        <p:spPr>
          <a:xfrm>
            <a:off x="2859751" y="6316632"/>
            <a:ext cx="98400" cy="131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8" name="Google Shape;98;p7"/>
          <p:cNvSpPr/>
          <p:nvPr/>
        </p:nvSpPr>
        <p:spPr>
          <a:xfrm rot="-132439" flipH="1">
            <a:off x="305871" y="-53222"/>
            <a:ext cx="4818716" cy="1041291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" name="Google Shape;99;p7"/>
          <p:cNvSpPr/>
          <p:nvPr/>
        </p:nvSpPr>
        <p:spPr>
          <a:xfrm flipH="1">
            <a:off x="402460" y="-176902"/>
            <a:ext cx="2393629" cy="1288619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" name="Google Shape;100;p7"/>
          <p:cNvSpPr/>
          <p:nvPr/>
        </p:nvSpPr>
        <p:spPr>
          <a:xfrm rot="10800000" flipH="1">
            <a:off x="-272112" y="-14504"/>
            <a:ext cx="2096898" cy="1318869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" name="Google Shape;101;p7"/>
          <p:cNvSpPr/>
          <p:nvPr/>
        </p:nvSpPr>
        <p:spPr>
          <a:xfrm rot="10800000" flipH="1">
            <a:off x="402451" y="1448649"/>
            <a:ext cx="98400" cy="131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" name="Google Shape;102;p7"/>
          <p:cNvSpPr/>
          <p:nvPr/>
        </p:nvSpPr>
        <p:spPr>
          <a:xfrm rot="10800000" flipH="1">
            <a:off x="1153051" y="864083"/>
            <a:ext cx="984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Google Shape;103;p7"/>
          <p:cNvSpPr/>
          <p:nvPr/>
        </p:nvSpPr>
        <p:spPr>
          <a:xfrm rot="10800000" flipH="1">
            <a:off x="2859751" y="401616"/>
            <a:ext cx="98400" cy="131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4" name="Google Shape;104;p7"/>
          <p:cNvSpPr/>
          <p:nvPr/>
        </p:nvSpPr>
        <p:spPr>
          <a:xfrm rot="10800000" flipH="1">
            <a:off x="5246676" y="204149"/>
            <a:ext cx="1635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09306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2239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 txBox="1">
            <a:spLocks noGrp="1"/>
          </p:cNvSpPr>
          <p:nvPr>
            <p:ph type="title"/>
          </p:nvPr>
        </p:nvSpPr>
        <p:spPr>
          <a:xfrm>
            <a:off x="2727000" y="484367"/>
            <a:ext cx="36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8" name="Google Shape;168;p13"/>
          <p:cNvSpPr txBox="1">
            <a:spLocks noGrp="1"/>
          </p:cNvSpPr>
          <p:nvPr>
            <p:ph type="subTitle" idx="1"/>
          </p:nvPr>
        </p:nvSpPr>
        <p:spPr>
          <a:xfrm>
            <a:off x="4379650" y="2491967"/>
            <a:ext cx="38301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subTitle" idx="2"/>
          </p:nvPr>
        </p:nvSpPr>
        <p:spPr>
          <a:xfrm>
            <a:off x="5051588" y="2917451"/>
            <a:ext cx="24861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subTitle" idx="3"/>
          </p:nvPr>
        </p:nvSpPr>
        <p:spPr>
          <a:xfrm>
            <a:off x="934238" y="2491967"/>
            <a:ext cx="3690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subTitle" idx="4"/>
          </p:nvPr>
        </p:nvSpPr>
        <p:spPr>
          <a:xfrm>
            <a:off x="1536188" y="2917451"/>
            <a:ext cx="24861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5"/>
          </p:nvPr>
        </p:nvSpPr>
        <p:spPr>
          <a:xfrm>
            <a:off x="4379600" y="5027800"/>
            <a:ext cx="38301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ubTitle" idx="6"/>
          </p:nvPr>
        </p:nvSpPr>
        <p:spPr>
          <a:xfrm>
            <a:off x="5051588" y="5453300"/>
            <a:ext cx="24861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7"/>
          </p:nvPr>
        </p:nvSpPr>
        <p:spPr>
          <a:xfrm>
            <a:off x="934238" y="5027800"/>
            <a:ext cx="3690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subTitle" idx="8"/>
          </p:nvPr>
        </p:nvSpPr>
        <p:spPr>
          <a:xfrm>
            <a:off x="1536188" y="5453300"/>
            <a:ext cx="24861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title" idx="9" hasCustomPrompt="1"/>
          </p:nvPr>
        </p:nvSpPr>
        <p:spPr>
          <a:xfrm>
            <a:off x="2259638" y="1561484"/>
            <a:ext cx="1039200" cy="8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 idx="13" hasCustomPrompt="1"/>
          </p:nvPr>
        </p:nvSpPr>
        <p:spPr>
          <a:xfrm>
            <a:off x="5775063" y="1561484"/>
            <a:ext cx="1039200" cy="8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8" name="Google Shape;178;p13"/>
          <p:cNvSpPr txBox="1">
            <a:spLocks noGrp="1"/>
          </p:cNvSpPr>
          <p:nvPr>
            <p:ph type="title" idx="14" hasCustomPrompt="1"/>
          </p:nvPr>
        </p:nvSpPr>
        <p:spPr>
          <a:xfrm>
            <a:off x="2259638" y="4094833"/>
            <a:ext cx="1039200" cy="8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9" name="Google Shape;179;p13"/>
          <p:cNvSpPr txBox="1">
            <a:spLocks noGrp="1"/>
          </p:cNvSpPr>
          <p:nvPr>
            <p:ph type="title" idx="15" hasCustomPrompt="1"/>
          </p:nvPr>
        </p:nvSpPr>
        <p:spPr>
          <a:xfrm>
            <a:off x="5775063" y="4094833"/>
            <a:ext cx="1039200" cy="8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80" name="Google Shape;180;p13"/>
          <p:cNvSpPr/>
          <p:nvPr/>
        </p:nvSpPr>
        <p:spPr>
          <a:xfrm rot="-5267561">
            <a:off x="-2969985" y="3413204"/>
            <a:ext cx="6424955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1" name="Google Shape;181;p13"/>
          <p:cNvSpPr/>
          <p:nvPr/>
        </p:nvSpPr>
        <p:spPr>
          <a:xfrm rot="-5400000">
            <a:off x="-1353270" y="1832515"/>
            <a:ext cx="3191505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" name="Google Shape;182;p13"/>
          <p:cNvSpPr/>
          <p:nvPr/>
        </p:nvSpPr>
        <p:spPr>
          <a:xfrm rot="5400000">
            <a:off x="-1022308" y="723923"/>
            <a:ext cx="2795864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3" name="Google Shape;183;p13"/>
          <p:cNvSpPr/>
          <p:nvPr/>
        </p:nvSpPr>
        <p:spPr>
          <a:xfrm rot="5400000">
            <a:off x="94113" y="4204534"/>
            <a:ext cx="2180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4" name="Google Shape;184;p13"/>
          <p:cNvSpPr/>
          <p:nvPr/>
        </p:nvSpPr>
        <p:spPr>
          <a:xfrm rot="5400000">
            <a:off x="977413" y="369401"/>
            <a:ext cx="1312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5" name="Google Shape;185;p13"/>
          <p:cNvSpPr/>
          <p:nvPr/>
        </p:nvSpPr>
        <p:spPr>
          <a:xfrm rot="5400000">
            <a:off x="523738" y="1737034"/>
            <a:ext cx="1312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6" name="Google Shape;186;p13"/>
          <p:cNvSpPr/>
          <p:nvPr/>
        </p:nvSpPr>
        <p:spPr>
          <a:xfrm rot="5400000">
            <a:off x="425038" y="3617134"/>
            <a:ext cx="1312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7" name="Google Shape;187;p13"/>
          <p:cNvSpPr/>
          <p:nvPr/>
        </p:nvSpPr>
        <p:spPr>
          <a:xfrm rot="5532439">
            <a:off x="5795692" y="2660209"/>
            <a:ext cx="6424955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8" name="Google Shape;188;p13"/>
          <p:cNvSpPr/>
          <p:nvPr/>
        </p:nvSpPr>
        <p:spPr>
          <a:xfrm rot="5400000">
            <a:off x="7412429" y="4055401"/>
            <a:ext cx="3191505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9" name="Google Shape;189;p13"/>
          <p:cNvSpPr/>
          <p:nvPr/>
        </p:nvSpPr>
        <p:spPr>
          <a:xfrm rot="-5400000">
            <a:off x="7477107" y="5141307"/>
            <a:ext cx="2795864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0" name="Google Shape;190;p13"/>
          <p:cNvSpPr/>
          <p:nvPr/>
        </p:nvSpPr>
        <p:spPr>
          <a:xfrm rot="-5400000">
            <a:off x="8938550" y="2486349"/>
            <a:ext cx="2180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1" name="Google Shape;191;p13"/>
          <p:cNvSpPr/>
          <p:nvPr/>
        </p:nvSpPr>
        <p:spPr>
          <a:xfrm rot="-5400000">
            <a:off x="8595725" y="5018649"/>
            <a:ext cx="1312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2" name="Google Shape;192;p13"/>
          <p:cNvSpPr/>
          <p:nvPr/>
        </p:nvSpPr>
        <p:spPr>
          <a:xfrm rot="-5400000">
            <a:off x="8694425" y="3138549"/>
            <a:ext cx="1312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3" name="Google Shape;193;p13"/>
          <p:cNvSpPr/>
          <p:nvPr/>
        </p:nvSpPr>
        <p:spPr>
          <a:xfrm rot="-5400000">
            <a:off x="8142050" y="6386282"/>
            <a:ext cx="1312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83760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7"/>
          <p:cNvSpPr txBox="1">
            <a:spLocks noGrp="1"/>
          </p:cNvSpPr>
          <p:nvPr>
            <p:ph type="title"/>
          </p:nvPr>
        </p:nvSpPr>
        <p:spPr>
          <a:xfrm>
            <a:off x="710000" y="3015117"/>
            <a:ext cx="5319000" cy="10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2" name="Google Shape;272;p17"/>
          <p:cNvSpPr txBox="1">
            <a:spLocks noGrp="1"/>
          </p:cNvSpPr>
          <p:nvPr>
            <p:ph type="title" idx="2" hasCustomPrompt="1"/>
          </p:nvPr>
        </p:nvSpPr>
        <p:spPr>
          <a:xfrm>
            <a:off x="710000" y="1552900"/>
            <a:ext cx="2932800" cy="13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73" name="Google Shape;273;p17"/>
          <p:cNvSpPr txBox="1">
            <a:spLocks noGrp="1"/>
          </p:cNvSpPr>
          <p:nvPr>
            <p:ph type="subTitle" idx="1"/>
          </p:nvPr>
        </p:nvSpPr>
        <p:spPr>
          <a:xfrm>
            <a:off x="710000" y="4165217"/>
            <a:ext cx="3513300" cy="5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7"/>
          <p:cNvSpPr/>
          <p:nvPr/>
        </p:nvSpPr>
        <p:spPr>
          <a:xfrm rot="10800000">
            <a:off x="3794725" y="4701633"/>
            <a:ext cx="5269500" cy="2156401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5" name="Google Shape;275;p17"/>
          <p:cNvSpPr/>
          <p:nvPr/>
        </p:nvSpPr>
        <p:spPr>
          <a:xfrm flipH="1">
            <a:off x="4079409" y="0"/>
            <a:ext cx="3848746" cy="1353861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6" name="Google Shape;276;p17"/>
          <p:cNvSpPr/>
          <p:nvPr/>
        </p:nvSpPr>
        <p:spPr>
          <a:xfrm>
            <a:off x="4805860" y="0"/>
            <a:ext cx="5606452" cy="1851176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7" name="Google Shape;277;p17"/>
          <p:cNvSpPr/>
          <p:nvPr/>
        </p:nvSpPr>
        <p:spPr>
          <a:xfrm>
            <a:off x="4898285" y="4407379"/>
            <a:ext cx="4245815" cy="2450735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8" name="Google Shape;278;p17"/>
          <p:cNvSpPr/>
          <p:nvPr/>
        </p:nvSpPr>
        <p:spPr>
          <a:xfrm flipH="1">
            <a:off x="5529737" y="4407200"/>
            <a:ext cx="3614274" cy="2450509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9" name="Google Shape;279;p17"/>
          <p:cNvSpPr/>
          <p:nvPr/>
        </p:nvSpPr>
        <p:spPr>
          <a:xfrm flipH="1">
            <a:off x="5295901" y="0"/>
            <a:ext cx="3848110" cy="1625813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0" name="Google Shape;280;p17"/>
          <p:cNvSpPr/>
          <p:nvPr/>
        </p:nvSpPr>
        <p:spPr>
          <a:xfrm rot="5400000">
            <a:off x="7242256" y="1435058"/>
            <a:ext cx="2180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1" name="Google Shape;281;p17"/>
          <p:cNvSpPr/>
          <p:nvPr/>
        </p:nvSpPr>
        <p:spPr>
          <a:xfrm rot="5400000">
            <a:off x="5900919" y="1290842"/>
            <a:ext cx="1312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2" name="Google Shape;282;p17"/>
          <p:cNvSpPr/>
          <p:nvPr/>
        </p:nvSpPr>
        <p:spPr>
          <a:xfrm rot="-5400000">
            <a:off x="6596281" y="1220675"/>
            <a:ext cx="1312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3" name="Google Shape;283;p17"/>
          <p:cNvSpPr/>
          <p:nvPr/>
        </p:nvSpPr>
        <p:spPr>
          <a:xfrm rot="5400000">
            <a:off x="5233856" y="455291"/>
            <a:ext cx="2180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4" name="Google Shape;284;p17"/>
          <p:cNvSpPr/>
          <p:nvPr/>
        </p:nvSpPr>
        <p:spPr>
          <a:xfrm rot="-5400000" flipH="1">
            <a:off x="4314431" y="6365025"/>
            <a:ext cx="2180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5" name="Google Shape;285;p17"/>
          <p:cNvSpPr/>
          <p:nvPr/>
        </p:nvSpPr>
        <p:spPr>
          <a:xfrm rot="5400000" flipH="1">
            <a:off x="5309656" y="5789042"/>
            <a:ext cx="1312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6" name="Google Shape;286;p17"/>
          <p:cNvSpPr/>
          <p:nvPr/>
        </p:nvSpPr>
        <p:spPr>
          <a:xfrm rot="-5400000" flipH="1">
            <a:off x="7078756" y="4926858"/>
            <a:ext cx="218000" cy="163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45334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1">
  <p:cSld name="Big number 1"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9"/>
          <p:cNvSpPr txBox="1">
            <a:spLocks noGrp="1"/>
          </p:cNvSpPr>
          <p:nvPr>
            <p:ph type="subTitle" idx="1"/>
          </p:nvPr>
        </p:nvSpPr>
        <p:spPr>
          <a:xfrm>
            <a:off x="1262692" y="3887000"/>
            <a:ext cx="2877600" cy="9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3" name="Google Shape;513;p39"/>
          <p:cNvSpPr txBox="1">
            <a:spLocks noGrp="1"/>
          </p:cNvSpPr>
          <p:nvPr>
            <p:ph type="title" hasCustomPrompt="1"/>
          </p:nvPr>
        </p:nvSpPr>
        <p:spPr>
          <a:xfrm>
            <a:off x="1262643" y="2152000"/>
            <a:ext cx="2877600" cy="16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514" name="Google Shape;514;p39"/>
          <p:cNvSpPr/>
          <p:nvPr/>
        </p:nvSpPr>
        <p:spPr>
          <a:xfrm rot="-9281215">
            <a:off x="-38626" y="5604975"/>
            <a:ext cx="2228124" cy="1225239"/>
          </a:xfrm>
          <a:custGeom>
            <a:avLst/>
            <a:gdLst/>
            <a:ahLst/>
            <a:cxnLst/>
            <a:rect l="l" t="t" r="r" b="b"/>
            <a:pathLst>
              <a:path w="246008" h="61867" extrusionOk="0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15" name="Google Shape;515;p39"/>
          <p:cNvSpPr/>
          <p:nvPr/>
        </p:nvSpPr>
        <p:spPr>
          <a:xfrm rot="-9280772">
            <a:off x="-649223" y="5862083"/>
            <a:ext cx="3782980" cy="1905099"/>
          </a:xfrm>
          <a:custGeom>
            <a:avLst/>
            <a:gdLst/>
            <a:ahLst/>
            <a:cxnLst/>
            <a:rect l="l" t="t" r="r" b="b"/>
            <a:pathLst>
              <a:path w="264364" h="61984" extrusionOk="0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16" name="Google Shape;516;p39"/>
          <p:cNvSpPr/>
          <p:nvPr/>
        </p:nvSpPr>
        <p:spPr>
          <a:xfrm rot="-9281383" flipH="1">
            <a:off x="-1125488" y="5198448"/>
            <a:ext cx="4264746" cy="2458409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17" name="Google Shape;517;p39"/>
          <p:cNvSpPr/>
          <p:nvPr/>
        </p:nvSpPr>
        <p:spPr>
          <a:xfrm rot="10800000" flipH="1">
            <a:off x="-874529" y="84844"/>
            <a:ext cx="2443246" cy="125332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18" name="Google Shape;518;p39"/>
          <p:cNvSpPr/>
          <p:nvPr/>
        </p:nvSpPr>
        <p:spPr>
          <a:xfrm rot="9367883">
            <a:off x="-1140979" y="-450726"/>
            <a:ext cx="3153951" cy="1494867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19" name="Google Shape;519;p39"/>
          <p:cNvSpPr/>
          <p:nvPr/>
        </p:nvSpPr>
        <p:spPr>
          <a:xfrm rot="9944222" flipH="1">
            <a:off x="-1677309" y="-392859"/>
            <a:ext cx="3605366" cy="1593004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0" name="Google Shape;520;p39"/>
          <p:cNvSpPr/>
          <p:nvPr/>
        </p:nvSpPr>
        <p:spPr>
          <a:xfrm rot="5400000">
            <a:off x="1587356" y="921458"/>
            <a:ext cx="2180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1" name="Google Shape;521;p39"/>
          <p:cNvSpPr/>
          <p:nvPr/>
        </p:nvSpPr>
        <p:spPr>
          <a:xfrm rot="5400000">
            <a:off x="1054944" y="5675809"/>
            <a:ext cx="1312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2" name="Google Shape;522;p39"/>
          <p:cNvSpPr/>
          <p:nvPr/>
        </p:nvSpPr>
        <p:spPr>
          <a:xfrm rot="-5400000">
            <a:off x="941381" y="707075"/>
            <a:ext cx="1312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3" name="Google Shape;523;p39"/>
          <p:cNvSpPr/>
          <p:nvPr/>
        </p:nvSpPr>
        <p:spPr>
          <a:xfrm rot="5400000">
            <a:off x="387881" y="4840258"/>
            <a:ext cx="2180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72489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48"/>
          <p:cNvSpPr txBox="1">
            <a:spLocks noGrp="1"/>
          </p:cNvSpPr>
          <p:nvPr>
            <p:ph type="title"/>
          </p:nvPr>
        </p:nvSpPr>
        <p:spPr>
          <a:xfrm flipH="1">
            <a:off x="959002" y="2692967"/>
            <a:ext cx="3931200" cy="8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706" name="Google Shape;706;p48"/>
          <p:cNvSpPr txBox="1">
            <a:spLocks noGrp="1"/>
          </p:cNvSpPr>
          <p:nvPr>
            <p:ph type="subTitle" idx="1"/>
          </p:nvPr>
        </p:nvSpPr>
        <p:spPr>
          <a:xfrm flipH="1">
            <a:off x="959090" y="3421033"/>
            <a:ext cx="2998800" cy="7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Josefin Sans"/>
              <a:buNone/>
              <a:defRPr sz="15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7" name="Google Shape;707;p48"/>
          <p:cNvSpPr/>
          <p:nvPr/>
        </p:nvSpPr>
        <p:spPr>
          <a:xfrm rot="-132439" flipH="1">
            <a:off x="305871" y="-53222"/>
            <a:ext cx="4818716" cy="1041291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8" name="Google Shape;708;p48"/>
          <p:cNvSpPr/>
          <p:nvPr/>
        </p:nvSpPr>
        <p:spPr>
          <a:xfrm flipH="1">
            <a:off x="402460" y="-176902"/>
            <a:ext cx="2393629" cy="1288619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9" name="Google Shape;709;p48"/>
          <p:cNvSpPr/>
          <p:nvPr/>
        </p:nvSpPr>
        <p:spPr>
          <a:xfrm rot="10800000" flipH="1">
            <a:off x="-272112" y="-14504"/>
            <a:ext cx="2096898" cy="1318869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0" name="Google Shape;710;p48"/>
          <p:cNvSpPr/>
          <p:nvPr/>
        </p:nvSpPr>
        <p:spPr>
          <a:xfrm rot="10800000" flipH="1">
            <a:off x="402451" y="1448649"/>
            <a:ext cx="98400" cy="131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1" name="Google Shape;711;p48"/>
          <p:cNvSpPr/>
          <p:nvPr/>
        </p:nvSpPr>
        <p:spPr>
          <a:xfrm rot="10800000" flipH="1">
            <a:off x="1153051" y="864083"/>
            <a:ext cx="984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2" name="Google Shape;712;p48"/>
          <p:cNvSpPr/>
          <p:nvPr/>
        </p:nvSpPr>
        <p:spPr>
          <a:xfrm rot="10800000" flipH="1">
            <a:off x="2859751" y="401616"/>
            <a:ext cx="98400" cy="131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3" name="Google Shape;713;p48"/>
          <p:cNvSpPr/>
          <p:nvPr/>
        </p:nvSpPr>
        <p:spPr>
          <a:xfrm rot="-10667561">
            <a:off x="305871" y="5858447"/>
            <a:ext cx="4818716" cy="1041291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4" name="Google Shape;714;p48"/>
          <p:cNvSpPr/>
          <p:nvPr/>
        </p:nvSpPr>
        <p:spPr>
          <a:xfrm rot="10800000">
            <a:off x="402460" y="5734796"/>
            <a:ext cx="2393629" cy="1288619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5" name="Google Shape;715;p48"/>
          <p:cNvSpPr/>
          <p:nvPr/>
        </p:nvSpPr>
        <p:spPr>
          <a:xfrm>
            <a:off x="-272112" y="5542150"/>
            <a:ext cx="2096898" cy="1318869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6" name="Google Shape;716;p48"/>
          <p:cNvSpPr/>
          <p:nvPr/>
        </p:nvSpPr>
        <p:spPr>
          <a:xfrm>
            <a:off x="402451" y="5266265"/>
            <a:ext cx="98400" cy="131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7" name="Google Shape;717;p48"/>
          <p:cNvSpPr/>
          <p:nvPr/>
        </p:nvSpPr>
        <p:spPr>
          <a:xfrm>
            <a:off x="1153051" y="5850832"/>
            <a:ext cx="984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8" name="Google Shape;718;p48"/>
          <p:cNvSpPr/>
          <p:nvPr/>
        </p:nvSpPr>
        <p:spPr>
          <a:xfrm>
            <a:off x="2859751" y="6313299"/>
            <a:ext cx="98400" cy="131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9" name="Google Shape;719;p48"/>
          <p:cNvSpPr/>
          <p:nvPr/>
        </p:nvSpPr>
        <p:spPr>
          <a:xfrm>
            <a:off x="5246676" y="6424365"/>
            <a:ext cx="1635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20" name="Google Shape;720;p48"/>
          <p:cNvSpPr/>
          <p:nvPr/>
        </p:nvSpPr>
        <p:spPr>
          <a:xfrm rot="10800000" flipH="1">
            <a:off x="5246676" y="204149"/>
            <a:ext cx="1635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54202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53"/>
          <p:cNvSpPr txBox="1">
            <a:spLocks noGrp="1"/>
          </p:cNvSpPr>
          <p:nvPr>
            <p:ph type="title"/>
          </p:nvPr>
        </p:nvSpPr>
        <p:spPr>
          <a:xfrm flipH="1">
            <a:off x="1993200" y="1872617"/>
            <a:ext cx="5157600" cy="14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>
            <a:endParaRPr/>
          </a:p>
        </p:txBody>
      </p:sp>
      <p:sp>
        <p:nvSpPr>
          <p:cNvPr id="773" name="Google Shape;773;p53"/>
          <p:cNvSpPr txBox="1">
            <a:spLocks noGrp="1"/>
          </p:cNvSpPr>
          <p:nvPr>
            <p:ph type="body" idx="1"/>
          </p:nvPr>
        </p:nvSpPr>
        <p:spPr>
          <a:xfrm flipH="1">
            <a:off x="2997600" y="3184049"/>
            <a:ext cx="3148800" cy="16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774" name="Google Shape;774;p53"/>
          <p:cNvSpPr/>
          <p:nvPr/>
        </p:nvSpPr>
        <p:spPr>
          <a:xfrm>
            <a:off x="1030226" y="5280236"/>
            <a:ext cx="7083925" cy="1577729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5" name="Google Shape;775;p53"/>
          <p:cNvSpPr/>
          <p:nvPr/>
        </p:nvSpPr>
        <p:spPr>
          <a:xfrm flipH="1">
            <a:off x="-1" y="5816666"/>
            <a:ext cx="9144351" cy="1042807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6" name="Google Shape;776;p53"/>
          <p:cNvSpPr/>
          <p:nvPr/>
        </p:nvSpPr>
        <p:spPr>
          <a:xfrm rot="6479671">
            <a:off x="5205157" y="-1320172"/>
            <a:ext cx="2003465" cy="3510848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7" name="Google Shape;777;p53"/>
          <p:cNvSpPr/>
          <p:nvPr/>
        </p:nvSpPr>
        <p:spPr>
          <a:xfrm>
            <a:off x="1" y="-223233"/>
            <a:ext cx="9144351" cy="1108664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8" name="Google Shape;778;p53"/>
          <p:cNvSpPr/>
          <p:nvPr/>
        </p:nvSpPr>
        <p:spPr>
          <a:xfrm>
            <a:off x="0" y="-223233"/>
            <a:ext cx="9144078" cy="1215773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9" name="Google Shape;779;p53"/>
          <p:cNvSpPr/>
          <p:nvPr/>
        </p:nvSpPr>
        <p:spPr>
          <a:xfrm>
            <a:off x="1" y="5889248"/>
            <a:ext cx="9143690" cy="969203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0" name="Google Shape;780;p53"/>
          <p:cNvSpPr/>
          <p:nvPr/>
        </p:nvSpPr>
        <p:spPr>
          <a:xfrm rot="5400000">
            <a:off x="8199531" y="5698491"/>
            <a:ext cx="2180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1" name="Google Shape;781;p53"/>
          <p:cNvSpPr/>
          <p:nvPr/>
        </p:nvSpPr>
        <p:spPr>
          <a:xfrm rot="5400000">
            <a:off x="2759569" y="5850875"/>
            <a:ext cx="1312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2" name="Google Shape;782;p53"/>
          <p:cNvSpPr/>
          <p:nvPr/>
        </p:nvSpPr>
        <p:spPr>
          <a:xfrm rot="-5400000">
            <a:off x="6515406" y="5556275"/>
            <a:ext cx="1312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3" name="Google Shape;783;p53"/>
          <p:cNvSpPr/>
          <p:nvPr/>
        </p:nvSpPr>
        <p:spPr>
          <a:xfrm rot="5400000">
            <a:off x="393731" y="5244991"/>
            <a:ext cx="2180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4" name="Google Shape;784;p53"/>
          <p:cNvSpPr/>
          <p:nvPr/>
        </p:nvSpPr>
        <p:spPr>
          <a:xfrm rot="5400000">
            <a:off x="7205956" y="1116058"/>
            <a:ext cx="2180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5" name="Google Shape;785;p53"/>
          <p:cNvSpPr/>
          <p:nvPr/>
        </p:nvSpPr>
        <p:spPr>
          <a:xfrm rot="5400000">
            <a:off x="5864619" y="971842"/>
            <a:ext cx="1312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6" name="Google Shape;786;p53"/>
          <p:cNvSpPr/>
          <p:nvPr/>
        </p:nvSpPr>
        <p:spPr>
          <a:xfrm rot="5400000">
            <a:off x="2494331" y="912691"/>
            <a:ext cx="2180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99941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64"/>
          <p:cNvSpPr/>
          <p:nvPr/>
        </p:nvSpPr>
        <p:spPr>
          <a:xfrm rot="10800000">
            <a:off x="2251307" y="-170"/>
            <a:ext cx="4462873" cy="1413233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8" name="Google Shape;958;p64"/>
          <p:cNvSpPr/>
          <p:nvPr/>
        </p:nvSpPr>
        <p:spPr>
          <a:xfrm rot="10799504" flipH="1">
            <a:off x="-6750" y="708"/>
            <a:ext cx="9154265" cy="1083067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9" name="Google Shape;959;p64"/>
          <p:cNvSpPr/>
          <p:nvPr/>
        </p:nvSpPr>
        <p:spPr>
          <a:xfrm rot="-10799504">
            <a:off x="237" y="647"/>
            <a:ext cx="9154265" cy="1154253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60" name="Google Shape;960;p64"/>
          <p:cNvSpPr/>
          <p:nvPr/>
        </p:nvSpPr>
        <p:spPr>
          <a:xfrm rot="-4555973" flipH="1">
            <a:off x="4665983" y="4302257"/>
            <a:ext cx="1942768" cy="4557441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61" name="Google Shape;961;p64"/>
          <p:cNvSpPr/>
          <p:nvPr/>
        </p:nvSpPr>
        <p:spPr>
          <a:xfrm rot="10800000" flipH="1">
            <a:off x="1" y="5924099"/>
            <a:ext cx="9154264" cy="1115660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62" name="Google Shape;962;p64"/>
          <p:cNvSpPr/>
          <p:nvPr/>
        </p:nvSpPr>
        <p:spPr>
          <a:xfrm rot="10800000" flipH="1">
            <a:off x="-6750" y="5822258"/>
            <a:ext cx="9161260" cy="1223444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63" name="Google Shape;963;p64"/>
          <p:cNvSpPr/>
          <p:nvPr/>
        </p:nvSpPr>
        <p:spPr>
          <a:xfrm rot="5400000">
            <a:off x="8199531" y="5698491"/>
            <a:ext cx="2180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64" name="Google Shape;964;p64"/>
          <p:cNvSpPr/>
          <p:nvPr/>
        </p:nvSpPr>
        <p:spPr>
          <a:xfrm rot="5400000">
            <a:off x="2759569" y="5850875"/>
            <a:ext cx="1312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65" name="Google Shape;965;p64"/>
          <p:cNvSpPr/>
          <p:nvPr/>
        </p:nvSpPr>
        <p:spPr>
          <a:xfrm rot="-5400000">
            <a:off x="6515406" y="5556275"/>
            <a:ext cx="1312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66" name="Google Shape;966;p64"/>
          <p:cNvSpPr/>
          <p:nvPr/>
        </p:nvSpPr>
        <p:spPr>
          <a:xfrm rot="5400000">
            <a:off x="393731" y="5244991"/>
            <a:ext cx="2180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67" name="Google Shape;967;p64"/>
          <p:cNvSpPr/>
          <p:nvPr/>
        </p:nvSpPr>
        <p:spPr>
          <a:xfrm rot="5400000">
            <a:off x="7205956" y="1116058"/>
            <a:ext cx="2180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68" name="Google Shape;968;p64"/>
          <p:cNvSpPr/>
          <p:nvPr/>
        </p:nvSpPr>
        <p:spPr>
          <a:xfrm rot="5400000">
            <a:off x="5864619" y="971842"/>
            <a:ext cx="1312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69" name="Google Shape;969;p64"/>
          <p:cNvSpPr/>
          <p:nvPr/>
        </p:nvSpPr>
        <p:spPr>
          <a:xfrm rot="5400000">
            <a:off x="2494331" y="912691"/>
            <a:ext cx="2180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71249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66"/>
          <p:cNvSpPr/>
          <p:nvPr/>
        </p:nvSpPr>
        <p:spPr>
          <a:xfrm rot="-5400000" flipH="1">
            <a:off x="6643045" y="3590547"/>
            <a:ext cx="3257661" cy="93999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85" name="Google Shape;985;p66"/>
          <p:cNvSpPr/>
          <p:nvPr/>
        </p:nvSpPr>
        <p:spPr>
          <a:xfrm rot="-5399497">
            <a:off x="5572875" y="2455124"/>
            <a:ext cx="6020449" cy="1121168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86" name="Google Shape;986;p66"/>
          <p:cNvSpPr/>
          <p:nvPr/>
        </p:nvSpPr>
        <p:spPr>
          <a:xfrm rot="-5400440" flipH="1">
            <a:off x="5105144" y="2831536"/>
            <a:ext cx="6882276" cy="1194801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87" name="Google Shape;987;p66"/>
          <p:cNvSpPr/>
          <p:nvPr/>
        </p:nvSpPr>
        <p:spPr>
          <a:xfrm rot="-5400000">
            <a:off x="-2646414" y="2673085"/>
            <a:ext cx="6836563" cy="1543736"/>
          </a:xfrm>
          <a:custGeom>
            <a:avLst/>
            <a:gdLst/>
            <a:ahLst/>
            <a:cxnLst/>
            <a:rect l="l" t="t" r="r" b="b"/>
            <a:pathLst>
              <a:path w="246008" h="61867" extrusionOk="0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88" name="Google Shape;988;p66"/>
          <p:cNvSpPr/>
          <p:nvPr/>
        </p:nvSpPr>
        <p:spPr>
          <a:xfrm rot="-5400000">
            <a:off x="-2783626" y="2789257"/>
            <a:ext cx="6857603" cy="1290352"/>
          </a:xfrm>
          <a:custGeom>
            <a:avLst/>
            <a:gdLst/>
            <a:ahLst/>
            <a:cxnLst/>
            <a:rect l="l" t="t" r="r" b="b"/>
            <a:pathLst>
              <a:path w="264364" h="61984" extrusionOk="0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89" name="Google Shape;989;p66"/>
          <p:cNvSpPr/>
          <p:nvPr/>
        </p:nvSpPr>
        <p:spPr>
          <a:xfrm rot="-5400000" flipH="1">
            <a:off x="-2734750" y="2740234"/>
            <a:ext cx="6857783" cy="1388283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0" name="Google Shape;990;p66"/>
          <p:cNvSpPr/>
          <p:nvPr/>
        </p:nvSpPr>
        <p:spPr>
          <a:xfrm>
            <a:off x="1104550" y="3613733"/>
            <a:ext cx="1635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1" name="Google Shape;991;p66"/>
          <p:cNvSpPr/>
          <p:nvPr/>
        </p:nvSpPr>
        <p:spPr>
          <a:xfrm>
            <a:off x="1553300" y="4603400"/>
            <a:ext cx="984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2" name="Google Shape;992;p66"/>
          <p:cNvSpPr/>
          <p:nvPr/>
        </p:nvSpPr>
        <p:spPr>
          <a:xfrm>
            <a:off x="804350" y="1401767"/>
            <a:ext cx="984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3" name="Google Shape;993;p66"/>
          <p:cNvSpPr/>
          <p:nvPr/>
        </p:nvSpPr>
        <p:spPr>
          <a:xfrm>
            <a:off x="1169650" y="5557767"/>
            <a:ext cx="984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4" name="Google Shape;994;p66"/>
          <p:cNvSpPr/>
          <p:nvPr/>
        </p:nvSpPr>
        <p:spPr>
          <a:xfrm>
            <a:off x="1520738" y="955867"/>
            <a:ext cx="1635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5" name="Google Shape;995;p66"/>
          <p:cNvSpPr/>
          <p:nvPr/>
        </p:nvSpPr>
        <p:spPr>
          <a:xfrm rot="10800000" flipH="1">
            <a:off x="8332050" y="2633533"/>
            <a:ext cx="98400" cy="131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6" name="Google Shape;996;p66"/>
          <p:cNvSpPr/>
          <p:nvPr/>
        </p:nvSpPr>
        <p:spPr>
          <a:xfrm rot="10800000" flipH="1">
            <a:off x="7695850" y="1341967"/>
            <a:ext cx="984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7" name="Google Shape;997;p66"/>
          <p:cNvSpPr/>
          <p:nvPr/>
        </p:nvSpPr>
        <p:spPr>
          <a:xfrm rot="10800000" flipH="1">
            <a:off x="7794238" y="5989333"/>
            <a:ext cx="1635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5361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67"/>
          <p:cNvSpPr/>
          <p:nvPr/>
        </p:nvSpPr>
        <p:spPr>
          <a:xfrm rot="-5911893" flipH="1">
            <a:off x="-638239" y="-670356"/>
            <a:ext cx="2239713" cy="2039064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0" name="Google Shape;1000;p67"/>
          <p:cNvSpPr/>
          <p:nvPr/>
        </p:nvSpPr>
        <p:spPr>
          <a:xfrm rot="-515846" flipH="1">
            <a:off x="-1764995" y="-428186"/>
            <a:ext cx="4858752" cy="1312999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1" name="Google Shape;1001;p67"/>
          <p:cNvSpPr/>
          <p:nvPr/>
        </p:nvSpPr>
        <p:spPr>
          <a:xfrm flipH="1">
            <a:off x="-1788061" y="-416253"/>
            <a:ext cx="4906095" cy="1413437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2" name="Google Shape;1002;p67"/>
          <p:cNvSpPr/>
          <p:nvPr/>
        </p:nvSpPr>
        <p:spPr>
          <a:xfrm rot="4888107" flipH="1">
            <a:off x="857165" y="5857827"/>
            <a:ext cx="2239713" cy="2039064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3" name="Google Shape;1003;p67"/>
          <p:cNvSpPr/>
          <p:nvPr/>
        </p:nvSpPr>
        <p:spPr>
          <a:xfrm rot="-9922098" flipH="1">
            <a:off x="-1214868" y="5796630"/>
            <a:ext cx="4858620" cy="1313001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4" name="Google Shape;1004;p67"/>
          <p:cNvSpPr/>
          <p:nvPr/>
        </p:nvSpPr>
        <p:spPr>
          <a:xfrm rot="-10346708" flipH="1">
            <a:off x="-752392" y="5971483"/>
            <a:ext cx="4905724" cy="1413405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5" name="Google Shape;1005;p67"/>
          <p:cNvSpPr/>
          <p:nvPr/>
        </p:nvSpPr>
        <p:spPr>
          <a:xfrm rot="5400000">
            <a:off x="1169731" y="1152658"/>
            <a:ext cx="2180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6" name="Google Shape;1006;p67"/>
          <p:cNvSpPr/>
          <p:nvPr/>
        </p:nvSpPr>
        <p:spPr>
          <a:xfrm rot="5400000">
            <a:off x="1179819" y="5972675"/>
            <a:ext cx="1312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7" name="Google Shape;1007;p67"/>
          <p:cNvSpPr/>
          <p:nvPr/>
        </p:nvSpPr>
        <p:spPr>
          <a:xfrm rot="-5400000">
            <a:off x="523756" y="938275"/>
            <a:ext cx="1312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8" name="Google Shape;1008;p67"/>
          <p:cNvSpPr/>
          <p:nvPr/>
        </p:nvSpPr>
        <p:spPr>
          <a:xfrm rot="5400000">
            <a:off x="512756" y="5137125"/>
            <a:ext cx="2180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90069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68"/>
          <p:cNvSpPr/>
          <p:nvPr/>
        </p:nvSpPr>
        <p:spPr>
          <a:xfrm rot="10800000">
            <a:off x="3937513" y="5881165"/>
            <a:ext cx="3936983" cy="977032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1" name="Google Shape;1011;p68"/>
          <p:cNvSpPr/>
          <p:nvPr/>
        </p:nvSpPr>
        <p:spPr>
          <a:xfrm flipH="1">
            <a:off x="3939638" y="132"/>
            <a:ext cx="5126677" cy="1727905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2" name="Google Shape;1012;p68"/>
          <p:cNvSpPr/>
          <p:nvPr/>
        </p:nvSpPr>
        <p:spPr>
          <a:xfrm rot="10800000" flipH="1">
            <a:off x="4720014" y="5522235"/>
            <a:ext cx="5735030" cy="1335963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3" name="Google Shape;1013;p68"/>
          <p:cNvSpPr/>
          <p:nvPr/>
        </p:nvSpPr>
        <p:spPr>
          <a:xfrm rot="10800000" flipH="1">
            <a:off x="5013459" y="273"/>
            <a:ext cx="4130832" cy="1963783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4" name="Google Shape;1014;p68"/>
          <p:cNvSpPr/>
          <p:nvPr/>
        </p:nvSpPr>
        <p:spPr>
          <a:xfrm rot="10800000">
            <a:off x="5628786" y="653"/>
            <a:ext cx="3515148" cy="1963544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5" name="Google Shape;1015;p68"/>
          <p:cNvSpPr/>
          <p:nvPr/>
        </p:nvSpPr>
        <p:spPr>
          <a:xfrm rot="10800000">
            <a:off x="5220583" y="5684627"/>
            <a:ext cx="3937105" cy="1173572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6" name="Google Shape;1016;p68"/>
          <p:cNvSpPr/>
          <p:nvPr/>
        </p:nvSpPr>
        <p:spPr>
          <a:xfrm rot="5400000">
            <a:off x="6500606" y="6004991"/>
            <a:ext cx="2180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7" name="Google Shape;1017;p68"/>
          <p:cNvSpPr/>
          <p:nvPr/>
        </p:nvSpPr>
        <p:spPr>
          <a:xfrm rot="5400000">
            <a:off x="5513819" y="1276775"/>
            <a:ext cx="1312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8" name="Google Shape;1018;p68"/>
          <p:cNvSpPr/>
          <p:nvPr/>
        </p:nvSpPr>
        <p:spPr>
          <a:xfrm rot="-5400000">
            <a:off x="5854631" y="5790609"/>
            <a:ext cx="1312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9" name="Google Shape;1019;p68"/>
          <p:cNvSpPr/>
          <p:nvPr/>
        </p:nvSpPr>
        <p:spPr>
          <a:xfrm rot="5400000">
            <a:off x="4846756" y="441225"/>
            <a:ext cx="2180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43684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8E1A2381-B563-4F09-922B-CF4B20ADD68C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26/12/2023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6E069C5E-03E4-4C4A-873D-BE45CF80516A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58359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8E1A2381-B563-4F09-922B-CF4B20ADD68C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26/12/2023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6E069C5E-03E4-4C4A-873D-BE45CF80516A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84906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8E1A2381-B563-4F09-922B-CF4B20ADD68C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26/12/2023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6E069C5E-03E4-4C4A-873D-BE45CF80516A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66972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8E1A2381-B563-4F09-922B-CF4B20ADD68C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26/12/2023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6E069C5E-03E4-4C4A-873D-BE45CF80516A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60630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8E1A2381-B563-4F09-922B-CF4B20ADD68C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26/12/2023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6E069C5E-03E4-4C4A-873D-BE45CF80516A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69881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8E1A2381-B563-4F09-922B-CF4B20ADD68C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26/12/2023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6E069C5E-03E4-4C4A-873D-BE45CF80516A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65755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8E1A2381-B563-4F09-922B-CF4B20ADD68C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26/12/2023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6E069C5E-03E4-4C4A-873D-BE45CF80516A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05882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1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4"/>
            <a:ext cx="3008313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8E1A2381-B563-4F09-922B-CF4B20ADD68C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26/12/2023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6E069C5E-03E4-4C4A-873D-BE45CF80516A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2713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8E1A2381-B563-4F09-922B-CF4B20ADD68C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26/12/2023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6E069C5E-03E4-4C4A-873D-BE45CF80516A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214551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8E1A2381-B563-4F09-922B-CF4B20ADD68C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26/12/2023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6E069C5E-03E4-4C4A-873D-BE45CF80516A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634190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8E1A2381-B563-4F09-922B-CF4B20ADD68C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26/12/2023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6E069C5E-03E4-4C4A-873D-BE45CF80516A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536376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"/>
          <p:cNvSpPr txBox="1">
            <a:spLocks noGrp="1"/>
          </p:cNvSpPr>
          <p:nvPr>
            <p:ph type="title"/>
          </p:nvPr>
        </p:nvSpPr>
        <p:spPr>
          <a:xfrm>
            <a:off x="2383650" y="2507333"/>
            <a:ext cx="43767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7"/>
          <p:cNvSpPr txBox="1">
            <a:spLocks noGrp="1"/>
          </p:cNvSpPr>
          <p:nvPr>
            <p:ph type="subTitle" idx="1"/>
          </p:nvPr>
        </p:nvSpPr>
        <p:spPr>
          <a:xfrm>
            <a:off x="2383650" y="3270933"/>
            <a:ext cx="4376700" cy="18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/>
          <p:nvPr/>
        </p:nvSpPr>
        <p:spPr>
          <a:xfrm>
            <a:off x="1520449" y="1153500"/>
            <a:ext cx="820494" cy="915733"/>
          </a:xfrm>
          <a:custGeom>
            <a:avLst/>
            <a:gdLst/>
            <a:ahLst/>
            <a:cxnLst/>
            <a:rect l="l" t="t" r="r" b="b"/>
            <a:pathLst>
              <a:path w="73985" h="27472" extrusionOk="0">
                <a:moveTo>
                  <a:pt x="29912" y="1"/>
                </a:moveTo>
                <a:lnTo>
                  <a:pt x="27258" y="11291"/>
                </a:lnTo>
                <a:lnTo>
                  <a:pt x="0" y="13520"/>
                </a:lnTo>
                <a:lnTo>
                  <a:pt x="24301" y="18231"/>
                </a:lnTo>
                <a:lnTo>
                  <a:pt x="22934" y="27472"/>
                </a:lnTo>
                <a:lnTo>
                  <a:pt x="38033" y="19781"/>
                </a:lnTo>
                <a:lnTo>
                  <a:pt x="39368" y="20069"/>
                </a:lnTo>
                <a:lnTo>
                  <a:pt x="42849" y="20814"/>
                </a:lnTo>
                <a:lnTo>
                  <a:pt x="47744" y="21860"/>
                </a:lnTo>
                <a:lnTo>
                  <a:pt x="50510" y="22443"/>
                </a:lnTo>
                <a:lnTo>
                  <a:pt x="53355" y="23043"/>
                </a:lnTo>
                <a:lnTo>
                  <a:pt x="56184" y="23626"/>
                </a:lnTo>
                <a:lnTo>
                  <a:pt x="58917" y="24191"/>
                </a:lnTo>
                <a:lnTo>
                  <a:pt x="61460" y="24696"/>
                </a:lnTo>
                <a:lnTo>
                  <a:pt x="63717" y="25140"/>
                </a:lnTo>
                <a:lnTo>
                  <a:pt x="64703" y="25327"/>
                </a:lnTo>
                <a:lnTo>
                  <a:pt x="65593" y="25489"/>
                </a:lnTo>
                <a:lnTo>
                  <a:pt x="66356" y="25621"/>
                </a:lnTo>
                <a:lnTo>
                  <a:pt x="67007" y="25729"/>
                </a:lnTo>
                <a:lnTo>
                  <a:pt x="67500" y="25801"/>
                </a:lnTo>
                <a:lnTo>
                  <a:pt x="67691" y="25825"/>
                </a:lnTo>
                <a:lnTo>
                  <a:pt x="67850" y="25837"/>
                </a:lnTo>
                <a:lnTo>
                  <a:pt x="68040" y="25837"/>
                </a:lnTo>
                <a:lnTo>
                  <a:pt x="68056" y="25825"/>
                </a:lnTo>
                <a:lnTo>
                  <a:pt x="68072" y="25819"/>
                </a:lnTo>
                <a:lnTo>
                  <a:pt x="68072" y="25807"/>
                </a:lnTo>
                <a:lnTo>
                  <a:pt x="68056" y="25789"/>
                </a:lnTo>
                <a:lnTo>
                  <a:pt x="67754" y="25567"/>
                </a:lnTo>
                <a:lnTo>
                  <a:pt x="67198" y="25152"/>
                </a:lnTo>
                <a:lnTo>
                  <a:pt x="65434" y="23897"/>
                </a:lnTo>
                <a:lnTo>
                  <a:pt x="63097" y="22232"/>
                </a:lnTo>
                <a:lnTo>
                  <a:pt x="60475" y="20382"/>
                </a:lnTo>
                <a:lnTo>
                  <a:pt x="55675" y="16999"/>
                </a:lnTo>
                <a:lnTo>
                  <a:pt x="53530" y="15485"/>
                </a:lnTo>
                <a:lnTo>
                  <a:pt x="73985" y="9464"/>
                </a:lnTo>
                <a:lnTo>
                  <a:pt x="73985" y="9464"/>
                </a:lnTo>
                <a:lnTo>
                  <a:pt x="46330" y="10305"/>
                </a:lnTo>
                <a:lnTo>
                  <a:pt x="29912" y="1"/>
                </a:lnTo>
                <a:close/>
              </a:path>
            </a:pathLst>
          </a:custGeom>
          <a:solidFill>
            <a:srgbClr val="F39E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1" name="Google Shape;111;p7"/>
          <p:cNvSpPr/>
          <p:nvPr/>
        </p:nvSpPr>
        <p:spPr>
          <a:xfrm>
            <a:off x="7212242" y="2817636"/>
            <a:ext cx="633317" cy="836033"/>
          </a:xfrm>
          <a:custGeom>
            <a:avLst/>
            <a:gdLst/>
            <a:ahLst/>
            <a:cxnLst/>
            <a:rect l="l" t="t" r="r" b="b"/>
            <a:pathLst>
              <a:path w="57107" h="25081" extrusionOk="0">
                <a:moveTo>
                  <a:pt x="32519" y="1797"/>
                </a:moveTo>
                <a:lnTo>
                  <a:pt x="32789" y="2194"/>
                </a:lnTo>
                <a:lnTo>
                  <a:pt x="33107" y="2710"/>
                </a:lnTo>
                <a:lnTo>
                  <a:pt x="33473" y="3359"/>
                </a:lnTo>
                <a:lnTo>
                  <a:pt x="33886" y="4158"/>
                </a:lnTo>
                <a:lnTo>
                  <a:pt x="34347" y="5114"/>
                </a:lnTo>
                <a:lnTo>
                  <a:pt x="34887" y="6249"/>
                </a:lnTo>
                <a:lnTo>
                  <a:pt x="35475" y="7577"/>
                </a:lnTo>
                <a:lnTo>
                  <a:pt x="36127" y="9116"/>
                </a:lnTo>
                <a:lnTo>
                  <a:pt x="33012" y="8935"/>
                </a:lnTo>
                <a:lnTo>
                  <a:pt x="29690" y="8755"/>
                </a:lnTo>
                <a:lnTo>
                  <a:pt x="26162" y="8569"/>
                </a:lnTo>
                <a:lnTo>
                  <a:pt x="22458" y="8376"/>
                </a:lnTo>
                <a:lnTo>
                  <a:pt x="24477" y="7007"/>
                </a:lnTo>
                <a:lnTo>
                  <a:pt x="26257" y="5817"/>
                </a:lnTo>
                <a:lnTo>
                  <a:pt x="27799" y="4795"/>
                </a:lnTo>
                <a:lnTo>
                  <a:pt x="29118" y="3936"/>
                </a:lnTo>
                <a:lnTo>
                  <a:pt x="30230" y="3215"/>
                </a:lnTo>
                <a:lnTo>
                  <a:pt x="31152" y="2632"/>
                </a:lnTo>
                <a:lnTo>
                  <a:pt x="31915" y="2164"/>
                </a:lnTo>
                <a:lnTo>
                  <a:pt x="32519" y="1797"/>
                </a:lnTo>
                <a:close/>
                <a:moveTo>
                  <a:pt x="6422" y="8869"/>
                </a:moveTo>
                <a:lnTo>
                  <a:pt x="11269" y="9085"/>
                </a:lnTo>
                <a:lnTo>
                  <a:pt x="14162" y="9218"/>
                </a:lnTo>
                <a:lnTo>
                  <a:pt x="17293" y="9362"/>
                </a:lnTo>
                <a:lnTo>
                  <a:pt x="13765" y="11783"/>
                </a:lnTo>
                <a:lnTo>
                  <a:pt x="6422" y="8869"/>
                </a:lnTo>
                <a:close/>
                <a:moveTo>
                  <a:pt x="40021" y="10600"/>
                </a:moveTo>
                <a:lnTo>
                  <a:pt x="42421" y="10762"/>
                </a:lnTo>
                <a:lnTo>
                  <a:pt x="44550" y="10906"/>
                </a:lnTo>
                <a:lnTo>
                  <a:pt x="46394" y="11050"/>
                </a:lnTo>
                <a:lnTo>
                  <a:pt x="48015" y="11176"/>
                </a:lnTo>
                <a:lnTo>
                  <a:pt x="49382" y="11297"/>
                </a:lnTo>
                <a:lnTo>
                  <a:pt x="50558" y="11405"/>
                </a:lnTo>
                <a:lnTo>
                  <a:pt x="51528" y="11501"/>
                </a:lnTo>
                <a:lnTo>
                  <a:pt x="52322" y="11591"/>
                </a:lnTo>
                <a:lnTo>
                  <a:pt x="51607" y="11747"/>
                </a:lnTo>
                <a:lnTo>
                  <a:pt x="50717" y="11928"/>
                </a:lnTo>
                <a:lnTo>
                  <a:pt x="49668" y="12144"/>
                </a:lnTo>
                <a:lnTo>
                  <a:pt x="48428" y="12390"/>
                </a:lnTo>
                <a:lnTo>
                  <a:pt x="46982" y="12673"/>
                </a:lnTo>
                <a:lnTo>
                  <a:pt x="45313" y="12997"/>
                </a:lnTo>
                <a:lnTo>
                  <a:pt x="43406" y="13358"/>
                </a:lnTo>
                <a:lnTo>
                  <a:pt x="41260" y="13760"/>
                </a:lnTo>
                <a:lnTo>
                  <a:pt x="40641" y="12180"/>
                </a:lnTo>
                <a:lnTo>
                  <a:pt x="40021" y="10600"/>
                </a:lnTo>
                <a:close/>
                <a:moveTo>
                  <a:pt x="20758" y="9530"/>
                </a:moveTo>
                <a:lnTo>
                  <a:pt x="25129" y="9752"/>
                </a:lnTo>
                <a:lnTo>
                  <a:pt x="29245" y="9969"/>
                </a:lnTo>
                <a:lnTo>
                  <a:pt x="33091" y="10185"/>
                </a:lnTo>
                <a:lnTo>
                  <a:pt x="36651" y="10389"/>
                </a:lnTo>
                <a:lnTo>
                  <a:pt x="37430" y="12360"/>
                </a:lnTo>
                <a:lnTo>
                  <a:pt x="38193" y="14331"/>
                </a:lnTo>
                <a:lnTo>
                  <a:pt x="35205" y="14884"/>
                </a:lnTo>
                <a:lnTo>
                  <a:pt x="32122" y="15443"/>
                </a:lnTo>
                <a:lnTo>
                  <a:pt x="25844" y="16584"/>
                </a:lnTo>
                <a:lnTo>
                  <a:pt x="16117" y="12721"/>
                </a:lnTo>
                <a:lnTo>
                  <a:pt x="18437" y="11122"/>
                </a:lnTo>
                <a:lnTo>
                  <a:pt x="20758" y="9530"/>
                </a:lnTo>
                <a:close/>
                <a:moveTo>
                  <a:pt x="14480" y="13850"/>
                </a:moveTo>
                <a:lnTo>
                  <a:pt x="22760" y="17137"/>
                </a:lnTo>
                <a:lnTo>
                  <a:pt x="17706" y="18038"/>
                </a:lnTo>
                <a:lnTo>
                  <a:pt x="12986" y="18873"/>
                </a:lnTo>
                <a:lnTo>
                  <a:pt x="5357" y="20219"/>
                </a:lnTo>
                <a:lnTo>
                  <a:pt x="9330" y="17437"/>
                </a:lnTo>
                <a:lnTo>
                  <a:pt x="11794" y="15713"/>
                </a:lnTo>
                <a:lnTo>
                  <a:pt x="14480" y="13850"/>
                </a:lnTo>
                <a:close/>
                <a:moveTo>
                  <a:pt x="38670" y="15611"/>
                </a:moveTo>
                <a:lnTo>
                  <a:pt x="39433" y="17678"/>
                </a:lnTo>
                <a:lnTo>
                  <a:pt x="40132" y="19588"/>
                </a:lnTo>
                <a:lnTo>
                  <a:pt x="40736" y="21277"/>
                </a:lnTo>
                <a:lnTo>
                  <a:pt x="41213" y="22683"/>
                </a:lnTo>
                <a:lnTo>
                  <a:pt x="28212" y="17515"/>
                </a:lnTo>
                <a:lnTo>
                  <a:pt x="33520" y="16554"/>
                </a:lnTo>
                <a:lnTo>
                  <a:pt x="38670" y="15611"/>
                </a:lnTo>
                <a:close/>
                <a:moveTo>
                  <a:pt x="32900" y="1"/>
                </a:moveTo>
                <a:lnTo>
                  <a:pt x="32773" y="7"/>
                </a:lnTo>
                <a:lnTo>
                  <a:pt x="32646" y="13"/>
                </a:lnTo>
                <a:lnTo>
                  <a:pt x="32376" y="37"/>
                </a:lnTo>
                <a:lnTo>
                  <a:pt x="32122" y="73"/>
                </a:lnTo>
                <a:lnTo>
                  <a:pt x="32010" y="97"/>
                </a:lnTo>
                <a:lnTo>
                  <a:pt x="31899" y="121"/>
                </a:lnTo>
                <a:lnTo>
                  <a:pt x="31772" y="151"/>
                </a:lnTo>
                <a:lnTo>
                  <a:pt x="31629" y="193"/>
                </a:lnTo>
                <a:lnTo>
                  <a:pt x="31454" y="265"/>
                </a:lnTo>
                <a:lnTo>
                  <a:pt x="31216" y="367"/>
                </a:lnTo>
                <a:lnTo>
                  <a:pt x="30914" y="517"/>
                </a:lnTo>
                <a:lnTo>
                  <a:pt x="30516" y="722"/>
                </a:lnTo>
                <a:lnTo>
                  <a:pt x="30040" y="992"/>
                </a:lnTo>
                <a:lnTo>
                  <a:pt x="29452" y="1340"/>
                </a:lnTo>
                <a:lnTo>
                  <a:pt x="28736" y="1779"/>
                </a:lnTo>
                <a:lnTo>
                  <a:pt x="27878" y="2314"/>
                </a:lnTo>
                <a:lnTo>
                  <a:pt x="26861" y="2957"/>
                </a:lnTo>
                <a:lnTo>
                  <a:pt x="25685" y="3726"/>
                </a:lnTo>
                <a:lnTo>
                  <a:pt x="24318" y="4621"/>
                </a:lnTo>
                <a:lnTo>
                  <a:pt x="22760" y="5661"/>
                </a:lnTo>
                <a:lnTo>
                  <a:pt x="20980" y="6850"/>
                </a:lnTo>
                <a:lnTo>
                  <a:pt x="18994" y="8208"/>
                </a:lnTo>
                <a:lnTo>
                  <a:pt x="15608" y="8046"/>
                </a:lnTo>
                <a:lnTo>
                  <a:pt x="12477" y="7902"/>
                </a:lnTo>
                <a:lnTo>
                  <a:pt x="7185" y="7661"/>
                </a:lnTo>
                <a:lnTo>
                  <a:pt x="3640" y="7511"/>
                </a:lnTo>
                <a:lnTo>
                  <a:pt x="2337" y="7457"/>
                </a:lnTo>
                <a:lnTo>
                  <a:pt x="2067" y="7457"/>
                </a:lnTo>
                <a:lnTo>
                  <a:pt x="1829" y="7469"/>
                </a:lnTo>
                <a:lnTo>
                  <a:pt x="1590" y="7493"/>
                </a:lnTo>
                <a:lnTo>
                  <a:pt x="1368" y="7529"/>
                </a:lnTo>
                <a:lnTo>
                  <a:pt x="1161" y="7583"/>
                </a:lnTo>
                <a:lnTo>
                  <a:pt x="986" y="7643"/>
                </a:lnTo>
                <a:lnTo>
                  <a:pt x="827" y="7716"/>
                </a:lnTo>
                <a:lnTo>
                  <a:pt x="700" y="7794"/>
                </a:lnTo>
                <a:lnTo>
                  <a:pt x="652" y="7842"/>
                </a:lnTo>
                <a:lnTo>
                  <a:pt x="621" y="7884"/>
                </a:lnTo>
                <a:lnTo>
                  <a:pt x="573" y="7932"/>
                </a:lnTo>
                <a:lnTo>
                  <a:pt x="557" y="7974"/>
                </a:lnTo>
                <a:lnTo>
                  <a:pt x="541" y="8070"/>
                </a:lnTo>
                <a:lnTo>
                  <a:pt x="557" y="8160"/>
                </a:lnTo>
                <a:lnTo>
                  <a:pt x="605" y="8250"/>
                </a:lnTo>
                <a:lnTo>
                  <a:pt x="700" y="8334"/>
                </a:lnTo>
                <a:lnTo>
                  <a:pt x="764" y="8376"/>
                </a:lnTo>
                <a:lnTo>
                  <a:pt x="827" y="8419"/>
                </a:lnTo>
                <a:lnTo>
                  <a:pt x="907" y="8455"/>
                </a:lnTo>
                <a:lnTo>
                  <a:pt x="986" y="8491"/>
                </a:lnTo>
                <a:lnTo>
                  <a:pt x="12128" y="12913"/>
                </a:lnTo>
                <a:lnTo>
                  <a:pt x="7566" y="16091"/>
                </a:lnTo>
                <a:lnTo>
                  <a:pt x="3752" y="18753"/>
                </a:lnTo>
                <a:lnTo>
                  <a:pt x="192" y="21259"/>
                </a:lnTo>
                <a:lnTo>
                  <a:pt x="128" y="21307"/>
                </a:lnTo>
                <a:lnTo>
                  <a:pt x="80" y="21349"/>
                </a:lnTo>
                <a:lnTo>
                  <a:pt x="49" y="21397"/>
                </a:lnTo>
                <a:lnTo>
                  <a:pt x="17" y="21445"/>
                </a:lnTo>
                <a:lnTo>
                  <a:pt x="1" y="21493"/>
                </a:lnTo>
                <a:lnTo>
                  <a:pt x="1" y="21535"/>
                </a:lnTo>
                <a:lnTo>
                  <a:pt x="1" y="21583"/>
                </a:lnTo>
                <a:lnTo>
                  <a:pt x="17" y="21631"/>
                </a:lnTo>
                <a:lnTo>
                  <a:pt x="33" y="21679"/>
                </a:lnTo>
                <a:lnTo>
                  <a:pt x="64" y="21727"/>
                </a:lnTo>
                <a:lnTo>
                  <a:pt x="96" y="21770"/>
                </a:lnTo>
                <a:lnTo>
                  <a:pt x="144" y="21812"/>
                </a:lnTo>
                <a:lnTo>
                  <a:pt x="207" y="21854"/>
                </a:lnTo>
                <a:lnTo>
                  <a:pt x="271" y="21896"/>
                </a:lnTo>
                <a:lnTo>
                  <a:pt x="351" y="21938"/>
                </a:lnTo>
                <a:lnTo>
                  <a:pt x="430" y="21974"/>
                </a:lnTo>
                <a:lnTo>
                  <a:pt x="525" y="22004"/>
                </a:lnTo>
                <a:lnTo>
                  <a:pt x="637" y="22040"/>
                </a:lnTo>
                <a:lnTo>
                  <a:pt x="732" y="22064"/>
                </a:lnTo>
                <a:lnTo>
                  <a:pt x="843" y="22088"/>
                </a:lnTo>
                <a:lnTo>
                  <a:pt x="954" y="22112"/>
                </a:lnTo>
                <a:lnTo>
                  <a:pt x="1066" y="22130"/>
                </a:lnTo>
                <a:lnTo>
                  <a:pt x="1193" y="22142"/>
                </a:lnTo>
                <a:lnTo>
                  <a:pt x="1320" y="22154"/>
                </a:lnTo>
                <a:lnTo>
                  <a:pt x="1558" y="22166"/>
                </a:lnTo>
                <a:lnTo>
                  <a:pt x="1686" y="22166"/>
                </a:lnTo>
                <a:lnTo>
                  <a:pt x="1813" y="22160"/>
                </a:lnTo>
                <a:lnTo>
                  <a:pt x="1940" y="22154"/>
                </a:lnTo>
                <a:lnTo>
                  <a:pt x="2067" y="22142"/>
                </a:lnTo>
                <a:lnTo>
                  <a:pt x="2178" y="22130"/>
                </a:lnTo>
                <a:lnTo>
                  <a:pt x="2305" y="22106"/>
                </a:lnTo>
                <a:lnTo>
                  <a:pt x="4181" y="21782"/>
                </a:lnTo>
                <a:lnTo>
                  <a:pt x="9219" y="20898"/>
                </a:lnTo>
                <a:lnTo>
                  <a:pt x="16498" y="19606"/>
                </a:lnTo>
                <a:lnTo>
                  <a:pt x="20710" y="18861"/>
                </a:lnTo>
                <a:lnTo>
                  <a:pt x="25113" y="18074"/>
                </a:lnTo>
                <a:lnTo>
                  <a:pt x="42294" y="24888"/>
                </a:lnTo>
                <a:lnTo>
                  <a:pt x="42421" y="24936"/>
                </a:lnTo>
                <a:lnTo>
                  <a:pt x="42548" y="24972"/>
                </a:lnTo>
                <a:lnTo>
                  <a:pt x="42691" y="25008"/>
                </a:lnTo>
                <a:lnTo>
                  <a:pt x="42834" y="25032"/>
                </a:lnTo>
                <a:lnTo>
                  <a:pt x="42993" y="25056"/>
                </a:lnTo>
                <a:lnTo>
                  <a:pt x="43152" y="25068"/>
                </a:lnTo>
                <a:lnTo>
                  <a:pt x="43311" y="25080"/>
                </a:lnTo>
                <a:lnTo>
                  <a:pt x="43645" y="25080"/>
                </a:lnTo>
                <a:lnTo>
                  <a:pt x="43819" y="25068"/>
                </a:lnTo>
                <a:lnTo>
                  <a:pt x="43994" y="25050"/>
                </a:lnTo>
                <a:lnTo>
                  <a:pt x="44169" y="25020"/>
                </a:lnTo>
                <a:lnTo>
                  <a:pt x="44280" y="24996"/>
                </a:lnTo>
                <a:lnTo>
                  <a:pt x="44392" y="24972"/>
                </a:lnTo>
                <a:lnTo>
                  <a:pt x="44487" y="24942"/>
                </a:lnTo>
                <a:lnTo>
                  <a:pt x="44582" y="24912"/>
                </a:lnTo>
                <a:lnTo>
                  <a:pt x="44678" y="24876"/>
                </a:lnTo>
                <a:lnTo>
                  <a:pt x="44757" y="24840"/>
                </a:lnTo>
                <a:lnTo>
                  <a:pt x="44837" y="24804"/>
                </a:lnTo>
                <a:lnTo>
                  <a:pt x="44900" y="24762"/>
                </a:lnTo>
                <a:lnTo>
                  <a:pt x="44948" y="24720"/>
                </a:lnTo>
                <a:lnTo>
                  <a:pt x="44995" y="24678"/>
                </a:lnTo>
                <a:lnTo>
                  <a:pt x="45027" y="24630"/>
                </a:lnTo>
                <a:lnTo>
                  <a:pt x="45059" y="24582"/>
                </a:lnTo>
                <a:lnTo>
                  <a:pt x="45075" y="24533"/>
                </a:lnTo>
                <a:lnTo>
                  <a:pt x="45091" y="24485"/>
                </a:lnTo>
                <a:lnTo>
                  <a:pt x="45091" y="24437"/>
                </a:lnTo>
                <a:lnTo>
                  <a:pt x="45075" y="24389"/>
                </a:lnTo>
                <a:lnTo>
                  <a:pt x="44821" y="23632"/>
                </a:lnTo>
                <a:lnTo>
                  <a:pt x="44105" y="21589"/>
                </a:lnTo>
                <a:lnTo>
                  <a:pt x="43056" y="18609"/>
                </a:lnTo>
                <a:lnTo>
                  <a:pt x="42421" y="16879"/>
                </a:lnTo>
                <a:lnTo>
                  <a:pt x="41737" y="15040"/>
                </a:lnTo>
                <a:lnTo>
                  <a:pt x="44407" y="14541"/>
                </a:lnTo>
                <a:lnTo>
                  <a:pt x="46728" y="14103"/>
                </a:lnTo>
                <a:lnTo>
                  <a:pt x="48762" y="13712"/>
                </a:lnTo>
                <a:lnTo>
                  <a:pt x="50495" y="13370"/>
                </a:lnTo>
                <a:lnTo>
                  <a:pt x="51973" y="13075"/>
                </a:lnTo>
                <a:lnTo>
                  <a:pt x="53197" y="12817"/>
                </a:lnTo>
                <a:lnTo>
                  <a:pt x="54214" y="12594"/>
                </a:lnTo>
                <a:lnTo>
                  <a:pt x="55024" y="12408"/>
                </a:lnTo>
                <a:lnTo>
                  <a:pt x="55660" y="12246"/>
                </a:lnTo>
                <a:lnTo>
                  <a:pt x="55930" y="12174"/>
                </a:lnTo>
                <a:lnTo>
                  <a:pt x="56153" y="12114"/>
                </a:lnTo>
                <a:lnTo>
                  <a:pt x="56343" y="12054"/>
                </a:lnTo>
                <a:lnTo>
                  <a:pt x="56502" y="11994"/>
                </a:lnTo>
                <a:lnTo>
                  <a:pt x="56645" y="11946"/>
                </a:lnTo>
                <a:lnTo>
                  <a:pt x="56757" y="11897"/>
                </a:lnTo>
                <a:lnTo>
                  <a:pt x="56836" y="11849"/>
                </a:lnTo>
                <a:lnTo>
                  <a:pt x="56916" y="11807"/>
                </a:lnTo>
                <a:lnTo>
                  <a:pt x="56963" y="11765"/>
                </a:lnTo>
                <a:lnTo>
                  <a:pt x="57011" y="11729"/>
                </a:lnTo>
                <a:lnTo>
                  <a:pt x="57059" y="11651"/>
                </a:lnTo>
                <a:lnTo>
                  <a:pt x="57090" y="11573"/>
                </a:lnTo>
                <a:lnTo>
                  <a:pt x="57106" y="11495"/>
                </a:lnTo>
                <a:lnTo>
                  <a:pt x="57090" y="11417"/>
                </a:lnTo>
                <a:lnTo>
                  <a:pt x="57059" y="11339"/>
                </a:lnTo>
                <a:lnTo>
                  <a:pt x="56995" y="11267"/>
                </a:lnTo>
                <a:lnTo>
                  <a:pt x="56916" y="11194"/>
                </a:lnTo>
                <a:lnTo>
                  <a:pt x="56804" y="11122"/>
                </a:lnTo>
                <a:lnTo>
                  <a:pt x="56677" y="11062"/>
                </a:lnTo>
                <a:lnTo>
                  <a:pt x="56534" y="11008"/>
                </a:lnTo>
                <a:lnTo>
                  <a:pt x="56312" y="10936"/>
                </a:lnTo>
                <a:lnTo>
                  <a:pt x="56041" y="10864"/>
                </a:lnTo>
                <a:lnTo>
                  <a:pt x="55708" y="10792"/>
                </a:lnTo>
                <a:lnTo>
                  <a:pt x="55279" y="10708"/>
                </a:lnTo>
                <a:lnTo>
                  <a:pt x="54770" y="10624"/>
                </a:lnTo>
                <a:lnTo>
                  <a:pt x="54150" y="10534"/>
                </a:lnTo>
                <a:lnTo>
                  <a:pt x="53403" y="10443"/>
                </a:lnTo>
                <a:lnTo>
                  <a:pt x="52545" y="10341"/>
                </a:lnTo>
                <a:lnTo>
                  <a:pt x="51528" y="10233"/>
                </a:lnTo>
                <a:lnTo>
                  <a:pt x="50367" y="10125"/>
                </a:lnTo>
                <a:lnTo>
                  <a:pt x="49048" y="10005"/>
                </a:lnTo>
                <a:lnTo>
                  <a:pt x="47538" y="9885"/>
                </a:lnTo>
                <a:lnTo>
                  <a:pt x="45854" y="9752"/>
                </a:lnTo>
                <a:lnTo>
                  <a:pt x="43946" y="9614"/>
                </a:lnTo>
                <a:lnTo>
                  <a:pt x="41833" y="9470"/>
                </a:lnTo>
                <a:lnTo>
                  <a:pt x="39496" y="9320"/>
                </a:lnTo>
                <a:lnTo>
                  <a:pt x="38813" y="7679"/>
                </a:lnTo>
                <a:lnTo>
                  <a:pt x="38193" y="6243"/>
                </a:lnTo>
                <a:lnTo>
                  <a:pt x="37621" y="5000"/>
                </a:lnTo>
                <a:lnTo>
                  <a:pt x="37096" y="3936"/>
                </a:lnTo>
                <a:lnTo>
                  <a:pt x="36842" y="3461"/>
                </a:lnTo>
                <a:lnTo>
                  <a:pt x="36620" y="3029"/>
                </a:lnTo>
                <a:lnTo>
                  <a:pt x="36397" y="2638"/>
                </a:lnTo>
                <a:lnTo>
                  <a:pt x="36175" y="2278"/>
                </a:lnTo>
                <a:lnTo>
                  <a:pt x="35968" y="1953"/>
                </a:lnTo>
                <a:lnTo>
                  <a:pt x="35777" y="1665"/>
                </a:lnTo>
                <a:lnTo>
                  <a:pt x="35586" y="1401"/>
                </a:lnTo>
                <a:lnTo>
                  <a:pt x="35412" y="1166"/>
                </a:lnTo>
                <a:lnTo>
                  <a:pt x="35221" y="962"/>
                </a:lnTo>
                <a:lnTo>
                  <a:pt x="35062" y="782"/>
                </a:lnTo>
                <a:lnTo>
                  <a:pt x="34887" y="625"/>
                </a:lnTo>
                <a:lnTo>
                  <a:pt x="34728" y="493"/>
                </a:lnTo>
                <a:lnTo>
                  <a:pt x="34569" y="379"/>
                </a:lnTo>
                <a:lnTo>
                  <a:pt x="34410" y="289"/>
                </a:lnTo>
                <a:lnTo>
                  <a:pt x="34267" y="211"/>
                </a:lnTo>
                <a:lnTo>
                  <a:pt x="34108" y="151"/>
                </a:lnTo>
                <a:lnTo>
                  <a:pt x="33965" y="103"/>
                </a:lnTo>
                <a:lnTo>
                  <a:pt x="33822" y="67"/>
                </a:lnTo>
                <a:lnTo>
                  <a:pt x="33663" y="37"/>
                </a:lnTo>
                <a:lnTo>
                  <a:pt x="33520" y="25"/>
                </a:lnTo>
                <a:lnTo>
                  <a:pt x="33361" y="13"/>
                </a:lnTo>
                <a:lnTo>
                  <a:pt x="33218" y="7"/>
                </a:lnTo>
                <a:lnTo>
                  <a:pt x="329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2" name="Google Shape;112;p7"/>
          <p:cNvSpPr/>
          <p:nvPr/>
        </p:nvSpPr>
        <p:spPr>
          <a:xfrm>
            <a:off x="4015108" y="915300"/>
            <a:ext cx="956873" cy="836045"/>
          </a:xfrm>
          <a:custGeom>
            <a:avLst/>
            <a:gdLst/>
            <a:ahLst/>
            <a:cxnLst/>
            <a:rect l="l" t="t" r="r" b="b"/>
            <a:pathLst>
              <a:path w="118169" h="34358" extrusionOk="0">
                <a:moveTo>
                  <a:pt x="84777" y="7018"/>
                </a:moveTo>
                <a:lnTo>
                  <a:pt x="85063" y="7265"/>
                </a:lnTo>
                <a:lnTo>
                  <a:pt x="85333" y="7499"/>
                </a:lnTo>
                <a:lnTo>
                  <a:pt x="85778" y="7920"/>
                </a:lnTo>
                <a:lnTo>
                  <a:pt x="86128" y="8262"/>
                </a:lnTo>
                <a:lnTo>
                  <a:pt x="86350" y="8520"/>
                </a:lnTo>
                <a:lnTo>
                  <a:pt x="86128" y="8713"/>
                </a:lnTo>
                <a:lnTo>
                  <a:pt x="85873" y="8923"/>
                </a:lnTo>
                <a:lnTo>
                  <a:pt x="85571" y="9145"/>
                </a:lnTo>
                <a:lnTo>
                  <a:pt x="85222" y="9380"/>
                </a:lnTo>
                <a:lnTo>
                  <a:pt x="84856" y="9620"/>
                </a:lnTo>
                <a:lnTo>
                  <a:pt x="84443" y="9860"/>
                </a:lnTo>
                <a:lnTo>
                  <a:pt x="83998" y="10095"/>
                </a:lnTo>
                <a:lnTo>
                  <a:pt x="83759" y="10215"/>
                </a:lnTo>
                <a:lnTo>
                  <a:pt x="83521" y="10329"/>
                </a:lnTo>
                <a:lnTo>
                  <a:pt x="83267" y="10443"/>
                </a:lnTo>
                <a:lnTo>
                  <a:pt x="83012" y="10551"/>
                </a:lnTo>
                <a:lnTo>
                  <a:pt x="82742" y="10654"/>
                </a:lnTo>
                <a:lnTo>
                  <a:pt x="82472" y="10756"/>
                </a:lnTo>
                <a:lnTo>
                  <a:pt x="82202" y="10852"/>
                </a:lnTo>
                <a:lnTo>
                  <a:pt x="81916" y="10936"/>
                </a:lnTo>
                <a:lnTo>
                  <a:pt x="81630" y="11020"/>
                </a:lnTo>
                <a:lnTo>
                  <a:pt x="81328" y="11098"/>
                </a:lnTo>
                <a:lnTo>
                  <a:pt x="81026" y="11170"/>
                </a:lnTo>
                <a:lnTo>
                  <a:pt x="80724" y="11230"/>
                </a:lnTo>
                <a:lnTo>
                  <a:pt x="80406" y="11284"/>
                </a:lnTo>
                <a:lnTo>
                  <a:pt x="80088" y="11332"/>
                </a:lnTo>
                <a:lnTo>
                  <a:pt x="79770" y="11369"/>
                </a:lnTo>
                <a:lnTo>
                  <a:pt x="79436" y="11393"/>
                </a:lnTo>
                <a:lnTo>
                  <a:pt x="79103" y="11411"/>
                </a:lnTo>
                <a:lnTo>
                  <a:pt x="78769" y="11417"/>
                </a:lnTo>
                <a:lnTo>
                  <a:pt x="78403" y="11411"/>
                </a:lnTo>
                <a:lnTo>
                  <a:pt x="78038" y="11393"/>
                </a:lnTo>
                <a:lnTo>
                  <a:pt x="77672" y="11363"/>
                </a:lnTo>
                <a:lnTo>
                  <a:pt x="77307" y="11320"/>
                </a:lnTo>
                <a:lnTo>
                  <a:pt x="76925" y="11266"/>
                </a:lnTo>
                <a:lnTo>
                  <a:pt x="76544" y="11194"/>
                </a:lnTo>
                <a:lnTo>
                  <a:pt x="76162" y="11116"/>
                </a:lnTo>
                <a:lnTo>
                  <a:pt x="75765" y="11026"/>
                </a:lnTo>
                <a:lnTo>
                  <a:pt x="75542" y="10966"/>
                </a:lnTo>
                <a:lnTo>
                  <a:pt x="75336" y="10906"/>
                </a:lnTo>
                <a:lnTo>
                  <a:pt x="75161" y="10846"/>
                </a:lnTo>
                <a:lnTo>
                  <a:pt x="74986" y="10786"/>
                </a:lnTo>
                <a:lnTo>
                  <a:pt x="74827" y="10720"/>
                </a:lnTo>
                <a:lnTo>
                  <a:pt x="74684" y="10654"/>
                </a:lnTo>
                <a:lnTo>
                  <a:pt x="74573" y="10587"/>
                </a:lnTo>
                <a:lnTo>
                  <a:pt x="74462" y="10521"/>
                </a:lnTo>
                <a:lnTo>
                  <a:pt x="74382" y="10449"/>
                </a:lnTo>
                <a:lnTo>
                  <a:pt x="74319" y="10377"/>
                </a:lnTo>
                <a:lnTo>
                  <a:pt x="74255" y="10305"/>
                </a:lnTo>
                <a:lnTo>
                  <a:pt x="74223" y="10233"/>
                </a:lnTo>
                <a:lnTo>
                  <a:pt x="74207" y="10155"/>
                </a:lnTo>
                <a:lnTo>
                  <a:pt x="74207" y="10077"/>
                </a:lnTo>
                <a:lnTo>
                  <a:pt x="74223" y="9999"/>
                </a:lnTo>
                <a:lnTo>
                  <a:pt x="74255" y="9920"/>
                </a:lnTo>
                <a:lnTo>
                  <a:pt x="74319" y="9824"/>
                </a:lnTo>
                <a:lnTo>
                  <a:pt x="74398" y="9728"/>
                </a:lnTo>
                <a:lnTo>
                  <a:pt x="74493" y="9632"/>
                </a:lnTo>
                <a:lnTo>
                  <a:pt x="74605" y="9536"/>
                </a:lnTo>
                <a:lnTo>
                  <a:pt x="74748" y="9434"/>
                </a:lnTo>
                <a:lnTo>
                  <a:pt x="74907" y="9332"/>
                </a:lnTo>
                <a:lnTo>
                  <a:pt x="75082" y="9229"/>
                </a:lnTo>
                <a:lnTo>
                  <a:pt x="75272" y="9127"/>
                </a:lnTo>
                <a:lnTo>
                  <a:pt x="75479" y="9025"/>
                </a:lnTo>
                <a:lnTo>
                  <a:pt x="75717" y="8923"/>
                </a:lnTo>
                <a:lnTo>
                  <a:pt x="75956" y="8821"/>
                </a:lnTo>
                <a:lnTo>
                  <a:pt x="76226" y="8725"/>
                </a:lnTo>
                <a:lnTo>
                  <a:pt x="76512" y="8623"/>
                </a:lnTo>
                <a:lnTo>
                  <a:pt x="76814" y="8520"/>
                </a:lnTo>
                <a:lnTo>
                  <a:pt x="77116" y="8418"/>
                </a:lnTo>
                <a:lnTo>
                  <a:pt x="77450" y="8322"/>
                </a:lnTo>
                <a:lnTo>
                  <a:pt x="77799" y="8220"/>
                </a:lnTo>
                <a:lnTo>
                  <a:pt x="78165" y="8124"/>
                </a:lnTo>
                <a:lnTo>
                  <a:pt x="78546" y="8028"/>
                </a:lnTo>
                <a:lnTo>
                  <a:pt x="78944" y="7938"/>
                </a:lnTo>
                <a:lnTo>
                  <a:pt x="79357" y="7848"/>
                </a:lnTo>
                <a:lnTo>
                  <a:pt x="79770" y="7757"/>
                </a:lnTo>
                <a:lnTo>
                  <a:pt x="80215" y="7667"/>
                </a:lnTo>
                <a:lnTo>
                  <a:pt x="80676" y="7583"/>
                </a:lnTo>
                <a:lnTo>
                  <a:pt x="81137" y="7505"/>
                </a:lnTo>
                <a:lnTo>
                  <a:pt x="81614" y="7421"/>
                </a:lnTo>
                <a:lnTo>
                  <a:pt x="82106" y="7349"/>
                </a:lnTo>
                <a:lnTo>
                  <a:pt x="82615" y="7277"/>
                </a:lnTo>
                <a:lnTo>
                  <a:pt x="83140" y="7205"/>
                </a:lnTo>
                <a:lnTo>
                  <a:pt x="83664" y="7139"/>
                </a:lnTo>
                <a:lnTo>
                  <a:pt x="84220" y="7078"/>
                </a:lnTo>
                <a:lnTo>
                  <a:pt x="84777" y="7018"/>
                </a:lnTo>
                <a:close/>
                <a:moveTo>
                  <a:pt x="41673" y="9686"/>
                </a:moveTo>
                <a:lnTo>
                  <a:pt x="42087" y="9975"/>
                </a:lnTo>
                <a:lnTo>
                  <a:pt x="42452" y="10257"/>
                </a:lnTo>
                <a:lnTo>
                  <a:pt x="42786" y="10533"/>
                </a:lnTo>
                <a:lnTo>
                  <a:pt x="43056" y="10810"/>
                </a:lnTo>
                <a:lnTo>
                  <a:pt x="43310" y="11080"/>
                </a:lnTo>
                <a:lnTo>
                  <a:pt x="43501" y="11339"/>
                </a:lnTo>
                <a:lnTo>
                  <a:pt x="43660" y="11591"/>
                </a:lnTo>
                <a:lnTo>
                  <a:pt x="43787" y="11825"/>
                </a:lnTo>
                <a:lnTo>
                  <a:pt x="43867" y="12054"/>
                </a:lnTo>
                <a:lnTo>
                  <a:pt x="43898" y="12264"/>
                </a:lnTo>
                <a:lnTo>
                  <a:pt x="43898" y="12366"/>
                </a:lnTo>
                <a:lnTo>
                  <a:pt x="43898" y="12462"/>
                </a:lnTo>
                <a:lnTo>
                  <a:pt x="43882" y="12552"/>
                </a:lnTo>
                <a:lnTo>
                  <a:pt x="43851" y="12636"/>
                </a:lnTo>
                <a:lnTo>
                  <a:pt x="43819" y="12720"/>
                </a:lnTo>
                <a:lnTo>
                  <a:pt x="43771" y="12799"/>
                </a:lnTo>
                <a:lnTo>
                  <a:pt x="43724" y="12871"/>
                </a:lnTo>
                <a:lnTo>
                  <a:pt x="43660" y="12937"/>
                </a:lnTo>
                <a:lnTo>
                  <a:pt x="43581" y="12997"/>
                </a:lnTo>
                <a:lnTo>
                  <a:pt x="43501" y="13051"/>
                </a:lnTo>
                <a:lnTo>
                  <a:pt x="43406" y="13099"/>
                </a:lnTo>
                <a:lnTo>
                  <a:pt x="43310" y="13141"/>
                </a:lnTo>
                <a:lnTo>
                  <a:pt x="43231" y="13129"/>
                </a:lnTo>
                <a:lnTo>
                  <a:pt x="43167" y="13105"/>
                </a:lnTo>
                <a:lnTo>
                  <a:pt x="43088" y="13075"/>
                </a:lnTo>
                <a:lnTo>
                  <a:pt x="43008" y="13045"/>
                </a:lnTo>
                <a:lnTo>
                  <a:pt x="42834" y="12955"/>
                </a:lnTo>
                <a:lnTo>
                  <a:pt x="42675" y="12835"/>
                </a:lnTo>
                <a:lnTo>
                  <a:pt x="42500" y="12690"/>
                </a:lnTo>
                <a:lnTo>
                  <a:pt x="42341" y="12522"/>
                </a:lnTo>
                <a:lnTo>
                  <a:pt x="42182" y="12336"/>
                </a:lnTo>
                <a:lnTo>
                  <a:pt x="42023" y="12120"/>
                </a:lnTo>
                <a:lnTo>
                  <a:pt x="41896" y="11879"/>
                </a:lnTo>
                <a:lnTo>
                  <a:pt x="41769" y="11627"/>
                </a:lnTo>
                <a:lnTo>
                  <a:pt x="41689" y="11345"/>
                </a:lnTo>
                <a:lnTo>
                  <a:pt x="41610" y="11050"/>
                </a:lnTo>
                <a:lnTo>
                  <a:pt x="41578" y="10732"/>
                </a:lnTo>
                <a:lnTo>
                  <a:pt x="41578" y="10401"/>
                </a:lnTo>
                <a:lnTo>
                  <a:pt x="41578" y="10227"/>
                </a:lnTo>
                <a:lnTo>
                  <a:pt x="41610" y="10053"/>
                </a:lnTo>
                <a:lnTo>
                  <a:pt x="41642" y="9872"/>
                </a:lnTo>
                <a:lnTo>
                  <a:pt x="41673" y="9686"/>
                </a:lnTo>
                <a:close/>
                <a:moveTo>
                  <a:pt x="104183" y="16121"/>
                </a:moveTo>
                <a:lnTo>
                  <a:pt x="104564" y="16127"/>
                </a:lnTo>
                <a:lnTo>
                  <a:pt x="104930" y="16145"/>
                </a:lnTo>
                <a:lnTo>
                  <a:pt x="105311" y="16169"/>
                </a:lnTo>
                <a:lnTo>
                  <a:pt x="105661" y="16199"/>
                </a:lnTo>
                <a:lnTo>
                  <a:pt x="106026" y="16235"/>
                </a:lnTo>
                <a:lnTo>
                  <a:pt x="106376" y="16284"/>
                </a:lnTo>
                <a:lnTo>
                  <a:pt x="106741" y="16332"/>
                </a:lnTo>
                <a:lnTo>
                  <a:pt x="107075" y="16392"/>
                </a:lnTo>
                <a:lnTo>
                  <a:pt x="107425" y="16458"/>
                </a:lnTo>
                <a:lnTo>
                  <a:pt x="107759" y="16530"/>
                </a:lnTo>
                <a:lnTo>
                  <a:pt x="108108" y="16608"/>
                </a:lnTo>
                <a:lnTo>
                  <a:pt x="108426" y="16698"/>
                </a:lnTo>
                <a:lnTo>
                  <a:pt x="108760" y="16788"/>
                </a:lnTo>
                <a:lnTo>
                  <a:pt x="108506" y="17101"/>
                </a:lnTo>
                <a:lnTo>
                  <a:pt x="108220" y="17401"/>
                </a:lnTo>
                <a:lnTo>
                  <a:pt x="107918" y="17690"/>
                </a:lnTo>
                <a:lnTo>
                  <a:pt x="107584" y="17966"/>
                </a:lnTo>
                <a:lnTo>
                  <a:pt x="107234" y="18236"/>
                </a:lnTo>
                <a:lnTo>
                  <a:pt x="106869" y="18489"/>
                </a:lnTo>
                <a:lnTo>
                  <a:pt x="106471" y="18735"/>
                </a:lnTo>
                <a:lnTo>
                  <a:pt x="106058" y="18963"/>
                </a:lnTo>
                <a:lnTo>
                  <a:pt x="105629" y="19180"/>
                </a:lnTo>
                <a:lnTo>
                  <a:pt x="105168" y="19384"/>
                </a:lnTo>
                <a:lnTo>
                  <a:pt x="104707" y="19576"/>
                </a:lnTo>
                <a:lnTo>
                  <a:pt x="104469" y="19666"/>
                </a:lnTo>
                <a:lnTo>
                  <a:pt x="104214" y="19750"/>
                </a:lnTo>
                <a:lnTo>
                  <a:pt x="103976" y="19835"/>
                </a:lnTo>
                <a:lnTo>
                  <a:pt x="103722" y="19913"/>
                </a:lnTo>
                <a:lnTo>
                  <a:pt x="103451" y="19991"/>
                </a:lnTo>
                <a:lnTo>
                  <a:pt x="103197" y="20063"/>
                </a:lnTo>
                <a:lnTo>
                  <a:pt x="102927" y="20129"/>
                </a:lnTo>
                <a:lnTo>
                  <a:pt x="102673" y="20189"/>
                </a:lnTo>
                <a:lnTo>
                  <a:pt x="102403" y="20249"/>
                </a:lnTo>
                <a:lnTo>
                  <a:pt x="102116" y="20303"/>
                </a:lnTo>
                <a:lnTo>
                  <a:pt x="101656" y="20393"/>
                </a:lnTo>
                <a:lnTo>
                  <a:pt x="101195" y="20465"/>
                </a:lnTo>
                <a:lnTo>
                  <a:pt x="100734" y="20526"/>
                </a:lnTo>
                <a:lnTo>
                  <a:pt x="100289" y="20580"/>
                </a:lnTo>
                <a:lnTo>
                  <a:pt x="99860" y="20622"/>
                </a:lnTo>
                <a:lnTo>
                  <a:pt x="99446" y="20652"/>
                </a:lnTo>
                <a:lnTo>
                  <a:pt x="99033" y="20664"/>
                </a:lnTo>
                <a:lnTo>
                  <a:pt x="98620" y="20670"/>
                </a:lnTo>
                <a:lnTo>
                  <a:pt x="98381" y="20670"/>
                </a:lnTo>
                <a:lnTo>
                  <a:pt x="98143" y="20664"/>
                </a:lnTo>
                <a:lnTo>
                  <a:pt x="97921" y="20652"/>
                </a:lnTo>
                <a:lnTo>
                  <a:pt x="97698" y="20634"/>
                </a:lnTo>
                <a:lnTo>
                  <a:pt x="97491" y="20616"/>
                </a:lnTo>
                <a:lnTo>
                  <a:pt x="97285" y="20592"/>
                </a:lnTo>
                <a:lnTo>
                  <a:pt x="97094" y="20568"/>
                </a:lnTo>
                <a:lnTo>
                  <a:pt x="96903" y="20538"/>
                </a:lnTo>
                <a:lnTo>
                  <a:pt x="96729" y="20502"/>
                </a:lnTo>
                <a:lnTo>
                  <a:pt x="96554" y="20465"/>
                </a:lnTo>
                <a:lnTo>
                  <a:pt x="96379" y="20423"/>
                </a:lnTo>
                <a:lnTo>
                  <a:pt x="96220" y="20375"/>
                </a:lnTo>
                <a:lnTo>
                  <a:pt x="96077" y="20333"/>
                </a:lnTo>
                <a:lnTo>
                  <a:pt x="95934" y="20279"/>
                </a:lnTo>
                <a:lnTo>
                  <a:pt x="95791" y="20231"/>
                </a:lnTo>
                <a:lnTo>
                  <a:pt x="95664" y="20177"/>
                </a:lnTo>
                <a:lnTo>
                  <a:pt x="95425" y="20057"/>
                </a:lnTo>
                <a:lnTo>
                  <a:pt x="95219" y="19937"/>
                </a:lnTo>
                <a:lnTo>
                  <a:pt x="95044" y="19805"/>
                </a:lnTo>
                <a:lnTo>
                  <a:pt x="94901" y="19666"/>
                </a:lnTo>
                <a:lnTo>
                  <a:pt x="94774" y="19522"/>
                </a:lnTo>
                <a:lnTo>
                  <a:pt x="94694" y="19378"/>
                </a:lnTo>
                <a:lnTo>
                  <a:pt x="94631" y="19234"/>
                </a:lnTo>
                <a:lnTo>
                  <a:pt x="94583" y="19084"/>
                </a:lnTo>
                <a:lnTo>
                  <a:pt x="94583" y="18963"/>
                </a:lnTo>
                <a:lnTo>
                  <a:pt x="94583" y="18843"/>
                </a:lnTo>
                <a:lnTo>
                  <a:pt x="94615" y="18723"/>
                </a:lnTo>
                <a:lnTo>
                  <a:pt x="94646" y="18603"/>
                </a:lnTo>
                <a:lnTo>
                  <a:pt x="94710" y="18483"/>
                </a:lnTo>
                <a:lnTo>
                  <a:pt x="94774" y="18356"/>
                </a:lnTo>
                <a:lnTo>
                  <a:pt x="94869" y="18236"/>
                </a:lnTo>
                <a:lnTo>
                  <a:pt x="94980" y="18122"/>
                </a:lnTo>
                <a:lnTo>
                  <a:pt x="95091" y="18002"/>
                </a:lnTo>
                <a:lnTo>
                  <a:pt x="95235" y="17888"/>
                </a:lnTo>
                <a:lnTo>
                  <a:pt x="95393" y="17768"/>
                </a:lnTo>
                <a:lnTo>
                  <a:pt x="95568" y="17659"/>
                </a:lnTo>
                <a:lnTo>
                  <a:pt x="95759" y="17545"/>
                </a:lnTo>
                <a:lnTo>
                  <a:pt x="95982" y="17437"/>
                </a:lnTo>
                <a:lnTo>
                  <a:pt x="96204" y="17329"/>
                </a:lnTo>
                <a:lnTo>
                  <a:pt x="96458" y="17227"/>
                </a:lnTo>
                <a:lnTo>
                  <a:pt x="96729" y="17125"/>
                </a:lnTo>
                <a:lnTo>
                  <a:pt x="97015" y="17029"/>
                </a:lnTo>
                <a:lnTo>
                  <a:pt x="97317" y="16938"/>
                </a:lnTo>
                <a:lnTo>
                  <a:pt x="97634" y="16848"/>
                </a:lnTo>
                <a:lnTo>
                  <a:pt x="97984" y="16758"/>
                </a:lnTo>
                <a:lnTo>
                  <a:pt x="98334" y="16680"/>
                </a:lnTo>
                <a:lnTo>
                  <a:pt x="98715" y="16602"/>
                </a:lnTo>
                <a:lnTo>
                  <a:pt x="99113" y="16524"/>
                </a:lnTo>
                <a:lnTo>
                  <a:pt x="99542" y="16458"/>
                </a:lnTo>
                <a:lnTo>
                  <a:pt x="99971" y="16398"/>
                </a:lnTo>
                <a:lnTo>
                  <a:pt x="100432" y="16338"/>
                </a:lnTo>
                <a:lnTo>
                  <a:pt x="100909" y="16284"/>
                </a:lnTo>
                <a:lnTo>
                  <a:pt x="101417" y="16241"/>
                </a:lnTo>
                <a:lnTo>
                  <a:pt x="101942" y="16199"/>
                </a:lnTo>
                <a:lnTo>
                  <a:pt x="102482" y="16163"/>
                </a:lnTo>
                <a:lnTo>
                  <a:pt x="103038" y="16139"/>
                </a:lnTo>
                <a:lnTo>
                  <a:pt x="103420" y="16127"/>
                </a:lnTo>
                <a:lnTo>
                  <a:pt x="103801" y="16121"/>
                </a:lnTo>
                <a:close/>
                <a:moveTo>
                  <a:pt x="17833" y="19348"/>
                </a:moveTo>
                <a:lnTo>
                  <a:pt x="18787" y="19354"/>
                </a:lnTo>
                <a:lnTo>
                  <a:pt x="19724" y="19378"/>
                </a:lnTo>
                <a:lnTo>
                  <a:pt x="20630" y="19414"/>
                </a:lnTo>
                <a:lnTo>
                  <a:pt x="21520" y="19456"/>
                </a:lnTo>
                <a:lnTo>
                  <a:pt x="22379" y="19516"/>
                </a:lnTo>
                <a:lnTo>
                  <a:pt x="23189" y="19588"/>
                </a:lnTo>
                <a:lnTo>
                  <a:pt x="23984" y="19666"/>
                </a:lnTo>
                <a:lnTo>
                  <a:pt x="24365" y="19714"/>
                </a:lnTo>
                <a:lnTo>
                  <a:pt x="24731" y="19762"/>
                </a:lnTo>
                <a:lnTo>
                  <a:pt x="25080" y="19811"/>
                </a:lnTo>
                <a:lnTo>
                  <a:pt x="25414" y="19865"/>
                </a:lnTo>
                <a:lnTo>
                  <a:pt x="25748" y="19919"/>
                </a:lnTo>
                <a:lnTo>
                  <a:pt x="26066" y="19973"/>
                </a:lnTo>
                <a:lnTo>
                  <a:pt x="26368" y="20033"/>
                </a:lnTo>
                <a:lnTo>
                  <a:pt x="26654" y="20093"/>
                </a:lnTo>
                <a:lnTo>
                  <a:pt x="26924" y="20153"/>
                </a:lnTo>
                <a:lnTo>
                  <a:pt x="27178" y="20219"/>
                </a:lnTo>
                <a:lnTo>
                  <a:pt x="27417" y="20285"/>
                </a:lnTo>
                <a:lnTo>
                  <a:pt x="27623" y="20351"/>
                </a:lnTo>
                <a:lnTo>
                  <a:pt x="27830" y="20417"/>
                </a:lnTo>
                <a:lnTo>
                  <a:pt x="28021" y="20490"/>
                </a:lnTo>
                <a:lnTo>
                  <a:pt x="28180" y="20562"/>
                </a:lnTo>
                <a:lnTo>
                  <a:pt x="28339" y="20640"/>
                </a:lnTo>
                <a:lnTo>
                  <a:pt x="28466" y="20712"/>
                </a:lnTo>
                <a:lnTo>
                  <a:pt x="28561" y="20790"/>
                </a:lnTo>
                <a:lnTo>
                  <a:pt x="28641" y="20850"/>
                </a:lnTo>
                <a:lnTo>
                  <a:pt x="28720" y="20946"/>
                </a:lnTo>
                <a:lnTo>
                  <a:pt x="28752" y="21000"/>
                </a:lnTo>
                <a:lnTo>
                  <a:pt x="28784" y="21066"/>
                </a:lnTo>
                <a:lnTo>
                  <a:pt x="28784" y="21132"/>
                </a:lnTo>
                <a:lnTo>
                  <a:pt x="28784" y="21211"/>
                </a:lnTo>
                <a:lnTo>
                  <a:pt x="28752" y="21295"/>
                </a:lnTo>
                <a:lnTo>
                  <a:pt x="28688" y="21391"/>
                </a:lnTo>
                <a:lnTo>
                  <a:pt x="28609" y="21487"/>
                </a:lnTo>
                <a:lnTo>
                  <a:pt x="28482" y="21595"/>
                </a:lnTo>
                <a:lnTo>
                  <a:pt x="28339" y="21709"/>
                </a:lnTo>
                <a:lnTo>
                  <a:pt x="28148" y="21835"/>
                </a:lnTo>
                <a:lnTo>
                  <a:pt x="27909" y="21968"/>
                </a:lnTo>
                <a:lnTo>
                  <a:pt x="27623" y="22106"/>
                </a:lnTo>
                <a:lnTo>
                  <a:pt x="27337" y="22226"/>
                </a:lnTo>
                <a:lnTo>
                  <a:pt x="27051" y="22334"/>
                </a:lnTo>
                <a:lnTo>
                  <a:pt x="26765" y="22418"/>
                </a:lnTo>
                <a:lnTo>
                  <a:pt x="26622" y="22460"/>
                </a:lnTo>
                <a:lnTo>
                  <a:pt x="26463" y="22490"/>
                </a:lnTo>
                <a:lnTo>
                  <a:pt x="26320" y="22520"/>
                </a:lnTo>
                <a:lnTo>
                  <a:pt x="26161" y="22550"/>
                </a:lnTo>
                <a:lnTo>
                  <a:pt x="26018" y="22568"/>
                </a:lnTo>
                <a:lnTo>
                  <a:pt x="25859" y="22587"/>
                </a:lnTo>
                <a:lnTo>
                  <a:pt x="25700" y="22599"/>
                </a:lnTo>
                <a:lnTo>
                  <a:pt x="25541" y="22611"/>
                </a:lnTo>
                <a:lnTo>
                  <a:pt x="25382" y="22617"/>
                </a:lnTo>
                <a:lnTo>
                  <a:pt x="24969" y="22617"/>
                </a:lnTo>
                <a:lnTo>
                  <a:pt x="24731" y="22605"/>
                </a:lnTo>
                <a:lnTo>
                  <a:pt x="24476" y="22587"/>
                </a:lnTo>
                <a:lnTo>
                  <a:pt x="24222" y="22556"/>
                </a:lnTo>
                <a:lnTo>
                  <a:pt x="23968" y="22526"/>
                </a:lnTo>
                <a:lnTo>
                  <a:pt x="23714" y="22484"/>
                </a:lnTo>
                <a:lnTo>
                  <a:pt x="23443" y="22436"/>
                </a:lnTo>
                <a:lnTo>
                  <a:pt x="23189" y="22382"/>
                </a:lnTo>
                <a:lnTo>
                  <a:pt x="22919" y="22316"/>
                </a:lnTo>
                <a:lnTo>
                  <a:pt x="22649" y="22250"/>
                </a:lnTo>
                <a:lnTo>
                  <a:pt x="22379" y="22178"/>
                </a:lnTo>
                <a:lnTo>
                  <a:pt x="22092" y="22094"/>
                </a:lnTo>
                <a:lnTo>
                  <a:pt x="21822" y="22010"/>
                </a:lnTo>
                <a:lnTo>
                  <a:pt x="21552" y="21914"/>
                </a:lnTo>
                <a:lnTo>
                  <a:pt x="21266" y="21817"/>
                </a:lnTo>
                <a:lnTo>
                  <a:pt x="20996" y="21709"/>
                </a:lnTo>
                <a:lnTo>
                  <a:pt x="20710" y="21601"/>
                </a:lnTo>
                <a:lnTo>
                  <a:pt x="20440" y="21487"/>
                </a:lnTo>
                <a:lnTo>
                  <a:pt x="20169" y="21367"/>
                </a:lnTo>
                <a:lnTo>
                  <a:pt x="19883" y="21235"/>
                </a:lnTo>
                <a:lnTo>
                  <a:pt x="19343" y="20970"/>
                </a:lnTo>
                <a:lnTo>
                  <a:pt x="18802" y="20682"/>
                </a:lnTo>
                <a:lnTo>
                  <a:pt x="18278" y="20375"/>
                </a:lnTo>
                <a:lnTo>
                  <a:pt x="17754" y="20051"/>
                </a:lnTo>
                <a:lnTo>
                  <a:pt x="17261" y="19714"/>
                </a:lnTo>
                <a:lnTo>
                  <a:pt x="16768" y="19360"/>
                </a:lnTo>
                <a:lnTo>
                  <a:pt x="17308" y="19354"/>
                </a:lnTo>
                <a:lnTo>
                  <a:pt x="17833" y="19348"/>
                </a:lnTo>
                <a:close/>
                <a:moveTo>
                  <a:pt x="48476" y="24683"/>
                </a:moveTo>
                <a:lnTo>
                  <a:pt x="48746" y="24696"/>
                </a:lnTo>
                <a:lnTo>
                  <a:pt x="49016" y="24714"/>
                </a:lnTo>
                <a:lnTo>
                  <a:pt x="49302" y="24744"/>
                </a:lnTo>
                <a:lnTo>
                  <a:pt x="49588" y="24792"/>
                </a:lnTo>
                <a:lnTo>
                  <a:pt x="49890" y="24846"/>
                </a:lnTo>
                <a:lnTo>
                  <a:pt x="50192" y="24918"/>
                </a:lnTo>
                <a:lnTo>
                  <a:pt x="50494" y="24996"/>
                </a:lnTo>
                <a:lnTo>
                  <a:pt x="50796" y="25086"/>
                </a:lnTo>
                <a:lnTo>
                  <a:pt x="51098" y="25188"/>
                </a:lnTo>
                <a:lnTo>
                  <a:pt x="51384" y="25296"/>
                </a:lnTo>
                <a:lnTo>
                  <a:pt x="51670" y="25417"/>
                </a:lnTo>
                <a:lnTo>
                  <a:pt x="51925" y="25549"/>
                </a:lnTo>
                <a:lnTo>
                  <a:pt x="52179" y="25687"/>
                </a:lnTo>
                <a:lnTo>
                  <a:pt x="52401" y="25831"/>
                </a:lnTo>
                <a:lnTo>
                  <a:pt x="52624" y="25981"/>
                </a:lnTo>
                <a:lnTo>
                  <a:pt x="52799" y="26144"/>
                </a:lnTo>
                <a:lnTo>
                  <a:pt x="52910" y="26246"/>
                </a:lnTo>
                <a:lnTo>
                  <a:pt x="53005" y="26366"/>
                </a:lnTo>
                <a:lnTo>
                  <a:pt x="53085" y="26492"/>
                </a:lnTo>
                <a:lnTo>
                  <a:pt x="53164" y="26624"/>
                </a:lnTo>
                <a:lnTo>
                  <a:pt x="53228" y="26768"/>
                </a:lnTo>
                <a:lnTo>
                  <a:pt x="53260" y="26925"/>
                </a:lnTo>
                <a:lnTo>
                  <a:pt x="53260" y="27087"/>
                </a:lnTo>
                <a:lnTo>
                  <a:pt x="53244" y="27255"/>
                </a:lnTo>
                <a:lnTo>
                  <a:pt x="53180" y="27429"/>
                </a:lnTo>
                <a:lnTo>
                  <a:pt x="53085" y="27610"/>
                </a:lnTo>
                <a:lnTo>
                  <a:pt x="53021" y="27706"/>
                </a:lnTo>
                <a:lnTo>
                  <a:pt x="52942" y="27802"/>
                </a:lnTo>
                <a:lnTo>
                  <a:pt x="52862" y="27892"/>
                </a:lnTo>
                <a:lnTo>
                  <a:pt x="52767" y="27994"/>
                </a:lnTo>
                <a:lnTo>
                  <a:pt x="52656" y="28090"/>
                </a:lnTo>
                <a:lnTo>
                  <a:pt x="52529" y="28192"/>
                </a:lnTo>
                <a:lnTo>
                  <a:pt x="52386" y="28289"/>
                </a:lnTo>
                <a:lnTo>
                  <a:pt x="52227" y="28391"/>
                </a:lnTo>
                <a:lnTo>
                  <a:pt x="52068" y="28493"/>
                </a:lnTo>
                <a:lnTo>
                  <a:pt x="51877" y="28595"/>
                </a:lnTo>
                <a:lnTo>
                  <a:pt x="51686" y="28703"/>
                </a:lnTo>
                <a:lnTo>
                  <a:pt x="51480" y="28805"/>
                </a:lnTo>
                <a:lnTo>
                  <a:pt x="51098" y="28631"/>
                </a:lnTo>
                <a:lnTo>
                  <a:pt x="50749" y="28457"/>
                </a:lnTo>
                <a:lnTo>
                  <a:pt x="50415" y="28283"/>
                </a:lnTo>
                <a:lnTo>
                  <a:pt x="50113" y="28108"/>
                </a:lnTo>
                <a:lnTo>
                  <a:pt x="49811" y="27940"/>
                </a:lnTo>
                <a:lnTo>
                  <a:pt x="49541" y="27772"/>
                </a:lnTo>
                <a:lnTo>
                  <a:pt x="49286" y="27604"/>
                </a:lnTo>
                <a:lnTo>
                  <a:pt x="49048" y="27441"/>
                </a:lnTo>
                <a:lnTo>
                  <a:pt x="48825" y="27285"/>
                </a:lnTo>
                <a:lnTo>
                  <a:pt x="48619" y="27123"/>
                </a:lnTo>
                <a:lnTo>
                  <a:pt x="48428" y="26973"/>
                </a:lnTo>
                <a:lnTo>
                  <a:pt x="48253" y="26823"/>
                </a:lnTo>
                <a:lnTo>
                  <a:pt x="48110" y="26672"/>
                </a:lnTo>
                <a:lnTo>
                  <a:pt x="47967" y="26528"/>
                </a:lnTo>
                <a:lnTo>
                  <a:pt x="47840" y="26390"/>
                </a:lnTo>
                <a:lnTo>
                  <a:pt x="47729" y="26258"/>
                </a:lnTo>
                <a:lnTo>
                  <a:pt x="47633" y="26126"/>
                </a:lnTo>
                <a:lnTo>
                  <a:pt x="47554" y="25999"/>
                </a:lnTo>
                <a:lnTo>
                  <a:pt x="47490" y="25873"/>
                </a:lnTo>
                <a:lnTo>
                  <a:pt x="47443" y="25759"/>
                </a:lnTo>
                <a:lnTo>
                  <a:pt x="47395" y="25645"/>
                </a:lnTo>
                <a:lnTo>
                  <a:pt x="47379" y="25543"/>
                </a:lnTo>
                <a:lnTo>
                  <a:pt x="47363" y="25441"/>
                </a:lnTo>
                <a:lnTo>
                  <a:pt x="47363" y="25344"/>
                </a:lnTo>
                <a:lnTo>
                  <a:pt x="47363" y="25254"/>
                </a:lnTo>
                <a:lnTo>
                  <a:pt x="47395" y="25170"/>
                </a:lnTo>
                <a:lnTo>
                  <a:pt x="47427" y="25092"/>
                </a:lnTo>
                <a:lnTo>
                  <a:pt x="47459" y="25020"/>
                </a:lnTo>
                <a:lnTo>
                  <a:pt x="47522" y="24960"/>
                </a:lnTo>
                <a:lnTo>
                  <a:pt x="47586" y="24900"/>
                </a:lnTo>
                <a:lnTo>
                  <a:pt x="47649" y="24852"/>
                </a:lnTo>
                <a:lnTo>
                  <a:pt x="47729" y="24804"/>
                </a:lnTo>
                <a:lnTo>
                  <a:pt x="47840" y="24762"/>
                </a:lnTo>
                <a:lnTo>
                  <a:pt x="47904" y="24744"/>
                </a:lnTo>
                <a:lnTo>
                  <a:pt x="47999" y="24726"/>
                </a:lnTo>
                <a:lnTo>
                  <a:pt x="48094" y="24708"/>
                </a:lnTo>
                <a:lnTo>
                  <a:pt x="48206" y="24696"/>
                </a:lnTo>
                <a:lnTo>
                  <a:pt x="48333" y="24689"/>
                </a:lnTo>
                <a:lnTo>
                  <a:pt x="48476" y="24683"/>
                </a:lnTo>
                <a:close/>
                <a:moveTo>
                  <a:pt x="83171" y="25026"/>
                </a:moveTo>
                <a:lnTo>
                  <a:pt x="83394" y="25032"/>
                </a:lnTo>
                <a:lnTo>
                  <a:pt x="83616" y="25038"/>
                </a:lnTo>
                <a:lnTo>
                  <a:pt x="83839" y="25050"/>
                </a:lnTo>
                <a:lnTo>
                  <a:pt x="84045" y="25062"/>
                </a:lnTo>
                <a:lnTo>
                  <a:pt x="84252" y="25080"/>
                </a:lnTo>
                <a:lnTo>
                  <a:pt x="84443" y="25104"/>
                </a:lnTo>
                <a:lnTo>
                  <a:pt x="84649" y="25128"/>
                </a:lnTo>
                <a:lnTo>
                  <a:pt x="84824" y="25158"/>
                </a:lnTo>
                <a:lnTo>
                  <a:pt x="85190" y="25218"/>
                </a:lnTo>
                <a:lnTo>
                  <a:pt x="85539" y="25296"/>
                </a:lnTo>
                <a:lnTo>
                  <a:pt x="85857" y="25380"/>
                </a:lnTo>
                <a:lnTo>
                  <a:pt x="86159" y="25471"/>
                </a:lnTo>
                <a:lnTo>
                  <a:pt x="86430" y="25567"/>
                </a:lnTo>
                <a:lnTo>
                  <a:pt x="86684" y="25669"/>
                </a:lnTo>
                <a:lnTo>
                  <a:pt x="86922" y="25771"/>
                </a:lnTo>
                <a:lnTo>
                  <a:pt x="87145" y="25873"/>
                </a:lnTo>
                <a:lnTo>
                  <a:pt x="87335" y="25975"/>
                </a:lnTo>
                <a:lnTo>
                  <a:pt x="87526" y="26077"/>
                </a:lnTo>
                <a:lnTo>
                  <a:pt x="87812" y="26258"/>
                </a:lnTo>
                <a:lnTo>
                  <a:pt x="87971" y="26366"/>
                </a:lnTo>
                <a:lnTo>
                  <a:pt x="88114" y="26474"/>
                </a:lnTo>
                <a:lnTo>
                  <a:pt x="88257" y="26588"/>
                </a:lnTo>
                <a:lnTo>
                  <a:pt x="88400" y="26702"/>
                </a:lnTo>
                <a:lnTo>
                  <a:pt x="88527" y="26823"/>
                </a:lnTo>
                <a:lnTo>
                  <a:pt x="88639" y="26943"/>
                </a:lnTo>
                <a:lnTo>
                  <a:pt x="88861" y="27201"/>
                </a:lnTo>
                <a:lnTo>
                  <a:pt x="89036" y="27459"/>
                </a:lnTo>
                <a:lnTo>
                  <a:pt x="89195" y="27736"/>
                </a:lnTo>
                <a:lnTo>
                  <a:pt x="89259" y="27874"/>
                </a:lnTo>
                <a:lnTo>
                  <a:pt x="89306" y="28012"/>
                </a:lnTo>
                <a:lnTo>
                  <a:pt x="89354" y="28156"/>
                </a:lnTo>
                <a:lnTo>
                  <a:pt x="89402" y="28295"/>
                </a:lnTo>
                <a:lnTo>
                  <a:pt x="89417" y="28439"/>
                </a:lnTo>
                <a:lnTo>
                  <a:pt x="89433" y="28589"/>
                </a:lnTo>
                <a:lnTo>
                  <a:pt x="89433" y="28733"/>
                </a:lnTo>
                <a:lnTo>
                  <a:pt x="89433" y="28877"/>
                </a:lnTo>
                <a:lnTo>
                  <a:pt x="89417" y="29022"/>
                </a:lnTo>
                <a:lnTo>
                  <a:pt x="89386" y="29172"/>
                </a:lnTo>
                <a:lnTo>
                  <a:pt x="89354" y="29316"/>
                </a:lnTo>
                <a:lnTo>
                  <a:pt x="89306" y="29466"/>
                </a:lnTo>
                <a:lnTo>
                  <a:pt x="89243" y="29610"/>
                </a:lnTo>
                <a:lnTo>
                  <a:pt x="89179" y="29755"/>
                </a:lnTo>
                <a:lnTo>
                  <a:pt x="89084" y="29899"/>
                </a:lnTo>
                <a:lnTo>
                  <a:pt x="88988" y="30043"/>
                </a:lnTo>
                <a:lnTo>
                  <a:pt x="88877" y="30187"/>
                </a:lnTo>
                <a:lnTo>
                  <a:pt x="88750" y="30332"/>
                </a:lnTo>
                <a:lnTo>
                  <a:pt x="88623" y="30470"/>
                </a:lnTo>
                <a:lnTo>
                  <a:pt x="88464" y="30608"/>
                </a:lnTo>
                <a:lnTo>
                  <a:pt x="87955" y="30518"/>
                </a:lnTo>
                <a:lnTo>
                  <a:pt x="87447" y="30410"/>
                </a:lnTo>
                <a:lnTo>
                  <a:pt x="86970" y="30301"/>
                </a:lnTo>
                <a:lnTo>
                  <a:pt x="86509" y="30187"/>
                </a:lnTo>
                <a:lnTo>
                  <a:pt x="86048" y="30067"/>
                </a:lnTo>
                <a:lnTo>
                  <a:pt x="85619" y="29935"/>
                </a:lnTo>
                <a:lnTo>
                  <a:pt x="85206" y="29803"/>
                </a:lnTo>
                <a:lnTo>
                  <a:pt x="84808" y="29671"/>
                </a:lnTo>
                <a:lnTo>
                  <a:pt x="84427" y="29526"/>
                </a:lnTo>
                <a:lnTo>
                  <a:pt x="84061" y="29382"/>
                </a:lnTo>
                <a:lnTo>
                  <a:pt x="83728" y="29232"/>
                </a:lnTo>
                <a:lnTo>
                  <a:pt x="83394" y="29076"/>
                </a:lnTo>
                <a:lnTo>
                  <a:pt x="83076" y="28920"/>
                </a:lnTo>
                <a:lnTo>
                  <a:pt x="82790" y="28763"/>
                </a:lnTo>
                <a:lnTo>
                  <a:pt x="82520" y="28607"/>
                </a:lnTo>
                <a:lnTo>
                  <a:pt x="82265" y="28445"/>
                </a:lnTo>
                <a:lnTo>
                  <a:pt x="82027" y="28283"/>
                </a:lnTo>
                <a:lnTo>
                  <a:pt x="81804" y="28120"/>
                </a:lnTo>
                <a:lnTo>
                  <a:pt x="81598" y="27952"/>
                </a:lnTo>
                <a:lnTo>
                  <a:pt x="81423" y="27790"/>
                </a:lnTo>
                <a:lnTo>
                  <a:pt x="81248" y="27628"/>
                </a:lnTo>
                <a:lnTo>
                  <a:pt x="81105" y="27465"/>
                </a:lnTo>
                <a:lnTo>
                  <a:pt x="80978" y="27309"/>
                </a:lnTo>
                <a:lnTo>
                  <a:pt x="80867" y="27147"/>
                </a:lnTo>
                <a:lnTo>
                  <a:pt x="80771" y="26991"/>
                </a:lnTo>
                <a:lnTo>
                  <a:pt x="80692" y="26841"/>
                </a:lnTo>
                <a:lnTo>
                  <a:pt x="80644" y="26690"/>
                </a:lnTo>
                <a:lnTo>
                  <a:pt x="80597" y="26540"/>
                </a:lnTo>
                <a:lnTo>
                  <a:pt x="80581" y="26396"/>
                </a:lnTo>
                <a:lnTo>
                  <a:pt x="80581" y="26258"/>
                </a:lnTo>
                <a:lnTo>
                  <a:pt x="80612" y="26126"/>
                </a:lnTo>
                <a:lnTo>
                  <a:pt x="80644" y="25993"/>
                </a:lnTo>
                <a:lnTo>
                  <a:pt x="80692" y="25909"/>
                </a:lnTo>
                <a:lnTo>
                  <a:pt x="80724" y="25831"/>
                </a:lnTo>
                <a:lnTo>
                  <a:pt x="80787" y="25753"/>
                </a:lnTo>
                <a:lnTo>
                  <a:pt x="80835" y="25687"/>
                </a:lnTo>
                <a:lnTo>
                  <a:pt x="80962" y="25561"/>
                </a:lnTo>
                <a:lnTo>
                  <a:pt x="81121" y="25447"/>
                </a:lnTo>
                <a:lnTo>
                  <a:pt x="81280" y="25356"/>
                </a:lnTo>
                <a:lnTo>
                  <a:pt x="81455" y="25278"/>
                </a:lnTo>
                <a:lnTo>
                  <a:pt x="81646" y="25212"/>
                </a:lnTo>
                <a:lnTo>
                  <a:pt x="81836" y="25164"/>
                </a:lnTo>
                <a:lnTo>
                  <a:pt x="82043" y="25122"/>
                </a:lnTo>
                <a:lnTo>
                  <a:pt x="82234" y="25092"/>
                </a:lnTo>
                <a:lnTo>
                  <a:pt x="82424" y="25068"/>
                </a:lnTo>
                <a:lnTo>
                  <a:pt x="82599" y="25050"/>
                </a:lnTo>
                <a:lnTo>
                  <a:pt x="82758" y="25038"/>
                </a:lnTo>
                <a:lnTo>
                  <a:pt x="82917" y="25032"/>
                </a:lnTo>
                <a:lnTo>
                  <a:pt x="83171" y="25026"/>
                </a:lnTo>
                <a:close/>
                <a:moveTo>
                  <a:pt x="65768" y="1226"/>
                </a:moveTo>
                <a:lnTo>
                  <a:pt x="66563" y="1232"/>
                </a:lnTo>
                <a:lnTo>
                  <a:pt x="67341" y="1256"/>
                </a:lnTo>
                <a:lnTo>
                  <a:pt x="68088" y="1286"/>
                </a:lnTo>
                <a:lnTo>
                  <a:pt x="68835" y="1334"/>
                </a:lnTo>
                <a:lnTo>
                  <a:pt x="69566" y="1394"/>
                </a:lnTo>
                <a:lnTo>
                  <a:pt x="70266" y="1466"/>
                </a:lnTo>
                <a:lnTo>
                  <a:pt x="70965" y="1545"/>
                </a:lnTo>
                <a:lnTo>
                  <a:pt x="71633" y="1641"/>
                </a:lnTo>
                <a:lnTo>
                  <a:pt x="72300" y="1743"/>
                </a:lnTo>
                <a:lnTo>
                  <a:pt x="72936" y="1857"/>
                </a:lnTo>
                <a:lnTo>
                  <a:pt x="73572" y="1977"/>
                </a:lnTo>
                <a:lnTo>
                  <a:pt x="74176" y="2109"/>
                </a:lnTo>
                <a:lnTo>
                  <a:pt x="74780" y="2248"/>
                </a:lnTo>
                <a:lnTo>
                  <a:pt x="75352" y="2398"/>
                </a:lnTo>
                <a:lnTo>
                  <a:pt x="75924" y="2548"/>
                </a:lnTo>
                <a:lnTo>
                  <a:pt x="76464" y="2716"/>
                </a:lnTo>
                <a:lnTo>
                  <a:pt x="77005" y="2884"/>
                </a:lnTo>
                <a:lnTo>
                  <a:pt x="77513" y="3059"/>
                </a:lnTo>
                <a:lnTo>
                  <a:pt x="78022" y="3239"/>
                </a:lnTo>
                <a:lnTo>
                  <a:pt x="78515" y="3425"/>
                </a:lnTo>
                <a:lnTo>
                  <a:pt x="78991" y="3618"/>
                </a:lnTo>
                <a:lnTo>
                  <a:pt x="79436" y="3810"/>
                </a:lnTo>
                <a:lnTo>
                  <a:pt x="79881" y="4014"/>
                </a:lnTo>
                <a:lnTo>
                  <a:pt x="80326" y="4212"/>
                </a:lnTo>
                <a:lnTo>
                  <a:pt x="80740" y="4423"/>
                </a:lnTo>
                <a:lnTo>
                  <a:pt x="81137" y="4627"/>
                </a:lnTo>
                <a:lnTo>
                  <a:pt x="81534" y="4837"/>
                </a:lnTo>
                <a:lnTo>
                  <a:pt x="81900" y="5048"/>
                </a:lnTo>
                <a:lnTo>
                  <a:pt x="82265" y="5264"/>
                </a:lnTo>
                <a:lnTo>
                  <a:pt x="82615" y="5474"/>
                </a:lnTo>
                <a:lnTo>
                  <a:pt x="82949" y="5690"/>
                </a:lnTo>
                <a:lnTo>
                  <a:pt x="83267" y="5901"/>
                </a:lnTo>
                <a:lnTo>
                  <a:pt x="82663" y="5973"/>
                </a:lnTo>
                <a:lnTo>
                  <a:pt x="82075" y="6045"/>
                </a:lnTo>
                <a:lnTo>
                  <a:pt x="81503" y="6123"/>
                </a:lnTo>
                <a:lnTo>
                  <a:pt x="80930" y="6207"/>
                </a:lnTo>
                <a:lnTo>
                  <a:pt x="80374" y="6291"/>
                </a:lnTo>
                <a:lnTo>
                  <a:pt x="79818" y="6381"/>
                </a:lnTo>
                <a:lnTo>
                  <a:pt x="79277" y="6478"/>
                </a:lnTo>
                <a:lnTo>
                  <a:pt x="78753" y="6580"/>
                </a:lnTo>
                <a:lnTo>
                  <a:pt x="78244" y="6676"/>
                </a:lnTo>
                <a:lnTo>
                  <a:pt x="77752" y="6784"/>
                </a:lnTo>
                <a:lnTo>
                  <a:pt x="77259" y="6892"/>
                </a:lnTo>
                <a:lnTo>
                  <a:pt x="76782" y="7006"/>
                </a:lnTo>
                <a:lnTo>
                  <a:pt x="76337" y="7120"/>
                </a:lnTo>
                <a:lnTo>
                  <a:pt x="75892" y="7235"/>
                </a:lnTo>
                <a:lnTo>
                  <a:pt x="75463" y="7355"/>
                </a:lnTo>
                <a:lnTo>
                  <a:pt x="75050" y="7481"/>
                </a:lnTo>
                <a:lnTo>
                  <a:pt x="74652" y="7607"/>
                </a:lnTo>
                <a:lnTo>
                  <a:pt x="74271" y="7733"/>
                </a:lnTo>
                <a:lnTo>
                  <a:pt x="73921" y="7866"/>
                </a:lnTo>
                <a:lnTo>
                  <a:pt x="73572" y="7998"/>
                </a:lnTo>
                <a:lnTo>
                  <a:pt x="73254" y="8130"/>
                </a:lnTo>
                <a:lnTo>
                  <a:pt x="72952" y="8268"/>
                </a:lnTo>
                <a:lnTo>
                  <a:pt x="72666" y="8400"/>
                </a:lnTo>
                <a:lnTo>
                  <a:pt x="72396" y="8545"/>
                </a:lnTo>
                <a:lnTo>
                  <a:pt x="72157" y="8683"/>
                </a:lnTo>
                <a:lnTo>
                  <a:pt x="71935" y="8821"/>
                </a:lnTo>
                <a:lnTo>
                  <a:pt x="71728" y="8965"/>
                </a:lnTo>
                <a:lnTo>
                  <a:pt x="71553" y="9109"/>
                </a:lnTo>
                <a:lnTo>
                  <a:pt x="71394" y="9254"/>
                </a:lnTo>
                <a:lnTo>
                  <a:pt x="71267" y="9398"/>
                </a:lnTo>
                <a:lnTo>
                  <a:pt x="71156" y="9542"/>
                </a:lnTo>
                <a:lnTo>
                  <a:pt x="71060" y="9692"/>
                </a:lnTo>
                <a:lnTo>
                  <a:pt x="70997" y="9866"/>
                </a:lnTo>
                <a:lnTo>
                  <a:pt x="70965" y="10035"/>
                </a:lnTo>
                <a:lnTo>
                  <a:pt x="70965" y="10203"/>
                </a:lnTo>
                <a:lnTo>
                  <a:pt x="70997" y="10371"/>
                </a:lnTo>
                <a:lnTo>
                  <a:pt x="71060" y="10533"/>
                </a:lnTo>
                <a:lnTo>
                  <a:pt x="71156" y="10696"/>
                </a:lnTo>
                <a:lnTo>
                  <a:pt x="71299" y="10852"/>
                </a:lnTo>
                <a:lnTo>
                  <a:pt x="71474" y="11002"/>
                </a:lnTo>
                <a:lnTo>
                  <a:pt x="71664" y="11146"/>
                </a:lnTo>
                <a:lnTo>
                  <a:pt x="71903" y="11290"/>
                </a:lnTo>
                <a:lnTo>
                  <a:pt x="72173" y="11435"/>
                </a:lnTo>
                <a:lnTo>
                  <a:pt x="72475" y="11567"/>
                </a:lnTo>
                <a:lnTo>
                  <a:pt x="72793" y="11693"/>
                </a:lnTo>
                <a:lnTo>
                  <a:pt x="73158" y="11819"/>
                </a:lnTo>
                <a:lnTo>
                  <a:pt x="73556" y="11939"/>
                </a:lnTo>
                <a:lnTo>
                  <a:pt x="73985" y="12054"/>
                </a:lnTo>
                <a:lnTo>
                  <a:pt x="74271" y="12126"/>
                </a:lnTo>
                <a:lnTo>
                  <a:pt x="74573" y="12192"/>
                </a:lnTo>
                <a:lnTo>
                  <a:pt x="74875" y="12252"/>
                </a:lnTo>
                <a:lnTo>
                  <a:pt x="75177" y="12312"/>
                </a:lnTo>
                <a:lnTo>
                  <a:pt x="75463" y="12366"/>
                </a:lnTo>
                <a:lnTo>
                  <a:pt x="75765" y="12414"/>
                </a:lnTo>
                <a:lnTo>
                  <a:pt x="76067" y="12456"/>
                </a:lnTo>
                <a:lnTo>
                  <a:pt x="76369" y="12498"/>
                </a:lnTo>
                <a:lnTo>
                  <a:pt x="76671" y="12528"/>
                </a:lnTo>
                <a:lnTo>
                  <a:pt x="76973" y="12564"/>
                </a:lnTo>
                <a:lnTo>
                  <a:pt x="77259" y="12588"/>
                </a:lnTo>
                <a:lnTo>
                  <a:pt x="77561" y="12606"/>
                </a:lnTo>
                <a:lnTo>
                  <a:pt x="77863" y="12624"/>
                </a:lnTo>
                <a:lnTo>
                  <a:pt x="78165" y="12636"/>
                </a:lnTo>
                <a:lnTo>
                  <a:pt x="78467" y="12642"/>
                </a:lnTo>
                <a:lnTo>
                  <a:pt x="78769" y="12648"/>
                </a:lnTo>
                <a:lnTo>
                  <a:pt x="79087" y="12642"/>
                </a:lnTo>
                <a:lnTo>
                  <a:pt x="79405" y="12636"/>
                </a:lnTo>
                <a:lnTo>
                  <a:pt x="79722" y="12624"/>
                </a:lnTo>
                <a:lnTo>
                  <a:pt x="80024" y="12606"/>
                </a:lnTo>
                <a:lnTo>
                  <a:pt x="80326" y="12582"/>
                </a:lnTo>
                <a:lnTo>
                  <a:pt x="80628" y="12552"/>
                </a:lnTo>
                <a:lnTo>
                  <a:pt x="80930" y="12522"/>
                </a:lnTo>
                <a:lnTo>
                  <a:pt x="81216" y="12486"/>
                </a:lnTo>
                <a:lnTo>
                  <a:pt x="81503" y="12444"/>
                </a:lnTo>
                <a:lnTo>
                  <a:pt x="81773" y="12402"/>
                </a:lnTo>
                <a:lnTo>
                  <a:pt x="82059" y="12354"/>
                </a:lnTo>
                <a:lnTo>
                  <a:pt x="82329" y="12300"/>
                </a:lnTo>
                <a:lnTo>
                  <a:pt x="82583" y="12246"/>
                </a:lnTo>
                <a:lnTo>
                  <a:pt x="82853" y="12186"/>
                </a:lnTo>
                <a:lnTo>
                  <a:pt x="83362" y="12060"/>
                </a:lnTo>
                <a:lnTo>
                  <a:pt x="83855" y="11921"/>
                </a:lnTo>
                <a:lnTo>
                  <a:pt x="84316" y="11777"/>
                </a:lnTo>
                <a:lnTo>
                  <a:pt x="84761" y="11621"/>
                </a:lnTo>
                <a:lnTo>
                  <a:pt x="85190" y="11459"/>
                </a:lnTo>
                <a:lnTo>
                  <a:pt x="85603" y="11290"/>
                </a:lnTo>
                <a:lnTo>
                  <a:pt x="86000" y="11116"/>
                </a:lnTo>
                <a:lnTo>
                  <a:pt x="86366" y="10942"/>
                </a:lnTo>
                <a:lnTo>
                  <a:pt x="86716" y="10762"/>
                </a:lnTo>
                <a:lnTo>
                  <a:pt x="87049" y="10581"/>
                </a:lnTo>
                <a:lnTo>
                  <a:pt x="87367" y="10407"/>
                </a:lnTo>
                <a:lnTo>
                  <a:pt x="87653" y="10233"/>
                </a:lnTo>
                <a:lnTo>
                  <a:pt x="87924" y="10059"/>
                </a:lnTo>
                <a:lnTo>
                  <a:pt x="88178" y="9890"/>
                </a:lnTo>
                <a:lnTo>
                  <a:pt x="88416" y="9728"/>
                </a:lnTo>
                <a:lnTo>
                  <a:pt x="88814" y="9434"/>
                </a:lnTo>
                <a:lnTo>
                  <a:pt x="89131" y="9175"/>
                </a:lnTo>
                <a:lnTo>
                  <a:pt x="89370" y="8971"/>
                </a:lnTo>
                <a:lnTo>
                  <a:pt x="89608" y="8761"/>
                </a:lnTo>
                <a:lnTo>
                  <a:pt x="89640" y="8713"/>
                </a:lnTo>
                <a:lnTo>
                  <a:pt x="89672" y="8665"/>
                </a:lnTo>
                <a:lnTo>
                  <a:pt x="89688" y="8617"/>
                </a:lnTo>
                <a:lnTo>
                  <a:pt x="89704" y="8569"/>
                </a:lnTo>
                <a:lnTo>
                  <a:pt x="89704" y="8520"/>
                </a:lnTo>
                <a:lnTo>
                  <a:pt x="89688" y="8472"/>
                </a:lnTo>
                <a:lnTo>
                  <a:pt x="89672" y="8424"/>
                </a:lnTo>
                <a:lnTo>
                  <a:pt x="89640" y="8376"/>
                </a:lnTo>
                <a:lnTo>
                  <a:pt x="89529" y="8238"/>
                </a:lnTo>
                <a:lnTo>
                  <a:pt x="89227" y="7908"/>
                </a:lnTo>
                <a:lnTo>
                  <a:pt x="89020" y="7679"/>
                </a:lnTo>
                <a:lnTo>
                  <a:pt x="88750" y="7409"/>
                </a:lnTo>
                <a:lnTo>
                  <a:pt x="88416" y="7108"/>
                </a:lnTo>
                <a:lnTo>
                  <a:pt x="88051" y="6778"/>
                </a:lnTo>
                <a:lnTo>
                  <a:pt x="88686" y="6748"/>
                </a:lnTo>
                <a:lnTo>
                  <a:pt x="89322" y="6730"/>
                </a:lnTo>
                <a:lnTo>
                  <a:pt x="89974" y="6712"/>
                </a:lnTo>
                <a:lnTo>
                  <a:pt x="90625" y="6700"/>
                </a:lnTo>
                <a:lnTo>
                  <a:pt x="91913" y="6700"/>
                </a:lnTo>
                <a:lnTo>
                  <a:pt x="92564" y="6712"/>
                </a:lnTo>
                <a:lnTo>
                  <a:pt x="93200" y="6724"/>
                </a:lnTo>
                <a:lnTo>
                  <a:pt x="93852" y="6742"/>
                </a:lnTo>
                <a:lnTo>
                  <a:pt x="94488" y="6772"/>
                </a:lnTo>
                <a:lnTo>
                  <a:pt x="95139" y="6802"/>
                </a:lnTo>
                <a:lnTo>
                  <a:pt x="95775" y="6844"/>
                </a:lnTo>
                <a:lnTo>
                  <a:pt x="96411" y="6886"/>
                </a:lnTo>
                <a:lnTo>
                  <a:pt x="97046" y="6934"/>
                </a:lnTo>
                <a:lnTo>
                  <a:pt x="97682" y="6994"/>
                </a:lnTo>
                <a:lnTo>
                  <a:pt x="98318" y="7054"/>
                </a:lnTo>
                <a:lnTo>
                  <a:pt x="98731" y="7102"/>
                </a:lnTo>
                <a:lnTo>
                  <a:pt x="99144" y="7151"/>
                </a:lnTo>
                <a:lnTo>
                  <a:pt x="99558" y="7205"/>
                </a:lnTo>
                <a:lnTo>
                  <a:pt x="99955" y="7265"/>
                </a:lnTo>
                <a:lnTo>
                  <a:pt x="100352" y="7331"/>
                </a:lnTo>
                <a:lnTo>
                  <a:pt x="100734" y="7397"/>
                </a:lnTo>
                <a:lnTo>
                  <a:pt x="101099" y="7469"/>
                </a:lnTo>
                <a:lnTo>
                  <a:pt x="101465" y="7541"/>
                </a:lnTo>
                <a:lnTo>
                  <a:pt x="101830" y="7619"/>
                </a:lnTo>
                <a:lnTo>
                  <a:pt x="102180" y="7703"/>
                </a:lnTo>
                <a:lnTo>
                  <a:pt x="102514" y="7787"/>
                </a:lnTo>
                <a:lnTo>
                  <a:pt x="102848" y="7878"/>
                </a:lnTo>
                <a:lnTo>
                  <a:pt x="103181" y="7974"/>
                </a:lnTo>
                <a:lnTo>
                  <a:pt x="103499" y="8070"/>
                </a:lnTo>
                <a:lnTo>
                  <a:pt x="103801" y="8166"/>
                </a:lnTo>
                <a:lnTo>
                  <a:pt x="104103" y="8268"/>
                </a:lnTo>
                <a:lnTo>
                  <a:pt x="104405" y="8376"/>
                </a:lnTo>
                <a:lnTo>
                  <a:pt x="104691" y="8484"/>
                </a:lnTo>
                <a:lnTo>
                  <a:pt x="104961" y="8599"/>
                </a:lnTo>
                <a:lnTo>
                  <a:pt x="105232" y="8713"/>
                </a:lnTo>
                <a:lnTo>
                  <a:pt x="105502" y="8827"/>
                </a:lnTo>
                <a:lnTo>
                  <a:pt x="105756" y="8953"/>
                </a:lnTo>
                <a:lnTo>
                  <a:pt x="105994" y="9073"/>
                </a:lnTo>
                <a:lnTo>
                  <a:pt x="106233" y="9199"/>
                </a:lnTo>
                <a:lnTo>
                  <a:pt x="106471" y="9326"/>
                </a:lnTo>
                <a:lnTo>
                  <a:pt x="106694" y="9458"/>
                </a:lnTo>
                <a:lnTo>
                  <a:pt x="106916" y="9590"/>
                </a:lnTo>
                <a:lnTo>
                  <a:pt x="107123" y="9728"/>
                </a:lnTo>
                <a:lnTo>
                  <a:pt x="107314" y="9866"/>
                </a:lnTo>
                <a:lnTo>
                  <a:pt x="107504" y="10005"/>
                </a:lnTo>
                <a:lnTo>
                  <a:pt x="107870" y="10287"/>
                </a:lnTo>
                <a:lnTo>
                  <a:pt x="108204" y="10581"/>
                </a:lnTo>
                <a:lnTo>
                  <a:pt x="108506" y="10882"/>
                </a:lnTo>
                <a:lnTo>
                  <a:pt x="108776" y="11188"/>
                </a:lnTo>
                <a:lnTo>
                  <a:pt x="109014" y="11501"/>
                </a:lnTo>
                <a:lnTo>
                  <a:pt x="109221" y="11819"/>
                </a:lnTo>
                <a:lnTo>
                  <a:pt x="109396" y="12144"/>
                </a:lnTo>
                <a:lnTo>
                  <a:pt x="109539" y="12474"/>
                </a:lnTo>
                <a:lnTo>
                  <a:pt x="109650" y="12805"/>
                </a:lnTo>
                <a:lnTo>
                  <a:pt x="109745" y="13135"/>
                </a:lnTo>
                <a:lnTo>
                  <a:pt x="109793" y="13472"/>
                </a:lnTo>
                <a:lnTo>
                  <a:pt x="109825" y="13808"/>
                </a:lnTo>
                <a:lnTo>
                  <a:pt x="109825" y="14144"/>
                </a:lnTo>
                <a:lnTo>
                  <a:pt x="109793" y="14487"/>
                </a:lnTo>
                <a:lnTo>
                  <a:pt x="109729" y="14823"/>
                </a:lnTo>
                <a:lnTo>
                  <a:pt x="109634" y="15160"/>
                </a:lnTo>
                <a:lnTo>
                  <a:pt x="109523" y="15496"/>
                </a:lnTo>
                <a:lnTo>
                  <a:pt x="109125" y="15412"/>
                </a:lnTo>
                <a:lnTo>
                  <a:pt x="108712" y="15328"/>
                </a:lnTo>
                <a:lnTo>
                  <a:pt x="108315" y="15256"/>
                </a:lnTo>
                <a:lnTo>
                  <a:pt x="107902" y="15190"/>
                </a:lnTo>
                <a:lnTo>
                  <a:pt x="107488" y="15130"/>
                </a:lnTo>
                <a:lnTo>
                  <a:pt x="107075" y="15076"/>
                </a:lnTo>
                <a:lnTo>
                  <a:pt x="106646" y="15028"/>
                </a:lnTo>
                <a:lnTo>
                  <a:pt x="106217" y="14986"/>
                </a:lnTo>
                <a:lnTo>
                  <a:pt x="105788" y="14956"/>
                </a:lnTo>
                <a:lnTo>
                  <a:pt x="105359" y="14932"/>
                </a:lnTo>
                <a:lnTo>
                  <a:pt x="104914" y="14908"/>
                </a:lnTo>
                <a:lnTo>
                  <a:pt x="104485" y="14896"/>
                </a:lnTo>
                <a:lnTo>
                  <a:pt x="104040" y="14890"/>
                </a:lnTo>
                <a:lnTo>
                  <a:pt x="103579" y="14896"/>
                </a:lnTo>
                <a:lnTo>
                  <a:pt x="103134" y="14902"/>
                </a:lnTo>
                <a:lnTo>
                  <a:pt x="102673" y="14920"/>
                </a:lnTo>
                <a:lnTo>
                  <a:pt x="101926" y="14956"/>
                </a:lnTo>
                <a:lnTo>
                  <a:pt x="101195" y="15004"/>
                </a:lnTo>
                <a:lnTo>
                  <a:pt x="100511" y="15058"/>
                </a:lnTo>
                <a:lnTo>
                  <a:pt x="99844" y="15124"/>
                </a:lnTo>
                <a:lnTo>
                  <a:pt x="99192" y="15202"/>
                </a:lnTo>
                <a:lnTo>
                  <a:pt x="98572" y="15280"/>
                </a:lnTo>
                <a:lnTo>
                  <a:pt x="97984" y="15370"/>
                </a:lnTo>
                <a:lnTo>
                  <a:pt x="97428" y="15472"/>
                </a:lnTo>
                <a:lnTo>
                  <a:pt x="96887" y="15575"/>
                </a:lnTo>
                <a:lnTo>
                  <a:pt x="96379" y="15689"/>
                </a:lnTo>
                <a:lnTo>
                  <a:pt x="95902" y="15809"/>
                </a:lnTo>
                <a:lnTo>
                  <a:pt x="95441" y="15935"/>
                </a:lnTo>
                <a:lnTo>
                  <a:pt x="94996" y="16067"/>
                </a:lnTo>
                <a:lnTo>
                  <a:pt x="94599" y="16199"/>
                </a:lnTo>
                <a:lnTo>
                  <a:pt x="94217" y="16344"/>
                </a:lnTo>
                <a:lnTo>
                  <a:pt x="93852" y="16488"/>
                </a:lnTo>
                <a:lnTo>
                  <a:pt x="93518" y="16638"/>
                </a:lnTo>
                <a:lnTo>
                  <a:pt x="93216" y="16794"/>
                </a:lnTo>
                <a:lnTo>
                  <a:pt x="92930" y="16950"/>
                </a:lnTo>
                <a:lnTo>
                  <a:pt x="92660" y="17113"/>
                </a:lnTo>
                <a:lnTo>
                  <a:pt x="92421" y="17275"/>
                </a:lnTo>
                <a:lnTo>
                  <a:pt x="92215" y="17443"/>
                </a:lnTo>
                <a:lnTo>
                  <a:pt x="92024" y="17611"/>
                </a:lnTo>
                <a:lnTo>
                  <a:pt x="91865" y="17780"/>
                </a:lnTo>
                <a:lnTo>
                  <a:pt x="91722" y="17954"/>
                </a:lnTo>
                <a:lnTo>
                  <a:pt x="91595" y="18122"/>
                </a:lnTo>
                <a:lnTo>
                  <a:pt x="91500" y="18296"/>
                </a:lnTo>
                <a:lnTo>
                  <a:pt x="91420" y="18471"/>
                </a:lnTo>
                <a:lnTo>
                  <a:pt x="91372" y="18639"/>
                </a:lnTo>
                <a:lnTo>
                  <a:pt x="91341" y="18813"/>
                </a:lnTo>
                <a:lnTo>
                  <a:pt x="91325" y="18981"/>
                </a:lnTo>
                <a:lnTo>
                  <a:pt x="91341" y="19156"/>
                </a:lnTo>
                <a:lnTo>
                  <a:pt x="91372" y="19306"/>
                </a:lnTo>
                <a:lnTo>
                  <a:pt x="91420" y="19450"/>
                </a:lnTo>
                <a:lnTo>
                  <a:pt x="91484" y="19594"/>
                </a:lnTo>
                <a:lnTo>
                  <a:pt x="91563" y="19732"/>
                </a:lnTo>
                <a:lnTo>
                  <a:pt x="91658" y="19871"/>
                </a:lnTo>
                <a:lnTo>
                  <a:pt x="91754" y="20009"/>
                </a:lnTo>
                <a:lnTo>
                  <a:pt x="91881" y="20135"/>
                </a:lnTo>
                <a:lnTo>
                  <a:pt x="92008" y="20267"/>
                </a:lnTo>
                <a:lnTo>
                  <a:pt x="92167" y="20387"/>
                </a:lnTo>
                <a:lnTo>
                  <a:pt x="92326" y="20508"/>
                </a:lnTo>
                <a:lnTo>
                  <a:pt x="92501" y="20622"/>
                </a:lnTo>
                <a:lnTo>
                  <a:pt x="92692" y="20730"/>
                </a:lnTo>
                <a:lnTo>
                  <a:pt x="92882" y="20838"/>
                </a:lnTo>
                <a:lnTo>
                  <a:pt x="93105" y="20940"/>
                </a:lnTo>
                <a:lnTo>
                  <a:pt x="93327" y="21042"/>
                </a:lnTo>
                <a:lnTo>
                  <a:pt x="93550" y="21132"/>
                </a:lnTo>
                <a:lnTo>
                  <a:pt x="93804" y="21223"/>
                </a:lnTo>
                <a:lnTo>
                  <a:pt x="94058" y="21307"/>
                </a:lnTo>
                <a:lnTo>
                  <a:pt x="94329" y="21385"/>
                </a:lnTo>
                <a:lnTo>
                  <a:pt x="94599" y="21457"/>
                </a:lnTo>
                <a:lnTo>
                  <a:pt x="94901" y="21523"/>
                </a:lnTo>
                <a:lnTo>
                  <a:pt x="95187" y="21589"/>
                </a:lnTo>
                <a:lnTo>
                  <a:pt x="95505" y="21643"/>
                </a:lnTo>
                <a:lnTo>
                  <a:pt x="95807" y="21697"/>
                </a:lnTo>
                <a:lnTo>
                  <a:pt x="96140" y="21745"/>
                </a:lnTo>
                <a:lnTo>
                  <a:pt x="96474" y="21787"/>
                </a:lnTo>
                <a:lnTo>
                  <a:pt x="96808" y="21817"/>
                </a:lnTo>
                <a:lnTo>
                  <a:pt x="97158" y="21847"/>
                </a:lnTo>
                <a:lnTo>
                  <a:pt x="97523" y="21871"/>
                </a:lnTo>
                <a:lnTo>
                  <a:pt x="97873" y="21890"/>
                </a:lnTo>
                <a:lnTo>
                  <a:pt x="98254" y="21896"/>
                </a:lnTo>
                <a:lnTo>
                  <a:pt x="98620" y="21902"/>
                </a:lnTo>
                <a:lnTo>
                  <a:pt x="98922" y="21896"/>
                </a:lnTo>
                <a:lnTo>
                  <a:pt x="99224" y="21890"/>
                </a:lnTo>
                <a:lnTo>
                  <a:pt x="99526" y="21884"/>
                </a:lnTo>
                <a:lnTo>
                  <a:pt x="99828" y="21865"/>
                </a:lnTo>
                <a:lnTo>
                  <a:pt x="100130" y="21853"/>
                </a:lnTo>
                <a:lnTo>
                  <a:pt x="100432" y="21829"/>
                </a:lnTo>
                <a:lnTo>
                  <a:pt x="100734" y="21805"/>
                </a:lnTo>
                <a:lnTo>
                  <a:pt x="101052" y="21775"/>
                </a:lnTo>
                <a:lnTo>
                  <a:pt x="101671" y="21703"/>
                </a:lnTo>
                <a:lnTo>
                  <a:pt x="102307" y="21619"/>
                </a:lnTo>
                <a:lnTo>
                  <a:pt x="102943" y="21517"/>
                </a:lnTo>
                <a:lnTo>
                  <a:pt x="103595" y="21403"/>
                </a:lnTo>
                <a:lnTo>
                  <a:pt x="103897" y="21337"/>
                </a:lnTo>
                <a:lnTo>
                  <a:pt x="104198" y="21277"/>
                </a:lnTo>
                <a:lnTo>
                  <a:pt x="104500" y="21205"/>
                </a:lnTo>
                <a:lnTo>
                  <a:pt x="104802" y="21132"/>
                </a:lnTo>
                <a:lnTo>
                  <a:pt x="105089" y="21054"/>
                </a:lnTo>
                <a:lnTo>
                  <a:pt x="105391" y="20976"/>
                </a:lnTo>
                <a:lnTo>
                  <a:pt x="105677" y="20892"/>
                </a:lnTo>
                <a:lnTo>
                  <a:pt x="105947" y="20808"/>
                </a:lnTo>
                <a:lnTo>
                  <a:pt x="106503" y="20628"/>
                </a:lnTo>
                <a:lnTo>
                  <a:pt x="107028" y="20429"/>
                </a:lnTo>
                <a:lnTo>
                  <a:pt x="107552" y="20219"/>
                </a:lnTo>
                <a:lnTo>
                  <a:pt x="108045" y="19997"/>
                </a:lnTo>
                <a:lnTo>
                  <a:pt x="108522" y="19762"/>
                </a:lnTo>
                <a:lnTo>
                  <a:pt x="108982" y="19522"/>
                </a:lnTo>
                <a:lnTo>
                  <a:pt x="109412" y="19264"/>
                </a:lnTo>
                <a:lnTo>
                  <a:pt x="109841" y="18993"/>
                </a:lnTo>
                <a:lnTo>
                  <a:pt x="110222" y="18717"/>
                </a:lnTo>
                <a:lnTo>
                  <a:pt x="110604" y="18429"/>
                </a:lnTo>
                <a:lnTo>
                  <a:pt x="110953" y="18128"/>
                </a:lnTo>
                <a:lnTo>
                  <a:pt x="111271" y="17822"/>
                </a:lnTo>
                <a:lnTo>
                  <a:pt x="111557" y="17978"/>
                </a:lnTo>
                <a:lnTo>
                  <a:pt x="111827" y="18146"/>
                </a:lnTo>
                <a:lnTo>
                  <a:pt x="112082" y="18314"/>
                </a:lnTo>
                <a:lnTo>
                  <a:pt x="112336" y="18489"/>
                </a:lnTo>
                <a:lnTo>
                  <a:pt x="112574" y="18669"/>
                </a:lnTo>
                <a:lnTo>
                  <a:pt x="112797" y="18855"/>
                </a:lnTo>
                <a:lnTo>
                  <a:pt x="113019" y="19041"/>
                </a:lnTo>
                <a:lnTo>
                  <a:pt x="113226" y="19234"/>
                </a:lnTo>
                <a:lnTo>
                  <a:pt x="113417" y="19432"/>
                </a:lnTo>
                <a:lnTo>
                  <a:pt x="113607" y="19630"/>
                </a:lnTo>
                <a:lnTo>
                  <a:pt x="113782" y="19835"/>
                </a:lnTo>
                <a:lnTo>
                  <a:pt x="113941" y="20045"/>
                </a:lnTo>
                <a:lnTo>
                  <a:pt x="114084" y="20255"/>
                </a:lnTo>
                <a:lnTo>
                  <a:pt x="114227" y="20465"/>
                </a:lnTo>
                <a:lnTo>
                  <a:pt x="114354" y="20682"/>
                </a:lnTo>
                <a:lnTo>
                  <a:pt x="114466" y="20898"/>
                </a:lnTo>
                <a:lnTo>
                  <a:pt x="114561" y="21120"/>
                </a:lnTo>
                <a:lnTo>
                  <a:pt x="114656" y="21343"/>
                </a:lnTo>
                <a:lnTo>
                  <a:pt x="114720" y="21565"/>
                </a:lnTo>
                <a:lnTo>
                  <a:pt x="114784" y="21787"/>
                </a:lnTo>
                <a:lnTo>
                  <a:pt x="114831" y="22016"/>
                </a:lnTo>
                <a:lnTo>
                  <a:pt x="114879" y="22244"/>
                </a:lnTo>
                <a:lnTo>
                  <a:pt x="114895" y="22472"/>
                </a:lnTo>
                <a:lnTo>
                  <a:pt x="114911" y="22701"/>
                </a:lnTo>
                <a:lnTo>
                  <a:pt x="114911" y="22929"/>
                </a:lnTo>
                <a:lnTo>
                  <a:pt x="114895" y="23157"/>
                </a:lnTo>
                <a:lnTo>
                  <a:pt x="114863" y="23386"/>
                </a:lnTo>
                <a:lnTo>
                  <a:pt x="114815" y="23614"/>
                </a:lnTo>
                <a:lnTo>
                  <a:pt x="114752" y="23842"/>
                </a:lnTo>
                <a:lnTo>
                  <a:pt x="114688" y="24071"/>
                </a:lnTo>
                <a:lnTo>
                  <a:pt x="114593" y="24299"/>
                </a:lnTo>
                <a:lnTo>
                  <a:pt x="114498" y="24521"/>
                </a:lnTo>
                <a:lnTo>
                  <a:pt x="114323" y="24840"/>
                </a:lnTo>
                <a:lnTo>
                  <a:pt x="114100" y="25182"/>
                </a:lnTo>
                <a:lnTo>
                  <a:pt x="113973" y="25362"/>
                </a:lnTo>
                <a:lnTo>
                  <a:pt x="113830" y="25549"/>
                </a:lnTo>
                <a:lnTo>
                  <a:pt x="113671" y="25741"/>
                </a:lnTo>
                <a:lnTo>
                  <a:pt x="113480" y="25933"/>
                </a:lnTo>
                <a:lnTo>
                  <a:pt x="113290" y="26132"/>
                </a:lnTo>
                <a:lnTo>
                  <a:pt x="113083" y="26330"/>
                </a:lnTo>
                <a:lnTo>
                  <a:pt x="112845" y="26534"/>
                </a:lnTo>
                <a:lnTo>
                  <a:pt x="112590" y="26738"/>
                </a:lnTo>
                <a:lnTo>
                  <a:pt x="112320" y="26943"/>
                </a:lnTo>
                <a:lnTo>
                  <a:pt x="112034" y="27153"/>
                </a:lnTo>
                <a:lnTo>
                  <a:pt x="111716" y="27357"/>
                </a:lnTo>
                <a:lnTo>
                  <a:pt x="111382" y="27568"/>
                </a:lnTo>
                <a:lnTo>
                  <a:pt x="111017" y="27772"/>
                </a:lnTo>
                <a:lnTo>
                  <a:pt x="110635" y="27976"/>
                </a:lnTo>
                <a:lnTo>
                  <a:pt x="110222" y="28180"/>
                </a:lnTo>
                <a:lnTo>
                  <a:pt x="109793" y="28385"/>
                </a:lnTo>
                <a:lnTo>
                  <a:pt x="109332" y="28583"/>
                </a:lnTo>
                <a:lnTo>
                  <a:pt x="108839" y="28775"/>
                </a:lnTo>
                <a:lnTo>
                  <a:pt x="108315" y="28968"/>
                </a:lnTo>
                <a:lnTo>
                  <a:pt x="107775" y="29154"/>
                </a:lnTo>
                <a:lnTo>
                  <a:pt x="107186" y="29340"/>
                </a:lnTo>
                <a:lnTo>
                  <a:pt x="106583" y="29514"/>
                </a:lnTo>
                <a:lnTo>
                  <a:pt x="105947" y="29683"/>
                </a:lnTo>
                <a:lnTo>
                  <a:pt x="105263" y="29851"/>
                </a:lnTo>
                <a:lnTo>
                  <a:pt x="104564" y="30007"/>
                </a:lnTo>
                <a:lnTo>
                  <a:pt x="103817" y="30157"/>
                </a:lnTo>
                <a:lnTo>
                  <a:pt x="103054" y="30301"/>
                </a:lnTo>
                <a:lnTo>
                  <a:pt x="102244" y="30434"/>
                </a:lnTo>
                <a:lnTo>
                  <a:pt x="101528" y="30542"/>
                </a:lnTo>
                <a:lnTo>
                  <a:pt x="100813" y="30638"/>
                </a:lnTo>
                <a:lnTo>
                  <a:pt x="100114" y="30728"/>
                </a:lnTo>
                <a:lnTo>
                  <a:pt x="99415" y="30806"/>
                </a:lnTo>
                <a:lnTo>
                  <a:pt x="98715" y="30872"/>
                </a:lnTo>
                <a:lnTo>
                  <a:pt x="98032" y="30932"/>
                </a:lnTo>
                <a:lnTo>
                  <a:pt x="97364" y="30980"/>
                </a:lnTo>
                <a:lnTo>
                  <a:pt x="96681" y="31023"/>
                </a:lnTo>
                <a:lnTo>
                  <a:pt x="96013" y="31053"/>
                </a:lnTo>
                <a:lnTo>
                  <a:pt x="95362" y="31071"/>
                </a:lnTo>
                <a:lnTo>
                  <a:pt x="94710" y="31083"/>
                </a:lnTo>
                <a:lnTo>
                  <a:pt x="94058" y="31083"/>
                </a:lnTo>
                <a:lnTo>
                  <a:pt x="93423" y="31071"/>
                </a:lnTo>
                <a:lnTo>
                  <a:pt x="92803" y="31053"/>
                </a:lnTo>
                <a:lnTo>
                  <a:pt x="92183" y="31023"/>
                </a:lnTo>
                <a:lnTo>
                  <a:pt x="91579" y="30980"/>
                </a:lnTo>
                <a:lnTo>
                  <a:pt x="91738" y="30824"/>
                </a:lnTo>
                <a:lnTo>
                  <a:pt x="91881" y="30668"/>
                </a:lnTo>
                <a:lnTo>
                  <a:pt x="92008" y="30506"/>
                </a:lnTo>
                <a:lnTo>
                  <a:pt x="92135" y="30338"/>
                </a:lnTo>
                <a:lnTo>
                  <a:pt x="92247" y="30175"/>
                </a:lnTo>
                <a:lnTo>
                  <a:pt x="92342" y="30007"/>
                </a:lnTo>
                <a:lnTo>
                  <a:pt x="92437" y="29839"/>
                </a:lnTo>
                <a:lnTo>
                  <a:pt x="92501" y="29671"/>
                </a:lnTo>
                <a:lnTo>
                  <a:pt x="92564" y="29496"/>
                </a:lnTo>
                <a:lnTo>
                  <a:pt x="92612" y="29328"/>
                </a:lnTo>
                <a:lnTo>
                  <a:pt x="92660" y="29154"/>
                </a:lnTo>
                <a:lnTo>
                  <a:pt x="92676" y="28980"/>
                </a:lnTo>
                <a:lnTo>
                  <a:pt x="92692" y="28805"/>
                </a:lnTo>
                <a:lnTo>
                  <a:pt x="92692" y="28631"/>
                </a:lnTo>
                <a:lnTo>
                  <a:pt x="92676" y="28457"/>
                </a:lnTo>
                <a:lnTo>
                  <a:pt x="92660" y="28283"/>
                </a:lnTo>
                <a:lnTo>
                  <a:pt x="92628" y="28108"/>
                </a:lnTo>
                <a:lnTo>
                  <a:pt x="92580" y="27934"/>
                </a:lnTo>
                <a:lnTo>
                  <a:pt x="92517" y="27766"/>
                </a:lnTo>
                <a:lnTo>
                  <a:pt x="92453" y="27592"/>
                </a:lnTo>
                <a:lnTo>
                  <a:pt x="92358" y="27423"/>
                </a:lnTo>
                <a:lnTo>
                  <a:pt x="92262" y="27249"/>
                </a:lnTo>
                <a:lnTo>
                  <a:pt x="92151" y="27081"/>
                </a:lnTo>
                <a:lnTo>
                  <a:pt x="92040" y="26913"/>
                </a:lnTo>
                <a:lnTo>
                  <a:pt x="91913" y="26750"/>
                </a:lnTo>
                <a:lnTo>
                  <a:pt x="91754" y="26588"/>
                </a:lnTo>
                <a:lnTo>
                  <a:pt x="91611" y="26426"/>
                </a:lnTo>
                <a:lnTo>
                  <a:pt x="91436" y="26264"/>
                </a:lnTo>
                <a:lnTo>
                  <a:pt x="91261" y="26108"/>
                </a:lnTo>
                <a:lnTo>
                  <a:pt x="91070" y="25951"/>
                </a:lnTo>
                <a:lnTo>
                  <a:pt x="90864" y="25801"/>
                </a:lnTo>
                <a:lnTo>
                  <a:pt x="90641" y="25651"/>
                </a:lnTo>
                <a:lnTo>
                  <a:pt x="90292" y="25435"/>
                </a:lnTo>
                <a:lnTo>
                  <a:pt x="89942" y="25236"/>
                </a:lnTo>
                <a:lnTo>
                  <a:pt x="89545" y="25044"/>
                </a:lnTo>
                <a:lnTo>
                  <a:pt x="89147" y="24864"/>
                </a:lnTo>
                <a:lnTo>
                  <a:pt x="88734" y="24702"/>
                </a:lnTo>
                <a:lnTo>
                  <a:pt x="88305" y="24545"/>
                </a:lnTo>
                <a:lnTo>
                  <a:pt x="87844" y="24407"/>
                </a:lnTo>
                <a:lnTo>
                  <a:pt x="87383" y="24287"/>
                </a:lnTo>
                <a:lnTo>
                  <a:pt x="86906" y="24173"/>
                </a:lnTo>
                <a:lnTo>
                  <a:pt x="86668" y="24125"/>
                </a:lnTo>
                <a:lnTo>
                  <a:pt x="86430" y="24077"/>
                </a:lnTo>
                <a:lnTo>
                  <a:pt x="86175" y="24035"/>
                </a:lnTo>
                <a:lnTo>
                  <a:pt x="85921" y="23993"/>
                </a:lnTo>
                <a:lnTo>
                  <a:pt x="85683" y="23956"/>
                </a:lnTo>
                <a:lnTo>
                  <a:pt x="85412" y="23920"/>
                </a:lnTo>
                <a:lnTo>
                  <a:pt x="85158" y="23896"/>
                </a:lnTo>
                <a:lnTo>
                  <a:pt x="84904" y="23872"/>
                </a:lnTo>
                <a:lnTo>
                  <a:pt x="84634" y="23848"/>
                </a:lnTo>
                <a:lnTo>
                  <a:pt x="84379" y="23830"/>
                </a:lnTo>
                <a:lnTo>
                  <a:pt x="84109" y="23818"/>
                </a:lnTo>
                <a:lnTo>
                  <a:pt x="83839" y="23806"/>
                </a:lnTo>
                <a:lnTo>
                  <a:pt x="83569" y="23800"/>
                </a:lnTo>
                <a:lnTo>
                  <a:pt x="83298" y="23800"/>
                </a:lnTo>
                <a:lnTo>
                  <a:pt x="82997" y="23806"/>
                </a:lnTo>
                <a:lnTo>
                  <a:pt x="82695" y="23818"/>
                </a:lnTo>
                <a:lnTo>
                  <a:pt x="82408" y="23830"/>
                </a:lnTo>
                <a:lnTo>
                  <a:pt x="82122" y="23848"/>
                </a:lnTo>
                <a:lnTo>
                  <a:pt x="81852" y="23872"/>
                </a:lnTo>
                <a:lnTo>
                  <a:pt x="81582" y="23896"/>
                </a:lnTo>
                <a:lnTo>
                  <a:pt x="81312" y="23926"/>
                </a:lnTo>
                <a:lnTo>
                  <a:pt x="81057" y="23962"/>
                </a:lnTo>
                <a:lnTo>
                  <a:pt x="80819" y="23999"/>
                </a:lnTo>
                <a:lnTo>
                  <a:pt x="80581" y="24041"/>
                </a:lnTo>
                <a:lnTo>
                  <a:pt x="80342" y="24089"/>
                </a:lnTo>
                <a:lnTo>
                  <a:pt x="80120" y="24137"/>
                </a:lnTo>
                <a:lnTo>
                  <a:pt x="79897" y="24191"/>
                </a:lnTo>
                <a:lnTo>
                  <a:pt x="79691" y="24245"/>
                </a:lnTo>
                <a:lnTo>
                  <a:pt x="79500" y="24305"/>
                </a:lnTo>
                <a:lnTo>
                  <a:pt x="79309" y="24365"/>
                </a:lnTo>
                <a:lnTo>
                  <a:pt x="79118" y="24431"/>
                </a:lnTo>
                <a:lnTo>
                  <a:pt x="78944" y="24503"/>
                </a:lnTo>
                <a:lnTo>
                  <a:pt x="78785" y="24575"/>
                </a:lnTo>
                <a:lnTo>
                  <a:pt x="78626" y="24653"/>
                </a:lnTo>
                <a:lnTo>
                  <a:pt x="78483" y="24732"/>
                </a:lnTo>
                <a:lnTo>
                  <a:pt x="78340" y="24816"/>
                </a:lnTo>
                <a:lnTo>
                  <a:pt x="78213" y="24906"/>
                </a:lnTo>
                <a:lnTo>
                  <a:pt x="78085" y="24996"/>
                </a:lnTo>
                <a:lnTo>
                  <a:pt x="77974" y="25086"/>
                </a:lnTo>
                <a:lnTo>
                  <a:pt x="77863" y="25182"/>
                </a:lnTo>
                <a:lnTo>
                  <a:pt x="77768" y="25278"/>
                </a:lnTo>
                <a:lnTo>
                  <a:pt x="77688" y="25380"/>
                </a:lnTo>
                <a:lnTo>
                  <a:pt x="77609" y="25489"/>
                </a:lnTo>
                <a:lnTo>
                  <a:pt x="77545" y="25597"/>
                </a:lnTo>
                <a:lnTo>
                  <a:pt x="77481" y="25705"/>
                </a:lnTo>
                <a:lnTo>
                  <a:pt x="77434" y="25819"/>
                </a:lnTo>
                <a:lnTo>
                  <a:pt x="77370" y="26005"/>
                </a:lnTo>
                <a:lnTo>
                  <a:pt x="77338" y="26198"/>
                </a:lnTo>
                <a:lnTo>
                  <a:pt x="77338" y="26390"/>
                </a:lnTo>
                <a:lnTo>
                  <a:pt x="77338" y="26588"/>
                </a:lnTo>
                <a:lnTo>
                  <a:pt x="77386" y="26786"/>
                </a:lnTo>
                <a:lnTo>
                  <a:pt x="77450" y="26985"/>
                </a:lnTo>
                <a:lnTo>
                  <a:pt x="77529" y="27189"/>
                </a:lnTo>
                <a:lnTo>
                  <a:pt x="77640" y="27393"/>
                </a:lnTo>
                <a:lnTo>
                  <a:pt x="77783" y="27598"/>
                </a:lnTo>
                <a:lnTo>
                  <a:pt x="77942" y="27802"/>
                </a:lnTo>
                <a:lnTo>
                  <a:pt x="78117" y="28012"/>
                </a:lnTo>
                <a:lnTo>
                  <a:pt x="78324" y="28217"/>
                </a:lnTo>
                <a:lnTo>
                  <a:pt x="78546" y="28421"/>
                </a:lnTo>
                <a:lnTo>
                  <a:pt x="78785" y="28625"/>
                </a:lnTo>
                <a:lnTo>
                  <a:pt x="79055" y="28823"/>
                </a:lnTo>
                <a:lnTo>
                  <a:pt x="79357" y="29028"/>
                </a:lnTo>
                <a:lnTo>
                  <a:pt x="79659" y="29226"/>
                </a:lnTo>
                <a:lnTo>
                  <a:pt x="79993" y="29418"/>
                </a:lnTo>
                <a:lnTo>
                  <a:pt x="80342" y="29610"/>
                </a:lnTo>
                <a:lnTo>
                  <a:pt x="80724" y="29803"/>
                </a:lnTo>
                <a:lnTo>
                  <a:pt x="81121" y="29983"/>
                </a:lnTo>
                <a:lnTo>
                  <a:pt x="81534" y="30163"/>
                </a:lnTo>
                <a:lnTo>
                  <a:pt x="81963" y="30344"/>
                </a:lnTo>
                <a:lnTo>
                  <a:pt x="82424" y="30512"/>
                </a:lnTo>
                <a:lnTo>
                  <a:pt x="82885" y="30680"/>
                </a:lnTo>
                <a:lnTo>
                  <a:pt x="83378" y="30842"/>
                </a:lnTo>
                <a:lnTo>
                  <a:pt x="83902" y="30992"/>
                </a:lnTo>
                <a:lnTo>
                  <a:pt x="84427" y="31143"/>
                </a:lnTo>
                <a:lnTo>
                  <a:pt x="84967" y="31281"/>
                </a:lnTo>
                <a:lnTo>
                  <a:pt x="85539" y="31413"/>
                </a:lnTo>
                <a:lnTo>
                  <a:pt x="86128" y="31539"/>
                </a:lnTo>
                <a:lnTo>
                  <a:pt x="86731" y="31659"/>
                </a:lnTo>
                <a:lnTo>
                  <a:pt x="86493" y="31756"/>
                </a:lnTo>
                <a:lnTo>
                  <a:pt x="86239" y="31852"/>
                </a:lnTo>
                <a:lnTo>
                  <a:pt x="85984" y="31942"/>
                </a:lnTo>
                <a:lnTo>
                  <a:pt x="85730" y="32032"/>
                </a:lnTo>
                <a:lnTo>
                  <a:pt x="85460" y="32116"/>
                </a:lnTo>
                <a:lnTo>
                  <a:pt x="85174" y="32194"/>
                </a:lnTo>
                <a:lnTo>
                  <a:pt x="84888" y="32272"/>
                </a:lnTo>
                <a:lnTo>
                  <a:pt x="84586" y="32350"/>
                </a:lnTo>
                <a:lnTo>
                  <a:pt x="84284" y="32422"/>
                </a:lnTo>
                <a:lnTo>
                  <a:pt x="83966" y="32489"/>
                </a:lnTo>
                <a:lnTo>
                  <a:pt x="83648" y="32555"/>
                </a:lnTo>
                <a:lnTo>
                  <a:pt x="83314" y="32615"/>
                </a:lnTo>
                <a:lnTo>
                  <a:pt x="82981" y="32669"/>
                </a:lnTo>
                <a:lnTo>
                  <a:pt x="82631" y="32723"/>
                </a:lnTo>
                <a:lnTo>
                  <a:pt x="82265" y="32777"/>
                </a:lnTo>
                <a:lnTo>
                  <a:pt x="81900" y="32825"/>
                </a:lnTo>
                <a:lnTo>
                  <a:pt x="81534" y="32867"/>
                </a:lnTo>
                <a:lnTo>
                  <a:pt x="81153" y="32909"/>
                </a:lnTo>
                <a:lnTo>
                  <a:pt x="80756" y="32945"/>
                </a:lnTo>
                <a:lnTo>
                  <a:pt x="80358" y="32981"/>
                </a:lnTo>
                <a:lnTo>
                  <a:pt x="79961" y="33011"/>
                </a:lnTo>
                <a:lnTo>
                  <a:pt x="79548" y="33035"/>
                </a:lnTo>
                <a:lnTo>
                  <a:pt x="79118" y="33059"/>
                </a:lnTo>
                <a:lnTo>
                  <a:pt x="78689" y="33083"/>
                </a:lnTo>
                <a:lnTo>
                  <a:pt x="78260" y="33095"/>
                </a:lnTo>
                <a:lnTo>
                  <a:pt x="77815" y="33107"/>
                </a:lnTo>
                <a:lnTo>
                  <a:pt x="77354" y="33119"/>
                </a:lnTo>
                <a:lnTo>
                  <a:pt x="76893" y="33125"/>
                </a:lnTo>
                <a:lnTo>
                  <a:pt x="75940" y="33125"/>
                </a:lnTo>
                <a:lnTo>
                  <a:pt x="74970" y="33113"/>
                </a:lnTo>
                <a:lnTo>
                  <a:pt x="73969" y="33083"/>
                </a:lnTo>
                <a:lnTo>
                  <a:pt x="72984" y="33053"/>
                </a:lnTo>
                <a:lnTo>
                  <a:pt x="72030" y="33005"/>
                </a:lnTo>
                <a:lnTo>
                  <a:pt x="71092" y="32957"/>
                </a:lnTo>
                <a:lnTo>
                  <a:pt x="70186" y="32897"/>
                </a:lnTo>
                <a:lnTo>
                  <a:pt x="69296" y="32825"/>
                </a:lnTo>
                <a:lnTo>
                  <a:pt x="68438" y="32753"/>
                </a:lnTo>
                <a:lnTo>
                  <a:pt x="67596" y="32669"/>
                </a:lnTo>
                <a:lnTo>
                  <a:pt x="66769" y="32585"/>
                </a:lnTo>
                <a:lnTo>
                  <a:pt x="65975" y="32489"/>
                </a:lnTo>
                <a:lnTo>
                  <a:pt x="65196" y="32392"/>
                </a:lnTo>
                <a:lnTo>
                  <a:pt x="64433" y="32284"/>
                </a:lnTo>
                <a:lnTo>
                  <a:pt x="63702" y="32176"/>
                </a:lnTo>
                <a:lnTo>
                  <a:pt x="62987" y="32062"/>
                </a:lnTo>
                <a:lnTo>
                  <a:pt x="62287" y="31948"/>
                </a:lnTo>
                <a:lnTo>
                  <a:pt x="61620" y="31828"/>
                </a:lnTo>
                <a:lnTo>
                  <a:pt x="60968" y="31701"/>
                </a:lnTo>
                <a:lnTo>
                  <a:pt x="60348" y="31575"/>
                </a:lnTo>
                <a:lnTo>
                  <a:pt x="59728" y="31443"/>
                </a:lnTo>
                <a:lnTo>
                  <a:pt x="59156" y="31317"/>
                </a:lnTo>
                <a:lnTo>
                  <a:pt x="58584" y="31179"/>
                </a:lnTo>
                <a:lnTo>
                  <a:pt x="58044" y="31047"/>
                </a:lnTo>
                <a:lnTo>
                  <a:pt x="57519" y="30914"/>
                </a:lnTo>
                <a:lnTo>
                  <a:pt x="57011" y="30776"/>
                </a:lnTo>
                <a:lnTo>
                  <a:pt x="56518" y="30638"/>
                </a:lnTo>
                <a:lnTo>
                  <a:pt x="56057" y="30506"/>
                </a:lnTo>
                <a:lnTo>
                  <a:pt x="55612" y="30368"/>
                </a:lnTo>
                <a:lnTo>
                  <a:pt x="55183" y="30235"/>
                </a:lnTo>
                <a:lnTo>
                  <a:pt x="54404" y="29977"/>
                </a:lnTo>
                <a:lnTo>
                  <a:pt x="53689" y="29719"/>
                </a:lnTo>
                <a:lnTo>
                  <a:pt x="53943" y="29604"/>
                </a:lnTo>
                <a:lnTo>
                  <a:pt x="54182" y="29490"/>
                </a:lnTo>
                <a:lnTo>
                  <a:pt x="54420" y="29370"/>
                </a:lnTo>
                <a:lnTo>
                  <a:pt x="54642" y="29250"/>
                </a:lnTo>
                <a:lnTo>
                  <a:pt x="54849" y="29130"/>
                </a:lnTo>
                <a:lnTo>
                  <a:pt x="55040" y="29010"/>
                </a:lnTo>
                <a:lnTo>
                  <a:pt x="55230" y="28883"/>
                </a:lnTo>
                <a:lnTo>
                  <a:pt x="55389" y="28763"/>
                </a:lnTo>
                <a:lnTo>
                  <a:pt x="55548" y="28637"/>
                </a:lnTo>
                <a:lnTo>
                  <a:pt x="55707" y="28517"/>
                </a:lnTo>
                <a:lnTo>
                  <a:pt x="55834" y="28391"/>
                </a:lnTo>
                <a:lnTo>
                  <a:pt x="55962" y="28265"/>
                </a:lnTo>
                <a:lnTo>
                  <a:pt x="56073" y="28138"/>
                </a:lnTo>
                <a:lnTo>
                  <a:pt x="56168" y="28006"/>
                </a:lnTo>
                <a:lnTo>
                  <a:pt x="56264" y="27880"/>
                </a:lnTo>
                <a:lnTo>
                  <a:pt x="56327" y="27754"/>
                </a:lnTo>
                <a:lnTo>
                  <a:pt x="56391" y="27622"/>
                </a:lnTo>
                <a:lnTo>
                  <a:pt x="56438" y="27495"/>
                </a:lnTo>
                <a:lnTo>
                  <a:pt x="56486" y="27369"/>
                </a:lnTo>
                <a:lnTo>
                  <a:pt x="56502" y="27237"/>
                </a:lnTo>
                <a:lnTo>
                  <a:pt x="56518" y="27105"/>
                </a:lnTo>
                <a:lnTo>
                  <a:pt x="56518" y="26979"/>
                </a:lnTo>
                <a:lnTo>
                  <a:pt x="56502" y="26847"/>
                </a:lnTo>
                <a:lnTo>
                  <a:pt x="56486" y="26720"/>
                </a:lnTo>
                <a:lnTo>
                  <a:pt x="56438" y="26588"/>
                </a:lnTo>
                <a:lnTo>
                  <a:pt x="56391" y="26462"/>
                </a:lnTo>
                <a:lnTo>
                  <a:pt x="56327" y="26330"/>
                </a:lnTo>
                <a:lnTo>
                  <a:pt x="56248" y="26204"/>
                </a:lnTo>
                <a:lnTo>
                  <a:pt x="56168" y="26071"/>
                </a:lnTo>
                <a:lnTo>
                  <a:pt x="56057" y="25945"/>
                </a:lnTo>
                <a:lnTo>
                  <a:pt x="55946" y="25813"/>
                </a:lnTo>
                <a:lnTo>
                  <a:pt x="55819" y="25687"/>
                </a:lnTo>
                <a:lnTo>
                  <a:pt x="55691" y="25567"/>
                </a:lnTo>
                <a:lnTo>
                  <a:pt x="55548" y="25453"/>
                </a:lnTo>
                <a:lnTo>
                  <a:pt x="55405" y="25338"/>
                </a:lnTo>
                <a:lnTo>
                  <a:pt x="55230" y="25224"/>
                </a:lnTo>
                <a:lnTo>
                  <a:pt x="55072" y="25116"/>
                </a:lnTo>
                <a:lnTo>
                  <a:pt x="54897" y="25008"/>
                </a:lnTo>
                <a:lnTo>
                  <a:pt x="54706" y="24906"/>
                </a:lnTo>
                <a:lnTo>
                  <a:pt x="54515" y="24804"/>
                </a:lnTo>
                <a:lnTo>
                  <a:pt x="54309" y="24702"/>
                </a:lnTo>
                <a:lnTo>
                  <a:pt x="54102" y="24605"/>
                </a:lnTo>
                <a:lnTo>
                  <a:pt x="53880" y="24515"/>
                </a:lnTo>
                <a:lnTo>
                  <a:pt x="53657" y="24425"/>
                </a:lnTo>
                <a:lnTo>
                  <a:pt x="53435" y="24335"/>
                </a:lnTo>
                <a:lnTo>
                  <a:pt x="53196" y="24251"/>
                </a:lnTo>
                <a:lnTo>
                  <a:pt x="52958" y="24173"/>
                </a:lnTo>
                <a:lnTo>
                  <a:pt x="52719" y="24095"/>
                </a:lnTo>
                <a:lnTo>
                  <a:pt x="52465" y="24023"/>
                </a:lnTo>
                <a:lnTo>
                  <a:pt x="52211" y="23956"/>
                </a:lnTo>
                <a:lnTo>
                  <a:pt x="51956" y="23890"/>
                </a:lnTo>
                <a:lnTo>
                  <a:pt x="51702" y="23830"/>
                </a:lnTo>
                <a:lnTo>
                  <a:pt x="51432" y="23770"/>
                </a:lnTo>
                <a:lnTo>
                  <a:pt x="51178" y="23716"/>
                </a:lnTo>
                <a:lnTo>
                  <a:pt x="50907" y="23668"/>
                </a:lnTo>
                <a:lnTo>
                  <a:pt x="50637" y="23626"/>
                </a:lnTo>
                <a:lnTo>
                  <a:pt x="50367" y="23590"/>
                </a:lnTo>
                <a:lnTo>
                  <a:pt x="50097" y="23554"/>
                </a:lnTo>
                <a:lnTo>
                  <a:pt x="49827" y="23524"/>
                </a:lnTo>
                <a:lnTo>
                  <a:pt x="49556" y="23500"/>
                </a:lnTo>
                <a:lnTo>
                  <a:pt x="49286" y="23482"/>
                </a:lnTo>
                <a:lnTo>
                  <a:pt x="49016" y="23470"/>
                </a:lnTo>
                <a:lnTo>
                  <a:pt x="48746" y="23458"/>
                </a:lnTo>
                <a:lnTo>
                  <a:pt x="48237" y="23458"/>
                </a:lnTo>
                <a:lnTo>
                  <a:pt x="47999" y="23470"/>
                </a:lnTo>
                <a:lnTo>
                  <a:pt x="47761" y="23476"/>
                </a:lnTo>
                <a:lnTo>
                  <a:pt x="47538" y="23494"/>
                </a:lnTo>
                <a:lnTo>
                  <a:pt x="47316" y="23518"/>
                </a:lnTo>
                <a:lnTo>
                  <a:pt x="47093" y="23542"/>
                </a:lnTo>
                <a:lnTo>
                  <a:pt x="46870" y="23572"/>
                </a:lnTo>
                <a:lnTo>
                  <a:pt x="46664" y="23602"/>
                </a:lnTo>
                <a:lnTo>
                  <a:pt x="46473" y="23644"/>
                </a:lnTo>
                <a:lnTo>
                  <a:pt x="46267" y="23686"/>
                </a:lnTo>
                <a:lnTo>
                  <a:pt x="46076" y="23728"/>
                </a:lnTo>
                <a:lnTo>
                  <a:pt x="45901" y="23782"/>
                </a:lnTo>
                <a:lnTo>
                  <a:pt x="45710" y="23836"/>
                </a:lnTo>
                <a:lnTo>
                  <a:pt x="45551" y="23896"/>
                </a:lnTo>
                <a:lnTo>
                  <a:pt x="45392" y="23956"/>
                </a:lnTo>
                <a:lnTo>
                  <a:pt x="45233" y="24023"/>
                </a:lnTo>
                <a:lnTo>
                  <a:pt x="45011" y="24131"/>
                </a:lnTo>
                <a:lnTo>
                  <a:pt x="44820" y="24251"/>
                </a:lnTo>
                <a:lnTo>
                  <a:pt x="44645" y="24377"/>
                </a:lnTo>
                <a:lnTo>
                  <a:pt x="44486" y="24503"/>
                </a:lnTo>
                <a:lnTo>
                  <a:pt x="44359" y="24641"/>
                </a:lnTo>
                <a:lnTo>
                  <a:pt x="44264" y="24780"/>
                </a:lnTo>
                <a:lnTo>
                  <a:pt x="44184" y="24930"/>
                </a:lnTo>
                <a:lnTo>
                  <a:pt x="44137" y="25080"/>
                </a:lnTo>
                <a:lnTo>
                  <a:pt x="44105" y="25242"/>
                </a:lnTo>
                <a:lnTo>
                  <a:pt x="44089" y="25405"/>
                </a:lnTo>
                <a:lnTo>
                  <a:pt x="44105" y="25573"/>
                </a:lnTo>
                <a:lnTo>
                  <a:pt x="44137" y="25741"/>
                </a:lnTo>
                <a:lnTo>
                  <a:pt x="44184" y="25915"/>
                </a:lnTo>
                <a:lnTo>
                  <a:pt x="44264" y="26095"/>
                </a:lnTo>
                <a:lnTo>
                  <a:pt x="44359" y="26276"/>
                </a:lnTo>
                <a:lnTo>
                  <a:pt x="44486" y="26462"/>
                </a:lnTo>
                <a:lnTo>
                  <a:pt x="44629" y="26654"/>
                </a:lnTo>
                <a:lnTo>
                  <a:pt x="44788" y="26847"/>
                </a:lnTo>
                <a:lnTo>
                  <a:pt x="44979" y="27039"/>
                </a:lnTo>
                <a:lnTo>
                  <a:pt x="45170" y="27237"/>
                </a:lnTo>
                <a:lnTo>
                  <a:pt x="45392" y="27435"/>
                </a:lnTo>
                <a:lnTo>
                  <a:pt x="45647" y="27634"/>
                </a:lnTo>
                <a:lnTo>
                  <a:pt x="45901" y="27832"/>
                </a:lnTo>
                <a:lnTo>
                  <a:pt x="46187" y="28036"/>
                </a:lnTo>
                <a:lnTo>
                  <a:pt x="46489" y="28241"/>
                </a:lnTo>
                <a:lnTo>
                  <a:pt x="46807" y="28445"/>
                </a:lnTo>
                <a:lnTo>
                  <a:pt x="47157" y="28649"/>
                </a:lnTo>
                <a:lnTo>
                  <a:pt x="47506" y="28853"/>
                </a:lnTo>
                <a:lnTo>
                  <a:pt x="47888" y="29052"/>
                </a:lnTo>
                <a:lnTo>
                  <a:pt x="48285" y="29256"/>
                </a:lnTo>
                <a:lnTo>
                  <a:pt x="48698" y="29460"/>
                </a:lnTo>
                <a:lnTo>
                  <a:pt x="49127" y="29665"/>
                </a:lnTo>
                <a:lnTo>
                  <a:pt x="48762" y="29767"/>
                </a:lnTo>
                <a:lnTo>
                  <a:pt x="48380" y="29869"/>
                </a:lnTo>
                <a:lnTo>
                  <a:pt x="47983" y="29971"/>
                </a:lnTo>
                <a:lnTo>
                  <a:pt x="47586" y="30073"/>
                </a:lnTo>
                <a:lnTo>
                  <a:pt x="47157" y="30169"/>
                </a:lnTo>
                <a:lnTo>
                  <a:pt x="46727" y="30265"/>
                </a:lnTo>
                <a:lnTo>
                  <a:pt x="46267" y="30362"/>
                </a:lnTo>
                <a:lnTo>
                  <a:pt x="45806" y="30458"/>
                </a:lnTo>
                <a:lnTo>
                  <a:pt x="45249" y="30566"/>
                </a:lnTo>
                <a:lnTo>
                  <a:pt x="44677" y="30662"/>
                </a:lnTo>
                <a:lnTo>
                  <a:pt x="44089" y="30758"/>
                </a:lnTo>
                <a:lnTo>
                  <a:pt x="43485" y="30842"/>
                </a:lnTo>
                <a:lnTo>
                  <a:pt x="42881" y="30920"/>
                </a:lnTo>
                <a:lnTo>
                  <a:pt x="42261" y="30992"/>
                </a:lnTo>
                <a:lnTo>
                  <a:pt x="41626" y="31059"/>
                </a:lnTo>
                <a:lnTo>
                  <a:pt x="40974" y="31119"/>
                </a:lnTo>
                <a:lnTo>
                  <a:pt x="40306" y="31173"/>
                </a:lnTo>
                <a:lnTo>
                  <a:pt x="39639" y="31215"/>
                </a:lnTo>
                <a:lnTo>
                  <a:pt x="38955" y="31257"/>
                </a:lnTo>
                <a:lnTo>
                  <a:pt x="38256" y="31287"/>
                </a:lnTo>
                <a:lnTo>
                  <a:pt x="37541" y="31311"/>
                </a:lnTo>
                <a:lnTo>
                  <a:pt x="36826" y="31329"/>
                </a:lnTo>
                <a:lnTo>
                  <a:pt x="36095" y="31335"/>
                </a:lnTo>
                <a:lnTo>
                  <a:pt x="35348" y="31341"/>
                </a:lnTo>
                <a:lnTo>
                  <a:pt x="34378" y="31335"/>
                </a:lnTo>
                <a:lnTo>
                  <a:pt x="33409" y="31317"/>
                </a:lnTo>
                <a:lnTo>
                  <a:pt x="32423" y="31287"/>
                </a:lnTo>
                <a:lnTo>
                  <a:pt x="31438" y="31251"/>
                </a:lnTo>
                <a:lnTo>
                  <a:pt x="30452" y="31197"/>
                </a:lnTo>
                <a:lnTo>
                  <a:pt x="29467" y="31137"/>
                </a:lnTo>
                <a:lnTo>
                  <a:pt x="28466" y="31065"/>
                </a:lnTo>
                <a:lnTo>
                  <a:pt x="27480" y="30986"/>
                </a:lnTo>
                <a:lnTo>
                  <a:pt x="26479" y="30896"/>
                </a:lnTo>
                <a:lnTo>
                  <a:pt x="25494" y="30794"/>
                </a:lnTo>
                <a:lnTo>
                  <a:pt x="24508" y="30680"/>
                </a:lnTo>
                <a:lnTo>
                  <a:pt x="23523" y="30560"/>
                </a:lnTo>
                <a:lnTo>
                  <a:pt x="22553" y="30434"/>
                </a:lnTo>
                <a:lnTo>
                  <a:pt x="21584" y="30295"/>
                </a:lnTo>
                <a:lnTo>
                  <a:pt x="20630" y="30151"/>
                </a:lnTo>
                <a:lnTo>
                  <a:pt x="19693" y="29995"/>
                </a:lnTo>
                <a:lnTo>
                  <a:pt x="18755" y="29833"/>
                </a:lnTo>
                <a:lnTo>
                  <a:pt x="17833" y="29665"/>
                </a:lnTo>
                <a:lnTo>
                  <a:pt x="16927" y="29484"/>
                </a:lnTo>
                <a:lnTo>
                  <a:pt x="16037" y="29304"/>
                </a:lnTo>
                <a:lnTo>
                  <a:pt x="15163" y="29112"/>
                </a:lnTo>
                <a:lnTo>
                  <a:pt x="14305" y="28907"/>
                </a:lnTo>
                <a:lnTo>
                  <a:pt x="13478" y="28703"/>
                </a:lnTo>
                <a:lnTo>
                  <a:pt x="12652" y="28493"/>
                </a:lnTo>
                <a:lnTo>
                  <a:pt x="11873" y="28271"/>
                </a:lnTo>
                <a:lnTo>
                  <a:pt x="11110" y="28048"/>
                </a:lnTo>
                <a:lnTo>
                  <a:pt x="10363" y="27820"/>
                </a:lnTo>
                <a:lnTo>
                  <a:pt x="9648" y="27580"/>
                </a:lnTo>
                <a:lnTo>
                  <a:pt x="8964" y="27339"/>
                </a:lnTo>
                <a:lnTo>
                  <a:pt x="8313" y="27093"/>
                </a:lnTo>
                <a:lnTo>
                  <a:pt x="7677" y="26841"/>
                </a:lnTo>
                <a:lnTo>
                  <a:pt x="7089" y="26588"/>
                </a:lnTo>
                <a:lnTo>
                  <a:pt x="6692" y="26408"/>
                </a:lnTo>
                <a:lnTo>
                  <a:pt x="6310" y="26210"/>
                </a:lnTo>
                <a:lnTo>
                  <a:pt x="5913" y="26005"/>
                </a:lnTo>
                <a:lnTo>
                  <a:pt x="5531" y="25795"/>
                </a:lnTo>
                <a:lnTo>
                  <a:pt x="5166" y="25567"/>
                </a:lnTo>
                <a:lnTo>
                  <a:pt x="4816" y="25332"/>
                </a:lnTo>
                <a:lnTo>
                  <a:pt x="4482" y="25092"/>
                </a:lnTo>
                <a:lnTo>
                  <a:pt x="4180" y="24840"/>
                </a:lnTo>
                <a:lnTo>
                  <a:pt x="4053" y="24714"/>
                </a:lnTo>
                <a:lnTo>
                  <a:pt x="3926" y="24581"/>
                </a:lnTo>
                <a:lnTo>
                  <a:pt x="3799" y="24449"/>
                </a:lnTo>
                <a:lnTo>
                  <a:pt x="3688" y="24317"/>
                </a:lnTo>
                <a:lnTo>
                  <a:pt x="3592" y="24179"/>
                </a:lnTo>
                <a:lnTo>
                  <a:pt x="3513" y="24041"/>
                </a:lnTo>
                <a:lnTo>
                  <a:pt x="3433" y="23902"/>
                </a:lnTo>
                <a:lnTo>
                  <a:pt x="3370" y="23764"/>
                </a:lnTo>
                <a:lnTo>
                  <a:pt x="3322" y="23620"/>
                </a:lnTo>
                <a:lnTo>
                  <a:pt x="3290" y="23482"/>
                </a:lnTo>
                <a:lnTo>
                  <a:pt x="3259" y="23338"/>
                </a:lnTo>
                <a:lnTo>
                  <a:pt x="3259" y="23187"/>
                </a:lnTo>
                <a:lnTo>
                  <a:pt x="3259" y="23043"/>
                </a:lnTo>
                <a:lnTo>
                  <a:pt x="3290" y="22893"/>
                </a:lnTo>
                <a:lnTo>
                  <a:pt x="3338" y="22749"/>
                </a:lnTo>
                <a:lnTo>
                  <a:pt x="3386" y="22599"/>
                </a:lnTo>
                <a:lnTo>
                  <a:pt x="3497" y="22400"/>
                </a:lnTo>
                <a:lnTo>
                  <a:pt x="3624" y="22214"/>
                </a:lnTo>
                <a:lnTo>
                  <a:pt x="3783" y="22040"/>
                </a:lnTo>
                <a:lnTo>
                  <a:pt x="3958" y="21865"/>
                </a:lnTo>
                <a:lnTo>
                  <a:pt x="4149" y="21703"/>
                </a:lnTo>
                <a:lnTo>
                  <a:pt x="4371" y="21547"/>
                </a:lnTo>
                <a:lnTo>
                  <a:pt x="4610" y="21403"/>
                </a:lnTo>
                <a:lnTo>
                  <a:pt x="4880" y="21259"/>
                </a:lnTo>
                <a:lnTo>
                  <a:pt x="5150" y="21126"/>
                </a:lnTo>
                <a:lnTo>
                  <a:pt x="5452" y="20994"/>
                </a:lnTo>
                <a:lnTo>
                  <a:pt x="5754" y="20874"/>
                </a:lnTo>
                <a:lnTo>
                  <a:pt x="6072" y="20760"/>
                </a:lnTo>
                <a:lnTo>
                  <a:pt x="6406" y="20646"/>
                </a:lnTo>
                <a:lnTo>
                  <a:pt x="6755" y="20544"/>
                </a:lnTo>
                <a:lnTo>
                  <a:pt x="7105" y="20447"/>
                </a:lnTo>
                <a:lnTo>
                  <a:pt x="7470" y="20351"/>
                </a:lnTo>
                <a:lnTo>
                  <a:pt x="7836" y="20267"/>
                </a:lnTo>
                <a:lnTo>
                  <a:pt x="8217" y="20183"/>
                </a:lnTo>
                <a:lnTo>
                  <a:pt x="8599" y="20111"/>
                </a:lnTo>
                <a:lnTo>
                  <a:pt x="8980" y="20039"/>
                </a:lnTo>
                <a:lnTo>
                  <a:pt x="9362" y="19973"/>
                </a:lnTo>
                <a:lnTo>
                  <a:pt x="9743" y="19907"/>
                </a:lnTo>
                <a:lnTo>
                  <a:pt x="10125" y="19853"/>
                </a:lnTo>
                <a:lnTo>
                  <a:pt x="10506" y="19799"/>
                </a:lnTo>
                <a:lnTo>
                  <a:pt x="11269" y="19702"/>
                </a:lnTo>
                <a:lnTo>
                  <a:pt x="12000" y="19624"/>
                </a:lnTo>
                <a:lnTo>
                  <a:pt x="12699" y="19558"/>
                </a:lnTo>
                <a:lnTo>
                  <a:pt x="13351" y="19510"/>
                </a:lnTo>
                <a:lnTo>
                  <a:pt x="13875" y="19913"/>
                </a:lnTo>
                <a:lnTo>
                  <a:pt x="14146" y="20117"/>
                </a:lnTo>
                <a:lnTo>
                  <a:pt x="14416" y="20321"/>
                </a:lnTo>
                <a:lnTo>
                  <a:pt x="14718" y="20520"/>
                </a:lnTo>
                <a:lnTo>
                  <a:pt x="15004" y="20718"/>
                </a:lnTo>
                <a:lnTo>
                  <a:pt x="15322" y="20910"/>
                </a:lnTo>
                <a:lnTo>
                  <a:pt x="15640" y="21102"/>
                </a:lnTo>
                <a:lnTo>
                  <a:pt x="15958" y="21295"/>
                </a:lnTo>
                <a:lnTo>
                  <a:pt x="16291" y="21475"/>
                </a:lnTo>
                <a:lnTo>
                  <a:pt x="16625" y="21661"/>
                </a:lnTo>
                <a:lnTo>
                  <a:pt x="16975" y="21835"/>
                </a:lnTo>
                <a:lnTo>
                  <a:pt x="17324" y="22010"/>
                </a:lnTo>
                <a:lnTo>
                  <a:pt x="17690" y="22178"/>
                </a:lnTo>
                <a:lnTo>
                  <a:pt x="18055" y="22340"/>
                </a:lnTo>
                <a:lnTo>
                  <a:pt x="18437" y="22490"/>
                </a:lnTo>
                <a:lnTo>
                  <a:pt x="18818" y="22641"/>
                </a:lnTo>
                <a:lnTo>
                  <a:pt x="19216" y="22785"/>
                </a:lnTo>
                <a:lnTo>
                  <a:pt x="19613" y="22917"/>
                </a:lnTo>
                <a:lnTo>
                  <a:pt x="20010" y="23049"/>
                </a:lnTo>
                <a:lnTo>
                  <a:pt x="20408" y="23169"/>
                </a:lnTo>
                <a:lnTo>
                  <a:pt x="20821" y="23277"/>
                </a:lnTo>
                <a:lnTo>
                  <a:pt x="21250" y="23380"/>
                </a:lnTo>
                <a:lnTo>
                  <a:pt x="21663" y="23476"/>
                </a:lnTo>
                <a:lnTo>
                  <a:pt x="22092" y="23560"/>
                </a:lnTo>
                <a:lnTo>
                  <a:pt x="22537" y="23632"/>
                </a:lnTo>
                <a:lnTo>
                  <a:pt x="22967" y="23698"/>
                </a:lnTo>
                <a:lnTo>
                  <a:pt x="23412" y="23752"/>
                </a:lnTo>
                <a:lnTo>
                  <a:pt x="23857" y="23794"/>
                </a:lnTo>
                <a:lnTo>
                  <a:pt x="24302" y="23824"/>
                </a:lnTo>
                <a:lnTo>
                  <a:pt x="24763" y="23842"/>
                </a:lnTo>
                <a:lnTo>
                  <a:pt x="25208" y="23848"/>
                </a:lnTo>
                <a:lnTo>
                  <a:pt x="25462" y="23842"/>
                </a:lnTo>
                <a:lnTo>
                  <a:pt x="25732" y="23836"/>
                </a:lnTo>
                <a:lnTo>
                  <a:pt x="26002" y="23824"/>
                </a:lnTo>
                <a:lnTo>
                  <a:pt x="26288" y="23806"/>
                </a:lnTo>
                <a:lnTo>
                  <a:pt x="26590" y="23782"/>
                </a:lnTo>
                <a:lnTo>
                  <a:pt x="26892" y="23752"/>
                </a:lnTo>
                <a:lnTo>
                  <a:pt x="27210" y="23710"/>
                </a:lnTo>
                <a:lnTo>
                  <a:pt x="27528" y="23662"/>
                </a:lnTo>
                <a:lnTo>
                  <a:pt x="27846" y="23608"/>
                </a:lnTo>
                <a:lnTo>
                  <a:pt x="28180" y="23536"/>
                </a:lnTo>
                <a:lnTo>
                  <a:pt x="28498" y="23458"/>
                </a:lnTo>
                <a:lnTo>
                  <a:pt x="28831" y="23368"/>
                </a:lnTo>
                <a:lnTo>
                  <a:pt x="29165" y="23265"/>
                </a:lnTo>
                <a:lnTo>
                  <a:pt x="29499" y="23151"/>
                </a:lnTo>
                <a:lnTo>
                  <a:pt x="29817" y="23025"/>
                </a:lnTo>
                <a:lnTo>
                  <a:pt x="30150" y="22881"/>
                </a:lnTo>
                <a:lnTo>
                  <a:pt x="30357" y="22773"/>
                </a:lnTo>
                <a:lnTo>
                  <a:pt x="30564" y="22671"/>
                </a:lnTo>
                <a:lnTo>
                  <a:pt x="30754" y="22568"/>
                </a:lnTo>
                <a:lnTo>
                  <a:pt x="30929" y="22466"/>
                </a:lnTo>
                <a:lnTo>
                  <a:pt x="31088" y="22370"/>
                </a:lnTo>
                <a:lnTo>
                  <a:pt x="31231" y="22268"/>
                </a:lnTo>
                <a:lnTo>
                  <a:pt x="31358" y="22172"/>
                </a:lnTo>
                <a:lnTo>
                  <a:pt x="31486" y="22076"/>
                </a:lnTo>
                <a:lnTo>
                  <a:pt x="31581" y="21980"/>
                </a:lnTo>
                <a:lnTo>
                  <a:pt x="31676" y="21890"/>
                </a:lnTo>
                <a:lnTo>
                  <a:pt x="31756" y="21799"/>
                </a:lnTo>
                <a:lnTo>
                  <a:pt x="31835" y="21709"/>
                </a:lnTo>
                <a:lnTo>
                  <a:pt x="31931" y="21529"/>
                </a:lnTo>
                <a:lnTo>
                  <a:pt x="32010" y="21361"/>
                </a:lnTo>
                <a:lnTo>
                  <a:pt x="32026" y="21199"/>
                </a:lnTo>
                <a:lnTo>
                  <a:pt x="32026" y="21042"/>
                </a:lnTo>
                <a:lnTo>
                  <a:pt x="31994" y="20892"/>
                </a:lnTo>
                <a:lnTo>
                  <a:pt x="31931" y="20754"/>
                </a:lnTo>
                <a:lnTo>
                  <a:pt x="31851" y="20616"/>
                </a:lnTo>
                <a:lnTo>
                  <a:pt x="31756" y="20490"/>
                </a:lnTo>
                <a:lnTo>
                  <a:pt x="31629" y="20369"/>
                </a:lnTo>
                <a:lnTo>
                  <a:pt x="31501" y="20261"/>
                </a:lnTo>
                <a:lnTo>
                  <a:pt x="31311" y="20117"/>
                </a:lnTo>
                <a:lnTo>
                  <a:pt x="31072" y="19979"/>
                </a:lnTo>
                <a:lnTo>
                  <a:pt x="30834" y="19841"/>
                </a:lnTo>
                <a:lnTo>
                  <a:pt x="30548" y="19714"/>
                </a:lnTo>
                <a:lnTo>
                  <a:pt x="30262" y="19594"/>
                </a:lnTo>
                <a:lnTo>
                  <a:pt x="29944" y="19474"/>
                </a:lnTo>
                <a:lnTo>
                  <a:pt x="29594" y="19366"/>
                </a:lnTo>
                <a:lnTo>
                  <a:pt x="29245" y="19258"/>
                </a:lnTo>
                <a:lnTo>
                  <a:pt x="28863" y="19162"/>
                </a:lnTo>
                <a:lnTo>
                  <a:pt x="28466" y="19065"/>
                </a:lnTo>
                <a:lnTo>
                  <a:pt x="28068" y="18975"/>
                </a:lnTo>
                <a:lnTo>
                  <a:pt x="27639" y="18891"/>
                </a:lnTo>
                <a:lnTo>
                  <a:pt x="27210" y="18807"/>
                </a:lnTo>
                <a:lnTo>
                  <a:pt x="26749" y="18735"/>
                </a:lnTo>
                <a:lnTo>
                  <a:pt x="26288" y="18663"/>
                </a:lnTo>
                <a:lnTo>
                  <a:pt x="25827" y="18597"/>
                </a:lnTo>
                <a:lnTo>
                  <a:pt x="25351" y="18537"/>
                </a:lnTo>
                <a:lnTo>
                  <a:pt x="24858" y="18483"/>
                </a:lnTo>
                <a:lnTo>
                  <a:pt x="24365" y="18429"/>
                </a:lnTo>
                <a:lnTo>
                  <a:pt x="23857" y="18381"/>
                </a:lnTo>
                <a:lnTo>
                  <a:pt x="23364" y="18338"/>
                </a:lnTo>
                <a:lnTo>
                  <a:pt x="22855" y="18296"/>
                </a:lnTo>
                <a:lnTo>
                  <a:pt x="22347" y="18266"/>
                </a:lnTo>
                <a:lnTo>
                  <a:pt x="21822" y="18230"/>
                </a:lnTo>
                <a:lnTo>
                  <a:pt x="21314" y="18206"/>
                </a:lnTo>
                <a:lnTo>
                  <a:pt x="20805" y="18182"/>
                </a:lnTo>
                <a:lnTo>
                  <a:pt x="20296" y="18164"/>
                </a:lnTo>
                <a:lnTo>
                  <a:pt x="19804" y="18146"/>
                </a:lnTo>
                <a:lnTo>
                  <a:pt x="18802" y="18128"/>
                </a:lnTo>
                <a:lnTo>
                  <a:pt x="17833" y="18122"/>
                </a:lnTo>
                <a:lnTo>
                  <a:pt x="17229" y="18122"/>
                </a:lnTo>
                <a:lnTo>
                  <a:pt x="16609" y="18128"/>
                </a:lnTo>
                <a:lnTo>
                  <a:pt x="16005" y="18146"/>
                </a:lnTo>
                <a:lnTo>
                  <a:pt x="15385" y="18164"/>
                </a:lnTo>
                <a:lnTo>
                  <a:pt x="15052" y="17816"/>
                </a:lnTo>
                <a:lnTo>
                  <a:pt x="14734" y="17461"/>
                </a:lnTo>
                <a:lnTo>
                  <a:pt x="14448" y="17107"/>
                </a:lnTo>
                <a:lnTo>
                  <a:pt x="14177" y="16752"/>
                </a:lnTo>
                <a:lnTo>
                  <a:pt x="13939" y="16386"/>
                </a:lnTo>
                <a:lnTo>
                  <a:pt x="13732" y="16025"/>
                </a:lnTo>
                <a:lnTo>
                  <a:pt x="13542" y="15659"/>
                </a:lnTo>
                <a:lnTo>
                  <a:pt x="13383" y="15292"/>
                </a:lnTo>
                <a:lnTo>
                  <a:pt x="13240" y="14932"/>
                </a:lnTo>
                <a:lnTo>
                  <a:pt x="13144" y="14565"/>
                </a:lnTo>
                <a:lnTo>
                  <a:pt x="13065" y="14199"/>
                </a:lnTo>
                <a:lnTo>
                  <a:pt x="13017" y="13832"/>
                </a:lnTo>
                <a:lnTo>
                  <a:pt x="13001" y="13472"/>
                </a:lnTo>
                <a:lnTo>
                  <a:pt x="13017" y="13117"/>
                </a:lnTo>
                <a:lnTo>
                  <a:pt x="13081" y="12757"/>
                </a:lnTo>
                <a:lnTo>
                  <a:pt x="13160" y="12408"/>
                </a:lnTo>
                <a:lnTo>
                  <a:pt x="13287" y="12060"/>
                </a:lnTo>
                <a:lnTo>
                  <a:pt x="13446" y="11717"/>
                </a:lnTo>
                <a:lnTo>
                  <a:pt x="13542" y="11549"/>
                </a:lnTo>
                <a:lnTo>
                  <a:pt x="13637" y="11381"/>
                </a:lnTo>
                <a:lnTo>
                  <a:pt x="13748" y="11212"/>
                </a:lnTo>
                <a:lnTo>
                  <a:pt x="13860" y="11050"/>
                </a:lnTo>
                <a:lnTo>
                  <a:pt x="14003" y="10888"/>
                </a:lnTo>
                <a:lnTo>
                  <a:pt x="14130" y="10726"/>
                </a:lnTo>
                <a:lnTo>
                  <a:pt x="14289" y="10569"/>
                </a:lnTo>
                <a:lnTo>
                  <a:pt x="14448" y="10407"/>
                </a:lnTo>
                <a:lnTo>
                  <a:pt x="14607" y="10251"/>
                </a:lnTo>
                <a:lnTo>
                  <a:pt x="14797" y="10101"/>
                </a:lnTo>
                <a:lnTo>
                  <a:pt x="14988" y="9951"/>
                </a:lnTo>
                <a:lnTo>
                  <a:pt x="15179" y="9800"/>
                </a:lnTo>
                <a:lnTo>
                  <a:pt x="15385" y="9650"/>
                </a:lnTo>
                <a:lnTo>
                  <a:pt x="15608" y="9506"/>
                </a:lnTo>
                <a:lnTo>
                  <a:pt x="15846" y="9368"/>
                </a:lnTo>
                <a:lnTo>
                  <a:pt x="16085" y="9223"/>
                </a:lnTo>
                <a:lnTo>
                  <a:pt x="16339" y="9091"/>
                </a:lnTo>
                <a:lnTo>
                  <a:pt x="16593" y="8953"/>
                </a:lnTo>
                <a:lnTo>
                  <a:pt x="16879" y="8821"/>
                </a:lnTo>
                <a:lnTo>
                  <a:pt x="17165" y="8695"/>
                </a:lnTo>
                <a:lnTo>
                  <a:pt x="17452" y="8569"/>
                </a:lnTo>
                <a:lnTo>
                  <a:pt x="17769" y="8442"/>
                </a:lnTo>
                <a:lnTo>
                  <a:pt x="18087" y="8322"/>
                </a:lnTo>
                <a:lnTo>
                  <a:pt x="18421" y="8208"/>
                </a:lnTo>
                <a:lnTo>
                  <a:pt x="18755" y="8094"/>
                </a:lnTo>
                <a:lnTo>
                  <a:pt x="19104" y="7980"/>
                </a:lnTo>
                <a:lnTo>
                  <a:pt x="19470" y="7872"/>
                </a:lnTo>
                <a:lnTo>
                  <a:pt x="19851" y="7769"/>
                </a:lnTo>
                <a:lnTo>
                  <a:pt x="20440" y="7619"/>
                </a:lnTo>
                <a:lnTo>
                  <a:pt x="21028" y="7475"/>
                </a:lnTo>
                <a:lnTo>
                  <a:pt x="21616" y="7343"/>
                </a:lnTo>
                <a:lnTo>
                  <a:pt x="22188" y="7223"/>
                </a:lnTo>
                <a:lnTo>
                  <a:pt x="22776" y="7108"/>
                </a:lnTo>
                <a:lnTo>
                  <a:pt x="23364" y="7006"/>
                </a:lnTo>
                <a:lnTo>
                  <a:pt x="23936" y="6910"/>
                </a:lnTo>
                <a:lnTo>
                  <a:pt x="24508" y="6826"/>
                </a:lnTo>
                <a:lnTo>
                  <a:pt x="25096" y="6754"/>
                </a:lnTo>
                <a:lnTo>
                  <a:pt x="25668" y="6688"/>
                </a:lnTo>
                <a:lnTo>
                  <a:pt x="26241" y="6634"/>
                </a:lnTo>
                <a:lnTo>
                  <a:pt x="26813" y="6592"/>
                </a:lnTo>
                <a:lnTo>
                  <a:pt x="27369" y="6556"/>
                </a:lnTo>
                <a:lnTo>
                  <a:pt x="27941" y="6532"/>
                </a:lnTo>
                <a:lnTo>
                  <a:pt x="28498" y="6514"/>
                </a:lnTo>
                <a:lnTo>
                  <a:pt x="29070" y="6508"/>
                </a:lnTo>
                <a:lnTo>
                  <a:pt x="29499" y="6514"/>
                </a:lnTo>
                <a:lnTo>
                  <a:pt x="29912" y="6520"/>
                </a:lnTo>
                <a:lnTo>
                  <a:pt x="30325" y="6538"/>
                </a:lnTo>
                <a:lnTo>
                  <a:pt x="30739" y="6556"/>
                </a:lnTo>
                <a:lnTo>
                  <a:pt x="31136" y="6580"/>
                </a:lnTo>
                <a:lnTo>
                  <a:pt x="31533" y="6610"/>
                </a:lnTo>
                <a:lnTo>
                  <a:pt x="31931" y="6646"/>
                </a:lnTo>
                <a:lnTo>
                  <a:pt x="32296" y="6682"/>
                </a:lnTo>
                <a:lnTo>
                  <a:pt x="32678" y="6724"/>
                </a:lnTo>
                <a:lnTo>
                  <a:pt x="33043" y="6772"/>
                </a:lnTo>
                <a:lnTo>
                  <a:pt x="33393" y="6826"/>
                </a:lnTo>
                <a:lnTo>
                  <a:pt x="33742" y="6880"/>
                </a:lnTo>
                <a:lnTo>
                  <a:pt x="34076" y="6934"/>
                </a:lnTo>
                <a:lnTo>
                  <a:pt x="34410" y="6994"/>
                </a:lnTo>
                <a:lnTo>
                  <a:pt x="34744" y="7054"/>
                </a:lnTo>
                <a:lnTo>
                  <a:pt x="35062" y="7120"/>
                </a:lnTo>
                <a:lnTo>
                  <a:pt x="35666" y="7259"/>
                </a:lnTo>
                <a:lnTo>
                  <a:pt x="36238" y="7403"/>
                </a:lnTo>
                <a:lnTo>
                  <a:pt x="36778" y="7553"/>
                </a:lnTo>
                <a:lnTo>
                  <a:pt x="37287" y="7703"/>
                </a:lnTo>
                <a:lnTo>
                  <a:pt x="37763" y="7854"/>
                </a:lnTo>
                <a:lnTo>
                  <a:pt x="38209" y="8010"/>
                </a:lnTo>
                <a:lnTo>
                  <a:pt x="38606" y="8154"/>
                </a:lnTo>
                <a:lnTo>
                  <a:pt x="38987" y="8304"/>
                </a:lnTo>
                <a:lnTo>
                  <a:pt x="38860" y="8533"/>
                </a:lnTo>
                <a:lnTo>
                  <a:pt x="38749" y="8755"/>
                </a:lnTo>
                <a:lnTo>
                  <a:pt x="38638" y="8983"/>
                </a:lnTo>
                <a:lnTo>
                  <a:pt x="38558" y="9205"/>
                </a:lnTo>
                <a:lnTo>
                  <a:pt x="38495" y="9422"/>
                </a:lnTo>
                <a:lnTo>
                  <a:pt x="38431" y="9638"/>
                </a:lnTo>
                <a:lnTo>
                  <a:pt x="38383" y="9854"/>
                </a:lnTo>
                <a:lnTo>
                  <a:pt x="38352" y="10065"/>
                </a:lnTo>
                <a:lnTo>
                  <a:pt x="38336" y="10275"/>
                </a:lnTo>
                <a:lnTo>
                  <a:pt x="38320" y="10479"/>
                </a:lnTo>
                <a:lnTo>
                  <a:pt x="38320" y="10684"/>
                </a:lnTo>
                <a:lnTo>
                  <a:pt x="38336" y="10882"/>
                </a:lnTo>
                <a:lnTo>
                  <a:pt x="38367" y="11074"/>
                </a:lnTo>
                <a:lnTo>
                  <a:pt x="38399" y="11266"/>
                </a:lnTo>
                <a:lnTo>
                  <a:pt x="38447" y="11453"/>
                </a:lnTo>
                <a:lnTo>
                  <a:pt x="38510" y="11639"/>
                </a:lnTo>
                <a:lnTo>
                  <a:pt x="38574" y="11813"/>
                </a:lnTo>
                <a:lnTo>
                  <a:pt x="38654" y="11987"/>
                </a:lnTo>
                <a:lnTo>
                  <a:pt x="38733" y="12156"/>
                </a:lnTo>
                <a:lnTo>
                  <a:pt x="38828" y="12318"/>
                </a:lnTo>
                <a:lnTo>
                  <a:pt x="38924" y="12480"/>
                </a:lnTo>
                <a:lnTo>
                  <a:pt x="39035" y="12630"/>
                </a:lnTo>
                <a:lnTo>
                  <a:pt x="39162" y="12781"/>
                </a:lnTo>
                <a:lnTo>
                  <a:pt x="39289" y="12919"/>
                </a:lnTo>
                <a:lnTo>
                  <a:pt x="39416" y="13057"/>
                </a:lnTo>
                <a:lnTo>
                  <a:pt x="39559" y="13183"/>
                </a:lnTo>
                <a:lnTo>
                  <a:pt x="39702" y="13309"/>
                </a:lnTo>
                <a:lnTo>
                  <a:pt x="39861" y="13423"/>
                </a:lnTo>
                <a:lnTo>
                  <a:pt x="40020" y="13538"/>
                </a:lnTo>
                <a:lnTo>
                  <a:pt x="40179" y="13640"/>
                </a:lnTo>
                <a:lnTo>
                  <a:pt x="40354" y="13736"/>
                </a:lnTo>
                <a:lnTo>
                  <a:pt x="40529" y="13826"/>
                </a:lnTo>
                <a:lnTo>
                  <a:pt x="40704" y="13910"/>
                </a:lnTo>
                <a:lnTo>
                  <a:pt x="40895" y="13988"/>
                </a:lnTo>
                <a:lnTo>
                  <a:pt x="41085" y="14054"/>
                </a:lnTo>
                <a:lnTo>
                  <a:pt x="41260" y="14114"/>
                </a:lnTo>
                <a:lnTo>
                  <a:pt x="41451" y="14169"/>
                </a:lnTo>
                <a:lnTo>
                  <a:pt x="41626" y="14217"/>
                </a:lnTo>
                <a:lnTo>
                  <a:pt x="41816" y="14259"/>
                </a:lnTo>
                <a:lnTo>
                  <a:pt x="41991" y="14295"/>
                </a:lnTo>
                <a:lnTo>
                  <a:pt x="42166" y="14319"/>
                </a:lnTo>
                <a:lnTo>
                  <a:pt x="42341" y="14343"/>
                </a:lnTo>
                <a:lnTo>
                  <a:pt x="42516" y="14367"/>
                </a:lnTo>
                <a:lnTo>
                  <a:pt x="42675" y="14379"/>
                </a:lnTo>
                <a:lnTo>
                  <a:pt x="42992" y="14397"/>
                </a:lnTo>
                <a:lnTo>
                  <a:pt x="43279" y="14403"/>
                </a:lnTo>
                <a:lnTo>
                  <a:pt x="43501" y="14397"/>
                </a:lnTo>
                <a:lnTo>
                  <a:pt x="43739" y="14385"/>
                </a:lnTo>
                <a:lnTo>
                  <a:pt x="44010" y="14367"/>
                </a:lnTo>
                <a:lnTo>
                  <a:pt x="44296" y="14331"/>
                </a:lnTo>
                <a:lnTo>
                  <a:pt x="44598" y="14283"/>
                </a:lnTo>
                <a:lnTo>
                  <a:pt x="44916" y="14217"/>
                </a:lnTo>
                <a:lnTo>
                  <a:pt x="45075" y="14175"/>
                </a:lnTo>
                <a:lnTo>
                  <a:pt x="45233" y="14132"/>
                </a:lnTo>
                <a:lnTo>
                  <a:pt x="45392" y="14084"/>
                </a:lnTo>
                <a:lnTo>
                  <a:pt x="45551" y="14024"/>
                </a:lnTo>
                <a:lnTo>
                  <a:pt x="45694" y="13970"/>
                </a:lnTo>
                <a:lnTo>
                  <a:pt x="45837" y="13910"/>
                </a:lnTo>
                <a:lnTo>
                  <a:pt x="45980" y="13844"/>
                </a:lnTo>
                <a:lnTo>
                  <a:pt x="46108" y="13784"/>
                </a:lnTo>
                <a:lnTo>
                  <a:pt x="46235" y="13718"/>
                </a:lnTo>
                <a:lnTo>
                  <a:pt x="46346" y="13646"/>
                </a:lnTo>
                <a:lnTo>
                  <a:pt x="46537" y="13502"/>
                </a:lnTo>
                <a:lnTo>
                  <a:pt x="46712" y="13351"/>
                </a:lnTo>
                <a:lnTo>
                  <a:pt x="46855" y="13195"/>
                </a:lnTo>
                <a:lnTo>
                  <a:pt x="46966" y="13027"/>
                </a:lnTo>
                <a:lnTo>
                  <a:pt x="47061" y="12853"/>
                </a:lnTo>
                <a:lnTo>
                  <a:pt x="47109" y="12672"/>
                </a:lnTo>
                <a:lnTo>
                  <a:pt x="47157" y="12492"/>
                </a:lnTo>
                <a:lnTo>
                  <a:pt x="47157" y="12300"/>
                </a:lnTo>
                <a:lnTo>
                  <a:pt x="47141" y="12108"/>
                </a:lnTo>
                <a:lnTo>
                  <a:pt x="47093" y="11909"/>
                </a:lnTo>
                <a:lnTo>
                  <a:pt x="47029" y="11711"/>
                </a:lnTo>
                <a:lnTo>
                  <a:pt x="46934" y="11501"/>
                </a:lnTo>
                <a:lnTo>
                  <a:pt x="46823" y="11296"/>
                </a:lnTo>
                <a:lnTo>
                  <a:pt x="46696" y="11086"/>
                </a:lnTo>
                <a:lnTo>
                  <a:pt x="46537" y="10876"/>
                </a:lnTo>
                <a:lnTo>
                  <a:pt x="46362" y="10660"/>
                </a:lnTo>
                <a:lnTo>
                  <a:pt x="46171" y="10449"/>
                </a:lnTo>
                <a:lnTo>
                  <a:pt x="45965" y="10233"/>
                </a:lnTo>
                <a:lnTo>
                  <a:pt x="45726" y="10017"/>
                </a:lnTo>
                <a:lnTo>
                  <a:pt x="45472" y="9806"/>
                </a:lnTo>
                <a:lnTo>
                  <a:pt x="45218" y="9596"/>
                </a:lnTo>
                <a:lnTo>
                  <a:pt x="44931" y="9380"/>
                </a:lnTo>
                <a:lnTo>
                  <a:pt x="44629" y="9175"/>
                </a:lnTo>
                <a:lnTo>
                  <a:pt x="44312" y="8965"/>
                </a:lnTo>
                <a:lnTo>
                  <a:pt x="43994" y="8761"/>
                </a:lnTo>
                <a:lnTo>
                  <a:pt x="43644" y="8563"/>
                </a:lnTo>
                <a:lnTo>
                  <a:pt x="43294" y="8364"/>
                </a:lnTo>
                <a:lnTo>
                  <a:pt x="42929" y="8172"/>
                </a:lnTo>
                <a:lnTo>
                  <a:pt x="42547" y="7986"/>
                </a:lnTo>
                <a:lnTo>
                  <a:pt x="42690" y="7793"/>
                </a:lnTo>
                <a:lnTo>
                  <a:pt x="42849" y="7601"/>
                </a:lnTo>
                <a:lnTo>
                  <a:pt x="43040" y="7409"/>
                </a:lnTo>
                <a:lnTo>
                  <a:pt x="43231" y="7211"/>
                </a:lnTo>
                <a:lnTo>
                  <a:pt x="43437" y="7012"/>
                </a:lnTo>
                <a:lnTo>
                  <a:pt x="43660" y="6808"/>
                </a:lnTo>
                <a:lnTo>
                  <a:pt x="43914" y="6604"/>
                </a:lnTo>
                <a:lnTo>
                  <a:pt x="44169" y="6399"/>
                </a:lnTo>
                <a:lnTo>
                  <a:pt x="44455" y="6195"/>
                </a:lnTo>
                <a:lnTo>
                  <a:pt x="44741" y="5985"/>
                </a:lnTo>
                <a:lnTo>
                  <a:pt x="45075" y="5781"/>
                </a:lnTo>
                <a:lnTo>
                  <a:pt x="45408" y="5576"/>
                </a:lnTo>
                <a:lnTo>
                  <a:pt x="45758" y="5366"/>
                </a:lnTo>
                <a:lnTo>
                  <a:pt x="46139" y="5162"/>
                </a:lnTo>
                <a:lnTo>
                  <a:pt x="46553" y="4957"/>
                </a:lnTo>
                <a:lnTo>
                  <a:pt x="46982" y="4753"/>
                </a:lnTo>
                <a:lnTo>
                  <a:pt x="47427" y="4555"/>
                </a:lnTo>
                <a:lnTo>
                  <a:pt x="47904" y="4351"/>
                </a:lnTo>
                <a:lnTo>
                  <a:pt x="48396" y="4152"/>
                </a:lnTo>
                <a:lnTo>
                  <a:pt x="48921" y="3960"/>
                </a:lnTo>
                <a:lnTo>
                  <a:pt x="49477" y="3768"/>
                </a:lnTo>
                <a:lnTo>
                  <a:pt x="50049" y="3575"/>
                </a:lnTo>
                <a:lnTo>
                  <a:pt x="50653" y="3389"/>
                </a:lnTo>
                <a:lnTo>
                  <a:pt x="51273" y="3209"/>
                </a:lnTo>
                <a:lnTo>
                  <a:pt x="51941" y="3029"/>
                </a:lnTo>
                <a:lnTo>
                  <a:pt x="52624" y="2854"/>
                </a:lnTo>
                <a:lnTo>
                  <a:pt x="53339" y="2686"/>
                </a:lnTo>
                <a:lnTo>
                  <a:pt x="54086" y="2518"/>
                </a:lnTo>
                <a:lnTo>
                  <a:pt x="54865" y="2362"/>
                </a:lnTo>
                <a:lnTo>
                  <a:pt x="55676" y="2206"/>
                </a:lnTo>
                <a:lnTo>
                  <a:pt x="56518" y="2055"/>
                </a:lnTo>
                <a:lnTo>
                  <a:pt x="57392" y="1917"/>
                </a:lnTo>
                <a:lnTo>
                  <a:pt x="57932" y="1833"/>
                </a:lnTo>
                <a:lnTo>
                  <a:pt x="58489" y="1755"/>
                </a:lnTo>
                <a:lnTo>
                  <a:pt x="59029" y="1683"/>
                </a:lnTo>
                <a:lnTo>
                  <a:pt x="59569" y="1617"/>
                </a:lnTo>
                <a:lnTo>
                  <a:pt x="60094" y="1557"/>
                </a:lnTo>
                <a:lnTo>
                  <a:pt x="60634" y="1496"/>
                </a:lnTo>
                <a:lnTo>
                  <a:pt x="61159" y="1448"/>
                </a:lnTo>
                <a:lnTo>
                  <a:pt x="61683" y="1400"/>
                </a:lnTo>
                <a:lnTo>
                  <a:pt x="62208" y="1358"/>
                </a:lnTo>
                <a:lnTo>
                  <a:pt x="62732" y="1322"/>
                </a:lnTo>
                <a:lnTo>
                  <a:pt x="63241" y="1292"/>
                </a:lnTo>
                <a:lnTo>
                  <a:pt x="63765" y="1268"/>
                </a:lnTo>
                <a:lnTo>
                  <a:pt x="64274" y="1250"/>
                </a:lnTo>
                <a:lnTo>
                  <a:pt x="64767" y="1238"/>
                </a:lnTo>
                <a:lnTo>
                  <a:pt x="65275" y="1232"/>
                </a:lnTo>
                <a:lnTo>
                  <a:pt x="65768" y="1226"/>
                </a:lnTo>
                <a:close/>
                <a:moveTo>
                  <a:pt x="65196" y="0"/>
                </a:moveTo>
                <a:lnTo>
                  <a:pt x="64608" y="12"/>
                </a:lnTo>
                <a:lnTo>
                  <a:pt x="64020" y="24"/>
                </a:lnTo>
                <a:lnTo>
                  <a:pt x="63447" y="48"/>
                </a:lnTo>
                <a:lnTo>
                  <a:pt x="62843" y="78"/>
                </a:lnTo>
                <a:lnTo>
                  <a:pt x="62255" y="109"/>
                </a:lnTo>
                <a:lnTo>
                  <a:pt x="61651" y="151"/>
                </a:lnTo>
                <a:lnTo>
                  <a:pt x="61063" y="199"/>
                </a:lnTo>
                <a:lnTo>
                  <a:pt x="60459" y="247"/>
                </a:lnTo>
                <a:lnTo>
                  <a:pt x="59840" y="307"/>
                </a:lnTo>
                <a:lnTo>
                  <a:pt x="59236" y="373"/>
                </a:lnTo>
                <a:lnTo>
                  <a:pt x="58632" y="439"/>
                </a:lnTo>
                <a:lnTo>
                  <a:pt x="58012" y="517"/>
                </a:lnTo>
                <a:lnTo>
                  <a:pt x="57392" y="601"/>
                </a:lnTo>
                <a:lnTo>
                  <a:pt x="56772" y="685"/>
                </a:lnTo>
                <a:lnTo>
                  <a:pt x="56152" y="781"/>
                </a:lnTo>
                <a:lnTo>
                  <a:pt x="55230" y="932"/>
                </a:lnTo>
                <a:lnTo>
                  <a:pt x="54356" y="1088"/>
                </a:lnTo>
                <a:lnTo>
                  <a:pt x="53514" y="1244"/>
                </a:lnTo>
                <a:lnTo>
                  <a:pt x="52688" y="1412"/>
                </a:lnTo>
                <a:lnTo>
                  <a:pt x="51893" y="1587"/>
                </a:lnTo>
                <a:lnTo>
                  <a:pt x="51146" y="1761"/>
                </a:lnTo>
                <a:lnTo>
                  <a:pt x="50415" y="1941"/>
                </a:lnTo>
                <a:lnTo>
                  <a:pt x="49715" y="2127"/>
                </a:lnTo>
                <a:lnTo>
                  <a:pt x="49032" y="2320"/>
                </a:lnTo>
                <a:lnTo>
                  <a:pt x="48396" y="2512"/>
                </a:lnTo>
                <a:lnTo>
                  <a:pt x="47776" y="2710"/>
                </a:lnTo>
                <a:lnTo>
                  <a:pt x="47188" y="2909"/>
                </a:lnTo>
                <a:lnTo>
                  <a:pt x="46616" y="3107"/>
                </a:lnTo>
                <a:lnTo>
                  <a:pt x="46076" y="3311"/>
                </a:lnTo>
                <a:lnTo>
                  <a:pt x="45567" y="3515"/>
                </a:lnTo>
                <a:lnTo>
                  <a:pt x="45075" y="3726"/>
                </a:lnTo>
                <a:lnTo>
                  <a:pt x="44598" y="3936"/>
                </a:lnTo>
                <a:lnTo>
                  <a:pt x="44153" y="4140"/>
                </a:lnTo>
                <a:lnTo>
                  <a:pt x="43739" y="4351"/>
                </a:lnTo>
                <a:lnTo>
                  <a:pt x="43326" y="4561"/>
                </a:lnTo>
                <a:lnTo>
                  <a:pt x="42945" y="4771"/>
                </a:lnTo>
                <a:lnTo>
                  <a:pt x="42595" y="4981"/>
                </a:lnTo>
                <a:lnTo>
                  <a:pt x="42261" y="5192"/>
                </a:lnTo>
                <a:lnTo>
                  <a:pt x="41928" y="5396"/>
                </a:lnTo>
                <a:lnTo>
                  <a:pt x="41642" y="5600"/>
                </a:lnTo>
                <a:lnTo>
                  <a:pt x="41355" y="5805"/>
                </a:lnTo>
                <a:lnTo>
                  <a:pt x="41085" y="6003"/>
                </a:lnTo>
                <a:lnTo>
                  <a:pt x="40847" y="6201"/>
                </a:lnTo>
                <a:lnTo>
                  <a:pt x="40608" y="6399"/>
                </a:lnTo>
                <a:lnTo>
                  <a:pt x="40402" y="6592"/>
                </a:lnTo>
                <a:lnTo>
                  <a:pt x="40195" y="6778"/>
                </a:lnTo>
                <a:lnTo>
                  <a:pt x="40020" y="6964"/>
                </a:lnTo>
                <a:lnTo>
                  <a:pt x="39416" y="6772"/>
                </a:lnTo>
                <a:lnTo>
                  <a:pt x="38828" y="6592"/>
                </a:lnTo>
                <a:lnTo>
                  <a:pt x="38209" y="6424"/>
                </a:lnTo>
                <a:lnTo>
                  <a:pt x="37589" y="6267"/>
                </a:lnTo>
                <a:lnTo>
                  <a:pt x="36953" y="6123"/>
                </a:lnTo>
                <a:lnTo>
                  <a:pt x="36317" y="5985"/>
                </a:lnTo>
                <a:lnTo>
                  <a:pt x="35666" y="5865"/>
                </a:lnTo>
                <a:lnTo>
                  <a:pt x="35014" y="5757"/>
                </a:lnTo>
                <a:lnTo>
                  <a:pt x="34346" y="5660"/>
                </a:lnTo>
                <a:lnTo>
                  <a:pt x="33679" y="5570"/>
                </a:lnTo>
                <a:lnTo>
                  <a:pt x="32995" y="5498"/>
                </a:lnTo>
                <a:lnTo>
                  <a:pt x="32312" y="5438"/>
                </a:lnTo>
                <a:lnTo>
                  <a:pt x="31629" y="5384"/>
                </a:lnTo>
                <a:lnTo>
                  <a:pt x="30929" y="5348"/>
                </a:lnTo>
                <a:lnTo>
                  <a:pt x="30230" y="5324"/>
                </a:lnTo>
                <a:lnTo>
                  <a:pt x="29531" y="5312"/>
                </a:lnTo>
                <a:lnTo>
                  <a:pt x="28815" y="5306"/>
                </a:lnTo>
                <a:lnTo>
                  <a:pt x="28100" y="5318"/>
                </a:lnTo>
                <a:lnTo>
                  <a:pt x="27385" y="5342"/>
                </a:lnTo>
                <a:lnTo>
                  <a:pt x="26670" y="5378"/>
                </a:lnTo>
                <a:lnTo>
                  <a:pt x="25939" y="5426"/>
                </a:lnTo>
                <a:lnTo>
                  <a:pt x="25223" y="5486"/>
                </a:lnTo>
                <a:lnTo>
                  <a:pt x="24492" y="5558"/>
                </a:lnTo>
                <a:lnTo>
                  <a:pt x="23761" y="5642"/>
                </a:lnTo>
                <a:lnTo>
                  <a:pt x="23046" y="5739"/>
                </a:lnTo>
                <a:lnTo>
                  <a:pt x="22315" y="5847"/>
                </a:lnTo>
                <a:lnTo>
                  <a:pt x="21584" y="5967"/>
                </a:lnTo>
                <a:lnTo>
                  <a:pt x="20869" y="6105"/>
                </a:lnTo>
                <a:lnTo>
                  <a:pt x="20138" y="6249"/>
                </a:lnTo>
                <a:lnTo>
                  <a:pt x="19422" y="6411"/>
                </a:lnTo>
                <a:lnTo>
                  <a:pt x="18691" y="6580"/>
                </a:lnTo>
                <a:lnTo>
                  <a:pt x="17976" y="6766"/>
                </a:lnTo>
                <a:lnTo>
                  <a:pt x="17547" y="6886"/>
                </a:lnTo>
                <a:lnTo>
                  <a:pt x="17118" y="7012"/>
                </a:lnTo>
                <a:lnTo>
                  <a:pt x="16720" y="7139"/>
                </a:lnTo>
                <a:lnTo>
                  <a:pt x="16323" y="7265"/>
                </a:lnTo>
                <a:lnTo>
                  <a:pt x="15942" y="7403"/>
                </a:lnTo>
                <a:lnTo>
                  <a:pt x="15560" y="7535"/>
                </a:lnTo>
                <a:lnTo>
                  <a:pt x="15211" y="7679"/>
                </a:lnTo>
                <a:lnTo>
                  <a:pt x="14861" y="7817"/>
                </a:lnTo>
                <a:lnTo>
                  <a:pt x="14527" y="7968"/>
                </a:lnTo>
                <a:lnTo>
                  <a:pt x="14209" y="8118"/>
                </a:lnTo>
                <a:lnTo>
                  <a:pt x="13907" y="8268"/>
                </a:lnTo>
                <a:lnTo>
                  <a:pt x="13605" y="8418"/>
                </a:lnTo>
                <a:lnTo>
                  <a:pt x="13319" y="8581"/>
                </a:lnTo>
                <a:lnTo>
                  <a:pt x="13049" y="8737"/>
                </a:lnTo>
                <a:lnTo>
                  <a:pt x="12795" y="8899"/>
                </a:lnTo>
                <a:lnTo>
                  <a:pt x="12540" y="9067"/>
                </a:lnTo>
                <a:lnTo>
                  <a:pt x="12302" y="9229"/>
                </a:lnTo>
                <a:lnTo>
                  <a:pt x="12080" y="9404"/>
                </a:lnTo>
                <a:lnTo>
                  <a:pt x="11857" y="9572"/>
                </a:lnTo>
                <a:lnTo>
                  <a:pt x="11666" y="9746"/>
                </a:lnTo>
                <a:lnTo>
                  <a:pt x="11460" y="9920"/>
                </a:lnTo>
                <a:lnTo>
                  <a:pt x="11285" y="10101"/>
                </a:lnTo>
                <a:lnTo>
                  <a:pt x="11110" y="10281"/>
                </a:lnTo>
                <a:lnTo>
                  <a:pt x="10951" y="10461"/>
                </a:lnTo>
                <a:lnTo>
                  <a:pt x="10808" y="10648"/>
                </a:lnTo>
                <a:lnTo>
                  <a:pt x="10665" y="10828"/>
                </a:lnTo>
                <a:lnTo>
                  <a:pt x="10538" y="11020"/>
                </a:lnTo>
                <a:lnTo>
                  <a:pt x="10427" y="11206"/>
                </a:lnTo>
                <a:lnTo>
                  <a:pt x="10315" y="11393"/>
                </a:lnTo>
                <a:lnTo>
                  <a:pt x="10220" y="11585"/>
                </a:lnTo>
                <a:lnTo>
                  <a:pt x="10125" y="11777"/>
                </a:lnTo>
                <a:lnTo>
                  <a:pt x="10045" y="11969"/>
                </a:lnTo>
                <a:lnTo>
                  <a:pt x="9982" y="12168"/>
                </a:lnTo>
                <a:lnTo>
                  <a:pt x="9918" y="12360"/>
                </a:lnTo>
                <a:lnTo>
                  <a:pt x="9870" y="12558"/>
                </a:lnTo>
                <a:lnTo>
                  <a:pt x="9839" y="12757"/>
                </a:lnTo>
                <a:lnTo>
                  <a:pt x="9791" y="13153"/>
                </a:lnTo>
                <a:lnTo>
                  <a:pt x="9775" y="13556"/>
                </a:lnTo>
                <a:lnTo>
                  <a:pt x="9791" y="13958"/>
                </a:lnTo>
                <a:lnTo>
                  <a:pt x="9854" y="14361"/>
                </a:lnTo>
                <a:lnTo>
                  <a:pt x="9934" y="14769"/>
                </a:lnTo>
                <a:lnTo>
                  <a:pt x="10061" y="15172"/>
                </a:lnTo>
                <a:lnTo>
                  <a:pt x="10220" y="15575"/>
                </a:lnTo>
                <a:lnTo>
                  <a:pt x="10395" y="15983"/>
                </a:lnTo>
                <a:lnTo>
                  <a:pt x="10617" y="16386"/>
                </a:lnTo>
                <a:lnTo>
                  <a:pt x="10856" y="16782"/>
                </a:lnTo>
                <a:lnTo>
                  <a:pt x="11126" y="17179"/>
                </a:lnTo>
                <a:lnTo>
                  <a:pt x="11428" y="17575"/>
                </a:lnTo>
                <a:lnTo>
                  <a:pt x="11762" y="17966"/>
                </a:lnTo>
                <a:lnTo>
                  <a:pt x="12111" y="18350"/>
                </a:lnTo>
                <a:lnTo>
                  <a:pt x="11491" y="18405"/>
                </a:lnTo>
                <a:lnTo>
                  <a:pt x="10903" y="18465"/>
                </a:lnTo>
                <a:lnTo>
                  <a:pt x="10315" y="18531"/>
                </a:lnTo>
                <a:lnTo>
                  <a:pt x="9743" y="18597"/>
                </a:lnTo>
                <a:lnTo>
                  <a:pt x="9187" y="18675"/>
                </a:lnTo>
                <a:lnTo>
                  <a:pt x="8631" y="18753"/>
                </a:lnTo>
                <a:lnTo>
                  <a:pt x="8106" y="18837"/>
                </a:lnTo>
                <a:lnTo>
                  <a:pt x="7582" y="18927"/>
                </a:lnTo>
                <a:lnTo>
                  <a:pt x="7089" y="19023"/>
                </a:lnTo>
                <a:lnTo>
                  <a:pt x="6596" y="19126"/>
                </a:lnTo>
                <a:lnTo>
                  <a:pt x="6135" y="19228"/>
                </a:lnTo>
                <a:lnTo>
                  <a:pt x="5674" y="19336"/>
                </a:lnTo>
                <a:lnTo>
                  <a:pt x="5229" y="19450"/>
                </a:lnTo>
                <a:lnTo>
                  <a:pt x="4816" y="19570"/>
                </a:lnTo>
                <a:lnTo>
                  <a:pt x="4403" y="19690"/>
                </a:lnTo>
                <a:lnTo>
                  <a:pt x="4006" y="19823"/>
                </a:lnTo>
                <a:lnTo>
                  <a:pt x="3640" y="19949"/>
                </a:lnTo>
                <a:lnTo>
                  <a:pt x="3274" y="20087"/>
                </a:lnTo>
                <a:lnTo>
                  <a:pt x="2941" y="20225"/>
                </a:lnTo>
                <a:lnTo>
                  <a:pt x="2623" y="20369"/>
                </a:lnTo>
                <a:lnTo>
                  <a:pt x="2321" y="20520"/>
                </a:lnTo>
                <a:lnTo>
                  <a:pt x="2019" y="20670"/>
                </a:lnTo>
                <a:lnTo>
                  <a:pt x="1765" y="20826"/>
                </a:lnTo>
                <a:lnTo>
                  <a:pt x="1510" y="20982"/>
                </a:lnTo>
                <a:lnTo>
                  <a:pt x="1272" y="21150"/>
                </a:lnTo>
                <a:lnTo>
                  <a:pt x="1065" y="21313"/>
                </a:lnTo>
                <a:lnTo>
                  <a:pt x="875" y="21487"/>
                </a:lnTo>
                <a:lnTo>
                  <a:pt x="700" y="21661"/>
                </a:lnTo>
                <a:lnTo>
                  <a:pt x="541" y="21835"/>
                </a:lnTo>
                <a:lnTo>
                  <a:pt x="398" y="22016"/>
                </a:lnTo>
                <a:lnTo>
                  <a:pt x="287" y="22202"/>
                </a:lnTo>
                <a:lnTo>
                  <a:pt x="191" y="22388"/>
                </a:lnTo>
                <a:lnTo>
                  <a:pt x="128" y="22544"/>
                </a:lnTo>
                <a:lnTo>
                  <a:pt x="80" y="22695"/>
                </a:lnTo>
                <a:lnTo>
                  <a:pt x="48" y="22851"/>
                </a:lnTo>
                <a:lnTo>
                  <a:pt x="16" y="23007"/>
                </a:lnTo>
                <a:lnTo>
                  <a:pt x="0" y="23163"/>
                </a:lnTo>
                <a:lnTo>
                  <a:pt x="16" y="23320"/>
                </a:lnTo>
                <a:lnTo>
                  <a:pt x="32" y="23476"/>
                </a:lnTo>
                <a:lnTo>
                  <a:pt x="48" y="23632"/>
                </a:lnTo>
                <a:lnTo>
                  <a:pt x="96" y="23788"/>
                </a:lnTo>
                <a:lnTo>
                  <a:pt x="159" y="23944"/>
                </a:lnTo>
                <a:lnTo>
                  <a:pt x="223" y="24101"/>
                </a:lnTo>
                <a:lnTo>
                  <a:pt x="302" y="24257"/>
                </a:lnTo>
                <a:lnTo>
                  <a:pt x="398" y="24413"/>
                </a:lnTo>
                <a:lnTo>
                  <a:pt x="509" y="24569"/>
                </a:lnTo>
                <a:lnTo>
                  <a:pt x="620" y="24732"/>
                </a:lnTo>
                <a:lnTo>
                  <a:pt x="763" y="24888"/>
                </a:lnTo>
                <a:lnTo>
                  <a:pt x="906" y="25044"/>
                </a:lnTo>
                <a:lnTo>
                  <a:pt x="1065" y="25200"/>
                </a:lnTo>
                <a:lnTo>
                  <a:pt x="1240" y="25356"/>
                </a:lnTo>
                <a:lnTo>
                  <a:pt x="1415" y="25513"/>
                </a:lnTo>
                <a:lnTo>
                  <a:pt x="1622" y="25675"/>
                </a:lnTo>
                <a:lnTo>
                  <a:pt x="1828" y="25831"/>
                </a:lnTo>
                <a:lnTo>
                  <a:pt x="2051" y="25987"/>
                </a:lnTo>
                <a:lnTo>
                  <a:pt x="2289" y="26144"/>
                </a:lnTo>
                <a:lnTo>
                  <a:pt x="2527" y="26300"/>
                </a:lnTo>
                <a:lnTo>
                  <a:pt x="2782" y="26456"/>
                </a:lnTo>
                <a:lnTo>
                  <a:pt x="3068" y="26606"/>
                </a:lnTo>
                <a:lnTo>
                  <a:pt x="3338" y="26762"/>
                </a:lnTo>
                <a:lnTo>
                  <a:pt x="3640" y="26919"/>
                </a:lnTo>
                <a:lnTo>
                  <a:pt x="3958" y="27069"/>
                </a:lnTo>
                <a:lnTo>
                  <a:pt x="4276" y="27225"/>
                </a:lnTo>
                <a:lnTo>
                  <a:pt x="4610" y="27375"/>
                </a:lnTo>
                <a:lnTo>
                  <a:pt x="5261" y="27658"/>
                </a:lnTo>
                <a:lnTo>
                  <a:pt x="5945" y="27934"/>
                </a:lnTo>
                <a:lnTo>
                  <a:pt x="6660" y="28198"/>
                </a:lnTo>
                <a:lnTo>
                  <a:pt x="7407" y="28463"/>
                </a:lnTo>
                <a:lnTo>
                  <a:pt x="8186" y="28721"/>
                </a:lnTo>
                <a:lnTo>
                  <a:pt x="8980" y="28974"/>
                </a:lnTo>
                <a:lnTo>
                  <a:pt x="9823" y="29220"/>
                </a:lnTo>
                <a:lnTo>
                  <a:pt x="10681" y="29460"/>
                </a:lnTo>
                <a:lnTo>
                  <a:pt x="11571" y="29689"/>
                </a:lnTo>
                <a:lnTo>
                  <a:pt x="12477" y="29917"/>
                </a:lnTo>
                <a:lnTo>
                  <a:pt x="13399" y="30133"/>
                </a:lnTo>
                <a:lnTo>
                  <a:pt x="14352" y="30344"/>
                </a:lnTo>
                <a:lnTo>
                  <a:pt x="15322" y="30542"/>
                </a:lnTo>
                <a:lnTo>
                  <a:pt x="16307" y="30740"/>
                </a:lnTo>
                <a:lnTo>
                  <a:pt x="17308" y="30926"/>
                </a:lnTo>
                <a:lnTo>
                  <a:pt x="18326" y="31101"/>
                </a:lnTo>
                <a:lnTo>
                  <a:pt x="19359" y="31269"/>
                </a:lnTo>
                <a:lnTo>
                  <a:pt x="20392" y="31431"/>
                </a:lnTo>
                <a:lnTo>
                  <a:pt x="21441" y="31581"/>
                </a:lnTo>
                <a:lnTo>
                  <a:pt x="22506" y="31719"/>
                </a:lnTo>
                <a:lnTo>
                  <a:pt x="23571" y="31852"/>
                </a:lnTo>
                <a:lnTo>
                  <a:pt x="24651" y="31972"/>
                </a:lnTo>
                <a:lnTo>
                  <a:pt x="25716" y="32080"/>
                </a:lnTo>
                <a:lnTo>
                  <a:pt x="26797" y="32182"/>
                </a:lnTo>
                <a:lnTo>
                  <a:pt x="27878" y="32272"/>
                </a:lnTo>
                <a:lnTo>
                  <a:pt x="28958" y="32344"/>
                </a:lnTo>
                <a:lnTo>
                  <a:pt x="30039" y="32416"/>
                </a:lnTo>
                <a:lnTo>
                  <a:pt x="31104" y="32471"/>
                </a:lnTo>
                <a:lnTo>
                  <a:pt x="32169" y="32513"/>
                </a:lnTo>
                <a:lnTo>
                  <a:pt x="33234" y="32543"/>
                </a:lnTo>
                <a:lnTo>
                  <a:pt x="34299" y="32561"/>
                </a:lnTo>
                <a:lnTo>
                  <a:pt x="35332" y="32567"/>
                </a:lnTo>
                <a:lnTo>
                  <a:pt x="36190" y="32567"/>
                </a:lnTo>
                <a:lnTo>
                  <a:pt x="37016" y="32555"/>
                </a:lnTo>
                <a:lnTo>
                  <a:pt x="37843" y="32531"/>
                </a:lnTo>
                <a:lnTo>
                  <a:pt x="38638" y="32507"/>
                </a:lnTo>
                <a:lnTo>
                  <a:pt x="39432" y="32471"/>
                </a:lnTo>
                <a:lnTo>
                  <a:pt x="40227" y="32422"/>
                </a:lnTo>
                <a:lnTo>
                  <a:pt x="40990" y="32374"/>
                </a:lnTo>
                <a:lnTo>
                  <a:pt x="41753" y="32314"/>
                </a:lnTo>
                <a:lnTo>
                  <a:pt x="42484" y="32242"/>
                </a:lnTo>
                <a:lnTo>
                  <a:pt x="43215" y="32170"/>
                </a:lnTo>
                <a:lnTo>
                  <a:pt x="43946" y="32086"/>
                </a:lnTo>
                <a:lnTo>
                  <a:pt x="44645" y="31990"/>
                </a:lnTo>
                <a:lnTo>
                  <a:pt x="45329" y="31894"/>
                </a:lnTo>
                <a:lnTo>
                  <a:pt x="46012" y="31786"/>
                </a:lnTo>
                <a:lnTo>
                  <a:pt x="46664" y="31665"/>
                </a:lnTo>
                <a:lnTo>
                  <a:pt x="47316" y="31545"/>
                </a:lnTo>
                <a:lnTo>
                  <a:pt x="47872" y="31431"/>
                </a:lnTo>
                <a:lnTo>
                  <a:pt x="48428" y="31317"/>
                </a:lnTo>
                <a:lnTo>
                  <a:pt x="48953" y="31197"/>
                </a:lnTo>
                <a:lnTo>
                  <a:pt x="49461" y="31077"/>
                </a:lnTo>
                <a:lnTo>
                  <a:pt x="49954" y="30950"/>
                </a:lnTo>
                <a:lnTo>
                  <a:pt x="50431" y="30824"/>
                </a:lnTo>
                <a:lnTo>
                  <a:pt x="50892" y="30698"/>
                </a:lnTo>
                <a:lnTo>
                  <a:pt x="51337" y="30572"/>
                </a:lnTo>
                <a:lnTo>
                  <a:pt x="52115" y="30848"/>
                </a:lnTo>
                <a:lnTo>
                  <a:pt x="52544" y="30992"/>
                </a:lnTo>
                <a:lnTo>
                  <a:pt x="52989" y="31143"/>
                </a:lnTo>
                <a:lnTo>
                  <a:pt x="53450" y="31287"/>
                </a:lnTo>
                <a:lnTo>
                  <a:pt x="53943" y="31437"/>
                </a:lnTo>
                <a:lnTo>
                  <a:pt x="54452" y="31587"/>
                </a:lnTo>
                <a:lnTo>
                  <a:pt x="54992" y="31738"/>
                </a:lnTo>
                <a:lnTo>
                  <a:pt x="55548" y="31888"/>
                </a:lnTo>
                <a:lnTo>
                  <a:pt x="56121" y="32038"/>
                </a:lnTo>
                <a:lnTo>
                  <a:pt x="56724" y="32188"/>
                </a:lnTo>
                <a:lnTo>
                  <a:pt x="57344" y="32338"/>
                </a:lnTo>
                <a:lnTo>
                  <a:pt x="57996" y="32483"/>
                </a:lnTo>
                <a:lnTo>
                  <a:pt x="58663" y="32627"/>
                </a:lnTo>
                <a:lnTo>
                  <a:pt x="59363" y="32771"/>
                </a:lnTo>
                <a:lnTo>
                  <a:pt x="60078" y="32909"/>
                </a:lnTo>
                <a:lnTo>
                  <a:pt x="60809" y="33041"/>
                </a:lnTo>
                <a:lnTo>
                  <a:pt x="61572" y="33174"/>
                </a:lnTo>
                <a:lnTo>
                  <a:pt x="62367" y="33300"/>
                </a:lnTo>
                <a:lnTo>
                  <a:pt x="63177" y="33420"/>
                </a:lnTo>
                <a:lnTo>
                  <a:pt x="64004" y="33534"/>
                </a:lnTo>
                <a:lnTo>
                  <a:pt x="64862" y="33648"/>
                </a:lnTo>
                <a:lnTo>
                  <a:pt x="65752" y="33750"/>
                </a:lnTo>
                <a:lnTo>
                  <a:pt x="66658" y="33847"/>
                </a:lnTo>
                <a:lnTo>
                  <a:pt x="67580" y="33937"/>
                </a:lnTo>
                <a:lnTo>
                  <a:pt x="68533" y="34021"/>
                </a:lnTo>
                <a:lnTo>
                  <a:pt x="69519" y="34099"/>
                </a:lnTo>
                <a:lnTo>
                  <a:pt x="70520" y="34165"/>
                </a:lnTo>
                <a:lnTo>
                  <a:pt x="71553" y="34219"/>
                </a:lnTo>
                <a:lnTo>
                  <a:pt x="72602" y="34267"/>
                </a:lnTo>
                <a:lnTo>
                  <a:pt x="73683" y="34309"/>
                </a:lnTo>
                <a:lnTo>
                  <a:pt x="74780" y="34339"/>
                </a:lnTo>
                <a:lnTo>
                  <a:pt x="75590" y="34351"/>
                </a:lnTo>
                <a:lnTo>
                  <a:pt x="76385" y="34357"/>
                </a:lnTo>
                <a:lnTo>
                  <a:pt x="77068" y="34351"/>
                </a:lnTo>
                <a:lnTo>
                  <a:pt x="77736" y="34339"/>
                </a:lnTo>
                <a:lnTo>
                  <a:pt x="78387" y="34327"/>
                </a:lnTo>
                <a:lnTo>
                  <a:pt x="79007" y="34303"/>
                </a:lnTo>
                <a:lnTo>
                  <a:pt x="79627" y="34273"/>
                </a:lnTo>
                <a:lnTo>
                  <a:pt x="80215" y="34243"/>
                </a:lnTo>
                <a:lnTo>
                  <a:pt x="80787" y="34201"/>
                </a:lnTo>
                <a:lnTo>
                  <a:pt x="81344" y="34159"/>
                </a:lnTo>
                <a:lnTo>
                  <a:pt x="81868" y="34111"/>
                </a:lnTo>
                <a:lnTo>
                  <a:pt x="82393" y="34057"/>
                </a:lnTo>
                <a:lnTo>
                  <a:pt x="82901" y="33997"/>
                </a:lnTo>
                <a:lnTo>
                  <a:pt x="83378" y="33937"/>
                </a:lnTo>
                <a:lnTo>
                  <a:pt x="83855" y="33871"/>
                </a:lnTo>
                <a:lnTo>
                  <a:pt x="84300" y="33798"/>
                </a:lnTo>
                <a:lnTo>
                  <a:pt x="84729" y="33720"/>
                </a:lnTo>
                <a:lnTo>
                  <a:pt x="85158" y="33642"/>
                </a:lnTo>
                <a:lnTo>
                  <a:pt x="85555" y="33564"/>
                </a:lnTo>
                <a:lnTo>
                  <a:pt x="85953" y="33480"/>
                </a:lnTo>
                <a:lnTo>
                  <a:pt x="86318" y="33390"/>
                </a:lnTo>
                <a:lnTo>
                  <a:pt x="86684" y="33300"/>
                </a:lnTo>
                <a:lnTo>
                  <a:pt x="87018" y="33210"/>
                </a:lnTo>
                <a:lnTo>
                  <a:pt x="87351" y="33113"/>
                </a:lnTo>
                <a:lnTo>
                  <a:pt x="87669" y="33023"/>
                </a:lnTo>
                <a:lnTo>
                  <a:pt x="87971" y="32921"/>
                </a:lnTo>
                <a:lnTo>
                  <a:pt x="88257" y="32825"/>
                </a:lnTo>
                <a:lnTo>
                  <a:pt x="88543" y="32723"/>
                </a:lnTo>
                <a:lnTo>
                  <a:pt x="88798" y="32621"/>
                </a:lnTo>
                <a:lnTo>
                  <a:pt x="89052" y="32519"/>
                </a:lnTo>
                <a:lnTo>
                  <a:pt x="89290" y="32416"/>
                </a:lnTo>
                <a:lnTo>
                  <a:pt x="89529" y="32314"/>
                </a:lnTo>
                <a:lnTo>
                  <a:pt x="89942" y="32104"/>
                </a:lnTo>
                <a:lnTo>
                  <a:pt x="90721" y="32170"/>
                </a:lnTo>
                <a:lnTo>
                  <a:pt x="91500" y="32224"/>
                </a:lnTo>
                <a:lnTo>
                  <a:pt x="92310" y="32266"/>
                </a:lnTo>
                <a:lnTo>
                  <a:pt x="93121" y="32290"/>
                </a:lnTo>
                <a:lnTo>
                  <a:pt x="93931" y="32308"/>
                </a:lnTo>
                <a:lnTo>
                  <a:pt x="94758" y="32308"/>
                </a:lnTo>
                <a:lnTo>
                  <a:pt x="95600" y="32290"/>
                </a:lnTo>
                <a:lnTo>
                  <a:pt x="96442" y="32266"/>
                </a:lnTo>
                <a:lnTo>
                  <a:pt x="97301" y="32224"/>
                </a:lnTo>
                <a:lnTo>
                  <a:pt x="98175" y="32170"/>
                </a:lnTo>
                <a:lnTo>
                  <a:pt x="99033" y="32104"/>
                </a:lnTo>
                <a:lnTo>
                  <a:pt x="99907" y="32026"/>
                </a:lnTo>
                <a:lnTo>
                  <a:pt x="100797" y="31930"/>
                </a:lnTo>
                <a:lnTo>
                  <a:pt x="101687" y="31822"/>
                </a:lnTo>
                <a:lnTo>
                  <a:pt x="102577" y="31701"/>
                </a:lnTo>
                <a:lnTo>
                  <a:pt x="103483" y="31569"/>
                </a:lnTo>
                <a:lnTo>
                  <a:pt x="104183" y="31455"/>
                </a:lnTo>
                <a:lnTo>
                  <a:pt x="104866" y="31335"/>
                </a:lnTo>
                <a:lnTo>
                  <a:pt x="105549" y="31203"/>
                </a:lnTo>
                <a:lnTo>
                  <a:pt x="106201" y="31065"/>
                </a:lnTo>
                <a:lnTo>
                  <a:pt x="106853" y="30926"/>
                </a:lnTo>
                <a:lnTo>
                  <a:pt x="107473" y="30776"/>
                </a:lnTo>
                <a:lnTo>
                  <a:pt x="108092" y="30620"/>
                </a:lnTo>
                <a:lnTo>
                  <a:pt x="108680" y="30452"/>
                </a:lnTo>
                <a:lnTo>
                  <a:pt x="109269" y="30283"/>
                </a:lnTo>
                <a:lnTo>
                  <a:pt x="109825" y="30109"/>
                </a:lnTo>
                <a:lnTo>
                  <a:pt x="110365" y="29923"/>
                </a:lnTo>
                <a:lnTo>
                  <a:pt x="110906" y="29737"/>
                </a:lnTo>
                <a:lnTo>
                  <a:pt x="111414" y="29538"/>
                </a:lnTo>
                <a:lnTo>
                  <a:pt x="111907" y="29340"/>
                </a:lnTo>
                <a:lnTo>
                  <a:pt x="112384" y="29130"/>
                </a:lnTo>
                <a:lnTo>
                  <a:pt x="112845" y="28920"/>
                </a:lnTo>
                <a:lnTo>
                  <a:pt x="113290" y="28697"/>
                </a:lnTo>
                <a:lnTo>
                  <a:pt x="113719" y="28469"/>
                </a:lnTo>
                <a:lnTo>
                  <a:pt x="114116" y="28241"/>
                </a:lnTo>
                <a:lnTo>
                  <a:pt x="114513" y="28000"/>
                </a:lnTo>
                <a:lnTo>
                  <a:pt x="114879" y="27760"/>
                </a:lnTo>
                <a:lnTo>
                  <a:pt x="115229" y="27514"/>
                </a:lnTo>
                <a:lnTo>
                  <a:pt x="115562" y="27261"/>
                </a:lnTo>
                <a:lnTo>
                  <a:pt x="115880" y="26997"/>
                </a:lnTo>
                <a:lnTo>
                  <a:pt x="116166" y="26732"/>
                </a:lnTo>
                <a:lnTo>
                  <a:pt x="116452" y="26468"/>
                </a:lnTo>
                <a:lnTo>
                  <a:pt x="116707" y="26192"/>
                </a:lnTo>
                <a:lnTo>
                  <a:pt x="116945" y="25909"/>
                </a:lnTo>
                <a:lnTo>
                  <a:pt x="117152" y="25627"/>
                </a:lnTo>
                <a:lnTo>
                  <a:pt x="117358" y="25338"/>
                </a:lnTo>
                <a:lnTo>
                  <a:pt x="117533" y="25044"/>
                </a:lnTo>
                <a:lnTo>
                  <a:pt x="117692" y="24744"/>
                </a:lnTo>
                <a:lnTo>
                  <a:pt x="117819" y="24449"/>
                </a:lnTo>
                <a:lnTo>
                  <a:pt x="117931" y="24161"/>
                </a:lnTo>
                <a:lnTo>
                  <a:pt x="118010" y="23866"/>
                </a:lnTo>
                <a:lnTo>
                  <a:pt x="118089" y="23566"/>
                </a:lnTo>
                <a:lnTo>
                  <a:pt x="118137" y="23271"/>
                </a:lnTo>
                <a:lnTo>
                  <a:pt x="118153" y="22977"/>
                </a:lnTo>
                <a:lnTo>
                  <a:pt x="118169" y="22683"/>
                </a:lnTo>
                <a:lnTo>
                  <a:pt x="118153" y="22388"/>
                </a:lnTo>
                <a:lnTo>
                  <a:pt x="118121" y="22100"/>
                </a:lnTo>
                <a:lnTo>
                  <a:pt x="118058" y="21805"/>
                </a:lnTo>
                <a:lnTo>
                  <a:pt x="117994" y="21517"/>
                </a:lnTo>
                <a:lnTo>
                  <a:pt x="117899" y="21229"/>
                </a:lnTo>
                <a:lnTo>
                  <a:pt x="117787" y="20940"/>
                </a:lnTo>
                <a:lnTo>
                  <a:pt x="117660" y="20658"/>
                </a:lnTo>
                <a:lnTo>
                  <a:pt x="117501" y="20381"/>
                </a:lnTo>
                <a:lnTo>
                  <a:pt x="117342" y="20105"/>
                </a:lnTo>
                <a:lnTo>
                  <a:pt x="117152" y="19829"/>
                </a:lnTo>
                <a:lnTo>
                  <a:pt x="116961" y="19558"/>
                </a:lnTo>
                <a:lnTo>
                  <a:pt x="116738" y="19294"/>
                </a:lnTo>
                <a:lnTo>
                  <a:pt x="116500" y="19035"/>
                </a:lnTo>
                <a:lnTo>
                  <a:pt x="116246" y="18783"/>
                </a:lnTo>
                <a:lnTo>
                  <a:pt x="115976" y="18531"/>
                </a:lnTo>
                <a:lnTo>
                  <a:pt x="115690" y="18284"/>
                </a:lnTo>
                <a:lnTo>
                  <a:pt x="115388" y="18044"/>
                </a:lnTo>
                <a:lnTo>
                  <a:pt x="115054" y="17816"/>
                </a:lnTo>
                <a:lnTo>
                  <a:pt x="114720" y="17587"/>
                </a:lnTo>
                <a:lnTo>
                  <a:pt x="114370" y="17371"/>
                </a:lnTo>
                <a:lnTo>
                  <a:pt x="114005" y="17155"/>
                </a:lnTo>
                <a:lnTo>
                  <a:pt x="113623" y="16950"/>
                </a:lnTo>
                <a:lnTo>
                  <a:pt x="113226" y="16752"/>
                </a:lnTo>
                <a:lnTo>
                  <a:pt x="112813" y="16566"/>
                </a:lnTo>
                <a:lnTo>
                  <a:pt x="112384" y="16386"/>
                </a:lnTo>
                <a:lnTo>
                  <a:pt x="112495" y="16181"/>
                </a:lnTo>
                <a:lnTo>
                  <a:pt x="112590" y="15983"/>
                </a:lnTo>
                <a:lnTo>
                  <a:pt x="112686" y="15779"/>
                </a:lnTo>
                <a:lnTo>
                  <a:pt x="112765" y="15575"/>
                </a:lnTo>
                <a:lnTo>
                  <a:pt x="112845" y="15370"/>
                </a:lnTo>
                <a:lnTo>
                  <a:pt x="112908" y="15160"/>
                </a:lnTo>
                <a:lnTo>
                  <a:pt x="112956" y="14956"/>
                </a:lnTo>
                <a:lnTo>
                  <a:pt x="112988" y="14751"/>
                </a:lnTo>
                <a:lnTo>
                  <a:pt x="113035" y="14541"/>
                </a:lnTo>
                <a:lnTo>
                  <a:pt x="113051" y="14337"/>
                </a:lnTo>
                <a:lnTo>
                  <a:pt x="113067" y="14126"/>
                </a:lnTo>
                <a:lnTo>
                  <a:pt x="113067" y="13922"/>
                </a:lnTo>
                <a:lnTo>
                  <a:pt x="113067" y="13718"/>
                </a:lnTo>
                <a:lnTo>
                  <a:pt x="113035" y="13508"/>
                </a:lnTo>
                <a:lnTo>
                  <a:pt x="113019" y="13303"/>
                </a:lnTo>
                <a:lnTo>
                  <a:pt x="112972" y="13099"/>
                </a:lnTo>
                <a:lnTo>
                  <a:pt x="112940" y="12895"/>
                </a:lnTo>
                <a:lnTo>
                  <a:pt x="112876" y="12690"/>
                </a:lnTo>
                <a:lnTo>
                  <a:pt x="112813" y="12486"/>
                </a:lnTo>
                <a:lnTo>
                  <a:pt x="112733" y="12282"/>
                </a:lnTo>
                <a:lnTo>
                  <a:pt x="112638" y="12084"/>
                </a:lnTo>
                <a:lnTo>
                  <a:pt x="112543" y="11879"/>
                </a:lnTo>
                <a:lnTo>
                  <a:pt x="112447" y="11681"/>
                </a:lnTo>
                <a:lnTo>
                  <a:pt x="112320" y="11483"/>
                </a:lnTo>
                <a:lnTo>
                  <a:pt x="112193" y="11290"/>
                </a:lnTo>
                <a:lnTo>
                  <a:pt x="112066" y="11092"/>
                </a:lnTo>
                <a:lnTo>
                  <a:pt x="111907" y="10900"/>
                </a:lnTo>
                <a:lnTo>
                  <a:pt x="111748" y="10714"/>
                </a:lnTo>
                <a:lnTo>
                  <a:pt x="111589" y="10521"/>
                </a:lnTo>
                <a:lnTo>
                  <a:pt x="111414" y="10335"/>
                </a:lnTo>
                <a:lnTo>
                  <a:pt x="111223" y="10149"/>
                </a:lnTo>
                <a:lnTo>
                  <a:pt x="111017" y="9963"/>
                </a:lnTo>
                <a:lnTo>
                  <a:pt x="110810" y="9782"/>
                </a:lnTo>
                <a:lnTo>
                  <a:pt x="110588" y="9608"/>
                </a:lnTo>
                <a:lnTo>
                  <a:pt x="110365" y="9428"/>
                </a:lnTo>
                <a:lnTo>
                  <a:pt x="110127" y="9260"/>
                </a:lnTo>
                <a:lnTo>
                  <a:pt x="109872" y="9085"/>
                </a:lnTo>
                <a:lnTo>
                  <a:pt x="109618" y="8917"/>
                </a:lnTo>
                <a:lnTo>
                  <a:pt x="109348" y="8755"/>
                </a:lnTo>
                <a:lnTo>
                  <a:pt x="109062" y="8593"/>
                </a:lnTo>
                <a:lnTo>
                  <a:pt x="108776" y="8430"/>
                </a:lnTo>
                <a:lnTo>
                  <a:pt x="108474" y="8274"/>
                </a:lnTo>
                <a:lnTo>
                  <a:pt x="108156" y="8124"/>
                </a:lnTo>
                <a:lnTo>
                  <a:pt x="107838" y="7974"/>
                </a:lnTo>
                <a:lnTo>
                  <a:pt x="107504" y="7830"/>
                </a:lnTo>
                <a:lnTo>
                  <a:pt x="107155" y="7685"/>
                </a:lnTo>
                <a:lnTo>
                  <a:pt x="106805" y="7547"/>
                </a:lnTo>
                <a:lnTo>
                  <a:pt x="106439" y="7415"/>
                </a:lnTo>
                <a:lnTo>
                  <a:pt x="106074" y="7283"/>
                </a:lnTo>
                <a:lnTo>
                  <a:pt x="105677" y="7157"/>
                </a:lnTo>
                <a:lnTo>
                  <a:pt x="105295" y="7036"/>
                </a:lnTo>
                <a:lnTo>
                  <a:pt x="104882" y="6916"/>
                </a:lnTo>
                <a:lnTo>
                  <a:pt x="104469" y="6802"/>
                </a:lnTo>
                <a:lnTo>
                  <a:pt x="104040" y="6694"/>
                </a:lnTo>
                <a:lnTo>
                  <a:pt x="103595" y="6592"/>
                </a:lnTo>
                <a:lnTo>
                  <a:pt x="103150" y="6490"/>
                </a:lnTo>
                <a:lnTo>
                  <a:pt x="102689" y="6393"/>
                </a:lnTo>
                <a:lnTo>
                  <a:pt x="102212" y="6303"/>
                </a:lnTo>
                <a:lnTo>
                  <a:pt x="101735" y="6219"/>
                </a:lnTo>
                <a:lnTo>
                  <a:pt x="101242" y="6141"/>
                </a:lnTo>
                <a:lnTo>
                  <a:pt x="100750" y="6063"/>
                </a:lnTo>
                <a:lnTo>
                  <a:pt x="100225" y="5997"/>
                </a:lnTo>
                <a:lnTo>
                  <a:pt x="99701" y="5931"/>
                </a:lnTo>
                <a:lnTo>
                  <a:pt x="99176" y="5871"/>
                </a:lnTo>
                <a:lnTo>
                  <a:pt x="98397" y="5793"/>
                </a:lnTo>
                <a:lnTo>
                  <a:pt x="97619" y="5727"/>
                </a:lnTo>
                <a:lnTo>
                  <a:pt x="96840" y="5666"/>
                </a:lnTo>
                <a:lnTo>
                  <a:pt x="96061" y="5612"/>
                </a:lnTo>
                <a:lnTo>
                  <a:pt x="95266" y="5570"/>
                </a:lnTo>
                <a:lnTo>
                  <a:pt x="94472" y="5534"/>
                </a:lnTo>
                <a:lnTo>
                  <a:pt x="93677" y="5504"/>
                </a:lnTo>
                <a:lnTo>
                  <a:pt x="92882" y="5486"/>
                </a:lnTo>
                <a:lnTo>
                  <a:pt x="92088" y="5474"/>
                </a:lnTo>
                <a:lnTo>
                  <a:pt x="91293" y="5468"/>
                </a:lnTo>
                <a:lnTo>
                  <a:pt x="90498" y="5474"/>
                </a:lnTo>
                <a:lnTo>
                  <a:pt x="89704" y="5486"/>
                </a:lnTo>
                <a:lnTo>
                  <a:pt x="88925" y="5510"/>
                </a:lnTo>
                <a:lnTo>
                  <a:pt x="88130" y="5540"/>
                </a:lnTo>
                <a:lnTo>
                  <a:pt x="87335" y="5576"/>
                </a:lnTo>
                <a:lnTo>
                  <a:pt x="86557" y="5618"/>
                </a:lnTo>
                <a:lnTo>
                  <a:pt x="86239" y="5402"/>
                </a:lnTo>
                <a:lnTo>
                  <a:pt x="85921" y="5180"/>
                </a:lnTo>
                <a:lnTo>
                  <a:pt x="85555" y="4957"/>
                </a:lnTo>
                <a:lnTo>
                  <a:pt x="85190" y="4723"/>
                </a:lnTo>
                <a:lnTo>
                  <a:pt x="84792" y="4495"/>
                </a:lnTo>
                <a:lnTo>
                  <a:pt x="84379" y="4254"/>
                </a:lnTo>
                <a:lnTo>
                  <a:pt x="83950" y="4020"/>
                </a:lnTo>
                <a:lnTo>
                  <a:pt x="83489" y="3780"/>
                </a:lnTo>
                <a:lnTo>
                  <a:pt x="83012" y="3545"/>
                </a:lnTo>
                <a:lnTo>
                  <a:pt x="82520" y="3311"/>
                </a:lnTo>
                <a:lnTo>
                  <a:pt x="81995" y="3077"/>
                </a:lnTo>
                <a:lnTo>
                  <a:pt x="81455" y="2842"/>
                </a:lnTo>
                <a:lnTo>
                  <a:pt x="80899" y="2614"/>
                </a:lnTo>
                <a:lnTo>
                  <a:pt x="80310" y="2392"/>
                </a:lnTo>
                <a:lnTo>
                  <a:pt x="79707" y="2169"/>
                </a:lnTo>
                <a:lnTo>
                  <a:pt x="79071" y="1959"/>
                </a:lnTo>
                <a:lnTo>
                  <a:pt x="78419" y="1749"/>
                </a:lnTo>
                <a:lnTo>
                  <a:pt x="77736" y="1551"/>
                </a:lnTo>
                <a:lnTo>
                  <a:pt x="77036" y="1358"/>
                </a:lnTo>
                <a:lnTo>
                  <a:pt x="76321" y="1178"/>
                </a:lnTo>
                <a:lnTo>
                  <a:pt x="75574" y="1004"/>
                </a:lnTo>
                <a:lnTo>
                  <a:pt x="74811" y="848"/>
                </a:lnTo>
                <a:lnTo>
                  <a:pt x="74414" y="769"/>
                </a:lnTo>
                <a:lnTo>
                  <a:pt x="74017" y="697"/>
                </a:lnTo>
                <a:lnTo>
                  <a:pt x="73603" y="625"/>
                </a:lnTo>
                <a:lnTo>
                  <a:pt x="73190" y="559"/>
                </a:lnTo>
                <a:lnTo>
                  <a:pt x="72777" y="493"/>
                </a:lnTo>
                <a:lnTo>
                  <a:pt x="72348" y="433"/>
                </a:lnTo>
                <a:lnTo>
                  <a:pt x="71919" y="379"/>
                </a:lnTo>
                <a:lnTo>
                  <a:pt x="71490" y="325"/>
                </a:lnTo>
                <a:lnTo>
                  <a:pt x="71045" y="271"/>
                </a:lnTo>
                <a:lnTo>
                  <a:pt x="70600" y="229"/>
                </a:lnTo>
                <a:lnTo>
                  <a:pt x="70139" y="187"/>
                </a:lnTo>
                <a:lnTo>
                  <a:pt x="69678" y="151"/>
                </a:lnTo>
                <a:lnTo>
                  <a:pt x="69217" y="115"/>
                </a:lnTo>
                <a:lnTo>
                  <a:pt x="68740" y="84"/>
                </a:lnTo>
                <a:lnTo>
                  <a:pt x="68263" y="60"/>
                </a:lnTo>
                <a:lnTo>
                  <a:pt x="67770" y="36"/>
                </a:lnTo>
                <a:lnTo>
                  <a:pt x="67278" y="18"/>
                </a:lnTo>
                <a:lnTo>
                  <a:pt x="66785" y="6"/>
                </a:lnTo>
                <a:lnTo>
                  <a:pt x="662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3" name="Google Shape;113;p7"/>
          <p:cNvSpPr/>
          <p:nvPr/>
        </p:nvSpPr>
        <p:spPr>
          <a:xfrm rot="-757690" flipH="1">
            <a:off x="7311099" y="164498"/>
            <a:ext cx="1244014" cy="1389359"/>
          </a:xfrm>
          <a:custGeom>
            <a:avLst/>
            <a:gdLst/>
            <a:ahLst/>
            <a:cxnLst/>
            <a:rect l="l" t="t" r="r" b="b"/>
            <a:pathLst>
              <a:path w="86477" h="30627" extrusionOk="0">
                <a:moveTo>
                  <a:pt x="28005" y="5925"/>
                </a:moveTo>
                <a:lnTo>
                  <a:pt x="28497" y="6046"/>
                </a:lnTo>
                <a:lnTo>
                  <a:pt x="28958" y="6172"/>
                </a:lnTo>
                <a:lnTo>
                  <a:pt x="29403" y="6298"/>
                </a:lnTo>
                <a:lnTo>
                  <a:pt x="29816" y="6430"/>
                </a:lnTo>
                <a:lnTo>
                  <a:pt x="30198" y="6562"/>
                </a:lnTo>
                <a:lnTo>
                  <a:pt x="30563" y="6688"/>
                </a:lnTo>
                <a:lnTo>
                  <a:pt x="30897" y="6821"/>
                </a:lnTo>
                <a:lnTo>
                  <a:pt x="31215" y="6953"/>
                </a:lnTo>
                <a:lnTo>
                  <a:pt x="31517" y="7085"/>
                </a:lnTo>
                <a:lnTo>
                  <a:pt x="31787" y="7217"/>
                </a:lnTo>
                <a:lnTo>
                  <a:pt x="32042" y="7349"/>
                </a:lnTo>
                <a:lnTo>
                  <a:pt x="32280" y="7482"/>
                </a:lnTo>
                <a:lnTo>
                  <a:pt x="32502" y="7614"/>
                </a:lnTo>
                <a:lnTo>
                  <a:pt x="32709" y="7740"/>
                </a:lnTo>
                <a:lnTo>
                  <a:pt x="32884" y="7866"/>
                </a:lnTo>
                <a:lnTo>
                  <a:pt x="33059" y="7992"/>
                </a:lnTo>
                <a:lnTo>
                  <a:pt x="33202" y="8118"/>
                </a:lnTo>
                <a:lnTo>
                  <a:pt x="33345" y="8239"/>
                </a:lnTo>
                <a:lnTo>
                  <a:pt x="33472" y="8353"/>
                </a:lnTo>
                <a:lnTo>
                  <a:pt x="33583" y="8467"/>
                </a:lnTo>
                <a:lnTo>
                  <a:pt x="33758" y="8689"/>
                </a:lnTo>
                <a:lnTo>
                  <a:pt x="33901" y="8894"/>
                </a:lnTo>
                <a:lnTo>
                  <a:pt x="33996" y="9080"/>
                </a:lnTo>
                <a:lnTo>
                  <a:pt x="34076" y="9242"/>
                </a:lnTo>
                <a:lnTo>
                  <a:pt x="34124" y="9386"/>
                </a:lnTo>
                <a:lnTo>
                  <a:pt x="34140" y="9500"/>
                </a:lnTo>
                <a:lnTo>
                  <a:pt x="34155" y="9633"/>
                </a:lnTo>
                <a:lnTo>
                  <a:pt x="34155" y="9759"/>
                </a:lnTo>
                <a:lnTo>
                  <a:pt x="34140" y="9879"/>
                </a:lnTo>
                <a:lnTo>
                  <a:pt x="34108" y="9987"/>
                </a:lnTo>
                <a:lnTo>
                  <a:pt x="34076" y="10089"/>
                </a:lnTo>
                <a:lnTo>
                  <a:pt x="34028" y="10179"/>
                </a:lnTo>
                <a:lnTo>
                  <a:pt x="33965" y="10270"/>
                </a:lnTo>
                <a:lnTo>
                  <a:pt x="33917" y="10348"/>
                </a:lnTo>
                <a:lnTo>
                  <a:pt x="33853" y="10414"/>
                </a:lnTo>
                <a:lnTo>
                  <a:pt x="33790" y="10480"/>
                </a:lnTo>
                <a:lnTo>
                  <a:pt x="33647" y="10582"/>
                </a:lnTo>
                <a:lnTo>
                  <a:pt x="33536" y="10654"/>
                </a:lnTo>
                <a:lnTo>
                  <a:pt x="33472" y="10678"/>
                </a:lnTo>
                <a:lnTo>
                  <a:pt x="33424" y="10690"/>
                </a:lnTo>
                <a:lnTo>
                  <a:pt x="33408" y="10678"/>
                </a:lnTo>
                <a:lnTo>
                  <a:pt x="33345" y="10654"/>
                </a:lnTo>
                <a:lnTo>
                  <a:pt x="33106" y="10558"/>
                </a:lnTo>
                <a:lnTo>
                  <a:pt x="32963" y="10480"/>
                </a:lnTo>
                <a:lnTo>
                  <a:pt x="32773" y="10384"/>
                </a:lnTo>
                <a:lnTo>
                  <a:pt x="32582" y="10258"/>
                </a:lnTo>
                <a:lnTo>
                  <a:pt x="32359" y="10101"/>
                </a:lnTo>
                <a:lnTo>
                  <a:pt x="31787" y="9657"/>
                </a:lnTo>
                <a:lnTo>
                  <a:pt x="31199" y="9182"/>
                </a:lnTo>
                <a:lnTo>
                  <a:pt x="30595" y="8677"/>
                </a:lnTo>
                <a:lnTo>
                  <a:pt x="29991" y="8155"/>
                </a:lnTo>
                <a:lnTo>
                  <a:pt x="29705" y="7884"/>
                </a:lnTo>
                <a:lnTo>
                  <a:pt x="29419" y="7608"/>
                </a:lnTo>
                <a:lnTo>
                  <a:pt x="29149" y="7331"/>
                </a:lnTo>
                <a:lnTo>
                  <a:pt x="28895" y="7055"/>
                </a:lnTo>
                <a:lnTo>
                  <a:pt x="28640" y="6773"/>
                </a:lnTo>
                <a:lnTo>
                  <a:pt x="28418" y="6490"/>
                </a:lnTo>
                <a:lnTo>
                  <a:pt x="28211" y="6208"/>
                </a:lnTo>
                <a:lnTo>
                  <a:pt x="28005" y="5925"/>
                </a:lnTo>
                <a:close/>
                <a:moveTo>
                  <a:pt x="64162" y="7890"/>
                </a:moveTo>
                <a:lnTo>
                  <a:pt x="64353" y="7896"/>
                </a:lnTo>
                <a:lnTo>
                  <a:pt x="64560" y="7902"/>
                </a:lnTo>
                <a:lnTo>
                  <a:pt x="64766" y="7920"/>
                </a:lnTo>
                <a:lnTo>
                  <a:pt x="64989" y="7938"/>
                </a:lnTo>
                <a:lnTo>
                  <a:pt x="65196" y="7962"/>
                </a:lnTo>
                <a:lnTo>
                  <a:pt x="65418" y="7992"/>
                </a:lnTo>
                <a:lnTo>
                  <a:pt x="65656" y="8028"/>
                </a:lnTo>
                <a:lnTo>
                  <a:pt x="65895" y="8070"/>
                </a:lnTo>
                <a:lnTo>
                  <a:pt x="67802" y="8419"/>
                </a:lnTo>
                <a:lnTo>
                  <a:pt x="68851" y="8617"/>
                </a:lnTo>
                <a:lnTo>
                  <a:pt x="69932" y="8833"/>
                </a:lnTo>
                <a:lnTo>
                  <a:pt x="69964" y="9056"/>
                </a:lnTo>
                <a:lnTo>
                  <a:pt x="69948" y="9266"/>
                </a:lnTo>
                <a:lnTo>
                  <a:pt x="69916" y="9476"/>
                </a:lnTo>
                <a:lnTo>
                  <a:pt x="69868" y="9573"/>
                </a:lnTo>
                <a:lnTo>
                  <a:pt x="69836" y="9675"/>
                </a:lnTo>
                <a:lnTo>
                  <a:pt x="69773" y="9765"/>
                </a:lnTo>
                <a:lnTo>
                  <a:pt x="69709" y="9861"/>
                </a:lnTo>
                <a:lnTo>
                  <a:pt x="69646" y="9951"/>
                </a:lnTo>
                <a:lnTo>
                  <a:pt x="69566" y="10041"/>
                </a:lnTo>
                <a:lnTo>
                  <a:pt x="69487" y="10125"/>
                </a:lnTo>
                <a:lnTo>
                  <a:pt x="69391" y="10209"/>
                </a:lnTo>
                <a:lnTo>
                  <a:pt x="69280" y="10288"/>
                </a:lnTo>
                <a:lnTo>
                  <a:pt x="69169" y="10366"/>
                </a:lnTo>
                <a:lnTo>
                  <a:pt x="69042" y="10444"/>
                </a:lnTo>
                <a:lnTo>
                  <a:pt x="68915" y="10516"/>
                </a:lnTo>
                <a:lnTo>
                  <a:pt x="68787" y="10588"/>
                </a:lnTo>
                <a:lnTo>
                  <a:pt x="68644" y="10654"/>
                </a:lnTo>
                <a:lnTo>
                  <a:pt x="68485" y="10714"/>
                </a:lnTo>
                <a:lnTo>
                  <a:pt x="68327" y="10774"/>
                </a:lnTo>
                <a:lnTo>
                  <a:pt x="68168" y="10834"/>
                </a:lnTo>
                <a:lnTo>
                  <a:pt x="67993" y="10888"/>
                </a:lnTo>
                <a:lnTo>
                  <a:pt x="67802" y="10942"/>
                </a:lnTo>
                <a:lnTo>
                  <a:pt x="67627" y="10991"/>
                </a:lnTo>
                <a:lnTo>
                  <a:pt x="67421" y="11033"/>
                </a:lnTo>
                <a:lnTo>
                  <a:pt x="67214" y="11075"/>
                </a:lnTo>
                <a:lnTo>
                  <a:pt x="67007" y="11117"/>
                </a:lnTo>
                <a:lnTo>
                  <a:pt x="66785" y="11147"/>
                </a:lnTo>
                <a:lnTo>
                  <a:pt x="66562" y="11183"/>
                </a:lnTo>
                <a:lnTo>
                  <a:pt x="66340" y="11207"/>
                </a:lnTo>
                <a:lnTo>
                  <a:pt x="66006" y="11243"/>
                </a:lnTo>
                <a:lnTo>
                  <a:pt x="65688" y="11267"/>
                </a:lnTo>
                <a:lnTo>
                  <a:pt x="65370" y="11285"/>
                </a:lnTo>
                <a:lnTo>
                  <a:pt x="65084" y="11291"/>
                </a:lnTo>
                <a:lnTo>
                  <a:pt x="64798" y="11297"/>
                </a:lnTo>
                <a:lnTo>
                  <a:pt x="64512" y="11291"/>
                </a:lnTo>
                <a:lnTo>
                  <a:pt x="64258" y="11279"/>
                </a:lnTo>
                <a:lnTo>
                  <a:pt x="64003" y="11255"/>
                </a:lnTo>
                <a:lnTo>
                  <a:pt x="63749" y="11231"/>
                </a:lnTo>
                <a:lnTo>
                  <a:pt x="63527" y="11195"/>
                </a:lnTo>
                <a:lnTo>
                  <a:pt x="63304" y="11147"/>
                </a:lnTo>
                <a:lnTo>
                  <a:pt x="63082" y="11099"/>
                </a:lnTo>
                <a:lnTo>
                  <a:pt x="62891" y="11039"/>
                </a:lnTo>
                <a:lnTo>
                  <a:pt x="62700" y="10973"/>
                </a:lnTo>
                <a:lnTo>
                  <a:pt x="62509" y="10894"/>
                </a:lnTo>
                <a:lnTo>
                  <a:pt x="62351" y="10810"/>
                </a:lnTo>
                <a:lnTo>
                  <a:pt x="62239" y="10750"/>
                </a:lnTo>
                <a:lnTo>
                  <a:pt x="62144" y="10684"/>
                </a:lnTo>
                <a:lnTo>
                  <a:pt x="61953" y="10546"/>
                </a:lnTo>
                <a:lnTo>
                  <a:pt x="61794" y="10402"/>
                </a:lnTo>
                <a:lnTo>
                  <a:pt x="61651" y="10239"/>
                </a:lnTo>
                <a:lnTo>
                  <a:pt x="61556" y="10077"/>
                </a:lnTo>
                <a:lnTo>
                  <a:pt x="61476" y="9903"/>
                </a:lnTo>
                <a:lnTo>
                  <a:pt x="61429" y="9729"/>
                </a:lnTo>
                <a:lnTo>
                  <a:pt x="61413" y="9542"/>
                </a:lnTo>
                <a:lnTo>
                  <a:pt x="61413" y="9416"/>
                </a:lnTo>
                <a:lnTo>
                  <a:pt x="61445" y="9284"/>
                </a:lnTo>
                <a:lnTo>
                  <a:pt x="61492" y="9146"/>
                </a:lnTo>
                <a:lnTo>
                  <a:pt x="61556" y="9008"/>
                </a:lnTo>
                <a:lnTo>
                  <a:pt x="61635" y="8870"/>
                </a:lnTo>
                <a:lnTo>
                  <a:pt x="61747" y="8731"/>
                </a:lnTo>
                <a:lnTo>
                  <a:pt x="61874" y="8599"/>
                </a:lnTo>
                <a:lnTo>
                  <a:pt x="62033" y="8467"/>
                </a:lnTo>
                <a:lnTo>
                  <a:pt x="62208" y="8353"/>
                </a:lnTo>
                <a:lnTo>
                  <a:pt x="62398" y="8239"/>
                </a:lnTo>
                <a:lnTo>
                  <a:pt x="62509" y="8191"/>
                </a:lnTo>
                <a:lnTo>
                  <a:pt x="62637" y="8143"/>
                </a:lnTo>
                <a:lnTo>
                  <a:pt x="62748" y="8100"/>
                </a:lnTo>
                <a:lnTo>
                  <a:pt x="62875" y="8058"/>
                </a:lnTo>
                <a:lnTo>
                  <a:pt x="63018" y="8022"/>
                </a:lnTo>
                <a:lnTo>
                  <a:pt x="63161" y="7986"/>
                </a:lnTo>
                <a:lnTo>
                  <a:pt x="63304" y="7962"/>
                </a:lnTo>
                <a:lnTo>
                  <a:pt x="63463" y="7938"/>
                </a:lnTo>
                <a:lnTo>
                  <a:pt x="63638" y="7920"/>
                </a:lnTo>
                <a:lnTo>
                  <a:pt x="63797" y="7902"/>
                </a:lnTo>
                <a:lnTo>
                  <a:pt x="63972" y="7896"/>
                </a:lnTo>
                <a:lnTo>
                  <a:pt x="64162" y="7890"/>
                </a:lnTo>
                <a:close/>
                <a:moveTo>
                  <a:pt x="58965" y="17792"/>
                </a:moveTo>
                <a:lnTo>
                  <a:pt x="59188" y="17804"/>
                </a:lnTo>
                <a:lnTo>
                  <a:pt x="59585" y="17834"/>
                </a:lnTo>
                <a:lnTo>
                  <a:pt x="59982" y="17876"/>
                </a:lnTo>
                <a:lnTo>
                  <a:pt x="60396" y="17930"/>
                </a:lnTo>
                <a:lnTo>
                  <a:pt x="60793" y="18003"/>
                </a:lnTo>
                <a:lnTo>
                  <a:pt x="61190" y="18087"/>
                </a:lnTo>
                <a:lnTo>
                  <a:pt x="61588" y="18183"/>
                </a:lnTo>
                <a:lnTo>
                  <a:pt x="61985" y="18291"/>
                </a:lnTo>
                <a:lnTo>
                  <a:pt x="62366" y="18411"/>
                </a:lnTo>
                <a:lnTo>
                  <a:pt x="62748" y="18537"/>
                </a:lnTo>
                <a:lnTo>
                  <a:pt x="63113" y="18675"/>
                </a:lnTo>
                <a:lnTo>
                  <a:pt x="63479" y="18826"/>
                </a:lnTo>
                <a:lnTo>
                  <a:pt x="63829" y="18988"/>
                </a:lnTo>
                <a:lnTo>
                  <a:pt x="64162" y="19156"/>
                </a:lnTo>
                <a:lnTo>
                  <a:pt x="64480" y="19330"/>
                </a:lnTo>
                <a:lnTo>
                  <a:pt x="64782" y="19511"/>
                </a:lnTo>
                <a:lnTo>
                  <a:pt x="65068" y="19703"/>
                </a:lnTo>
                <a:lnTo>
                  <a:pt x="64512" y="19673"/>
                </a:lnTo>
                <a:lnTo>
                  <a:pt x="63972" y="19637"/>
                </a:lnTo>
                <a:lnTo>
                  <a:pt x="63463" y="19595"/>
                </a:lnTo>
                <a:lnTo>
                  <a:pt x="62986" y="19535"/>
                </a:lnTo>
                <a:lnTo>
                  <a:pt x="62509" y="19475"/>
                </a:lnTo>
                <a:lnTo>
                  <a:pt x="62080" y="19403"/>
                </a:lnTo>
                <a:lnTo>
                  <a:pt x="61651" y="19318"/>
                </a:lnTo>
                <a:lnTo>
                  <a:pt x="61254" y="19234"/>
                </a:lnTo>
                <a:lnTo>
                  <a:pt x="60888" y="19144"/>
                </a:lnTo>
                <a:lnTo>
                  <a:pt x="60539" y="19048"/>
                </a:lnTo>
                <a:lnTo>
                  <a:pt x="60221" y="18952"/>
                </a:lnTo>
                <a:lnTo>
                  <a:pt x="59919" y="18850"/>
                </a:lnTo>
                <a:lnTo>
                  <a:pt x="59649" y="18748"/>
                </a:lnTo>
                <a:lnTo>
                  <a:pt x="59394" y="18639"/>
                </a:lnTo>
                <a:lnTo>
                  <a:pt x="59172" y="18531"/>
                </a:lnTo>
                <a:lnTo>
                  <a:pt x="58981" y="18429"/>
                </a:lnTo>
                <a:lnTo>
                  <a:pt x="58775" y="18303"/>
                </a:lnTo>
                <a:lnTo>
                  <a:pt x="58631" y="18195"/>
                </a:lnTo>
                <a:lnTo>
                  <a:pt x="58520" y="18093"/>
                </a:lnTo>
                <a:lnTo>
                  <a:pt x="58441" y="18003"/>
                </a:lnTo>
                <a:lnTo>
                  <a:pt x="58409" y="17930"/>
                </a:lnTo>
                <a:lnTo>
                  <a:pt x="58393" y="17870"/>
                </a:lnTo>
                <a:lnTo>
                  <a:pt x="58393" y="17822"/>
                </a:lnTo>
                <a:lnTo>
                  <a:pt x="58409" y="17798"/>
                </a:lnTo>
                <a:lnTo>
                  <a:pt x="58425" y="17804"/>
                </a:lnTo>
                <a:lnTo>
                  <a:pt x="58488" y="17798"/>
                </a:lnTo>
                <a:lnTo>
                  <a:pt x="58600" y="17792"/>
                </a:lnTo>
                <a:close/>
                <a:moveTo>
                  <a:pt x="16625" y="17816"/>
                </a:moveTo>
                <a:lnTo>
                  <a:pt x="16816" y="17822"/>
                </a:lnTo>
                <a:lnTo>
                  <a:pt x="17022" y="17828"/>
                </a:lnTo>
                <a:lnTo>
                  <a:pt x="17229" y="17852"/>
                </a:lnTo>
                <a:lnTo>
                  <a:pt x="17467" y="17882"/>
                </a:lnTo>
                <a:lnTo>
                  <a:pt x="17578" y="17906"/>
                </a:lnTo>
                <a:lnTo>
                  <a:pt x="17690" y="17936"/>
                </a:lnTo>
                <a:lnTo>
                  <a:pt x="17817" y="17972"/>
                </a:lnTo>
                <a:lnTo>
                  <a:pt x="17928" y="18009"/>
                </a:lnTo>
                <a:lnTo>
                  <a:pt x="18039" y="18057"/>
                </a:lnTo>
                <a:lnTo>
                  <a:pt x="18167" y="18105"/>
                </a:lnTo>
                <a:lnTo>
                  <a:pt x="18278" y="18165"/>
                </a:lnTo>
                <a:lnTo>
                  <a:pt x="18389" y="18231"/>
                </a:lnTo>
                <a:lnTo>
                  <a:pt x="18659" y="18411"/>
                </a:lnTo>
                <a:lnTo>
                  <a:pt x="18898" y="18585"/>
                </a:lnTo>
                <a:lnTo>
                  <a:pt x="19088" y="18760"/>
                </a:lnTo>
                <a:lnTo>
                  <a:pt x="19247" y="18928"/>
                </a:lnTo>
                <a:lnTo>
                  <a:pt x="19374" y="19096"/>
                </a:lnTo>
                <a:lnTo>
                  <a:pt x="19470" y="19258"/>
                </a:lnTo>
                <a:lnTo>
                  <a:pt x="19533" y="19415"/>
                </a:lnTo>
                <a:lnTo>
                  <a:pt x="19581" y="19559"/>
                </a:lnTo>
                <a:lnTo>
                  <a:pt x="19581" y="19703"/>
                </a:lnTo>
                <a:lnTo>
                  <a:pt x="19565" y="19841"/>
                </a:lnTo>
                <a:lnTo>
                  <a:pt x="19533" y="19973"/>
                </a:lnTo>
                <a:lnTo>
                  <a:pt x="19470" y="20100"/>
                </a:lnTo>
                <a:lnTo>
                  <a:pt x="19390" y="20220"/>
                </a:lnTo>
                <a:lnTo>
                  <a:pt x="19295" y="20328"/>
                </a:lnTo>
                <a:lnTo>
                  <a:pt x="19184" y="20430"/>
                </a:lnTo>
                <a:lnTo>
                  <a:pt x="19057" y="20520"/>
                </a:lnTo>
                <a:lnTo>
                  <a:pt x="18914" y="20610"/>
                </a:lnTo>
                <a:lnTo>
                  <a:pt x="18755" y="20688"/>
                </a:lnTo>
                <a:lnTo>
                  <a:pt x="18596" y="20760"/>
                </a:lnTo>
                <a:lnTo>
                  <a:pt x="18405" y="20827"/>
                </a:lnTo>
                <a:lnTo>
                  <a:pt x="18214" y="20881"/>
                </a:lnTo>
                <a:lnTo>
                  <a:pt x="18008" y="20929"/>
                </a:lnTo>
                <a:lnTo>
                  <a:pt x="17801" y="20971"/>
                </a:lnTo>
                <a:lnTo>
                  <a:pt x="17578" y="21007"/>
                </a:lnTo>
                <a:lnTo>
                  <a:pt x="17340" y="21037"/>
                </a:lnTo>
                <a:lnTo>
                  <a:pt x="17102" y="21055"/>
                </a:lnTo>
                <a:lnTo>
                  <a:pt x="16847" y="21067"/>
                </a:lnTo>
                <a:lnTo>
                  <a:pt x="16323" y="21067"/>
                </a:lnTo>
                <a:lnTo>
                  <a:pt x="16053" y="21055"/>
                </a:lnTo>
                <a:lnTo>
                  <a:pt x="15767" y="21037"/>
                </a:lnTo>
                <a:lnTo>
                  <a:pt x="15481" y="21013"/>
                </a:lnTo>
                <a:lnTo>
                  <a:pt x="15194" y="20983"/>
                </a:lnTo>
                <a:lnTo>
                  <a:pt x="14908" y="20941"/>
                </a:lnTo>
                <a:lnTo>
                  <a:pt x="14606" y="20899"/>
                </a:lnTo>
                <a:lnTo>
                  <a:pt x="14304" y="20845"/>
                </a:lnTo>
                <a:lnTo>
                  <a:pt x="14002" y="20784"/>
                </a:lnTo>
                <a:lnTo>
                  <a:pt x="13685" y="20718"/>
                </a:lnTo>
                <a:lnTo>
                  <a:pt x="13383" y="20640"/>
                </a:lnTo>
                <a:lnTo>
                  <a:pt x="13081" y="20562"/>
                </a:lnTo>
                <a:lnTo>
                  <a:pt x="12763" y="20472"/>
                </a:lnTo>
                <a:lnTo>
                  <a:pt x="12445" y="20376"/>
                </a:lnTo>
                <a:lnTo>
                  <a:pt x="12143" y="20274"/>
                </a:lnTo>
                <a:lnTo>
                  <a:pt x="11825" y="20166"/>
                </a:lnTo>
                <a:lnTo>
                  <a:pt x="11523" y="20051"/>
                </a:lnTo>
                <a:lnTo>
                  <a:pt x="11221" y="19925"/>
                </a:lnTo>
                <a:lnTo>
                  <a:pt x="10903" y="19799"/>
                </a:lnTo>
                <a:lnTo>
                  <a:pt x="10617" y="19661"/>
                </a:lnTo>
                <a:lnTo>
                  <a:pt x="10967" y="19445"/>
                </a:lnTo>
                <a:lnTo>
                  <a:pt x="11332" y="19240"/>
                </a:lnTo>
                <a:lnTo>
                  <a:pt x="11714" y="19048"/>
                </a:lnTo>
                <a:lnTo>
                  <a:pt x="12095" y="18868"/>
                </a:lnTo>
                <a:lnTo>
                  <a:pt x="12493" y="18706"/>
                </a:lnTo>
                <a:lnTo>
                  <a:pt x="12906" y="18549"/>
                </a:lnTo>
                <a:lnTo>
                  <a:pt x="13303" y="18411"/>
                </a:lnTo>
                <a:lnTo>
                  <a:pt x="13700" y="18291"/>
                </a:lnTo>
                <a:lnTo>
                  <a:pt x="14114" y="18183"/>
                </a:lnTo>
                <a:lnTo>
                  <a:pt x="14495" y="18087"/>
                </a:lnTo>
                <a:lnTo>
                  <a:pt x="14892" y="18003"/>
                </a:lnTo>
                <a:lnTo>
                  <a:pt x="15274" y="17936"/>
                </a:lnTo>
                <a:lnTo>
                  <a:pt x="15639" y="17882"/>
                </a:lnTo>
                <a:lnTo>
                  <a:pt x="15989" y="17846"/>
                </a:lnTo>
                <a:lnTo>
                  <a:pt x="16323" y="17822"/>
                </a:lnTo>
                <a:lnTo>
                  <a:pt x="16482" y="17816"/>
                </a:lnTo>
                <a:close/>
                <a:moveTo>
                  <a:pt x="41387" y="23783"/>
                </a:moveTo>
                <a:lnTo>
                  <a:pt x="41514" y="23789"/>
                </a:lnTo>
                <a:lnTo>
                  <a:pt x="41609" y="23801"/>
                </a:lnTo>
                <a:lnTo>
                  <a:pt x="41689" y="23813"/>
                </a:lnTo>
                <a:lnTo>
                  <a:pt x="41753" y="23825"/>
                </a:lnTo>
                <a:lnTo>
                  <a:pt x="41800" y="23843"/>
                </a:lnTo>
                <a:lnTo>
                  <a:pt x="41848" y="23867"/>
                </a:lnTo>
                <a:lnTo>
                  <a:pt x="41959" y="23927"/>
                </a:lnTo>
                <a:lnTo>
                  <a:pt x="42039" y="23999"/>
                </a:lnTo>
                <a:lnTo>
                  <a:pt x="42102" y="24077"/>
                </a:lnTo>
                <a:lnTo>
                  <a:pt x="42150" y="24173"/>
                </a:lnTo>
                <a:lnTo>
                  <a:pt x="42182" y="24269"/>
                </a:lnTo>
                <a:lnTo>
                  <a:pt x="42198" y="24378"/>
                </a:lnTo>
                <a:lnTo>
                  <a:pt x="42198" y="24492"/>
                </a:lnTo>
                <a:lnTo>
                  <a:pt x="42198" y="24606"/>
                </a:lnTo>
                <a:lnTo>
                  <a:pt x="42182" y="24726"/>
                </a:lnTo>
                <a:lnTo>
                  <a:pt x="42150" y="24840"/>
                </a:lnTo>
                <a:lnTo>
                  <a:pt x="42070" y="25081"/>
                </a:lnTo>
                <a:lnTo>
                  <a:pt x="41975" y="25309"/>
                </a:lnTo>
                <a:lnTo>
                  <a:pt x="41832" y="25513"/>
                </a:lnTo>
                <a:lnTo>
                  <a:pt x="41800" y="25573"/>
                </a:lnTo>
                <a:lnTo>
                  <a:pt x="41784" y="25633"/>
                </a:lnTo>
                <a:lnTo>
                  <a:pt x="41737" y="25796"/>
                </a:lnTo>
                <a:lnTo>
                  <a:pt x="41657" y="25976"/>
                </a:lnTo>
                <a:lnTo>
                  <a:pt x="41530" y="26210"/>
                </a:lnTo>
                <a:lnTo>
                  <a:pt x="41451" y="26342"/>
                </a:lnTo>
                <a:lnTo>
                  <a:pt x="41355" y="26487"/>
                </a:lnTo>
                <a:lnTo>
                  <a:pt x="41228" y="26637"/>
                </a:lnTo>
                <a:lnTo>
                  <a:pt x="41101" y="26799"/>
                </a:lnTo>
                <a:lnTo>
                  <a:pt x="40942" y="26961"/>
                </a:lnTo>
                <a:lnTo>
                  <a:pt x="40783" y="27124"/>
                </a:lnTo>
                <a:lnTo>
                  <a:pt x="40576" y="27298"/>
                </a:lnTo>
                <a:lnTo>
                  <a:pt x="40370" y="27466"/>
                </a:lnTo>
                <a:lnTo>
                  <a:pt x="39925" y="27334"/>
                </a:lnTo>
                <a:lnTo>
                  <a:pt x="39512" y="27196"/>
                </a:lnTo>
                <a:lnTo>
                  <a:pt x="39146" y="27057"/>
                </a:lnTo>
                <a:lnTo>
                  <a:pt x="38796" y="26913"/>
                </a:lnTo>
                <a:lnTo>
                  <a:pt x="38478" y="26763"/>
                </a:lnTo>
                <a:lnTo>
                  <a:pt x="38192" y="26613"/>
                </a:lnTo>
                <a:lnTo>
                  <a:pt x="37938" y="26463"/>
                </a:lnTo>
                <a:lnTo>
                  <a:pt x="37716" y="26306"/>
                </a:lnTo>
                <a:lnTo>
                  <a:pt x="37509" y="26156"/>
                </a:lnTo>
                <a:lnTo>
                  <a:pt x="37350" y="26006"/>
                </a:lnTo>
                <a:lnTo>
                  <a:pt x="37207" y="25856"/>
                </a:lnTo>
                <a:lnTo>
                  <a:pt x="37096" y="25711"/>
                </a:lnTo>
                <a:lnTo>
                  <a:pt x="37016" y="25567"/>
                </a:lnTo>
                <a:lnTo>
                  <a:pt x="36953" y="25423"/>
                </a:lnTo>
                <a:lnTo>
                  <a:pt x="36921" y="25291"/>
                </a:lnTo>
                <a:lnTo>
                  <a:pt x="36921" y="25165"/>
                </a:lnTo>
                <a:lnTo>
                  <a:pt x="36953" y="25021"/>
                </a:lnTo>
                <a:lnTo>
                  <a:pt x="36969" y="24948"/>
                </a:lnTo>
                <a:lnTo>
                  <a:pt x="37016" y="24876"/>
                </a:lnTo>
                <a:lnTo>
                  <a:pt x="37064" y="24798"/>
                </a:lnTo>
                <a:lnTo>
                  <a:pt x="37128" y="24726"/>
                </a:lnTo>
                <a:lnTo>
                  <a:pt x="37207" y="24648"/>
                </a:lnTo>
                <a:lnTo>
                  <a:pt x="37302" y="24576"/>
                </a:lnTo>
                <a:lnTo>
                  <a:pt x="37414" y="24498"/>
                </a:lnTo>
                <a:lnTo>
                  <a:pt x="37557" y="24426"/>
                </a:lnTo>
                <a:lnTo>
                  <a:pt x="37700" y="24354"/>
                </a:lnTo>
                <a:lnTo>
                  <a:pt x="37875" y="24287"/>
                </a:lnTo>
                <a:lnTo>
                  <a:pt x="38081" y="24221"/>
                </a:lnTo>
                <a:lnTo>
                  <a:pt x="38288" y="24161"/>
                </a:lnTo>
                <a:lnTo>
                  <a:pt x="38542" y="24107"/>
                </a:lnTo>
                <a:lnTo>
                  <a:pt x="38812" y="24053"/>
                </a:lnTo>
                <a:lnTo>
                  <a:pt x="39257" y="23975"/>
                </a:lnTo>
                <a:lnTo>
                  <a:pt x="39655" y="23915"/>
                </a:lnTo>
                <a:lnTo>
                  <a:pt x="40020" y="23867"/>
                </a:lnTo>
                <a:lnTo>
                  <a:pt x="40338" y="23831"/>
                </a:lnTo>
                <a:lnTo>
                  <a:pt x="40608" y="23807"/>
                </a:lnTo>
                <a:lnTo>
                  <a:pt x="40847" y="23795"/>
                </a:lnTo>
                <a:lnTo>
                  <a:pt x="41053" y="23783"/>
                </a:lnTo>
                <a:close/>
                <a:moveTo>
                  <a:pt x="38018" y="1227"/>
                </a:moveTo>
                <a:lnTo>
                  <a:pt x="38606" y="1233"/>
                </a:lnTo>
                <a:lnTo>
                  <a:pt x="39225" y="1245"/>
                </a:lnTo>
                <a:lnTo>
                  <a:pt x="39845" y="1263"/>
                </a:lnTo>
                <a:lnTo>
                  <a:pt x="40481" y="1281"/>
                </a:lnTo>
                <a:lnTo>
                  <a:pt x="41133" y="1311"/>
                </a:lnTo>
                <a:lnTo>
                  <a:pt x="41816" y="1341"/>
                </a:lnTo>
                <a:lnTo>
                  <a:pt x="42500" y="1371"/>
                </a:lnTo>
                <a:lnTo>
                  <a:pt x="43199" y="1413"/>
                </a:lnTo>
                <a:lnTo>
                  <a:pt x="44645" y="1503"/>
                </a:lnTo>
                <a:lnTo>
                  <a:pt x="45885" y="1593"/>
                </a:lnTo>
                <a:lnTo>
                  <a:pt x="47093" y="1689"/>
                </a:lnTo>
                <a:lnTo>
                  <a:pt x="48269" y="1797"/>
                </a:lnTo>
                <a:lnTo>
                  <a:pt x="49413" y="1912"/>
                </a:lnTo>
                <a:lnTo>
                  <a:pt x="50526" y="2038"/>
                </a:lnTo>
                <a:lnTo>
                  <a:pt x="51607" y="2164"/>
                </a:lnTo>
                <a:lnTo>
                  <a:pt x="52656" y="2302"/>
                </a:lnTo>
                <a:lnTo>
                  <a:pt x="53673" y="2446"/>
                </a:lnTo>
                <a:lnTo>
                  <a:pt x="54658" y="2603"/>
                </a:lnTo>
                <a:lnTo>
                  <a:pt x="55628" y="2759"/>
                </a:lnTo>
                <a:lnTo>
                  <a:pt x="56549" y="2921"/>
                </a:lnTo>
                <a:lnTo>
                  <a:pt x="57439" y="3089"/>
                </a:lnTo>
                <a:lnTo>
                  <a:pt x="58298" y="3264"/>
                </a:lnTo>
                <a:lnTo>
                  <a:pt x="59124" y="3444"/>
                </a:lnTo>
                <a:lnTo>
                  <a:pt x="59935" y="3630"/>
                </a:lnTo>
                <a:lnTo>
                  <a:pt x="60698" y="3822"/>
                </a:lnTo>
                <a:lnTo>
                  <a:pt x="61429" y="4015"/>
                </a:lnTo>
                <a:lnTo>
                  <a:pt x="62144" y="4213"/>
                </a:lnTo>
                <a:lnTo>
                  <a:pt x="62811" y="4411"/>
                </a:lnTo>
                <a:lnTo>
                  <a:pt x="63463" y="4621"/>
                </a:lnTo>
                <a:lnTo>
                  <a:pt x="64067" y="4826"/>
                </a:lnTo>
                <a:lnTo>
                  <a:pt x="64655" y="5036"/>
                </a:lnTo>
                <a:lnTo>
                  <a:pt x="65211" y="5252"/>
                </a:lnTo>
                <a:lnTo>
                  <a:pt x="65736" y="5469"/>
                </a:lnTo>
                <a:lnTo>
                  <a:pt x="66229" y="5685"/>
                </a:lnTo>
                <a:lnTo>
                  <a:pt x="66689" y="5907"/>
                </a:lnTo>
                <a:lnTo>
                  <a:pt x="67119" y="6124"/>
                </a:lnTo>
                <a:lnTo>
                  <a:pt x="67516" y="6346"/>
                </a:lnTo>
                <a:lnTo>
                  <a:pt x="67882" y="6568"/>
                </a:lnTo>
                <a:lnTo>
                  <a:pt x="68215" y="6791"/>
                </a:lnTo>
                <a:lnTo>
                  <a:pt x="68533" y="7019"/>
                </a:lnTo>
                <a:lnTo>
                  <a:pt x="68803" y="7241"/>
                </a:lnTo>
                <a:lnTo>
                  <a:pt x="67309" y="6965"/>
                </a:lnTo>
                <a:lnTo>
                  <a:pt x="66912" y="6893"/>
                </a:lnTo>
                <a:lnTo>
                  <a:pt x="66499" y="6833"/>
                </a:lnTo>
                <a:lnTo>
                  <a:pt x="66101" y="6785"/>
                </a:lnTo>
                <a:lnTo>
                  <a:pt x="65704" y="6743"/>
                </a:lnTo>
                <a:lnTo>
                  <a:pt x="65323" y="6706"/>
                </a:lnTo>
                <a:lnTo>
                  <a:pt x="64925" y="6682"/>
                </a:lnTo>
                <a:lnTo>
                  <a:pt x="64544" y="6670"/>
                </a:lnTo>
                <a:lnTo>
                  <a:pt x="64162" y="6664"/>
                </a:lnTo>
                <a:lnTo>
                  <a:pt x="63797" y="6670"/>
                </a:lnTo>
                <a:lnTo>
                  <a:pt x="63447" y="6682"/>
                </a:lnTo>
                <a:lnTo>
                  <a:pt x="63113" y="6700"/>
                </a:lnTo>
                <a:lnTo>
                  <a:pt x="62780" y="6730"/>
                </a:lnTo>
                <a:lnTo>
                  <a:pt x="62462" y="6767"/>
                </a:lnTo>
                <a:lnTo>
                  <a:pt x="62144" y="6809"/>
                </a:lnTo>
                <a:lnTo>
                  <a:pt x="61858" y="6857"/>
                </a:lnTo>
                <a:lnTo>
                  <a:pt x="61572" y="6911"/>
                </a:lnTo>
                <a:lnTo>
                  <a:pt x="61286" y="6977"/>
                </a:lnTo>
                <a:lnTo>
                  <a:pt x="61031" y="7043"/>
                </a:lnTo>
                <a:lnTo>
                  <a:pt x="60777" y="7121"/>
                </a:lnTo>
                <a:lnTo>
                  <a:pt x="60539" y="7199"/>
                </a:lnTo>
                <a:lnTo>
                  <a:pt x="60300" y="7283"/>
                </a:lnTo>
                <a:lnTo>
                  <a:pt x="60094" y="7373"/>
                </a:lnTo>
                <a:lnTo>
                  <a:pt x="59887" y="7470"/>
                </a:lnTo>
                <a:lnTo>
                  <a:pt x="59680" y="7566"/>
                </a:lnTo>
                <a:lnTo>
                  <a:pt x="59506" y="7674"/>
                </a:lnTo>
                <a:lnTo>
                  <a:pt x="59331" y="7776"/>
                </a:lnTo>
                <a:lnTo>
                  <a:pt x="59172" y="7890"/>
                </a:lnTo>
                <a:lnTo>
                  <a:pt x="59029" y="8004"/>
                </a:lnTo>
                <a:lnTo>
                  <a:pt x="58886" y="8124"/>
                </a:lnTo>
                <a:lnTo>
                  <a:pt x="58759" y="8245"/>
                </a:lnTo>
                <a:lnTo>
                  <a:pt x="58647" y="8365"/>
                </a:lnTo>
                <a:lnTo>
                  <a:pt x="58552" y="8491"/>
                </a:lnTo>
                <a:lnTo>
                  <a:pt x="58457" y="8617"/>
                </a:lnTo>
                <a:lnTo>
                  <a:pt x="58377" y="8749"/>
                </a:lnTo>
                <a:lnTo>
                  <a:pt x="58314" y="8876"/>
                </a:lnTo>
                <a:lnTo>
                  <a:pt x="58266" y="9008"/>
                </a:lnTo>
                <a:lnTo>
                  <a:pt x="58218" y="9140"/>
                </a:lnTo>
                <a:lnTo>
                  <a:pt x="58186" y="9278"/>
                </a:lnTo>
                <a:lnTo>
                  <a:pt x="58171" y="9410"/>
                </a:lnTo>
                <a:lnTo>
                  <a:pt x="58171" y="9542"/>
                </a:lnTo>
                <a:lnTo>
                  <a:pt x="58171" y="9687"/>
                </a:lnTo>
                <a:lnTo>
                  <a:pt x="58186" y="9825"/>
                </a:lnTo>
                <a:lnTo>
                  <a:pt x="58218" y="9957"/>
                </a:lnTo>
                <a:lnTo>
                  <a:pt x="58266" y="10095"/>
                </a:lnTo>
                <a:lnTo>
                  <a:pt x="58314" y="10227"/>
                </a:lnTo>
                <a:lnTo>
                  <a:pt x="58393" y="10360"/>
                </a:lnTo>
                <a:lnTo>
                  <a:pt x="58473" y="10486"/>
                </a:lnTo>
                <a:lnTo>
                  <a:pt x="58552" y="10618"/>
                </a:lnTo>
                <a:lnTo>
                  <a:pt x="58663" y="10738"/>
                </a:lnTo>
                <a:lnTo>
                  <a:pt x="58775" y="10864"/>
                </a:lnTo>
                <a:lnTo>
                  <a:pt x="58902" y="10979"/>
                </a:lnTo>
                <a:lnTo>
                  <a:pt x="59045" y="11093"/>
                </a:lnTo>
                <a:lnTo>
                  <a:pt x="59188" y="11207"/>
                </a:lnTo>
                <a:lnTo>
                  <a:pt x="59347" y="11315"/>
                </a:lnTo>
                <a:lnTo>
                  <a:pt x="59522" y="11423"/>
                </a:lnTo>
                <a:lnTo>
                  <a:pt x="59696" y="11525"/>
                </a:lnTo>
                <a:lnTo>
                  <a:pt x="59855" y="11603"/>
                </a:lnTo>
                <a:lnTo>
                  <a:pt x="60014" y="11682"/>
                </a:lnTo>
                <a:lnTo>
                  <a:pt x="60189" y="11754"/>
                </a:lnTo>
                <a:lnTo>
                  <a:pt x="60364" y="11826"/>
                </a:lnTo>
                <a:lnTo>
                  <a:pt x="60555" y="11892"/>
                </a:lnTo>
                <a:lnTo>
                  <a:pt x="60745" y="11958"/>
                </a:lnTo>
                <a:lnTo>
                  <a:pt x="60936" y="12018"/>
                </a:lnTo>
                <a:lnTo>
                  <a:pt x="61127" y="12078"/>
                </a:lnTo>
                <a:lnTo>
                  <a:pt x="61333" y="12132"/>
                </a:lnTo>
                <a:lnTo>
                  <a:pt x="61556" y="12180"/>
                </a:lnTo>
                <a:lnTo>
                  <a:pt x="61763" y="12228"/>
                </a:lnTo>
                <a:lnTo>
                  <a:pt x="61985" y="12270"/>
                </a:lnTo>
                <a:lnTo>
                  <a:pt x="62208" y="12312"/>
                </a:lnTo>
                <a:lnTo>
                  <a:pt x="62446" y="12348"/>
                </a:lnTo>
                <a:lnTo>
                  <a:pt x="62684" y="12385"/>
                </a:lnTo>
                <a:lnTo>
                  <a:pt x="62923" y="12415"/>
                </a:lnTo>
                <a:lnTo>
                  <a:pt x="63161" y="12439"/>
                </a:lnTo>
                <a:lnTo>
                  <a:pt x="63415" y="12463"/>
                </a:lnTo>
                <a:lnTo>
                  <a:pt x="63654" y="12481"/>
                </a:lnTo>
                <a:lnTo>
                  <a:pt x="63908" y="12499"/>
                </a:lnTo>
                <a:lnTo>
                  <a:pt x="64178" y="12505"/>
                </a:lnTo>
                <a:lnTo>
                  <a:pt x="64433" y="12517"/>
                </a:lnTo>
                <a:lnTo>
                  <a:pt x="64703" y="12517"/>
                </a:lnTo>
                <a:lnTo>
                  <a:pt x="64973" y="12523"/>
                </a:lnTo>
                <a:lnTo>
                  <a:pt x="65243" y="12517"/>
                </a:lnTo>
                <a:lnTo>
                  <a:pt x="65529" y="12511"/>
                </a:lnTo>
                <a:lnTo>
                  <a:pt x="65799" y="12499"/>
                </a:lnTo>
                <a:lnTo>
                  <a:pt x="66086" y="12487"/>
                </a:lnTo>
                <a:lnTo>
                  <a:pt x="66372" y="12469"/>
                </a:lnTo>
                <a:lnTo>
                  <a:pt x="66658" y="12445"/>
                </a:lnTo>
                <a:lnTo>
                  <a:pt x="67230" y="12385"/>
                </a:lnTo>
                <a:lnTo>
                  <a:pt x="67564" y="12348"/>
                </a:lnTo>
                <a:lnTo>
                  <a:pt x="67866" y="12306"/>
                </a:lnTo>
                <a:lnTo>
                  <a:pt x="68168" y="12264"/>
                </a:lnTo>
                <a:lnTo>
                  <a:pt x="68470" y="12216"/>
                </a:lnTo>
                <a:lnTo>
                  <a:pt x="68756" y="12162"/>
                </a:lnTo>
                <a:lnTo>
                  <a:pt x="69042" y="12102"/>
                </a:lnTo>
                <a:lnTo>
                  <a:pt x="69312" y="12042"/>
                </a:lnTo>
                <a:lnTo>
                  <a:pt x="69566" y="11976"/>
                </a:lnTo>
                <a:lnTo>
                  <a:pt x="69821" y="11910"/>
                </a:lnTo>
                <a:lnTo>
                  <a:pt x="70075" y="11838"/>
                </a:lnTo>
                <a:lnTo>
                  <a:pt x="70313" y="11766"/>
                </a:lnTo>
                <a:lnTo>
                  <a:pt x="70536" y="11688"/>
                </a:lnTo>
                <a:lnTo>
                  <a:pt x="70758" y="11603"/>
                </a:lnTo>
                <a:lnTo>
                  <a:pt x="70965" y="11519"/>
                </a:lnTo>
                <a:lnTo>
                  <a:pt x="71171" y="11429"/>
                </a:lnTo>
                <a:lnTo>
                  <a:pt x="71362" y="11339"/>
                </a:lnTo>
                <a:lnTo>
                  <a:pt x="71553" y="11249"/>
                </a:lnTo>
                <a:lnTo>
                  <a:pt x="71728" y="11153"/>
                </a:lnTo>
                <a:lnTo>
                  <a:pt x="71887" y="11051"/>
                </a:lnTo>
                <a:lnTo>
                  <a:pt x="72046" y="10948"/>
                </a:lnTo>
                <a:lnTo>
                  <a:pt x="72205" y="10840"/>
                </a:lnTo>
                <a:lnTo>
                  <a:pt x="72332" y="10732"/>
                </a:lnTo>
                <a:lnTo>
                  <a:pt x="72459" y="10624"/>
                </a:lnTo>
                <a:lnTo>
                  <a:pt x="72586" y="10510"/>
                </a:lnTo>
                <a:lnTo>
                  <a:pt x="72697" y="10390"/>
                </a:lnTo>
                <a:lnTo>
                  <a:pt x="72793" y="10276"/>
                </a:lnTo>
                <a:lnTo>
                  <a:pt x="72872" y="10155"/>
                </a:lnTo>
                <a:lnTo>
                  <a:pt x="72952" y="10029"/>
                </a:lnTo>
                <a:lnTo>
                  <a:pt x="73031" y="9903"/>
                </a:lnTo>
                <a:lnTo>
                  <a:pt x="73079" y="9777"/>
                </a:lnTo>
                <a:lnTo>
                  <a:pt x="73126" y="9645"/>
                </a:lnTo>
                <a:lnTo>
                  <a:pt x="73158" y="9512"/>
                </a:lnTo>
                <a:lnTo>
                  <a:pt x="74318" y="9783"/>
                </a:lnTo>
                <a:lnTo>
                  <a:pt x="75383" y="10047"/>
                </a:lnTo>
                <a:lnTo>
                  <a:pt x="75908" y="10179"/>
                </a:lnTo>
                <a:lnTo>
                  <a:pt x="76400" y="10312"/>
                </a:lnTo>
                <a:lnTo>
                  <a:pt x="76877" y="10444"/>
                </a:lnTo>
                <a:lnTo>
                  <a:pt x="77338" y="10576"/>
                </a:lnTo>
                <a:lnTo>
                  <a:pt x="77767" y="10714"/>
                </a:lnTo>
                <a:lnTo>
                  <a:pt x="78196" y="10846"/>
                </a:lnTo>
                <a:lnTo>
                  <a:pt x="78610" y="10979"/>
                </a:lnTo>
                <a:lnTo>
                  <a:pt x="78991" y="11111"/>
                </a:lnTo>
                <a:lnTo>
                  <a:pt x="79373" y="11243"/>
                </a:lnTo>
                <a:lnTo>
                  <a:pt x="79722" y="11369"/>
                </a:lnTo>
                <a:lnTo>
                  <a:pt x="80056" y="11501"/>
                </a:lnTo>
                <a:lnTo>
                  <a:pt x="80374" y="11633"/>
                </a:lnTo>
                <a:lnTo>
                  <a:pt x="80676" y="11766"/>
                </a:lnTo>
                <a:lnTo>
                  <a:pt x="80962" y="11898"/>
                </a:lnTo>
                <a:lnTo>
                  <a:pt x="81232" y="12030"/>
                </a:lnTo>
                <a:lnTo>
                  <a:pt x="81486" y="12162"/>
                </a:lnTo>
                <a:lnTo>
                  <a:pt x="81725" y="12294"/>
                </a:lnTo>
                <a:lnTo>
                  <a:pt x="81947" y="12427"/>
                </a:lnTo>
                <a:lnTo>
                  <a:pt x="82138" y="12559"/>
                </a:lnTo>
                <a:lnTo>
                  <a:pt x="82329" y="12691"/>
                </a:lnTo>
                <a:lnTo>
                  <a:pt x="82488" y="12823"/>
                </a:lnTo>
                <a:lnTo>
                  <a:pt x="82647" y="12955"/>
                </a:lnTo>
                <a:lnTo>
                  <a:pt x="82774" y="13088"/>
                </a:lnTo>
                <a:lnTo>
                  <a:pt x="82885" y="13220"/>
                </a:lnTo>
                <a:lnTo>
                  <a:pt x="82980" y="13352"/>
                </a:lnTo>
                <a:lnTo>
                  <a:pt x="83060" y="13484"/>
                </a:lnTo>
                <a:lnTo>
                  <a:pt x="83139" y="13616"/>
                </a:lnTo>
                <a:lnTo>
                  <a:pt x="83187" y="13748"/>
                </a:lnTo>
                <a:lnTo>
                  <a:pt x="83203" y="13869"/>
                </a:lnTo>
                <a:lnTo>
                  <a:pt x="83219" y="13983"/>
                </a:lnTo>
                <a:lnTo>
                  <a:pt x="83219" y="14103"/>
                </a:lnTo>
                <a:lnTo>
                  <a:pt x="83219" y="14223"/>
                </a:lnTo>
                <a:lnTo>
                  <a:pt x="83187" y="14343"/>
                </a:lnTo>
                <a:lnTo>
                  <a:pt x="83139" y="14463"/>
                </a:lnTo>
                <a:lnTo>
                  <a:pt x="83092" y="14584"/>
                </a:lnTo>
                <a:lnTo>
                  <a:pt x="83028" y="14704"/>
                </a:lnTo>
                <a:lnTo>
                  <a:pt x="82949" y="14830"/>
                </a:lnTo>
                <a:lnTo>
                  <a:pt x="82853" y="14950"/>
                </a:lnTo>
                <a:lnTo>
                  <a:pt x="82742" y="15070"/>
                </a:lnTo>
                <a:lnTo>
                  <a:pt x="82615" y="15197"/>
                </a:lnTo>
                <a:lnTo>
                  <a:pt x="82488" y="15317"/>
                </a:lnTo>
                <a:lnTo>
                  <a:pt x="82345" y="15443"/>
                </a:lnTo>
                <a:lnTo>
                  <a:pt x="82170" y="15569"/>
                </a:lnTo>
                <a:lnTo>
                  <a:pt x="81995" y="15689"/>
                </a:lnTo>
                <a:lnTo>
                  <a:pt x="81804" y="15815"/>
                </a:lnTo>
                <a:lnTo>
                  <a:pt x="81614" y="15942"/>
                </a:lnTo>
                <a:lnTo>
                  <a:pt x="81391" y="16068"/>
                </a:lnTo>
                <a:lnTo>
                  <a:pt x="81169" y="16194"/>
                </a:lnTo>
                <a:lnTo>
                  <a:pt x="80914" y="16326"/>
                </a:lnTo>
                <a:lnTo>
                  <a:pt x="80660" y="16452"/>
                </a:lnTo>
                <a:lnTo>
                  <a:pt x="80390" y="16579"/>
                </a:lnTo>
                <a:lnTo>
                  <a:pt x="80104" y="16705"/>
                </a:lnTo>
                <a:lnTo>
                  <a:pt x="79500" y="16963"/>
                </a:lnTo>
                <a:lnTo>
                  <a:pt x="78848" y="17221"/>
                </a:lnTo>
                <a:lnTo>
                  <a:pt x="78133" y="17486"/>
                </a:lnTo>
                <a:lnTo>
                  <a:pt x="77370" y="17744"/>
                </a:lnTo>
                <a:lnTo>
                  <a:pt x="76798" y="17930"/>
                </a:lnTo>
                <a:lnTo>
                  <a:pt x="76242" y="18105"/>
                </a:lnTo>
                <a:lnTo>
                  <a:pt x="75669" y="18267"/>
                </a:lnTo>
                <a:lnTo>
                  <a:pt x="75113" y="18423"/>
                </a:lnTo>
                <a:lnTo>
                  <a:pt x="74557" y="18573"/>
                </a:lnTo>
                <a:lnTo>
                  <a:pt x="74001" y="18712"/>
                </a:lnTo>
                <a:lnTo>
                  <a:pt x="73444" y="18844"/>
                </a:lnTo>
                <a:lnTo>
                  <a:pt x="72888" y="18964"/>
                </a:lnTo>
                <a:lnTo>
                  <a:pt x="72332" y="19078"/>
                </a:lnTo>
                <a:lnTo>
                  <a:pt x="71791" y="19180"/>
                </a:lnTo>
                <a:lnTo>
                  <a:pt x="71251" y="19270"/>
                </a:lnTo>
                <a:lnTo>
                  <a:pt x="70695" y="19360"/>
                </a:lnTo>
                <a:lnTo>
                  <a:pt x="70154" y="19433"/>
                </a:lnTo>
                <a:lnTo>
                  <a:pt x="69614" y="19505"/>
                </a:lnTo>
                <a:lnTo>
                  <a:pt x="69089" y="19559"/>
                </a:lnTo>
                <a:lnTo>
                  <a:pt x="68549" y="19607"/>
                </a:lnTo>
                <a:lnTo>
                  <a:pt x="68374" y="19457"/>
                </a:lnTo>
                <a:lnTo>
                  <a:pt x="68183" y="19306"/>
                </a:lnTo>
                <a:lnTo>
                  <a:pt x="67993" y="19162"/>
                </a:lnTo>
                <a:lnTo>
                  <a:pt x="67786" y="19018"/>
                </a:lnTo>
                <a:lnTo>
                  <a:pt x="67564" y="18874"/>
                </a:lnTo>
                <a:lnTo>
                  <a:pt x="67341" y="18736"/>
                </a:lnTo>
                <a:lnTo>
                  <a:pt x="67103" y="18603"/>
                </a:lnTo>
                <a:lnTo>
                  <a:pt x="66864" y="18471"/>
                </a:lnTo>
                <a:lnTo>
                  <a:pt x="66626" y="18345"/>
                </a:lnTo>
                <a:lnTo>
                  <a:pt x="66372" y="18219"/>
                </a:lnTo>
                <a:lnTo>
                  <a:pt x="66117" y="18099"/>
                </a:lnTo>
                <a:lnTo>
                  <a:pt x="65847" y="17978"/>
                </a:lnTo>
                <a:lnTo>
                  <a:pt x="65577" y="17870"/>
                </a:lnTo>
                <a:lnTo>
                  <a:pt x="65307" y="17756"/>
                </a:lnTo>
                <a:lnTo>
                  <a:pt x="65021" y="17654"/>
                </a:lnTo>
                <a:lnTo>
                  <a:pt x="64735" y="17552"/>
                </a:lnTo>
                <a:lnTo>
                  <a:pt x="64433" y="17456"/>
                </a:lnTo>
                <a:lnTo>
                  <a:pt x="64147" y="17366"/>
                </a:lnTo>
                <a:lnTo>
                  <a:pt x="63845" y="17275"/>
                </a:lnTo>
                <a:lnTo>
                  <a:pt x="63527" y="17191"/>
                </a:lnTo>
                <a:lnTo>
                  <a:pt x="63225" y="17113"/>
                </a:lnTo>
                <a:lnTo>
                  <a:pt x="62907" y="17041"/>
                </a:lnTo>
                <a:lnTo>
                  <a:pt x="62589" y="16975"/>
                </a:lnTo>
                <a:lnTo>
                  <a:pt x="62271" y="16909"/>
                </a:lnTo>
                <a:lnTo>
                  <a:pt x="61953" y="16849"/>
                </a:lnTo>
                <a:lnTo>
                  <a:pt x="61619" y="16795"/>
                </a:lnTo>
                <a:lnTo>
                  <a:pt x="61302" y="16747"/>
                </a:lnTo>
                <a:lnTo>
                  <a:pt x="60968" y="16705"/>
                </a:lnTo>
                <a:lnTo>
                  <a:pt x="60634" y="16669"/>
                </a:lnTo>
                <a:lnTo>
                  <a:pt x="60300" y="16633"/>
                </a:lnTo>
                <a:lnTo>
                  <a:pt x="59967" y="16609"/>
                </a:lnTo>
                <a:lnTo>
                  <a:pt x="59633" y="16591"/>
                </a:lnTo>
                <a:lnTo>
                  <a:pt x="59283" y="16572"/>
                </a:lnTo>
                <a:lnTo>
                  <a:pt x="58965" y="16566"/>
                </a:lnTo>
                <a:lnTo>
                  <a:pt x="58647" y="16566"/>
                </a:lnTo>
                <a:lnTo>
                  <a:pt x="58361" y="16572"/>
                </a:lnTo>
                <a:lnTo>
                  <a:pt x="58091" y="16585"/>
                </a:lnTo>
                <a:lnTo>
                  <a:pt x="57837" y="16603"/>
                </a:lnTo>
                <a:lnTo>
                  <a:pt x="57598" y="16621"/>
                </a:lnTo>
                <a:lnTo>
                  <a:pt x="57376" y="16645"/>
                </a:lnTo>
                <a:lnTo>
                  <a:pt x="57169" y="16675"/>
                </a:lnTo>
                <a:lnTo>
                  <a:pt x="56979" y="16705"/>
                </a:lnTo>
                <a:lnTo>
                  <a:pt x="56804" y="16741"/>
                </a:lnTo>
                <a:lnTo>
                  <a:pt x="56645" y="16777"/>
                </a:lnTo>
                <a:lnTo>
                  <a:pt x="56486" y="16813"/>
                </a:lnTo>
                <a:lnTo>
                  <a:pt x="56359" y="16849"/>
                </a:lnTo>
                <a:lnTo>
                  <a:pt x="56136" y="16927"/>
                </a:lnTo>
                <a:lnTo>
                  <a:pt x="55898" y="17017"/>
                </a:lnTo>
                <a:lnTo>
                  <a:pt x="55707" y="17113"/>
                </a:lnTo>
                <a:lnTo>
                  <a:pt x="55532" y="17221"/>
                </a:lnTo>
                <a:lnTo>
                  <a:pt x="55389" y="17336"/>
                </a:lnTo>
                <a:lnTo>
                  <a:pt x="55278" y="17456"/>
                </a:lnTo>
                <a:lnTo>
                  <a:pt x="55198" y="17582"/>
                </a:lnTo>
                <a:lnTo>
                  <a:pt x="55151" y="17714"/>
                </a:lnTo>
                <a:lnTo>
                  <a:pt x="55135" y="17852"/>
                </a:lnTo>
                <a:lnTo>
                  <a:pt x="55151" y="17972"/>
                </a:lnTo>
                <a:lnTo>
                  <a:pt x="55183" y="18099"/>
                </a:lnTo>
                <a:lnTo>
                  <a:pt x="55246" y="18225"/>
                </a:lnTo>
                <a:lnTo>
                  <a:pt x="55342" y="18357"/>
                </a:lnTo>
                <a:lnTo>
                  <a:pt x="55453" y="18489"/>
                </a:lnTo>
                <a:lnTo>
                  <a:pt x="55580" y="18621"/>
                </a:lnTo>
                <a:lnTo>
                  <a:pt x="55739" y="18754"/>
                </a:lnTo>
                <a:lnTo>
                  <a:pt x="55930" y="18886"/>
                </a:lnTo>
                <a:lnTo>
                  <a:pt x="56120" y="19018"/>
                </a:lnTo>
                <a:lnTo>
                  <a:pt x="56359" y="19150"/>
                </a:lnTo>
                <a:lnTo>
                  <a:pt x="56597" y="19282"/>
                </a:lnTo>
                <a:lnTo>
                  <a:pt x="56867" y="19415"/>
                </a:lnTo>
                <a:lnTo>
                  <a:pt x="57169" y="19541"/>
                </a:lnTo>
                <a:lnTo>
                  <a:pt x="57471" y="19667"/>
                </a:lnTo>
                <a:lnTo>
                  <a:pt x="57805" y="19787"/>
                </a:lnTo>
                <a:lnTo>
                  <a:pt x="58171" y="19907"/>
                </a:lnTo>
                <a:lnTo>
                  <a:pt x="58536" y="20021"/>
                </a:lnTo>
                <a:lnTo>
                  <a:pt x="58933" y="20130"/>
                </a:lnTo>
                <a:lnTo>
                  <a:pt x="59347" y="20232"/>
                </a:lnTo>
                <a:lnTo>
                  <a:pt x="59776" y="20334"/>
                </a:lnTo>
                <a:lnTo>
                  <a:pt x="60221" y="20430"/>
                </a:lnTo>
                <a:lnTo>
                  <a:pt x="60698" y="20514"/>
                </a:lnTo>
                <a:lnTo>
                  <a:pt x="61174" y="20598"/>
                </a:lnTo>
                <a:lnTo>
                  <a:pt x="61683" y="20670"/>
                </a:lnTo>
                <a:lnTo>
                  <a:pt x="62208" y="20736"/>
                </a:lnTo>
                <a:lnTo>
                  <a:pt x="62748" y="20797"/>
                </a:lnTo>
                <a:lnTo>
                  <a:pt x="63304" y="20845"/>
                </a:lnTo>
                <a:lnTo>
                  <a:pt x="63876" y="20887"/>
                </a:lnTo>
                <a:lnTo>
                  <a:pt x="64464" y="20917"/>
                </a:lnTo>
                <a:lnTo>
                  <a:pt x="65068" y="20935"/>
                </a:lnTo>
                <a:lnTo>
                  <a:pt x="65688" y="20947"/>
                </a:lnTo>
                <a:lnTo>
                  <a:pt x="66324" y="20947"/>
                </a:lnTo>
                <a:lnTo>
                  <a:pt x="66388" y="21073"/>
                </a:lnTo>
                <a:lnTo>
                  <a:pt x="66467" y="21217"/>
                </a:lnTo>
                <a:lnTo>
                  <a:pt x="66531" y="21361"/>
                </a:lnTo>
                <a:lnTo>
                  <a:pt x="66578" y="21518"/>
                </a:lnTo>
                <a:lnTo>
                  <a:pt x="66626" y="21680"/>
                </a:lnTo>
                <a:lnTo>
                  <a:pt x="66658" y="21848"/>
                </a:lnTo>
                <a:lnTo>
                  <a:pt x="66674" y="22022"/>
                </a:lnTo>
                <a:lnTo>
                  <a:pt x="66674" y="22209"/>
                </a:lnTo>
                <a:lnTo>
                  <a:pt x="66658" y="22395"/>
                </a:lnTo>
                <a:lnTo>
                  <a:pt x="66626" y="22587"/>
                </a:lnTo>
                <a:lnTo>
                  <a:pt x="66562" y="22785"/>
                </a:lnTo>
                <a:lnTo>
                  <a:pt x="66483" y="22990"/>
                </a:lnTo>
                <a:lnTo>
                  <a:pt x="66372" y="23194"/>
                </a:lnTo>
                <a:lnTo>
                  <a:pt x="66229" y="23404"/>
                </a:lnTo>
                <a:lnTo>
                  <a:pt x="66070" y="23621"/>
                </a:lnTo>
                <a:lnTo>
                  <a:pt x="65879" y="23837"/>
                </a:lnTo>
                <a:lnTo>
                  <a:pt x="65641" y="24053"/>
                </a:lnTo>
                <a:lnTo>
                  <a:pt x="65370" y="24275"/>
                </a:lnTo>
                <a:lnTo>
                  <a:pt x="65068" y="24498"/>
                </a:lnTo>
                <a:lnTo>
                  <a:pt x="64735" y="24720"/>
                </a:lnTo>
                <a:lnTo>
                  <a:pt x="64353" y="24942"/>
                </a:lnTo>
                <a:lnTo>
                  <a:pt x="63924" y="25165"/>
                </a:lnTo>
                <a:lnTo>
                  <a:pt x="63447" y="25393"/>
                </a:lnTo>
                <a:lnTo>
                  <a:pt x="62939" y="25615"/>
                </a:lnTo>
                <a:lnTo>
                  <a:pt x="62653" y="25724"/>
                </a:lnTo>
                <a:lnTo>
                  <a:pt x="62366" y="25838"/>
                </a:lnTo>
                <a:lnTo>
                  <a:pt x="62064" y="25946"/>
                </a:lnTo>
                <a:lnTo>
                  <a:pt x="61747" y="26054"/>
                </a:lnTo>
                <a:lnTo>
                  <a:pt x="61429" y="26162"/>
                </a:lnTo>
                <a:lnTo>
                  <a:pt x="61079" y="26270"/>
                </a:lnTo>
                <a:lnTo>
                  <a:pt x="60729" y="26378"/>
                </a:lnTo>
                <a:lnTo>
                  <a:pt x="60364" y="26487"/>
                </a:lnTo>
                <a:lnTo>
                  <a:pt x="59982" y="26595"/>
                </a:lnTo>
                <a:lnTo>
                  <a:pt x="59585" y="26703"/>
                </a:lnTo>
                <a:lnTo>
                  <a:pt x="59172" y="26805"/>
                </a:lnTo>
                <a:lnTo>
                  <a:pt x="58759" y="26907"/>
                </a:lnTo>
                <a:lnTo>
                  <a:pt x="58314" y="27015"/>
                </a:lnTo>
                <a:lnTo>
                  <a:pt x="57853" y="27117"/>
                </a:lnTo>
                <a:lnTo>
                  <a:pt x="57392" y="27214"/>
                </a:lnTo>
                <a:lnTo>
                  <a:pt x="56899" y="27316"/>
                </a:lnTo>
                <a:lnTo>
                  <a:pt x="56279" y="27436"/>
                </a:lnTo>
                <a:lnTo>
                  <a:pt x="55675" y="27550"/>
                </a:lnTo>
                <a:lnTo>
                  <a:pt x="55055" y="27658"/>
                </a:lnTo>
                <a:lnTo>
                  <a:pt x="54451" y="27754"/>
                </a:lnTo>
                <a:lnTo>
                  <a:pt x="53848" y="27845"/>
                </a:lnTo>
                <a:lnTo>
                  <a:pt x="53259" y="27923"/>
                </a:lnTo>
                <a:lnTo>
                  <a:pt x="52656" y="28001"/>
                </a:lnTo>
                <a:lnTo>
                  <a:pt x="52067" y="28067"/>
                </a:lnTo>
                <a:lnTo>
                  <a:pt x="51479" y="28127"/>
                </a:lnTo>
                <a:lnTo>
                  <a:pt x="50891" y="28175"/>
                </a:lnTo>
                <a:lnTo>
                  <a:pt x="50319" y="28217"/>
                </a:lnTo>
                <a:lnTo>
                  <a:pt x="49747" y="28253"/>
                </a:lnTo>
                <a:lnTo>
                  <a:pt x="49175" y="28283"/>
                </a:lnTo>
                <a:lnTo>
                  <a:pt x="48619" y="28301"/>
                </a:lnTo>
                <a:lnTo>
                  <a:pt x="48062" y="28313"/>
                </a:lnTo>
                <a:lnTo>
                  <a:pt x="47506" y="28319"/>
                </a:lnTo>
                <a:lnTo>
                  <a:pt x="46934" y="28313"/>
                </a:lnTo>
                <a:lnTo>
                  <a:pt x="46378" y="28301"/>
                </a:lnTo>
                <a:lnTo>
                  <a:pt x="45821" y="28277"/>
                </a:lnTo>
                <a:lnTo>
                  <a:pt x="45281" y="28253"/>
                </a:lnTo>
                <a:lnTo>
                  <a:pt x="44756" y="28211"/>
                </a:lnTo>
                <a:lnTo>
                  <a:pt x="44232" y="28169"/>
                </a:lnTo>
                <a:lnTo>
                  <a:pt x="43723" y="28109"/>
                </a:lnTo>
                <a:lnTo>
                  <a:pt x="43231" y="28049"/>
                </a:lnTo>
                <a:lnTo>
                  <a:pt x="43469" y="27857"/>
                </a:lnTo>
                <a:lnTo>
                  <a:pt x="43692" y="27670"/>
                </a:lnTo>
                <a:lnTo>
                  <a:pt x="43898" y="27484"/>
                </a:lnTo>
                <a:lnTo>
                  <a:pt x="44073" y="27304"/>
                </a:lnTo>
                <a:lnTo>
                  <a:pt x="44232" y="27130"/>
                </a:lnTo>
                <a:lnTo>
                  <a:pt x="44375" y="26955"/>
                </a:lnTo>
                <a:lnTo>
                  <a:pt x="44502" y="26793"/>
                </a:lnTo>
                <a:lnTo>
                  <a:pt x="44613" y="26637"/>
                </a:lnTo>
                <a:lnTo>
                  <a:pt x="44772" y="26348"/>
                </a:lnTo>
                <a:lnTo>
                  <a:pt x="44899" y="26108"/>
                </a:lnTo>
                <a:lnTo>
                  <a:pt x="44963" y="25916"/>
                </a:lnTo>
                <a:lnTo>
                  <a:pt x="45011" y="25784"/>
                </a:lnTo>
                <a:lnTo>
                  <a:pt x="45138" y="25591"/>
                </a:lnTo>
                <a:lnTo>
                  <a:pt x="45201" y="25465"/>
                </a:lnTo>
                <a:lnTo>
                  <a:pt x="45265" y="25315"/>
                </a:lnTo>
                <a:lnTo>
                  <a:pt x="45344" y="25159"/>
                </a:lnTo>
                <a:lnTo>
                  <a:pt x="45392" y="24984"/>
                </a:lnTo>
                <a:lnTo>
                  <a:pt x="45440" y="24804"/>
                </a:lnTo>
                <a:lnTo>
                  <a:pt x="45456" y="24618"/>
                </a:lnTo>
                <a:lnTo>
                  <a:pt x="45456" y="24420"/>
                </a:lnTo>
                <a:lnTo>
                  <a:pt x="45424" y="24227"/>
                </a:lnTo>
                <a:lnTo>
                  <a:pt x="45376" y="24029"/>
                </a:lnTo>
                <a:lnTo>
                  <a:pt x="45329" y="23933"/>
                </a:lnTo>
                <a:lnTo>
                  <a:pt x="45281" y="23837"/>
                </a:lnTo>
                <a:lnTo>
                  <a:pt x="45217" y="23741"/>
                </a:lnTo>
                <a:lnTo>
                  <a:pt x="45138" y="23645"/>
                </a:lnTo>
                <a:lnTo>
                  <a:pt x="45058" y="23548"/>
                </a:lnTo>
                <a:lnTo>
                  <a:pt x="44963" y="23458"/>
                </a:lnTo>
                <a:lnTo>
                  <a:pt x="44852" y="23374"/>
                </a:lnTo>
                <a:lnTo>
                  <a:pt x="44725" y="23284"/>
                </a:lnTo>
                <a:lnTo>
                  <a:pt x="44597" y="23206"/>
                </a:lnTo>
                <a:lnTo>
                  <a:pt x="44439" y="23122"/>
                </a:lnTo>
                <a:lnTo>
                  <a:pt x="44216" y="23026"/>
                </a:lnTo>
                <a:lnTo>
                  <a:pt x="44105" y="22972"/>
                </a:lnTo>
                <a:lnTo>
                  <a:pt x="43962" y="22924"/>
                </a:lnTo>
                <a:lnTo>
                  <a:pt x="43803" y="22875"/>
                </a:lnTo>
                <a:lnTo>
                  <a:pt x="43644" y="22827"/>
                </a:lnTo>
                <a:lnTo>
                  <a:pt x="43469" y="22785"/>
                </a:lnTo>
                <a:lnTo>
                  <a:pt x="43278" y="22743"/>
                </a:lnTo>
                <a:lnTo>
                  <a:pt x="43072" y="22701"/>
                </a:lnTo>
                <a:lnTo>
                  <a:pt x="42865" y="22665"/>
                </a:lnTo>
                <a:lnTo>
                  <a:pt x="42627" y="22635"/>
                </a:lnTo>
                <a:lnTo>
                  <a:pt x="42372" y="22605"/>
                </a:lnTo>
                <a:lnTo>
                  <a:pt x="42118" y="22581"/>
                </a:lnTo>
                <a:lnTo>
                  <a:pt x="41832" y="22569"/>
                </a:lnTo>
                <a:lnTo>
                  <a:pt x="41546" y="22557"/>
                </a:lnTo>
                <a:lnTo>
                  <a:pt x="41228" y="22551"/>
                </a:lnTo>
                <a:lnTo>
                  <a:pt x="40815" y="22557"/>
                </a:lnTo>
                <a:lnTo>
                  <a:pt x="40370" y="22575"/>
                </a:lnTo>
                <a:lnTo>
                  <a:pt x="39925" y="22605"/>
                </a:lnTo>
                <a:lnTo>
                  <a:pt x="39464" y="22647"/>
                </a:lnTo>
                <a:lnTo>
                  <a:pt x="38987" y="22701"/>
                </a:lnTo>
                <a:lnTo>
                  <a:pt x="38478" y="22767"/>
                </a:lnTo>
                <a:lnTo>
                  <a:pt x="37970" y="22851"/>
                </a:lnTo>
                <a:lnTo>
                  <a:pt x="37429" y="22942"/>
                </a:lnTo>
                <a:lnTo>
                  <a:pt x="37000" y="23020"/>
                </a:lnTo>
                <a:lnTo>
                  <a:pt x="36603" y="23110"/>
                </a:lnTo>
                <a:lnTo>
                  <a:pt x="36222" y="23212"/>
                </a:lnTo>
                <a:lnTo>
                  <a:pt x="35872" y="23314"/>
                </a:lnTo>
                <a:lnTo>
                  <a:pt x="35538" y="23434"/>
                </a:lnTo>
                <a:lnTo>
                  <a:pt x="35236" y="23554"/>
                </a:lnTo>
                <a:lnTo>
                  <a:pt x="34966" y="23681"/>
                </a:lnTo>
                <a:lnTo>
                  <a:pt x="34712" y="23819"/>
                </a:lnTo>
                <a:lnTo>
                  <a:pt x="34489" y="23963"/>
                </a:lnTo>
                <a:lnTo>
                  <a:pt x="34283" y="24113"/>
                </a:lnTo>
                <a:lnTo>
                  <a:pt x="34108" y="24269"/>
                </a:lnTo>
                <a:lnTo>
                  <a:pt x="33965" y="24432"/>
                </a:lnTo>
                <a:lnTo>
                  <a:pt x="33853" y="24594"/>
                </a:lnTo>
                <a:lnTo>
                  <a:pt x="33758" y="24768"/>
                </a:lnTo>
                <a:lnTo>
                  <a:pt x="33695" y="24942"/>
                </a:lnTo>
                <a:lnTo>
                  <a:pt x="33679" y="25129"/>
                </a:lnTo>
                <a:lnTo>
                  <a:pt x="33663" y="25243"/>
                </a:lnTo>
                <a:lnTo>
                  <a:pt x="33679" y="25357"/>
                </a:lnTo>
                <a:lnTo>
                  <a:pt x="33695" y="25471"/>
                </a:lnTo>
                <a:lnTo>
                  <a:pt x="33726" y="25585"/>
                </a:lnTo>
                <a:lnTo>
                  <a:pt x="33774" y="25699"/>
                </a:lnTo>
                <a:lnTo>
                  <a:pt x="33822" y="25814"/>
                </a:lnTo>
                <a:lnTo>
                  <a:pt x="33885" y="25928"/>
                </a:lnTo>
                <a:lnTo>
                  <a:pt x="33965" y="26042"/>
                </a:lnTo>
                <a:lnTo>
                  <a:pt x="34044" y="26156"/>
                </a:lnTo>
                <a:lnTo>
                  <a:pt x="34140" y="26264"/>
                </a:lnTo>
                <a:lnTo>
                  <a:pt x="34235" y="26378"/>
                </a:lnTo>
                <a:lnTo>
                  <a:pt x="34346" y="26493"/>
                </a:lnTo>
                <a:lnTo>
                  <a:pt x="34473" y="26601"/>
                </a:lnTo>
                <a:lnTo>
                  <a:pt x="34616" y="26715"/>
                </a:lnTo>
                <a:lnTo>
                  <a:pt x="34902" y="26931"/>
                </a:lnTo>
                <a:lnTo>
                  <a:pt x="35236" y="27148"/>
                </a:lnTo>
                <a:lnTo>
                  <a:pt x="35602" y="27352"/>
                </a:lnTo>
                <a:lnTo>
                  <a:pt x="35999" y="27556"/>
                </a:lnTo>
                <a:lnTo>
                  <a:pt x="36428" y="27754"/>
                </a:lnTo>
                <a:lnTo>
                  <a:pt x="36905" y="27947"/>
                </a:lnTo>
                <a:lnTo>
                  <a:pt x="37398" y="28127"/>
                </a:lnTo>
                <a:lnTo>
                  <a:pt x="37922" y="28301"/>
                </a:lnTo>
                <a:lnTo>
                  <a:pt x="38478" y="28463"/>
                </a:lnTo>
                <a:lnTo>
                  <a:pt x="38113" y="28596"/>
                </a:lnTo>
                <a:lnTo>
                  <a:pt x="37716" y="28710"/>
                </a:lnTo>
                <a:lnTo>
                  <a:pt x="37318" y="28824"/>
                </a:lnTo>
                <a:lnTo>
                  <a:pt x="36905" y="28920"/>
                </a:lnTo>
                <a:lnTo>
                  <a:pt x="36476" y="29010"/>
                </a:lnTo>
                <a:lnTo>
                  <a:pt x="36031" y="29094"/>
                </a:lnTo>
                <a:lnTo>
                  <a:pt x="35570" y="29160"/>
                </a:lnTo>
                <a:lnTo>
                  <a:pt x="35077" y="29227"/>
                </a:lnTo>
                <a:lnTo>
                  <a:pt x="34585" y="29275"/>
                </a:lnTo>
                <a:lnTo>
                  <a:pt x="34076" y="29317"/>
                </a:lnTo>
                <a:lnTo>
                  <a:pt x="33551" y="29353"/>
                </a:lnTo>
                <a:lnTo>
                  <a:pt x="33011" y="29377"/>
                </a:lnTo>
                <a:lnTo>
                  <a:pt x="32455" y="29389"/>
                </a:lnTo>
                <a:lnTo>
                  <a:pt x="31883" y="29395"/>
                </a:lnTo>
                <a:lnTo>
                  <a:pt x="31295" y="29389"/>
                </a:lnTo>
                <a:lnTo>
                  <a:pt x="30691" y="29377"/>
                </a:lnTo>
                <a:lnTo>
                  <a:pt x="30071" y="29353"/>
                </a:lnTo>
                <a:lnTo>
                  <a:pt x="29435" y="29323"/>
                </a:lnTo>
                <a:lnTo>
                  <a:pt x="28799" y="29281"/>
                </a:lnTo>
                <a:lnTo>
                  <a:pt x="28132" y="29227"/>
                </a:lnTo>
                <a:lnTo>
                  <a:pt x="27464" y="29166"/>
                </a:lnTo>
                <a:lnTo>
                  <a:pt x="26765" y="29094"/>
                </a:lnTo>
                <a:lnTo>
                  <a:pt x="26066" y="29016"/>
                </a:lnTo>
                <a:lnTo>
                  <a:pt x="25350" y="28926"/>
                </a:lnTo>
                <a:lnTo>
                  <a:pt x="24619" y="28830"/>
                </a:lnTo>
                <a:lnTo>
                  <a:pt x="23872" y="28722"/>
                </a:lnTo>
                <a:lnTo>
                  <a:pt x="23125" y="28608"/>
                </a:lnTo>
                <a:lnTo>
                  <a:pt x="22347" y="28481"/>
                </a:lnTo>
                <a:lnTo>
                  <a:pt x="21568" y="28343"/>
                </a:lnTo>
                <a:lnTo>
                  <a:pt x="20757" y="28199"/>
                </a:lnTo>
                <a:lnTo>
                  <a:pt x="19947" y="28049"/>
                </a:lnTo>
                <a:lnTo>
                  <a:pt x="19120" y="27887"/>
                </a:lnTo>
                <a:lnTo>
                  <a:pt x="18230" y="27694"/>
                </a:lnTo>
                <a:lnTo>
                  <a:pt x="17372" y="27502"/>
                </a:lnTo>
                <a:lnTo>
                  <a:pt x="16561" y="27304"/>
                </a:lnTo>
                <a:lnTo>
                  <a:pt x="15798" y="27105"/>
                </a:lnTo>
                <a:lnTo>
                  <a:pt x="15067" y="26901"/>
                </a:lnTo>
                <a:lnTo>
                  <a:pt x="14400" y="26691"/>
                </a:lnTo>
                <a:lnTo>
                  <a:pt x="13764" y="26481"/>
                </a:lnTo>
                <a:lnTo>
                  <a:pt x="13160" y="26264"/>
                </a:lnTo>
                <a:lnTo>
                  <a:pt x="12604" y="26048"/>
                </a:lnTo>
                <a:lnTo>
                  <a:pt x="12095" y="25832"/>
                </a:lnTo>
                <a:lnTo>
                  <a:pt x="11618" y="25609"/>
                </a:lnTo>
                <a:lnTo>
                  <a:pt x="11173" y="25387"/>
                </a:lnTo>
                <a:lnTo>
                  <a:pt x="10776" y="25165"/>
                </a:lnTo>
                <a:lnTo>
                  <a:pt x="10410" y="24936"/>
                </a:lnTo>
                <a:lnTo>
                  <a:pt x="10093" y="24708"/>
                </a:lnTo>
                <a:lnTo>
                  <a:pt x="9791" y="24480"/>
                </a:lnTo>
                <a:lnTo>
                  <a:pt x="9536" y="24251"/>
                </a:lnTo>
                <a:lnTo>
                  <a:pt x="9314" y="24023"/>
                </a:lnTo>
                <a:lnTo>
                  <a:pt x="9123" y="23795"/>
                </a:lnTo>
                <a:lnTo>
                  <a:pt x="8964" y="23566"/>
                </a:lnTo>
                <a:lnTo>
                  <a:pt x="8821" y="23338"/>
                </a:lnTo>
                <a:lnTo>
                  <a:pt x="8726" y="23110"/>
                </a:lnTo>
                <a:lnTo>
                  <a:pt x="8662" y="22881"/>
                </a:lnTo>
                <a:lnTo>
                  <a:pt x="8614" y="22653"/>
                </a:lnTo>
                <a:lnTo>
                  <a:pt x="8599" y="22431"/>
                </a:lnTo>
                <a:lnTo>
                  <a:pt x="8599" y="22203"/>
                </a:lnTo>
                <a:lnTo>
                  <a:pt x="8646" y="21980"/>
                </a:lnTo>
                <a:lnTo>
                  <a:pt x="8710" y="21764"/>
                </a:lnTo>
                <a:lnTo>
                  <a:pt x="8789" y="21548"/>
                </a:lnTo>
                <a:lnTo>
                  <a:pt x="8901" y="21331"/>
                </a:lnTo>
                <a:lnTo>
                  <a:pt x="9028" y="21115"/>
                </a:lnTo>
                <a:lnTo>
                  <a:pt x="9187" y="20905"/>
                </a:lnTo>
                <a:lnTo>
                  <a:pt x="9616" y="21073"/>
                </a:lnTo>
                <a:lnTo>
                  <a:pt x="10061" y="21235"/>
                </a:lnTo>
                <a:lnTo>
                  <a:pt x="10522" y="21379"/>
                </a:lnTo>
                <a:lnTo>
                  <a:pt x="10967" y="21518"/>
                </a:lnTo>
                <a:lnTo>
                  <a:pt x="11428" y="21644"/>
                </a:lnTo>
                <a:lnTo>
                  <a:pt x="11889" y="21764"/>
                </a:lnTo>
                <a:lnTo>
                  <a:pt x="12334" y="21866"/>
                </a:lnTo>
                <a:lnTo>
                  <a:pt x="12794" y="21962"/>
                </a:lnTo>
                <a:lnTo>
                  <a:pt x="13255" y="22046"/>
                </a:lnTo>
                <a:lnTo>
                  <a:pt x="13732" y="22124"/>
                </a:lnTo>
                <a:lnTo>
                  <a:pt x="14193" y="22184"/>
                </a:lnTo>
                <a:lnTo>
                  <a:pt x="14654" y="22239"/>
                </a:lnTo>
                <a:lnTo>
                  <a:pt x="15115" y="22275"/>
                </a:lnTo>
                <a:lnTo>
                  <a:pt x="15576" y="22305"/>
                </a:lnTo>
                <a:lnTo>
                  <a:pt x="16021" y="22323"/>
                </a:lnTo>
                <a:lnTo>
                  <a:pt x="16482" y="22329"/>
                </a:lnTo>
                <a:lnTo>
                  <a:pt x="16911" y="22323"/>
                </a:lnTo>
                <a:lnTo>
                  <a:pt x="17324" y="22311"/>
                </a:lnTo>
                <a:lnTo>
                  <a:pt x="17737" y="22281"/>
                </a:lnTo>
                <a:lnTo>
                  <a:pt x="18135" y="22245"/>
                </a:lnTo>
                <a:lnTo>
                  <a:pt x="18532" y="22203"/>
                </a:lnTo>
                <a:lnTo>
                  <a:pt x="18914" y="22148"/>
                </a:lnTo>
                <a:lnTo>
                  <a:pt x="19279" y="22082"/>
                </a:lnTo>
                <a:lnTo>
                  <a:pt x="19629" y="22010"/>
                </a:lnTo>
                <a:lnTo>
                  <a:pt x="19962" y="21932"/>
                </a:lnTo>
                <a:lnTo>
                  <a:pt x="20280" y="21842"/>
                </a:lnTo>
                <a:lnTo>
                  <a:pt x="20598" y="21740"/>
                </a:lnTo>
                <a:lnTo>
                  <a:pt x="20884" y="21632"/>
                </a:lnTo>
                <a:lnTo>
                  <a:pt x="21170" y="21518"/>
                </a:lnTo>
                <a:lnTo>
                  <a:pt x="21425" y="21391"/>
                </a:lnTo>
                <a:lnTo>
                  <a:pt x="21663" y="21259"/>
                </a:lnTo>
                <a:lnTo>
                  <a:pt x="21886" y="21121"/>
                </a:lnTo>
                <a:lnTo>
                  <a:pt x="22029" y="21025"/>
                </a:lnTo>
                <a:lnTo>
                  <a:pt x="22156" y="20929"/>
                </a:lnTo>
                <a:lnTo>
                  <a:pt x="22267" y="20833"/>
                </a:lnTo>
                <a:lnTo>
                  <a:pt x="22362" y="20730"/>
                </a:lnTo>
                <a:lnTo>
                  <a:pt x="22458" y="20628"/>
                </a:lnTo>
                <a:lnTo>
                  <a:pt x="22553" y="20526"/>
                </a:lnTo>
                <a:lnTo>
                  <a:pt x="22617" y="20424"/>
                </a:lnTo>
                <a:lnTo>
                  <a:pt x="22680" y="20316"/>
                </a:lnTo>
                <a:lnTo>
                  <a:pt x="22728" y="20208"/>
                </a:lnTo>
                <a:lnTo>
                  <a:pt x="22776" y="20100"/>
                </a:lnTo>
                <a:lnTo>
                  <a:pt x="22807" y="19991"/>
                </a:lnTo>
                <a:lnTo>
                  <a:pt x="22839" y="19883"/>
                </a:lnTo>
                <a:lnTo>
                  <a:pt x="22839" y="19769"/>
                </a:lnTo>
                <a:lnTo>
                  <a:pt x="22839" y="19655"/>
                </a:lnTo>
                <a:lnTo>
                  <a:pt x="22839" y="19547"/>
                </a:lnTo>
                <a:lnTo>
                  <a:pt x="22823" y="19433"/>
                </a:lnTo>
                <a:lnTo>
                  <a:pt x="22792" y="19318"/>
                </a:lnTo>
                <a:lnTo>
                  <a:pt x="22744" y="19204"/>
                </a:lnTo>
                <a:lnTo>
                  <a:pt x="22696" y="19090"/>
                </a:lnTo>
                <a:lnTo>
                  <a:pt x="22648" y="18970"/>
                </a:lnTo>
                <a:lnTo>
                  <a:pt x="22569" y="18856"/>
                </a:lnTo>
                <a:lnTo>
                  <a:pt x="22490" y="18742"/>
                </a:lnTo>
                <a:lnTo>
                  <a:pt x="22315" y="18507"/>
                </a:lnTo>
                <a:lnTo>
                  <a:pt x="22076" y="18279"/>
                </a:lnTo>
                <a:lnTo>
                  <a:pt x="21822" y="18051"/>
                </a:lnTo>
                <a:lnTo>
                  <a:pt x="21504" y="17816"/>
                </a:lnTo>
                <a:lnTo>
                  <a:pt x="21170" y="17594"/>
                </a:lnTo>
                <a:lnTo>
                  <a:pt x="20964" y="17474"/>
                </a:lnTo>
                <a:lnTo>
                  <a:pt x="20741" y="17366"/>
                </a:lnTo>
                <a:lnTo>
                  <a:pt x="20519" y="17257"/>
                </a:lnTo>
                <a:lnTo>
                  <a:pt x="20280" y="17161"/>
                </a:lnTo>
                <a:lnTo>
                  <a:pt x="20026" y="17071"/>
                </a:lnTo>
                <a:lnTo>
                  <a:pt x="19772" y="16993"/>
                </a:lnTo>
                <a:lnTo>
                  <a:pt x="19486" y="16915"/>
                </a:lnTo>
                <a:lnTo>
                  <a:pt x="19215" y="16849"/>
                </a:lnTo>
                <a:lnTo>
                  <a:pt x="18914" y="16789"/>
                </a:lnTo>
                <a:lnTo>
                  <a:pt x="18612" y="16735"/>
                </a:lnTo>
                <a:lnTo>
                  <a:pt x="18310" y="16693"/>
                </a:lnTo>
                <a:lnTo>
                  <a:pt x="17992" y="16657"/>
                </a:lnTo>
                <a:lnTo>
                  <a:pt x="17658" y="16627"/>
                </a:lnTo>
                <a:lnTo>
                  <a:pt x="17324" y="16603"/>
                </a:lnTo>
                <a:lnTo>
                  <a:pt x="16974" y="16591"/>
                </a:lnTo>
                <a:lnTo>
                  <a:pt x="16371" y="16591"/>
                </a:lnTo>
                <a:lnTo>
                  <a:pt x="16116" y="16597"/>
                </a:lnTo>
                <a:lnTo>
                  <a:pt x="15846" y="16609"/>
                </a:lnTo>
                <a:lnTo>
                  <a:pt x="15592" y="16627"/>
                </a:lnTo>
                <a:lnTo>
                  <a:pt x="15322" y="16645"/>
                </a:lnTo>
                <a:lnTo>
                  <a:pt x="15051" y="16669"/>
                </a:lnTo>
                <a:lnTo>
                  <a:pt x="14797" y="16693"/>
                </a:lnTo>
                <a:lnTo>
                  <a:pt x="14527" y="16729"/>
                </a:lnTo>
                <a:lnTo>
                  <a:pt x="14257" y="16765"/>
                </a:lnTo>
                <a:lnTo>
                  <a:pt x="14002" y="16801"/>
                </a:lnTo>
                <a:lnTo>
                  <a:pt x="13478" y="16897"/>
                </a:lnTo>
                <a:lnTo>
                  <a:pt x="12953" y="17005"/>
                </a:lnTo>
                <a:lnTo>
                  <a:pt x="12429" y="17125"/>
                </a:lnTo>
                <a:lnTo>
                  <a:pt x="11904" y="17257"/>
                </a:lnTo>
                <a:lnTo>
                  <a:pt x="11412" y="17408"/>
                </a:lnTo>
                <a:lnTo>
                  <a:pt x="10903" y="17570"/>
                </a:lnTo>
                <a:lnTo>
                  <a:pt x="10426" y="17744"/>
                </a:lnTo>
                <a:lnTo>
                  <a:pt x="9950" y="17936"/>
                </a:lnTo>
                <a:lnTo>
                  <a:pt x="9489" y="18135"/>
                </a:lnTo>
                <a:lnTo>
                  <a:pt x="9044" y="18345"/>
                </a:lnTo>
                <a:lnTo>
                  <a:pt x="8614" y="18567"/>
                </a:lnTo>
                <a:lnTo>
                  <a:pt x="8281" y="18357"/>
                </a:lnTo>
                <a:lnTo>
                  <a:pt x="7963" y="18135"/>
                </a:lnTo>
                <a:lnTo>
                  <a:pt x="7645" y="17912"/>
                </a:lnTo>
                <a:lnTo>
                  <a:pt x="7327" y="17678"/>
                </a:lnTo>
                <a:lnTo>
                  <a:pt x="6882" y="17324"/>
                </a:lnTo>
                <a:lnTo>
                  <a:pt x="6453" y="16963"/>
                </a:lnTo>
                <a:lnTo>
                  <a:pt x="6056" y="16603"/>
                </a:lnTo>
                <a:lnTo>
                  <a:pt x="5690" y="16236"/>
                </a:lnTo>
                <a:lnTo>
                  <a:pt x="5340" y="15863"/>
                </a:lnTo>
                <a:lnTo>
                  <a:pt x="5023" y="15497"/>
                </a:lnTo>
                <a:lnTo>
                  <a:pt x="4736" y="15118"/>
                </a:lnTo>
                <a:lnTo>
                  <a:pt x="4466" y="14746"/>
                </a:lnTo>
                <a:lnTo>
                  <a:pt x="4228" y="14367"/>
                </a:lnTo>
                <a:lnTo>
                  <a:pt x="4021" y="13995"/>
                </a:lnTo>
                <a:lnTo>
                  <a:pt x="3831" y="13616"/>
                </a:lnTo>
                <a:lnTo>
                  <a:pt x="3672" y="13244"/>
                </a:lnTo>
                <a:lnTo>
                  <a:pt x="3529" y="12871"/>
                </a:lnTo>
                <a:lnTo>
                  <a:pt x="3433" y="12499"/>
                </a:lnTo>
                <a:lnTo>
                  <a:pt x="3354" y="12126"/>
                </a:lnTo>
                <a:lnTo>
                  <a:pt x="3290" y="11760"/>
                </a:lnTo>
                <a:lnTo>
                  <a:pt x="3274" y="11399"/>
                </a:lnTo>
                <a:lnTo>
                  <a:pt x="3274" y="11039"/>
                </a:lnTo>
                <a:lnTo>
                  <a:pt x="3306" y="10684"/>
                </a:lnTo>
                <a:lnTo>
                  <a:pt x="3354" y="10336"/>
                </a:lnTo>
                <a:lnTo>
                  <a:pt x="3433" y="9993"/>
                </a:lnTo>
                <a:lnTo>
                  <a:pt x="3544" y="9651"/>
                </a:lnTo>
                <a:lnTo>
                  <a:pt x="3687" y="9320"/>
                </a:lnTo>
                <a:lnTo>
                  <a:pt x="3846" y="8996"/>
                </a:lnTo>
                <a:lnTo>
                  <a:pt x="4037" y="8677"/>
                </a:lnTo>
                <a:lnTo>
                  <a:pt x="4260" y="8371"/>
                </a:lnTo>
                <a:lnTo>
                  <a:pt x="4498" y="8070"/>
                </a:lnTo>
                <a:lnTo>
                  <a:pt x="4784" y="7782"/>
                </a:lnTo>
                <a:lnTo>
                  <a:pt x="5086" y="7500"/>
                </a:lnTo>
                <a:lnTo>
                  <a:pt x="5404" y="7229"/>
                </a:lnTo>
                <a:lnTo>
                  <a:pt x="5579" y="7097"/>
                </a:lnTo>
                <a:lnTo>
                  <a:pt x="5770" y="6971"/>
                </a:lnTo>
                <a:lnTo>
                  <a:pt x="5960" y="6845"/>
                </a:lnTo>
                <a:lnTo>
                  <a:pt x="6151" y="6718"/>
                </a:lnTo>
                <a:lnTo>
                  <a:pt x="6453" y="6544"/>
                </a:lnTo>
                <a:lnTo>
                  <a:pt x="6755" y="6382"/>
                </a:lnTo>
                <a:lnTo>
                  <a:pt x="7073" y="6220"/>
                </a:lnTo>
                <a:lnTo>
                  <a:pt x="7407" y="6070"/>
                </a:lnTo>
                <a:lnTo>
                  <a:pt x="7756" y="5925"/>
                </a:lnTo>
                <a:lnTo>
                  <a:pt x="8106" y="5793"/>
                </a:lnTo>
                <a:lnTo>
                  <a:pt x="8471" y="5661"/>
                </a:lnTo>
                <a:lnTo>
                  <a:pt x="8853" y="5541"/>
                </a:lnTo>
                <a:lnTo>
                  <a:pt x="9250" y="5427"/>
                </a:lnTo>
                <a:lnTo>
                  <a:pt x="9663" y="5318"/>
                </a:lnTo>
                <a:lnTo>
                  <a:pt x="10077" y="5222"/>
                </a:lnTo>
                <a:lnTo>
                  <a:pt x="10506" y="5126"/>
                </a:lnTo>
                <a:lnTo>
                  <a:pt x="10935" y="5042"/>
                </a:lnTo>
                <a:lnTo>
                  <a:pt x="11396" y="4970"/>
                </a:lnTo>
                <a:lnTo>
                  <a:pt x="11857" y="4898"/>
                </a:lnTo>
                <a:lnTo>
                  <a:pt x="12318" y="4838"/>
                </a:lnTo>
                <a:lnTo>
                  <a:pt x="12810" y="4784"/>
                </a:lnTo>
                <a:lnTo>
                  <a:pt x="13303" y="4736"/>
                </a:lnTo>
                <a:lnTo>
                  <a:pt x="13812" y="4694"/>
                </a:lnTo>
                <a:lnTo>
                  <a:pt x="14320" y="4664"/>
                </a:lnTo>
                <a:lnTo>
                  <a:pt x="14845" y="4640"/>
                </a:lnTo>
                <a:lnTo>
                  <a:pt x="15385" y="4621"/>
                </a:lnTo>
                <a:lnTo>
                  <a:pt x="15941" y="4609"/>
                </a:lnTo>
                <a:lnTo>
                  <a:pt x="16498" y="4609"/>
                </a:lnTo>
                <a:lnTo>
                  <a:pt x="17070" y="4615"/>
                </a:lnTo>
                <a:lnTo>
                  <a:pt x="17642" y="4628"/>
                </a:lnTo>
                <a:lnTo>
                  <a:pt x="18230" y="4646"/>
                </a:lnTo>
                <a:lnTo>
                  <a:pt x="18834" y="4676"/>
                </a:lnTo>
                <a:lnTo>
                  <a:pt x="19438" y="4712"/>
                </a:lnTo>
                <a:lnTo>
                  <a:pt x="20058" y="4754"/>
                </a:lnTo>
                <a:lnTo>
                  <a:pt x="20694" y="4808"/>
                </a:lnTo>
                <a:lnTo>
                  <a:pt x="21329" y="4862"/>
                </a:lnTo>
                <a:lnTo>
                  <a:pt x="22108" y="4946"/>
                </a:lnTo>
                <a:lnTo>
                  <a:pt x="22871" y="5030"/>
                </a:lnTo>
                <a:lnTo>
                  <a:pt x="23618" y="5126"/>
                </a:lnTo>
                <a:lnTo>
                  <a:pt x="24333" y="5228"/>
                </a:lnTo>
                <a:lnTo>
                  <a:pt x="24413" y="5409"/>
                </a:lnTo>
                <a:lnTo>
                  <a:pt x="24492" y="5589"/>
                </a:lnTo>
                <a:lnTo>
                  <a:pt x="24699" y="5955"/>
                </a:lnTo>
                <a:lnTo>
                  <a:pt x="24921" y="6322"/>
                </a:lnTo>
                <a:lnTo>
                  <a:pt x="25191" y="6688"/>
                </a:lnTo>
                <a:lnTo>
                  <a:pt x="25478" y="7049"/>
                </a:lnTo>
                <a:lnTo>
                  <a:pt x="25795" y="7415"/>
                </a:lnTo>
                <a:lnTo>
                  <a:pt x="26129" y="7770"/>
                </a:lnTo>
                <a:lnTo>
                  <a:pt x="26479" y="8124"/>
                </a:lnTo>
                <a:lnTo>
                  <a:pt x="26828" y="8473"/>
                </a:lnTo>
                <a:lnTo>
                  <a:pt x="27210" y="8815"/>
                </a:lnTo>
                <a:lnTo>
                  <a:pt x="27591" y="9146"/>
                </a:lnTo>
                <a:lnTo>
                  <a:pt x="27973" y="9470"/>
                </a:lnTo>
                <a:lnTo>
                  <a:pt x="28354" y="9783"/>
                </a:lnTo>
                <a:lnTo>
                  <a:pt x="28720" y="10083"/>
                </a:lnTo>
                <a:lnTo>
                  <a:pt x="29451" y="10648"/>
                </a:lnTo>
                <a:lnTo>
                  <a:pt x="29705" y="10834"/>
                </a:lnTo>
                <a:lnTo>
                  <a:pt x="29975" y="11003"/>
                </a:lnTo>
                <a:lnTo>
                  <a:pt x="30246" y="11153"/>
                </a:lnTo>
                <a:lnTo>
                  <a:pt x="30516" y="11291"/>
                </a:lnTo>
                <a:lnTo>
                  <a:pt x="30786" y="11405"/>
                </a:lnTo>
                <a:lnTo>
                  <a:pt x="31056" y="11513"/>
                </a:lnTo>
                <a:lnTo>
                  <a:pt x="31326" y="11603"/>
                </a:lnTo>
                <a:lnTo>
                  <a:pt x="31581" y="11676"/>
                </a:lnTo>
                <a:lnTo>
                  <a:pt x="31851" y="11742"/>
                </a:lnTo>
                <a:lnTo>
                  <a:pt x="32105" y="11796"/>
                </a:lnTo>
                <a:lnTo>
                  <a:pt x="32359" y="11838"/>
                </a:lnTo>
                <a:lnTo>
                  <a:pt x="32614" y="11868"/>
                </a:lnTo>
                <a:lnTo>
                  <a:pt x="32852" y="11892"/>
                </a:lnTo>
                <a:lnTo>
                  <a:pt x="33075" y="11910"/>
                </a:lnTo>
                <a:lnTo>
                  <a:pt x="33297" y="11916"/>
                </a:lnTo>
                <a:lnTo>
                  <a:pt x="33504" y="11922"/>
                </a:lnTo>
                <a:lnTo>
                  <a:pt x="33838" y="11910"/>
                </a:lnTo>
                <a:lnTo>
                  <a:pt x="34155" y="11892"/>
                </a:lnTo>
                <a:lnTo>
                  <a:pt x="34457" y="11862"/>
                </a:lnTo>
                <a:lnTo>
                  <a:pt x="34759" y="11814"/>
                </a:lnTo>
                <a:lnTo>
                  <a:pt x="35045" y="11760"/>
                </a:lnTo>
                <a:lnTo>
                  <a:pt x="35316" y="11694"/>
                </a:lnTo>
                <a:lnTo>
                  <a:pt x="35586" y="11609"/>
                </a:lnTo>
                <a:lnTo>
                  <a:pt x="35824" y="11519"/>
                </a:lnTo>
                <a:lnTo>
                  <a:pt x="36063" y="11417"/>
                </a:lnTo>
                <a:lnTo>
                  <a:pt x="36285" y="11309"/>
                </a:lnTo>
                <a:lnTo>
                  <a:pt x="36476" y="11183"/>
                </a:lnTo>
                <a:lnTo>
                  <a:pt x="36667" y="11051"/>
                </a:lnTo>
                <a:lnTo>
                  <a:pt x="36826" y="10912"/>
                </a:lnTo>
                <a:lnTo>
                  <a:pt x="36969" y="10762"/>
                </a:lnTo>
                <a:lnTo>
                  <a:pt x="37096" y="10600"/>
                </a:lnTo>
                <a:lnTo>
                  <a:pt x="37207" y="10432"/>
                </a:lnTo>
                <a:lnTo>
                  <a:pt x="37271" y="10282"/>
                </a:lnTo>
                <a:lnTo>
                  <a:pt x="37334" y="10125"/>
                </a:lnTo>
                <a:lnTo>
                  <a:pt x="37366" y="9957"/>
                </a:lnTo>
                <a:lnTo>
                  <a:pt x="37382" y="9789"/>
                </a:lnTo>
                <a:lnTo>
                  <a:pt x="37382" y="9609"/>
                </a:lnTo>
                <a:lnTo>
                  <a:pt x="37366" y="9428"/>
                </a:lnTo>
                <a:lnTo>
                  <a:pt x="37334" y="9242"/>
                </a:lnTo>
                <a:lnTo>
                  <a:pt x="37271" y="9050"/>
                </a:lnTo>
                <a:lnTo>
                  <a:pt x="37175" y="8852"/>
                </a:lnTo>
                <a:lnTo>
                  <a:pt x="37064" y="8653"/>
                </a:lnTo>
                <a:lnTo>
                  <a:pt x="36937" y="8455"/>
                </a:lnTo>
                <a:lnTo>
                  <a:pt x="36778" y="8251"/>
                </a:lnTo>
                <a:lnTo>
                  <a:pt x="36603" y="8040"/>
                </a:lnTo>
                <a:lnTo>
                  <a:pt x="36396" y="7836"/>
                </a:lnTo>
                <a:lnTo>
                  <a:pt x="36158" y="7626"/>
                </a:lnTo>
                <a:lnTo>
                  <a:pt x="35904" y="7421"/>
                </a:lnTo>
                <a:lnTo>
                  <a:pt x="35602" y="7211"/>
                </a:lnTo>
                <a:lnTo>
                  <a:pt x="35284" y="7001"/>
                </a:lnTo>
                <a:lnTo>
                  <a:pt x="34934" y="6797"/>
                </a:lnTo>
                <a:lnTo>
                  <a:pt x="34569" y="6586"/>
                </a:lnTo>
                <a:lnTo>
                  <a:pt x="34155" y="6382"/>
                </a:lnTo>
                <a:lnTo>
                  <a:pt x="33710" y="6184"/>
                </a:lnTo>
                <a:lnTo>
                  <a:pt x="33234" y="5985"/>
                </a:lnTo>
                <a:lnTo>
                  <a:pt x="32725" y="5787"/>
                </a:lnTo>
                <a:lnTo>
                  <a:pt x="32185" y="5595"/>
                </a:lnTo>
                <a:lnTo>
                  <a:pt x="31612" y="5409"/>
                </a:lnTo>
                <a:lnTo>
                  <a:pt x="31008" y="5222"/>
                </a:lnTo>
                <a:lnTo>
                  <a:pt x="30357" y="5042"/>
                </a:lnTo>
                <a:lnTo>
                  <a:pt x="29673" y="4874"/>
                </a:lnTo>
                <a:lnTo>
                  <a:pt x="28942" y="4706"/>
                </a:lnTo>
                <a:lnTo>
                  <a:pt x="28179" y="4543"/>
                </a:lnTo>
                <a:lnTo>
                  <a:pt x="27385" y="4393"/>
                </a:lnTo>
                <a:lnTo>
                  <a:pt x="27369" y="4213"/>
                </a:lnTo>
                <a:lnTo>
                  <a:pt x="27385" y="4045"/>
                </a:lnTo>
                <a:lnTo>
                  <a:pt x="27401" y="3882"/>
                </a:lnTo>
                <a:lnTo>
                  <a:pt x="27432" y="3720"/>
                </a:lnTo>
                <a:lnTo>
                  <a:pt x="27480" y="3570"/>
                </a:lnTo>
                <a:lnTo>
                  <a:pt x="27544" y="3420"/>
                </a:lnTo>
                <a:lnTo>
                  <a:pt x="27623" y="3276"/>
                </a:lnTo>
                <a:lnTo>
                  <a:pt x="27719" y="3137"/>
                </a:lnTo>
                <a:lnTo>
                  <a:pt x="27830" y="3005"/>
                </a:lnTo>
                <a:lnTo>
                  <a:pt x="27957" y="2873"/>
                </a:lnTo>
                <a:lnTo>
                  <a:pt x="28100" y="2753"/>
                </a:lnTo>
                <a:lnTo>
                  <a:pt x="28243" y="2633"/>
                </a:lnTo>
                <a:lnTo>
                  <a:pt x="28418" y="2519"/>
                </a:lnTo>
                <a:lnTo>
                  <a:pt x="28609" y="2416"/>
                </a:lnTo>
                <a:lnTo>
                  <a:pt x="28815" y="2314"/>
                </a:lnTo>
                <a:lnTo>
                  <a:pt x="29022" y="2218"/>
                </a:lnTo>
                <a:lnTo>
                  <a:pt x="29260" y="2122"/>
                </a:lnTo>
                <a:lnTo>
                  <a:pt x="29515" y="2038"/>
                </a:lnTo>
                <a:lnTo>
                  <a:pt x="29785" y="1954"/>
                </a:lnTo>
                <a:lnTo>
                  <a:pt x="30071" y="1876"/>
                </a:lnTo>
                <a:lnTo>
                  <a:pt x="30373" y="1803"/>
                </a:lnTo>
                <a:lnTo>
                  <a:pt x="30691" y="1731"/>
                </a:lnTo>
                <a:lnTo>
                  <a:pt x="31024" y="1665"/>
                </a:lnTo>
                <a:lnTo>
                  <a:pt x="31374" y="1605"/>
                </a:lnTo>
                <a:lnTo>
                  <a:pt x="31740" y="1551"/>
                </a:lnTo>
                <a:lnTo>
                  <a:pt x="32121" y="1497"/>
                </a:lnTo>
                <a:lnTo>
                  <a:pt x="32534" y="1449"/>
                </a:lnTo>
                <a:lnTo>
                  <a:pt x="32948" y="1407"/>
                </a:lnTo>
                <a:lnTo>
                  <a:pt x="33377" y="1371"/>
                </a:lnTo>
                <a:lnTo>
                  <a:pt x="33838" y="1335"/>
                </a:lnTo>
                <a:lnTo>
                  <a:pt x="34298" y="1305"/>
                </a:lnTo>
                <a:lnTo>
                  <a:pt x="34791" y="1281"/>
                </a:lnTo>
                <a:lnTo>
                  <a:pt x="35284" y="1263"/>
                </a:lnTo>
                <a:lnTo>
                  <a:pt x="35792" y="1245"/>
                </a:lnTo>
                <a:lnTo>
                  <a:pt x="36333" y="1233"/>
                </a:lnTo>
                <a:lnTo>
                  <a:pt x="36873" y="1227"/>
                </a:lnTo>
                <a:close/>
                <a:moveTo>
                  <a:pt x="36810" y="1"/>
                </a:moveTo>
                <a:lnTo>
                  <a:pt x="36158" y="13"/>
                </a:lnTo>
                <a:lnTo>
                  <a:pt x="35522" y="25"/>
                </a:lnTo>
                <a:lnTo>
                  <a:pt x="34887" y="43"/>
                </a:lnTo>
                <a:lnTo>
                  <a:pt x="34283" y="73"/>
                </a:lnTo>
                <a:lnTo>
                  <a:pt x="33695" y="103"/>
                </a:lnTo>
                <a:lnTo>
                  <a:pt x="33122" y="139"/>
                </a:lnTo>
                <a:lnTo>
                  <a:pt x="32566" y="181"/>
                </a:lnTo>
                <a:lnTo>
                  <a:pt x="32026" y="229"/>
                </a:lnTo>
                <a:lnTo>
                  <a:pt x="31501" y="283"/>
                </a:lnTo>
                <a:lnTo>
                  <a:pt x="31008" y="343"/>
                </a:lnTo>
                <a:lnTo>
                  <a:pt x="30516" y="410"/>
                </a:lnTo>
                <a:lnTo>
                  <a:pt x="30055" y="482"/>
                </a:lnTo>
                <a:lnTo>
                  <a:pt x="29594" y="560"/>
                </a:lnTo>
                <a:lnTo>
                  <a:pt x="29165" y="644"/>
                </a:lnTo>
                <a:lnTo>
                  <a:pt x="28752" y="734"/>
                </a:lnTo>
                <a:lnTo>
                  <a:pt x="28354" y="830"/>
                </a:lnTo>
                <a:lnTo>
                  <a:pt x="27973" y="932"/>
                </a:lnTo>
                <a:lnTo>
                  <a:pt x="27607" y="1040"/>
                </a:lnTo>
                <a:lnTo>
                  <a:pt x="27258" y="1149"/>
                </a:lnTo>
                <a:lnTo>
                  <a:pt x="26924" y="1269"/>
                </a:lnTo>
                <a:lnTo>
                  <a:pt x="26622" y="1395"/>
                </a:lnTo>
                <a:lnTo>
                  <a:pt x="26336" y="1515"/>
                </a:lnTo>
                <a:lnTo>
                  <a:pt x="26081" y="1641"/>
                </a:lnTo>
                <a:lnTo>
                  <a:pt x="25827" y="1773"/>
                </a:lnTo>
                <a:lnTo>
                  <a:pt x="25605" y="1906"/>
                </a:lnTo>
                <a:lnTo>
                  <a:pt x="25398" y="2050"/>
                </a:lnTo>
                <a:lnTo>
                  <a:pt x="25191" y="2194"/>
                </a:lnTo>
                <a:lnTo>
                  <a:pt x="25017" y="2344"/>
                </a:lnTo>
                <a:lnTo>
                  <a:pt x="24858" y="2500"/>
                </a:lnTo>
                <a:lnTo>
                  <a:pt x="24699" y="2657"/>
                </a:lnTo>
                <a:lnTo>
                  <a:pt x="24572" y="2819"/>
                </a:lnTo>
                <a:lnTo>
                  <a:pt x="24460" y="2987"/>
                </a:lnTo>
                <a:lnTo>
                  <a:pt x="24365" y="3161"/>
                </a:lnTo>
                <a:lnTo>
                  <a:pt x="24286" y="3342"/>
                </a:lnTo>
                <a:lnTo>
                  <a:pt x="24222" y="3522"/>
                </a:lnTo>
                <a:lnTo>
                  <a:pt x="24174" y="3708"/>
                </a:lnTo>
                <a:lnTo>
                  <a:pt x="24142" y="3894"/>
                </a:lnTo>
                <a:lnTo>
                  <a:pt x="23157" y="3780"/>
                </a:lnTo>
                <a:lnTo>
                  <a:pt x="22140" y="3672"/>
                </a:lnTo>
                <a:lnTo>
                  <a:pt x="21361" y="3606"/>
                </a:lnTo>
                <a:lnTo>
                  <a:pt x="20614" y="3546"/>
                </a:lnTo>
                <a:lnTo>
                  <a:pt x="19851" y="3492"/>
                </a:lnTo>
                <a:lnTo>
                  <a:pt x="19120" y="3450"/>
                </a:lnTo>
                <a:lnTo>
                  <a:pt x="18389" y="3420"/>
                </a:lnTo>
                <a:lnTo>
                  <a:pt x="17674" y="3396"/>
                </a:lnTo>
                <a:lnTo>
                  <a:pt x="16959" y="3384"/>
                </a:lnTo>
                <a:lnTo>
                  <a:pt x="16259" y="3384"/>
                </a:lnTo>
                <a:lnTo>
                  <a:pt x="15576" y="3390"/>
                </a:lnTo>
                <a:lnTo>
                  <a:pt x="14892" y="3408"/>
                </a:lnTo>
                <a:lnTo>
                  <a:pt x="14241" y="3432"/>
                </a:lnTo>
                <a:lnTo>
                  <a:pt x="13589" y="3468"/>
                </a:lnTo>
                <a:lnTo>
                  <a:pt x="12938" y="3510"/>
                </a:lnTo>
                <a:lnTo>
                  <a:pt x="12318" y="3564"/>
                </a:lnTo>
                <a:lnTo>
                  <a:pt x="11698" y="3624"/>
                </a:lnTo>
                <a:lnTo>
                  <a:pt x="11094" y="3696"/>
                </a:lnTo>
                <a:lnTo>
                  <a:pt x="10506" y="3780"/>
                </a:lnTo>
                <a:lnTo>
                  <a:pt x="9934" y="3870"/>
                </a:lnTo>
                <a:lnTo>
                  <a:pt x="9377" y="3967"/>
                </a:lnTo>
                <a:lnTo>
                  <a:pt x="8821" y="4075"/>
                </a:lnTo>
                <a:lnTo>
                  <a:pt x="8281" y="4195"/>
                </a:lnTo>
                <a:lnTo>
                  <a:pt x="7772" y="4321"/>
                </a:lnTo>
                <a:lnTo>
                  <a:pt x="7264" y="4453"/>
                </a:lnTo>
                <a:lnTo>
                  <a:pt x="6771" y="4597"/>
                </a:lnTo>
                <a:lnTo>
                  <a:pt x="6294" y="4754"/>
                </a:lnTo>
                <a:lnTo>
                  <a:pt x="5833" y="4916"/>
                </a:lnTo>
                <a:lnTo>
                  <a:pt x="5388" y="5084"/>
                </a:lnTo>
                <a:lnTo>
                  <a:pt x="4959" y="5264"/>
                </a:lnTo>
                <a:lnTo>
                  <a:pt x="4530" y="5457"/>
                </a:lnTo>
                <a:lnTo>
                  <a:pt x="4133" y="5649"/>
                </a:lnTo>
                <a:lnTo>
                  <a:pt x="3751" y="5859"/>
                </a:lnTo>
                <a:lnTo>
                  <a:pt x="3386" y="6070"/>
                </a:lnTo>
                <a:lnTo>
                  <a:pt x="3163" y="6214"/>
                </a:lnTo>
                <a:lnTo>
                  <a:pt x="2941" y="6358"/>
                </a:lnTo>
                <a:lnTo>
                  <a:pt x="2734" y="6502"/>
                </a:lnTo>
                <a:lnTo>
                  <a:pt x="2527" y="6652"/>
                </a:lnTo>
                <a:lnTo>
                  <a:pt x="2337" y="6803"/>
                </a:lnTo>
                <a:lnTo>
                  <a:pt x="2162" y="6959"/>
                </a:lnTo>
                <a:lnTo>
                  <a:pt x="1971" y="7115"/>
                </a:lnTo>
                <a:lnTo>
                  <a:pt x="1812" y="7277"/>
                </a:lnTo>
                <a:lnTo>
                  <a:pt x="1494" y="7602"/>
                </a:lnTo>
                <a:lnTo>
                  <a:pt x="1192" y="7938"/>
                </a:lnTo>
                <a:lnTo>
                  <a:pt x="938" y="8287"/>
                </a:lnTo>
                <a:lnTo>
                  <a:pt x="715" y="8641"/>
                </a:lnTo>
                <a:lnTo>
                  <a:pt x="525" y="9002"/>
                </a:lnTo>
                <a:lnTo>
                  <a:pt x="366" y="9368"/>
                </a:lnTo>
                <a:lnTo>
                  <a:pt x="223" y="9741"/>
                </a:lnTo>
                <a:lnTo>
                  <a:pt x="127" y="10125"/>
                </a:lnTo>
                <a:lnTo>
                  <a:pt x="48" y="10510"/>
                </a:lnTo>
                <a:lnTo>
                  <a:pt x="16" y="10900"/>
                </a:lnTo>
                <a:lnTo>
                  <a:pt x="0" y="11297"/>
                </a:lnTo>
                <a:lnTo>
                  <a:pt x="16" y="11700"/>
                </a:lnTo>
                <a:lnTo>
                  <a:pt x="64" y="12102"/>
                </a:lnTo>
                <a:lnTo>
                  <a:pt x="143" y="12505"/>
                </a:lnTo>
                <a:lnTo>
                  <a:pt x="254" y="12919"/>
                </a:lnTo>
                <a:lnTo>
                  <a:pt x="398" y="13328"/>
                </a:lnTo>
                <a:lnTo>
                  <a:pt x="572" y="13742"/>
                </a:lnTo>
                <a:lnTo>
                  <a:pt x="763" y="14151"/>
                </a:lnTo>
                <a:lnTo>
                  <a:pt x="1001" y="14566"/>
                </a:lnTo>
                <a:lnTo>
                  <a:pt x="1256" y="14980"/>
                </a:lnTo>
                <a:lnTo>
                  <a:pt x="1542" y="15395"/>
                </a:lnTo>
                <a:lnTo>
                  <a:pt x="1876" y="15809"/>
                </a:lnTo>
                <a:lnTo>
                  <a:pt x="2225" y="16218"/>
                </a:lnTo>
                <a:lnTo>
                  <a:pt x="2607" y="16627"/>
                </a:lnTo>
                <a:lnTo>
                  <a:pt x="3004" y="17029"/>
                </a:lnTo>
                <a:lnTo>
                  <a:pt x="3449" y="17432"/>
                </a:lnTo>
                <a:lnTo>
                  <a:pt x="3926" y="17828"/>
                </a:lnTo>
                <a:lnTo>
                  <a:pt x="4419" y="18225"/>
                </a:lnTo>
                <a:lnTo>
                  <a:pt x="4991" y="18645"/>
                </a:lnTo>
                <a:lnTo>
                  <a:pt x="5293" y="18850"/>
                </a:lnTo>
                <a:lnTo>
                  <a:pt x="5595" y="19048"/>
                </a:lnTo>
                <a:lnTo>
                  <a:pt x="5897" y="19240"/>
                </a:lnTo>
                <a:lnTo>
                  <a:pt x="6199" y="19427"/>
                </a:lnTo>
                <a:lnTo>
                  <a:pt x="6501" y="19613"/>
                </a:lnTo>
                <a:lnTo>
                  <a:pt x="6819" y="19787"/>
                </a:lnTo>
                <a:lnTo>
                  <a:pt x="6532" y="20045"/>
                </a:lnTo>
                <a:lnTo>
                  <a:pt x="6278" y="20310"/>
                </a:lnTo>
                <a:lnTo>
                  <a:pt x="6056" y="20580"/>
                </a:lnTo>
                <a:lnTo>
                  <a:pt x="5865" y="20851"/>
                </a:lnTo>
                <a:lnTo>
                  <a:pt x="5706" y="21133"/>
                </a:lnTo>
                <a:lnTo>
                  <a:pt x="5563" y="21415"/>
                </a:lnTo>
                <a:lnTo>
                  <a:pt x="5468" y="21710"/>
                </a:lnTo>
                <a:lnTo>
                  <a:pt x="5404" y="21998"/>
                </a:lnTo>
                <a:lnTo>
                  <a:pt x="5372" y="22299"/>
                </a:lnTo>
                <a:lnTo>
                  <a:pt x="5372" y="22593"/>
                </a:lnTo>
                <a:lnTo>
                  <a:pt x="5388" y="22743"/>
                </a:lnTo>
                <a:lnTo>
                  <a:pt x="5420" y="22899"/>
                </a:lnTo>
                <a:lnTo>
                  <a:pt x="5452" y="23050"/>
                </a:lnTo>
                <a:lnTo>
                  <a:pt x="5499" y="23200"/>
                </a:lnTo>
                <a:lnTo>
                  <a:pt x="5547" y="23350"/>
                </a:lnTo>
                <a:lnTo>
                  <a:pt x="5627" y="23506"/>
                </a:lnTo>
                <a:lnTo>
                  <a:pt x="5690" y="23657"/>
                </a:lnTo>
                <a:lnTo>
                  <a:pt x="5785" y="23813"/>
                </a:lnTo>
                <a:lnTo>
                  <a:pt x="5881" y="23963"/>
                </a:lnTo>
                <a:lnTo>
                  <a:pt x="5992" y="24119"/>
                </a:lnTo>
                <a:lnTo>
                  <a:pt x="6119" y="24269"/>
                </a:lnTo>
                <a:lnTo>
                  <a:pt x="6246" y="24426"/>
                </a:lnTo>
                <a:lnTo>
                  <a:pt x="6389" y="24576"/>
                </a:lnTo>
                <a:lnTo>
                  <a:pt x="6548" y="24732"/>
                </a:lnTo>
                <a:lnTo>
                  <a:pt x="6723" y="24882"/>
                </a:lnTo>
                <a:lnTo>
                  <a:pt x="6898" y="25039"/>
                </a:lnTo>
                <a:lnTo>
                  <a:pt x="7089" y="25189"/>
                </a:lnTo>
                <a:lnTo>
                  <a:pt x="7295" y="25339"/>
                </a:lnTo>
                <a:lnTo>
                  <a:pt x="7518" y="25489"/>
                </a:lnTo>
                <a:lnTo>
                  <a:pt x="7740" y="25645"/>
                </a:lnTo>
                <a:lnTo>
                  <a:pt x="7995" y="25796"/>
                </a:lnTo>
                <a:lnTo>
                  <a:pt x="8249" y="25940"/>
                </a:lnTo>
                <a:lnTo>
                  <a:pt x="8519" y="26090"/>
                </a:lnTo>
                <a:lnTo>
                  <a:pt x="8805" y="26240"/>
                </a:lnTo>
                <a:lnTo>
                  <a:pt x="9107" y="26390"/>
                </a:lnTo>
                <a:lnTo>
                  <a:pt x="9409" y="26535"/>
                </a:lnTo>
                <a:lnTo>
                  <a:pt x="9743" y="26679"/>
                </a:lnTo>
                <a:lnTo>
                  <a:pt x="10077" y="26823"/>
                </a:lnTo>
                <a:lnTo>
                  <a:pt x="10426" y="26967"/>
                </a:lnTo>
                <a:lnTo>
                  <a:pt x="10808" y="27111"/>
                </a:lnTo>
                <a:lnTo>
                  <a:pt x="11189" y="27256"/>
                </a:lnTo>
                <a:lnTo>
                  <a:pt x="11587" y="27394"/>
                </a:lnTo>
                <a:lnTo>
                  <a:pt x="12000" y="27532"/>
                </a:lnTo>
                <a:lnTo>
                  <a:pt x="12429" y="27670"/>
                </a:lnTo>
                <a:lnTo>
                  <a:pt x="12874" y="27808"/>
                </a:lnTo>
                <a:lnTo>
                  <a:pt x="13335" y="27947"/>
                </a:lnTo>
                <a:lnTo>
                  <a:pt x="13812" y="28079"/>
                </a:lnTo>
                <a:lnTo>
                  <a:pt x="14304" y="28211"/>
                </a:lnTo>
                <a:lnTo>
                  <a:pt x="14813" y="28343"/>
                </a:lnTo>
                <a:lnTo>
                  <a:pt x="15337" y="28469"/>
                </a:lnTo>
                <a:lnTo>
                  <a:pt x="15878" y="28596"/>
                </a:lnTo>
                <a:lnTo>
                  <a:pt x="16434" y="28722"/>
                </a:lnTo>
                <a:lnTo>
                  <a:pt x="17006" y="28848"/>
                </a:lnTo>
                <a:lnTo>
                  <a:pt x="17594" y="28968"/>
                </a:lnTo>
                <a:lnTo>
                  <a:pt x="18612" y="29166"/>
                </a:lnTo>
                <a:lnTo>
                  <a:pt x="19613" y="29359"/>
                </a:lnTo>
                <a:lnTo>
                  <a:pt x="20598" y="29533"/>
                </a:lnTo>
                <a:lnTo>
                  <a:pt x="21568" y="29695"/>
                </a:lnTo>
                <a:lnTo>
                  <a:pt x="22521" y="29839"/>
                </a:lnTo>
                <a:lnTo>
                  <a:pt x="23459" y="29978"/>
                </a:lnTo>
                <a:lnTo>
                  <a:pt x="24381" y="30098"/>
                </a:lnTo>
                <a:lnTo>
                  <a:pt x="25287" y="30212"/>
                </a:lnTo>
                <a:lnTo>
                  <a:pt x="26177" y="30308"/>
                </a:lnTo>
                <a:lnTo>
                  <a:pt x="27051" y="30392"/>
                </a:lnTo>
                <a:lnTo>
                  <a:pt x="27893" y="30464"/>
                </a:lnTo>
                <a:lnTo>
                  <a:pt x="28736" y="30524"/>
                </a:lnTo>
                <a:lnTo>
                  <a:pt x="29546" y="30566"/>
                </a:lnTo>
                <a:lnTo>
                  <a:pt x="30341" y="30602"/>
                </a:lnTo>
                <a:lnTo>
                  <a:pt x="31136" y="30620"/>
                </a:lnTo>
                <a:lnTo>
                  <a:pt x="31899" y="30626"/>
                </a:lnTo>
                <a:lnTo>
                  <a:pt x="32614" y="30620"/>
                </a:lnTo>
                <a:lnTo>
                  <a:pt x="33329" y="30602"/>
                </a:lnTo>
                <a:lnTo>
                  <a:pt x="34012" y="30572"/>
                </a:lnTo>
                <a:lnTo>
                  <a:pt x="34696" y="30530"/>
                </a:lnTo>
                <a:lnTo>
                  <a:pt x="35347" y="30476"/>
                </a:lnTo>
                <a:lnTo>
                  <a:pt x="35983" y="30410"/>
                </a:lnTo>
                <a:lnTo>
                  <a:pt x="36619" y="30326"/>
                </a:lnTo>
                <a:lnTo>
                  <a:pt x="37223" y="30236"/>
                </a:lnTo>
                <a:lnTo>
                  <a:pt x="37811" y="30134"/>
                </a:lnTo>
                <a:lnTo>
                  <a:pt x="38383" y="30020"/>
                </a:lnTo>
                <a:lnTo>
                  <a:pt x="38923" y="29893"/>
                </a:lnTo>
                <a:lnTo>
                  <a:pt x="39448" y="29755"/>
                </a:lnTo>
                <a:lnTo>
                  <a:pt x="39972" y="29605"/>
                </a:lnTo>
                <a:lnTo>
                  <a:pt x="40449" y="29449"/>
                </a:lnTo>
                <a:lnTo>
                  <a:pt x="40926" y="29275"/>
                </a:lnTo>
                <a:lnTo>
                  <a:pt x="41371" y="29094"/>
                </a:lnTo>
                <a:lnTo>
                  <a:pt x="41721" y="29148"/>
                </a:lnTo>
                <a:lnTo>
                  <a:pt x="42086" y="29196"/>
                </a:lnTo>
                <a:lnTo>
                  <a:pt x="42452" y="29245"/>
                </a:lnTo>
                <a:lnTo>
                  <a:pt x="42817" y="29293"/>
                </a:lnTo>
                <a:lnTo>
                  <a:pt x="43183" y="29329"/>
                </a:lnTo>
                <a:lnTo>
                  <a:pt x="43564" y="29371"/>
                </a:lnTo>
                <a:lnTo>
                  <a:pt x="43930" y="29401"/>
                </a:lnTo>
                <a:lnTo>
                  <a:pt x="44311" y="29431"/>
                </a:lnTo>
                <a:lnTo>
                  <a:pt x="44709" y="29461"/>
                </a:lnTo>
                <a:lnTo>
                  <a:pt x="45090" y="29479"/>
                </a:lnTo>
                <a:lnTo>
                  <a:pt x="45488" y="29503"/>
                </a:lnTo>
                <a:lnTo>
                  <a:pt x="45885" y="29515"/>
                </a:lnTo>
                <a:lnTo>
                  <a:pt x="46282" y="29533"/>
                </a:lnTo>
                <a:lnTo>
                  <a:pt x="46680" y="29539"/>
                </a:lnTo>
                <a:lnTo>
                  <a:pt x="47093" y="29545"/>
                </a:lnTo>
                <a:lnTo>
                  <a:pt x="47506" y="29545"/>
                </a:lnTo>
                <a:lnTo>
                  <a:pt x="48158" y="29539"/>
                </a:lnTo>
                <a:lnTo>
                  <a:pt x="48809" y="29527"/>
                </a:lnTo>
                <a:lnTo>
                  <a:pt x="49477" y="29503"/>
                </a:lnTo>
                <a:lnTo>
                  <a:pt x="50144" y="29473"/>
                </a:lnTo>
                <a:lnTo>
                  <a:pt x="50812" y="29431"/>
                </a:lnTo>
                <a:lnTo>
                  <a:pt x="51495" y="29383"/>
                </a:lnTo>
                <a:lnTo>
                  <a:pt x="52179" y="29323"/>
                </a:lnTo>
                <a:lnTo>
                  <a:pt x="52862" y="29257"/>
                </a:lnTo>
                <a:lnTo>
                  <a:pt x="53546" y="29184"/>
                </a:lnTo>
                <a:lnTo>
                  <a:pt x="54229" y="29094"/>
                </a:lnTo>
                <a:lnTo>
                  <a:pt x="54928" y="29004"/>
                </a:lnTo>
                <a:lnTo>
                  <a:pt x="55612" y="28902"/>
                </a:lnTo>
                <a:lnTo>
                  <a:pt x="56311" y="28788"/>
                </a:lnTo>
                <a:lnTo>
                  <a:pt x="57026" y="28668"/>
                </a:lnTo>
                <a:lnTo>
                  <a:pt x="57726" y="28542"/>
                </a:lnTo>
                <a:lnTo>
                  <a:pt x="58425" y="28403"/>
                </a:lnTo>
                <a:lnTo>
                  <a:pt x="59378" y="28205"/>
                </a:lnTo>
                <a:lnTo>
                  <a:pt x="60269" y="28001"/>
                </a:lnTo>
                <a:lnTo>
                  <a:pt x="61127" y="27790"/>
                </a:lnTo>
                <a:lnTo>
                  <a:pt x="61921" y="27574"/>
                </a:lnTo>
                <a:lnTo>
                  <a:pt x="62684" y="27358"/>
                </a:lnTo>
                <a:lnTo>
                  <a:pt x="63400" y="27136"/>
                </a:lnTo>
                <a:lnTo>
                  <a:pt x="64083" y="26907"/>
                </a:lnTo>
                <a:lnTo>
                  <a:pt x="64719" y="26679"/>
                </a:lnTo>
                <a:lnTo>
                  <a:pt x="65307" y="26445"/>
                </a:lnTo>
                <a:lnTo>
                  <a:pt x="65863" y="26204"/>
                </a:lnTo>
                <a:lnTo>
                  <a:pt x="66372" y="25964"/>
                </a:lnTo>
                <a:lnTo>
                  <a:pt x="66848" y="25724"/>
                </a:lnTo>
                <a:lnTo>
                  <a:pt x="67293" y="25477"/>
                </a:lnTo>
                <a:lnTo>
                  <a:pt x="67691" y="25225"/>
                </a:lnTo>
                <a:lnTo>
                  <a:pt x="68056" y="24978"/>
                </a:lnTo>
                <a:lnTo>
                  <a:pt x="68390" y="24726"/>
                </a:lnTo>
                <a:lnTo>
                  <a:pt x="68692" y="24474"/>
                </a:lnTo>
                <a:lnTo>
                  <a:pt x="68946" y="24221"/>
                </a:lnTo>
                <a:lnTo>
                  <a:pt x="69185" y="23969"/>
                </a:lnTo>
                <a:lnTo>
                  <a:pt x="69376" y="23717"/>
                </a:lnTo>
                <a:lnTo>
                  <a:pt x="69550" y="23464"/>
                </a:lnTo>
                <a:lnTo>
                  <a:pt x="69677" y="23212"/>
                </a:lnTo>
                <a:lnTo>
                  <a:pt x="69789" y="22960"/>
                </a:lnTo>
                <a:lnTo>
                  <a:pt x="69868" y="22707"/>
                </a:lnTo>
                <a:lnTo>
                  <a:pt x="69916" y="22461"/>
                </a:lnTo>
                <a:lnTo>
                  <a:pt x="69948" y="22215"/>
                </a:lnTo>
                <a:lnTo>
                  <a:pt x="69932" y="21968"/>
                </a:lnTo>
                <a:lnTo>
                  <a:pt x="69916" y="21722"/>
                </a:lnTo>
                <a:lnTo>
                  <a:pt x="69852" y="21481"/>
                </a:lnTo>
                <a:lnTo>
                  <a:pt x="69773" y="21247"/>
                </a:lnTo>
                <a:lnTo>
                  <a:pt x="69677" y="21013"/>
                </a:lnTo>
                <a:lnTo>
                  <a:pt x="69550" y="20784"/>
                </a:lnTo>
                <a:lnTo>
                  <a:pt x="70170" y="20718"/>
                </a:lnTo>
                <a:lnTo>
                  <a:pt x="70790" y="20652"/>
                </a:lnTo>
                <a:lnTo>
                  <a:pt x="71410" y="20568"/>
                </a:lnTo>
                <a:lnTo>
                  <a:pt x="72030" y="20478"/>
                </a:lnTo>
                <a:lnTo>
                  <a:pt x="72650" y="20382"/>
                </a:lnTo>
                <a:lnTo>
                  <a:pt x="73269" y="20274"/>
                </a:lnTo>
                <a:lnTo>
                  <a:pt x="73889" y="20154"/>
                </a:lnTo>
                <a:lnTo>
                  <a:pt x="74509" y="20027"/>
                </a:lnTo>
                <a:lnTo>
                  <a:pt x="75129" y="19889"/>
                </a:lnTo>
                <a:lnTo>
                  <a:pt x="75749" y="19745"/>
                </a:lnTo>
                <a:lnTo>
                  <a:pt x="76385" y="19589"/>
                </a:lnTo>
                <a:lnTo>
                  <a:pt x="77004" y="19421"/>
                </a:lnTo>
                <a:lnTo>
                  <a:pt x="77624" y="19246"/>
                </a:lnTo>
                <a:lnTo>
                  <a:pt x="78260" y="19066"/>
                </a:lnTo>
                <a:lnTo>
                  <a:pt x="78880" y="18874"/>
                </a:lnTo>
                <a:lnTo>
                  <a:pt x="79500" y="18669"/>
                </a:lnTo>
                <a:lnTo>
                  <a:pt x="79977" y="18513"/>
                </a:lnTo>
                <a:lnTo>
                  <a:pt x="80422" y="18357"/>
                </a:lnTo>
                <a:lnTo>
                  <a:pt x="80867" y="18195"/>
                </a:lnTo>
                <a:lnTo>
                  <a:pt x="81280" y="18039"/>
                </a:lnTo>
                <a:lnTo>
                  <a:pt x="81677" y="17882"/>
                </a:lnTo>
                <a:lnTo>
                  <a:pt x="82074" y="17720"/>
                </a:lnTo>
                <a:lnTo>
                  <a:pt x="82440" y="17564"/>
                </a:lnTo>
                <a:lnTo>
                  <a:pt x="82790" y="17408"/>
                </a:lnTo>
                <a:lnTo>
                  <a:pt x="83139" y="17245"/>
                </a:lnTo>
                <a:lnTo>
                  <a:pt x="83457" y="17089"/>
                </a:lnTo>
                <a:lnTo>
                  <a:pt x="83759" y="16933"/>
                </a:lnTo>
                <a:lnTo>
                  <a:pt x="84061" y="16771"/>
                </a:lnTo>
                <a:lnTo>
                  <a:pt x="84331" y="16615"/>
                </a:lnTo>
                <a:lnTo>
                  <a:pt x="84586" y="16458"/>
                </a:lnTo>
                <a:lnTo>
                  <a:pt x="84824" y="16296"/>
                </a:lnTo>
                <a:lnTo>
                  <a:pt x="85047" y="16140"/>
                </a:lnTo>
                <a:lnTo>
                  <a:pt x="85253" y="15978"/>
                </a:lnTo>
                <a:lnTo>
                  <a:pt x="85444" y="15821"/>
                </a:lnTo>
                <a:lnTo>
                  <a:pt x="85619" y="15665"/>
                </a:lnTo>
                <a:lnTo>
                  <a:pt x="85778" y="15503"/>
                </a:lnTo>
                <a:lnTo>
                  <a:pt x="85921" y="15347"/>
                </a:lnTo>
                <a:lnTo>
                  <a:pt x="86048" y="15191"/>
                </a:lnTo>
                <a:lnTo>
                  <a:pt x="86159" y="15028"/>
                </a:lnTo>
                <a:lnTo>
                  <a:pt x="86254" y="14872"/>
                </a:lnTo>
                <a:lnTo>
                  <a:pt x="86334" y="14716"/>
                </a:lnTo>
                <a:lnTo>
                  <a:pt x="86397" y="14560"/>
                </a:lnTo>
                <a:lnTo>
                  <a:pt x="86429" y="14397"/>
                </a:lnTo>
                <a:lnTo>
                  <a:pt x="86461" y="14241"/>
                </a:lnTo>
                <a:lnTo>
                  <a:pt x="86477" y="14085"/>
                </a:lnTo>
                <a:lnTo>
                  <a:pt x="86461" y="13929"/>
                </a:lnTo>
                <a:lnTo>
                  <a:pt x="86445" y="13767"/>
                </a:lnTo>
                <a:lnTo>
                  <a:pt x="86413" y="13610"/>
                </a:lnTo>
                <a:lnTo>
                  <a:pt x="86334" y="13430"/>
                </a:lnTo>
                <a:lnTo>
                  <a:pt x="86254" y="13244"/>
                </a:lnTo>
                <a:lnTo>
                  <a:pt x="86143" y="13064"/>
                </a:lnTo>
                <a:lnTo>
                  <a:pt x="86000" y="12877"/>
                </a:lnTo>
                <a:lnTo>
                  <a:pt x="85857" y="12697"/>
                </a:lnTo>
                <a:lnTo>
                  <a:pt x="85666" y="12517"/>
                </a:lnTo>
                <a:lnTo>
                  <a:pt x="85476" y="12336"/>
                </a:lnTo>
                <a:lnTo>
                  <a:pt x="85237" y="12162"/>
                </a:lnTo>
                <a:lnTo>
                  <a:pt x="84999" y="11982"/>
                </a:lnTo>
                <a:lnTo>
                  <a:pt x="84729" y="11802"/>
                </a:lnTo>
                <a:lnTo>
                  <a:pt x="84427" y="11627"/>
                </a:lnTo>
                <a:lnTo>
                  <a:pt x="84109" y="11453"/>
                </a:lnTo>
                <a:lnTo>
                  <a:pt x="83775" y="11279"/>
                </a:lnTo>
                <a:lnTo>
                  <a:pt x="83410" y="11099"/>
                </a:lnTo>
                <a:lnTo>
                  <a:pt x="83028" y="10924"/>
                </a:lnTo>
                <a:lnTo>
                  <a:pt x="82615" y="10756"/>
                </a:lnTo>
                <a:lnTo>
                  <a:pt x="82186" y="10582"/>
                </a:lnTo>
                <a:lnTo>
                  <a:pt x="81741" y="10408"/>
                </a:lnTo>
                <a:lnTo>
                  <a:pt x="81264" y="10233"/>
                </a:lnTo>
                <a:lnTo>
                  <a:pt x="80755" y="10065"/>
                </a:lnTo>
                <a:lnTo>
                  <a:pt x="80231" y="9891"/>
                </a:lnTo>
                <a:lnTo>
                  <a:pt x="79675" y="9723"/>
                </a:lnTo>
                <a:lnTo>
                  <a:pt x="79102" y="9555"/>
                </a:lnTo>
                <a:lnTo>
                  <a:pt x="78514" y="9386"/>
                </a:lnTo>
                <a:lnTo>
                  <a:pt x="77894" y="9212"/>
                </a:lnTo>
                <a:lnTo>
                  <a:pt x="77259" y="9044"/>
                </a:lnTo>
                <a:lnTo>
                  <a:pt x="76591" y="8876"/>
                </a:lnTo>
                <a:lnTo>
                  <a:pt x="75892" y="8707"/>
                </a:lnTo>
                <a:lnTo>
                  <a:pt x="75193" y="8545"/>
                </a:lnTo>
                <a:lnTo>
                  <a:pt x="74446" y="8377"/>
                </a:lnTo>
                <a:lnTo>
                  <a:pt x="73683" y="8209"/>
                </a:lnTo>
                <a:lnTo>
                  <a:pt x="72904" y="8040"/>
                </a:lnTo>
                <a:lnTo>
                  <a:pt x="72824" y="7896"/>
                </a:lnTo>
                <a:lnTo>
                  <a:pt x="72713" y="7752"/>
                </a:lnTo>
                <a:lnTo>
                  <a:pt x="72618" y="7608"/>
                </a:lnTo>
                <a:lnTo>
                  <a:pt x="72491" y="7458"/>
                </a:lnTo>
                <a:lnTo>
                  <a:pt x="72363" y="7313"/>
                </a:lnTo>
                <a:lnTo>
                  <a:pt x="72220" y="7163"/>
                </a:lnTo>
                <a:lnTo>
                  <a:pt x="72077" y="7019"/>
                </a:lnTo>
                <a:lnTo>
                  <a:pt x="71903" y="6869"/>
                </a:lnTo>
                <a:lnTo>
                  <a:pt x="71744" y="6724"/>
                </a:lnTo>
                <a:lnTo>
                  <a:pt x="71553" y="6574"/>
                </a:lnTo>
                <a:lnTo>
                  <a:pt x="71362" y="6424"/>
                </a:lnTo>
                <a:lnTo>
                  <a:pt x="71156" y="6280"/>
                </a:lnTo>
                <a:lnTo>
                  <a:pt x="70933" y="6130"/>
                </a:lnTo>
                <a:lnTo>
                  <a:pt x="70711" y="5985"/>
                </a:lnTo>
                <a:lnTo>
                  <a:pt x="70472" y="5835"/>
                </a:lnTo>
                <a:lnTo>
                  <a:pt x="70218" y="5691"/>
                </a:lnTo>
                <a:lnTo>
                  <a:pt x="69964" y="5547"/>
                </a:lnTo>
                <a:lnTo>
                  <a:pt x="69693" y="5397"/>
                </a:lnTo>
                <a:lnTo>
                  <a:pt x="69407" y="5252"/>
                </a:lnTo>
                <a:lnTo>
                  <a:pt x="69121" y="5108"/>
                </a:lnTo>
                <a:lnTo>
                  <a:pt x="68819" y="4964"/>
                </a:lnTo>
                <a:lnTo>
                  <a:pt x="68501" y="4820"/>
                </a:lnTo>
                <a:lnTo>
                  <a:pt x="68168" y="4682"/>
                </a:lnTo>
                <a:lnTo>
                  <a:pt x="67834" y="4537"/>
                </a:lnTo>
                <a:lnTo>
                  <a:pt x="67484" y="4399"/>
                </a:lnTo>
                <a:lnTo>
                  <a:pt x="67135" y="4255"/>
                </a:lnTo>
                <a:lnTo>
                  <a:pt x="66753" y="4117"/>
                </a:lnTo>
                <a:lnTo>
                  <a:pt x="66372" y="3979"/>
                </a:lnTo>
                <a:lnTo>
                  <a:pt x="65990" y="3840"/>
                </a:lnTo>
                <a:lnTo>
                  <a:pt x="65577" y="3708"/>
                </a:lnTo>
                <a:lnTo>
                  <a:pt x="65164" y="3576"/>
                </a:lnTo>
                <a:lnTo>
                  <a:pt x="64735" y="3444"/>
                </a:lnTo>
                <a:lnTo>
                  <a:pt x="64305" y="3312"/>
                </a:lnTo>
                <a:lnTo>
                  <a:pt x="63860" y="3179"/>
                </a:lnTo>
                <a:lnTo>
                  <a:pt x="63400" y="3053"/>
                </a:lnTo>
                <a:lnTo>
                  <a:pt x="62923" y="2927"/>
                </a:lnTo>
                <a:lnTo>
                  <a:pt x="62446" y="2801"/>
                </a:lnTo>
                <a:lnTo>
                  <a:pt x="61953" y="2675"/>
                </a:lnTo>
                <a:lnTo>
                  <a:pt x="61461" y="2555"/>
                </a:lnTo>
                <a:lnTo>
                  <a:pt x="60936" y="2434"/>
                </a:lnTo>
                <a:lnTo>
                  <a:pt x="60412" y="2320"/>
                </a:lnTo>
                <a:lnTo>
                  <a:pt x="59871" y="2200"/>
                </a:lnTo>
                <a:lnTo>
                  <a:pt x="59331" y="2092"/>
                </a:lnTo>
                <a:lnTo>
                  <a:pt x="58775" y="1978"/>
                </a:lnTo>
                <a:lnTo>
                  <a:pt x="58202" y="1870"/>
                </a:lnTo>
                <a:lnTo>
                  <a:pt x="57614" y="1761"/>
                </a:lnTo>
                <a:lnTo>
                  <a:pt x="57026" y="1659"/>
                </a:lnTo>
                <a:lnTo>
                  <a:pt x="56422" y="1557"/>
                </a:lnTo>
                <a:lnTo>
                  <a:pt x="55802" y="1455"/>
                </a:lnTo>
                <a:lnTo>
                  <a:pt x="55183" y="1359"/>
                </a:lnTo>
                <a:lnTo>
                  <a:pt x="54547" y="1263"/>
                </a:lnTo>
                <a:lnTo>
                  <a:pt x="53895" y="1173"/>
                </a:lnTo>
                <a:lnTo>
                  <a:pt x="53228" y="1082"/>
                </a:lnTo>
                <a:lnTo>
                  <a:pt x="52560" y="992"/>
                </a:lnTo>
                <a:lnTo>
                  <a:pt x="51877" y="908"/>
                </a:lnTo>
                <a:lnTo>
                  <a:pt x="51177" y="830"/>
                </a:lnTo>
                <a:lnTo>
                  <a:pt x="50478" y="752"/>
                </a:lnTo>
                <a:lnTo>
                  <a:pt x="49763" y="674"/>
                </a:lnTo>
                <a:lnTo>
                  <a:pt x="49032" y="602"/>
                </a:lnTo>
                <a:lnTo>
                  <a:pt x="48285" y="536"/>
                </a:lnTo>
                <a:lnTo>
                  <a:pt x="47538" y="470"/>
                </a:lnTo>
                <a:lnTo>
                  <a:pt x="46775" y="410"/>
                </a:lnTo>
                <a:lnTo>
                  <a:pt x="45996" y="349"/>
                </a:lnTo>
                <a:lnTo>
                  <a:pt x="45217" y="295"/>
                </a:lnTo>
                <a:lnTo>
                  <a:pt x="44359" y="235"/>
                </a:lnTo>
                <a:lnTo>
                  <a:pt x="43533" y="187"/>
                </a:lnTo>
                <a:lnTo>
                  <a:pt x="42722" y="145"/>
                </a:lnTo>
                <a:lnTo>
                  <a:pt x="41911" y="109"/>
                </a:lnTo>
                <a:lnTo>
                  <a:pt x="41133" y="73"/>
                </a:lnTo>
                <a:lnTo>
                  <a:pt x="40370" y="49"/>
                </a:lnTo>
                <a:lnTo>
                  <a:pt x="39623" y="25"/>
                </a:lnTo>
                <a:lnTo>
                  <a:pt x="38892" y="13"/>
                </a:lnTo>
                <a:lnTo>
                  <a:pt x="3819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4" name="Google Shape;114;p7"/>
          <p:cNvSpPr/>
          <p:nvPr/>
        </p:nvSpPr>
        <p:spPr>
          <a:xfrm rot="-1256854">
            <a:off x="795996" y="2747394"/>
            <a:ext cx="633345" cy="835993"/>
          </a:xfrm>
          <a:custGeom>
            <a:avLst/>
            <a:gdLst/>
            <a:ahLst/>
            <a:cxnLst/>
            <a:rect l="l" t="t" r="r" b="b"/>
            <a:pathLst>
              <a:path w="57107" h="25081" extrusionOk="0">
                <a:moveTo>
                  <a:pt x="32519" y="1797"/>
                </a:moveTo>
                <a:lnTo>
                  <a:pt x="32789" y="2194"/>
                </a:lnTo>
                <a:lnTo>
                  <a:pt x="33107" y="2710"/>
                </a:lnTo>
                <a:lnTo>
                  <a:pt x="33473" y="3359"/>
                </a:lnTo>
                <a:lnTo>
                  <a:pt x="33886" y="4158"/>
                </a:lnTo>
                <a:lnTo>
                  <a:pt x="34347" y="5114"/>
                </a:lnTo>
                <a:lnTo>
                  <a:pt x="34887" y="6249"/>
                </a:lnTo>
                <a:lnTo>
                  <a:pt x="35475" y="7577"/>
                </a:lnTo>
                <a:lnTo>
                  <a:pt x="36127" y="9116"/>
                </a:lnTo>
                <a:lnTo>
                  <a:pt x="33012" y="8935"/>
                </a:lnTo>
                <a:lnTo>
                  <a:pt x="29690" y="8755"/>
                </a:lnTo>
                <a:lnTo>
                  <a:pt x="26162" y="8569"/>
                </a:lnTo>
                <a:lnTo>
                  <a:pt x="22458" y="8376"/>
                </a:lnTo>
                <a:lnTo>
                  <a:pt x="24477" y="7007"/>
                </a:lnTo>
                <a:lnTo>
                  <a:pt x="26257" y="5817"/>
                </a:lnTo>
                <a:lnTo>
                  <a:pt x="27799" y="4795"/>
                </a:lnTo>
                <a:lnTo>
                  <a:pt x="29118" y="3936"/>
                </a:lnTo>
                <a:lnTo>
                  <a:pt x="30230" y="3215"/>
                </a:lnTo>
                <a:lnTo>
                  <a:pt x="31152" y="2632"/>
                </a:lnTo>
                <a:lnTo>
                  <a:pt x="31915" y="2164"/>
                </a:lnTo>
                <a:lnTo>
                  <a:pt x="32519" y="1797"/>
                </a:lnTo>
                <a:close/>
                <a:moveTo>
                  <a:pt x="6422" y="8869"/>
                </a:moveTo>
                <a:lnTo>
                  <a:pt x="11269" y="9085"/>
                </a:lnTo>
                <a:lnTo>
                  <a:pt x="14162" y="9218"/>
                </a:lnTo>
                <a:lnTo>
                  <a:pt x="17293" y="9362"/>
                </a:lnTo>
                <a:lnTo>
                  <a:pt x="13765" y="11783"/>
                </a:lnTo>
                <a:lnTo>
                  <a:pt x="6422" y="8869"/>
                </a:lnTo>
                <a:close/>
                <a:moveTo>
                  <a:pt x="40021" y="10600"/>
                </a:moveTo>
                <a:lnTo>
                  <a:pt x="42421" y="10762"/>
                </a:lnTo>
                <a:lnTo>
                  <a:pt x="44550" y="10906"/>
                </a:lnTo>
                <a:lnTo>
                  <a:pt x="46394" y="11050"/>
                </a:lnTo>
                <a:lnTo>
                  <a:pt x="48015" y="11176"/>
                </a:lnTo>
                <a:lnTo>
                  <a:pt x="49382" y="11297"/>
                </a:lnTo>
                <a:lnTo>
                  <a:pt x="50558" y="11405"/>
                </a:lnTo>
                <a:lnTo>
                  <a:pt x="51528" y="11501"/>
                </a:lnTo>
                <a:lnTo>
                  <a:pt x="52322" y="11591"/>
                </a:lnTo>
                <a:lnTo>
                  <a:pt x="51607" y="11747"/>
                </a:lnTo>
                <a:lnTo>
                  <a:pt x="50717" y="11928"/>
                </a:lnTo>
                <a:lnTo>
                  <a:pt x="49668" y="12144"/>
                </a:lnTo>
                <a:lnTo>
                  <a:pt x="48428" y="12390"/>
                </a:lnTo>
                <a:lnTo>
                  <a:pt x="46982" y="12673"/>
                </a:lnTo>
                <a:lnTo>
                  <a:pt x="45313" y="12997"/>
                </a:lnTo>
                <a:lnTo>
                  <a:pt x="43406" y="13358"/>
                </a:lnTo>
                <a:lnTo>
                  <a:pt x="41260" y="13760"/>
                </a:lnTo>
                <a:lnTo>
                  <a:pt x="40641" y="12180"/>
                </a:lnTo>
                <a:lnTo>
                  <a:pt x="40021" y="10600"/>
                </a:lnTo>
                <a:close/>
                <a:moveTo>
                  <a:pt x="20758" y="9530"/>
                </a:moveTo>
                <a:lnTo>
                  <a:pt x="25129" y="9752"/>
                </a:lnTo>
                <a:lnTo>
                  <a:pt x="29245" y="9969"/>
                </a:lnTo>
                <a:lnTo>
                  <a:pt x="33091" y="10185"/>
                </a:lnTo>
                <a:lnTo>
                  <a:pt x="36651" y="10389"/>
                </a:lnTo>
                <a:lnTo>
                  <a:pt x="37430" y="12360"/>
                </a:lnTo>
                <a:lnTo>
                  <a:pt x="38193" y="14331"/>
                </a:lnTo>
                <a:lnTo>
                  <a:pt x="35205" y="14884"/>
                </a:lnTo>
                <a:lnTo>
                  <a:pt x="32122" y="15443"/>
                </a:lnTo>
                <a:lnTo>
                  <a:pt x="25844" y="16584"/>
                </a:lnTo>
                <a:lnTo>
                  <a:pt x="16117" y="12721"/>
                </a:lnTo>
                <a:lnTo>
                  <a:pt x="18437" y="11122"/>
                </a:lnTo>
                <a:lnTo>
                  <a:pt x="20758" y="9530"/>
                </a:lnTo>
                <a:close/>
                <a:moveTo>
                  <a:pt x="14480" y="13850"/>
                </a:moveTo>
                <a:lnTo>
                  <a:pt x="22760" y="17137"/>
                </a:lnTo>
                <a:lnTo>
                  <a:pt x="17706" y="18038"/>
                </a:lnTo>
                <a:lnTo>
                  <a:pt x="12986" y="18873"/>
                </a:lnTo>
                <a:lnTo>
                  <a:pt x="5357" y="20219"/>
                </a:lnTo>
                <a:lnTo>
                  <a:pt x="9330" y="17437"/>
                </a:lnTo>
                <a:lnTo>
                  <a:pt x="11794" y="15713"/>
                </a:lnTo>
                <a:lnTo>
                  <a:pt x="14480" y="13850"/>
                </a:lnTo>
                <a:close/>
                <a:moveTo>
                  <a:pt x="38670" y="15611"/>
                </a:moveTo>
                <a:lnTo>
                  <a:pt x="39433" y="17678"/>
                </a:lnTo>
                <a:lnTo>
                  <a:pt x="40132" y="19588"/>
                </a:lnTo>
                <a:lnTo>
                  <a:pt x="40736" y="21277"/>
                </a:lnTo>
                <a:lnTo>
                  <a:pt x="41213" y="22683"/>
                </a:lnTo>
                <a:lnTo>
                  <a:pt x="28212" y="17515"/>
                </a:lnTo>
                <a:lnTo>
                  <a:pt x="33520" y="16554"/>
                </a:lnTo>
                <a:lnTo>
                  <a:pt x="38670" y="15611"/>
                </a:lnTo>
                <a:close/>
                <a:moveTo>
                  <a:pt x="32900" y="1"/>
                </a:moveTo>
                <a:lnTo>
                  <a:pt x="32773" y="7"/>
                </a:lnTo>
                <a:lnTo>
                  <a:pt x="32646" y="13"/>
                </a:lnTo>
                <a:lnTo>
                  <a:pt x="32376" y="37"/>
                </a:lnTo>
                <a:lnTo>
                  <a:pt x="32122" y="73"/>
                </a:lnTo>
                <a:lnTo>
                  <a:pt x="32010" y="97"/>
                </a:lnTo>
                <a:lnTo>
                  <a:pt x="31899" y="121"/>
                </a:lnTo>
                <a:lnTo>
                  <a:pt x="31772" y="151"/>
                </a:lnTo>
                <a:lnTo>
                  <a:pt x="31629" y="193"/>
                </a:lnTo>
                <a:lnTo>
                  <a:pt x="31454" y="265"/>
                </a:lnTo>
                <a:lnTo>
                  <a:pt x="31216" y="367"/>
                </a:lnTo>
                <a:lnTo>
                  <a:pt x="30914" y="517"/>
                </a:lnTo>
                <a:lnTo>
                  <a:pt x="30516" y="722"/>
                </a:lnTo>
                <a:lnTo>
                  <a:pt x="30040" y="992"/>
                </a:lnTo>
                <a:lnTo>
                  <a:pt x="29452" y="1340"/>
                </a:lnTo>
                <a:lnTo>
                  <a:pt x="28736" y="1779"/>
                </a:lnTo>
                <a:lnTo>
                  <a:pt x="27878" y="2314"/>
                </a:lnTo>
                <a:lnTo>
                  <a:pt x="26861" y="2957"/>
                </a:lnTo>
                <a:lnTo>
                  <a:pt x="25685" y="3726"/>
                </a:lnTo>
                <a:lnTo>
                  <a:pt x="24318" y="4621"/>
                </a:lnTo>
                <a:lnTo>
                  <a:pt x="22760" y="5661"/>
                </a:lnTo>
                <a:lnTo>
                  <a:pt x="20980" y="6850"/>
                </a:lnTo>
                <a:lnTo>
                  <a:pt x="18994" y="8208"/>
                </a:lnTo>
                <a:lnTo>
                  <a:pt x="15608" y="8046"/>
                </a:lnTo>
                <a:lnTo>
                  <a:pt x="12477" y="7902"/>
                </a:lnTo>
                <a:lnTo>
                  <a:pt x="7185" y="7661"/>
                </a:lnTo>
                <a:lnTo>
                  <a:pt x="3640" y="7511"/>
                </a:lnTo>
                <a:lnTo>
                  <a:pt x="2337" y="7457"/>
                </a:lnTo>
                <a:lnTo>
                  <a:pt x="2067" y="7457"/>
                </a:lnTo>
                <a:lnTo>
                  <a:pt x="1829" y="7469"/>
                </a:lnTo>
                <a:lnTo>
                  <a:pt x="1590" y="7493"/>
                </a:lnTo>
                <a:lnTo>
                  <a:pt x="1368" y="7529"/>
                </a:lnTo>
                <a:lnTo>
                  <a:pt x="1161" y="7583"/>
                </a:lnTo>
                <a:lnTo>
                  <a:pt x="986" y="7643"/>
                </a:lnTo>
                <a:lnTo>
                  <a:pt x="827" y="7716"/>
                </a:lnTo>
                <a:lnTo>
                  <a:pt x="700" y="7794"/>
                </a:lnTo>
                <a:lnTo>
                  <a:pt x="652" y="7842"/>
                </a:lnTo>
                <a:lnTo>
                  <a:pt x="621" y="7884"/>
                </a:lnTo>
                <a:lnTo>
                  <a:pt x="573" y="7932"/>
                </a:lnTo>
                <a:lnTo>
                  <a:pt x="557" y="7974"/>
                </a:lnTo>
                <a:lnTo>
                  <a:pt x="541" y="8070"/>
                </a:lnTo>
                <a:lnTo>
                  <a:pt x="557" y="8160"/>
                </a:lnTo>
                <a:lnTo>
                  <a:pt x="605" y="8250"/>
                </a:lnTo>
                <a:lnTo>
                  <a:pt x="700" y="8334"/>
                </a:lnTo>
                <a:lnTo>
                  <a:pt x="764" y="8376"/>
                </a:lnTo>
                <a:lnTo>
                  <a:pt x="827" y="8419"/>
                </a:lnTo>
                <a:lnTo>
                  <a:pt x="907" y="8455"/>
                </a:lnTo>
                <a:lnTo>
                  <a:pt x="986" y="8491"/>
                </a:lnTo>
                <a:lnTo>
                  <a:pt x="12128" y="12913"/>
                </a:lnTo>
                <a:lnTo>
                  <a:pt x="7566" y="16091"/>
                </a:lnTo>
                <a:lnTo>
                  <a:pt x="3752" y="18753"/>
                </a:lnTo>
                <a:lnTo>
                  <a:pt x="192" y="21259"/>
                </a:lnTo>
                <a:lnTo>
                  <a:pt x="128" y="21307"/>
                </a:lnTo>
                <a:lnTo>
                  <a:pt x="80" y="21349"/>
                </a:lnTo>
                <a:lnTo>
                  <a:pt x="49" y="21397"/>
                </a:lnTo>
                <a:lnTo>
                  <a:pt x="17" y="21445"/>
                </a:lnTo>
                <a:lnTo>
                  <a:pt x="1" y="21493"/>
                </a:lnTo>
                <a:lnTo>
                  <a:pt x="1" y="21535"/>
                </a:lnTo>
                <a:lnTo>
                  <a:pt x="1" y="21583"/>
                </a:lnTo>
                <a:lnTo>
                  <a:pt x="17" y="21631"/>
                </a:lnTo>
                <a:lnTo>
                  <a:pt x="33" y="21679"/>
                </a:lnTo>
                <a:lnTo>
                  <a:pt x="64" y="21727"/>
                </a:lnTo>
                <a:lnTo>
                  <a:pt x="96" y="21770"/>
                </a:lnTo>
                <a:lnTo>
                  <a:pt x="144" y="21812"/>
                </a:lnTo>
                <a:lnTo>
                  <a:pt x="207" y="21854"/>
                </a:lnTo>
                <a:lnTo>
                  <a:pt x="271" y="21896"/>
                </a:lnTo>
                <a:lnTo>
                  <a:pt x="351" y="21938"/>
                </a:lnTo>
                <a:lnTo>
                  <a:pt x="430" y="21974"/>
                </a:lnTo>
                <a:lnTo>
                  <a:pt x="525" y="22004"/>
                </a:lnTo>
                <a:lnTo>
                  <a:pt x="637" y="22040"/>
                </a:lnTo>
                <a:lnTo>
                  <a:pt x="732" y="22064"/>
                </a:lnTo>
                <a:lnTo>
                  <a:pt x="843" y="22088"/>
                </a:lnTo>
                <a:lnTo>
                  <a:pt x="954" y="22112"/>
                </a:lnTo>
                <a:lnTo>
                  <a:pt x="1066" y="22130"/>
                </a:lnTo>
                <a:lnTo>
                  <a:pt x="1193" y="22142"/>
                </a:lnTo>
                <a:lnTo>
                  <a:pt x="1320" y="22154"/>
                </a:lnTo>
                <a:lnTo>
                  <a:pt x="1558" y="22166"/>
                </a:lnTo>
                <a:lnTo>
                  <a:pt x="1686" y="22166"/>
                </a:lnTo>
                <a:lnTo>
                  <a:pt x="1813" y="22160"/>
                </a:lnTo>
                <a:lnTo>
                  <a:pt x="1940" y="22154"/>
                </a:lnTo>
                <a:lnTo>
                  <a:pt x="2067" y="22142"/>
                </a:lnTo>
                <a:lnTo>
                  <a:pt x="2178" y="22130"/>
                </a:lnTo>
                <a:lnTo>
                  <a:pt x="2305" y="22106"/>
                </a:lnTo>
                <a:lnTo>
                  <a:pt x="4181" y="21782"/>
                </a:lnTo>
                <a:lnTo>
                  <a:pt x="9219" y="20898"/>
                </a:lnTo>
                <a:lnTo>
                  <a:pt x="16498" y="19606"/>
                </a:lnTo>
                <a:lnTo>
                  <a:pt x="20710" y="18861"/>
                </a:lnTo>
                <a:lnTo>
                  <a:pt x="25113" y="18074"/>
                </a:lnTo>
                <a:lnTo>
                  <a:pt x="42294" y="24888"/>
                </a:lnTo>
                <a:lnTo>
                  <a:pt x="42421" y="24936"/>
                </a:lnTo>
                <a:lnTo>
                  <a:pt x="42548" y="24972"/>
                </a:lnTo>
                <a:lnTo>
                  <a:pt x="42691" y="25008"/>
                </a:lnTo>
                <a:lnTo>
                  <a:pt x="42834" y="25032"/>
                </a:lnTo>
                <a:lnTo>
                  <a:pt x="42993" y="25056"/>
                </a:lnTo>
                <a:lnTo>
                  <a:pt x="43152" y="25068"/>
                </a:lnTo>
                <a:lnTo>
                  <a:pt x="43311" y="25080"/>
                </a:lnTo>
                <a:lnTo>
                  <a:pt x="43645" y="25080"/>
                </a:lnTo>
                <a:lnTo>
                  <a:pt x="43819" y="25068"/>
                </a:lnTo>
                <a:lnTo>
                  <a:pt x="43994" y="25050"/>
                </a:lnTo>
                <a:lnTo>
                  <a:pt x="44169" y="25020"/>
                </a:lnTo>
                <a:lnTo>
                  <a:pt x="44280" y="24996"/>
                </a:lnTo>
                <a:lnTo>
                  <a:pt x="44392" y="24972"/>
                </a:lnTo>
                <a:lnTo>
                  <a:pt x="44487" y="24942"/>
                </a:lnTo>
                <a:lnTo>
                  <a:pt x="44582" y="24912"/>
                </a:lnTo>
                <a:lnTo>
                  <a:pt x="44678" y="24876"/>
                </a:lnTo>
                <a:lnTo>
                  <a:pt x="44757" y="24840"/>
                </a:lnTo>
                <a:lnTo>
                  <a:pt x="44837" y="24804"/>
                </a:lnTo>
                <a:lnTo>
                  <a:pt x="44900" y="24762"/>
                </a:lnTo>
                <a:lnTo>
                  <a:pt x="44948" y="24720"/>
                </a:lnTo>
                <a:lnTo>
                  <a:pt x="44995" y="24678"/>
                </a:lnTo>
                <a:lnTo>
                  <a:pt x="45027" y="24630"/>
                </a:lnTo>
                <a:lnTo>
                  <a:pt x="45059" y="24582"/>
                </a:lnTo>
                <a:lnTo>
                  <a:pt x="45075" y="24533"/>
                </a:lnTo>
                <a:lnTo>
                  <a:pt x="45091" y="24485"/>
                </a:lnTo>
                <a:lnTo>
                  <a:pt x="45091" y="24437"/>
                </a:lnTo>
                <a:lnTo>
                  <a:pt x="45075" y="24389"/>
                </a:lnTo>
                <a:lnTo>
                  <a:pt x="44821" y="23632"/>
                </a:lnTo>
                <a:lnTo>
                  <a:pt x="44105" y="21589"/>
                </a:lnTo>
                <a:lnTo>
                  <a:pt x="43056" y="18609"/>
                </a:lnTo>
                <a:lnTo>
                  <a:pt x="42421" y="16879"/>
                </a:lnTo>
                <a:lnTo>
                  <a:pt x="41737" y="15040"/>
                </a:lnTo>
                <a:lnTo>
                  <a:pt x="44407" y="14541"/>
                </a:lnTo>
                <a:lnTo>
                  <a:pt x="46728" y="14103"/>
                </a:lnTo>
                <a:lnTo>
                  <a:pt x="48762" y="13712"/>
                </a:lnTo>
                <a:lnTo>
                  <a:pt x="50495" y="13370"/>
                </a:lnTo>
                <a:lnTo>
                  <a:pt x="51973" y="13075"/>
                </a:lnTo>
                <a:lnTo>
                  <a:pt x="53197" y="12817"/>
                </a:lnTo>
                <a:lnTo>
                  <a:pt x="54214" y="12594"/>
                </a:lnTo>
                <a:lnTo>
                  <a:pt x="55024" y="12408"/>
                </a:lnTo>
                <a:lnTo>
                  <a:pt x="55660" y="12246"/>
                </a:lnTo>
                <a:lnTo>
                  <a:pt x="55930" y="12174"/>
                </a:lnTo>
                <a:lnTo>
                  <a:pt x="56153" y="12114"/>
                </a:lnTo>
                <a:lnTo>
                  <a:pt x="56343" y="12054"/>
                </a:lnTo>
                <a:lnTo>
                  <a:pt x="56502" y="11994"/>
                </a:lnTo>
                <a:lnTo>
                  <a:pt x="56645" y="11946"/>
                </a:lnTo>
                <a:lnTo>
                  <a:pt x="56757" y="11897"/>
                </a:lnTo>
                <a:lnTo>
                  <a:pt x="56836" y="11849"/>
                </a:lnTo>
                <a:lnTo>
                  <a:pt x="56916" y="11807"/>
                </a:lnTo>
                <a:lnTo>
                  <a:pt x="56963" y="11765"/>
                </a:lnTo>
                <a:lnTo>
                  <a:pt x="57011" y="11729"/>
                </a:lnTo>
                <a:lnTo>
                  <a:pt x="57059" y="11651"/>
                </a:lnTo>
                <a:lnTo>
                  <a:pt x="57090" y="11573"/>
                </a:lnTo>
                <a:lnTo>
                  <a:pt x="57106" y="11495"/>
                </a:lnTo>
                <a:lnTo>
                  <a:pt x="57090" y="11417"/>
                </a:lnTo>
                <a:lnTo>
                  <a:pt x="57059" y="11339"/>
                </a:lnTo>
                <a:lnTo>
                  <a:pt x="56995" y="11267"/>
                </a:lnTo>
                <a:lnTo>
                  <a:pt x="56916" y="11194"/>
                </a:lnTo>
                <a:lnTo>
                  <a:pt x="56804" y="11122"/>
                </a:lnTo>
                <a:lnTo>
                  <a:pt x="56677" y="11062"/>
                </a:lnTo>
                <a:lnTo>
                  <a:pt x="56534" y="11008"/>
                </a:lnTo>
                <a:lnTo>
                  <a:pt x="56312" y="10936"/>
                </a:lnTo>
                <a:lnTo>
                  <a:pt x="56041" y="10864"/>
                </a:lnTo>
                <a:lnTo>
                  <a:pt x="55708" y="10792"/>
                </a:lnTo>
                <a:lnTo>
                  <a:pt x="55279" y="10708"/>
                </a:lnTo>
                <a:lnTo>
                  <a:pt x="54770" y="10624"/>
                </a:lnTo>
                <a:lnTo>
                  <a:pt x="54150" y="10534"/>
                </a:lnTo>
                <a:lnTo>
                  <a:pt x="53403" y="10443"/>
                </a:lnTo>
                <a:lnTo>
                  <a:pt x="52545" y="10341"/>
                </a:lnTo>
                <a:lnTo>
                  <a:pt x="51528" y="10233"/>
                </a:lnTo>
                <a:lnTo>
                  <a:pt x="50367" y="10125"/>
                </a:lnTo>
                <a:lnTo>
                  <a:pt x="49048" y="10005"/>
                </a:lnTo>
                <a:lnTo>
                  <a:pt x="47538" y="9885"/>
                </a:lnTo>
                <a:lnTo>
                  <a:pt x="45854" y="9752"/>
                </a:lnTo>
                <a:lnTo>
                  <a:pt x="43946" y="9614"/>
                </a:lnTo>
                <a:lnTo>
                  <a:pt x="41833" y="9470"/>
                </a:lnTo>
                <a:lnTo>
                  <a:pt x="39496" y="9320"/>
                </a:lnTo>
                <a:lnTo>
                  <a:pt x="38813" y="7679"/>
                </a:lnTo>
                <a:lnTo>
                  <a:pt x="38193" y="6243"/>
                </a:lnTo>
                <a:lnTo>
                  <a:pt x="37621" y="5000"/>
                </a:lnTo>
                <a:lnTo>
                  <a:pt x="37096" y="3936"/>
                </a:lnTo>
                <a:lnTo>
                  <a:pt x="36842" y="3461"/>
                </a:lnTo>
                <a:lnTo>
                  <a:pt x="36620" y="3029"/>
                </a:lnTo>
                <a:lnTo>
                  <a:pt x="36397" y="2638"/>
                </a:lnTo>
                <a:lnTo>
                  <a:pt x="36175" y="2278"/>
                </a:lnTo>
                <a:lnTo>
                  <a:pt x="35968" y="1953"/>
                </a:lnTo>
                <a:lnTo>
                  <a:pt x="35777" y="1665"/>
                </a:lnTo>
                <a:lnTo>
                  <a:pt x="35586" y="1401"/>
                </a:lnTo>
                <a:lnTo>
                  <a:pt x="35412" y="1166"/>
                </a:lnTo>
                <a:lnTo>
                  <a:pt x="35221" y="962"/>
                </a:lnTo>
                <a:lnTo>
                  <a:pt x="35062" y="782"/>
                </a:lnTo>
                <a:lnTo>
                  <a:pt x="34887" y="625"/>
                </a:lnTo>
                <a:lnTo>
                  <a:pt x="34728" y="493"/>
                </a:lnTo>
                <a:lnTo>
                  <a:pt x="34569" y="379"/>
                </a:lnTo>
                <a:lnTo>
                  <a:pt x="34410" y="289"/>
                </a:lnTo>
                <a:lnTo>
                  <a:pt x="34267" y="211"/>
                </a:lnTo>
                <a:lnTo>
                  <a:pt x="34108" y="151"/>
                </a:lnTo>
                <a:lnTo>
                  <a:pt x="33965" y="103"/>
                </a:lnTo>
                <a:lnTo>
                  <a:pt x="33822" y="67"/>
                </a:lnTo>
                <a:lnTo>
                  <a:pt x="33663" y="37"/>
                </a:lnTo>
                <a:lnTo>
                  <a:pt x="33520" y="25"/>
                </a:lnTo>
                <a:lnTo>
                  <a:pt x="33361" y="13"/>
                </a:lnTo>
                <a:lnTo>
                  <a:pt x="33218" y="7"/>
                </a:lnTo>
                <a:lnTo>
                  <a:pt x="329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5" name="Google Shape;115;p7"/>
          <p:cNvSpPr/>
          <p:nvPr/>
        </p:nvSpPr>
        <p:spPr>
          <a:xfrm>
            <a:off x="997587" y="5172101"/>
            <a:ext cx="450686" cy="596095"/>
          </a:xfrm>
          <a:custGeom>
            <a:avLst/>
            <a:gdLst/>
            <a:ahLst/>
            <a:cxnLst/>
            <a:rect l="l" t="t" r="r" b="b"/>
            <a:pathLst>
              <a:path w="20757" h="7843" extrusionOk="0">
                <a:moveTo>
                  <a:pt x="10379" y="1227"/>
                </a:moveTo>
                <a:lnTo>
                  <a:pt x="10744" y="1233"/>
                </a:lnTo>
                <a:lnTo>
                  <a:pt x="11110" y="1245"/>
                </a:lnTo>
                <a:lnTo>
                  <a:pt x="11459" y="1257"/>
                </a:lnTo>
                <a:lnTo>
                  <a:pt x="11809" y="1281"/>
                </a:lnTo>
                <a:lnTo>
                  <a:pt x="12159" y="1311"/>
                </a:lnTo>
                <a:lnTo>
                  <a:pt x="12492" y="1347"/>
                </a:lnTo>
                <a:lnTo>
                  <a:pt x="12826" y="1389"/>
                </a:lnTo>
                <a:lnTo>
                  <a:pt x="13144" y="1437"/>
                </a:lnTo>
                <a:lnTo>
                  <a:pt x="13462" y="1491"/>
                </a:lnTo>
                <a:lnTo>
                  <a:pt x="13764" y="1551"/>
                </a:lnTo>
                <a:lnTo>
                  <a:pt x="14066" y="1617"/>
                </a:lnTo>
                <a:lnTo>
                  <a:pt x="14352" y="1689"/>
                </a:lnTo>
                <a:lnTo>
                  <a:pt x="14638" y="1761"/>
                </a:lnTo>
                <a:lnTo>
                  <a:pt x="14908" y="1846"/>
                </a:lnTo>
                <a:lnTo>
                  <a:pt x="15162" y="1930"/>
                </a:lnTo>
                <a:lnTo>
                  <a:pt x="15417" y="2020"/>
                </a:lnTo>
                <a:lnTo>
                  <a:pt x="15655" y="2110"/>
                </a:lnTo>
                <a:lnTo>
                  <a:pt x="15878" y="2206"/>
                </a:lnTo>
                <a:lnTo>
                  <a:pt x="16084" y="2308"/>
                </a:lnTo>
                <a:lnTo>
                  <a:pt x="16291" y="2416"/>
                </a:lnTo>
                <a:lnTo>
                  <a:pt x="16466" y="2524"/>
                </a:lnTo>
                <a:lnTo>
                  <a:pt x="16641" y="2639"/>
                </a:lnTo>
                <a:lnTo>
                  <a:pt x="16800" y="2753"/>
                </a:lnTo>
                <a:lnTo>
                  <a:pt x="16943" y="2873"/>
                </a:lnTo>
                <a:lnTo>
                  <a:pt x="17070" y="2999"/>
                </a:lnTo>
                <a:lnTo>
                  <a:pt x="17181" y="3119"/>
                </a:lnTo>
                <a:lnTo>
                  <a:pt x="17276" y="3252"/>
                </a:lnTo>
                <a:lnTo>
                  <a:pt x="17356" y="3378"/>
                </a:lnTo>
                <a:lnTo>
                  <a:pt x="17419" y="3510"/>
                </a:lnTo>
                <a:lnTo>
                  <a:pt x="17467" y="3648"/>
                </a:lnTo>
                <a:lnTo>
                  <a:pt x="17499" y="3780"/>
                </a:lnTo>
                <a:lnTo>
                  <a:pt x="17499" y="3918"/>
                </a:lnTo>
                <a:lnTo>
                  <a:pt x="17499" y="4063"/>
                </a:lnTo>
                <a:lnTo>
                  <a:pt x="17467" y="4195"/>
                </a:lnTo>
                <a:lnTo>
                  <a:pt x="17419" y="4333"/>
                </a:lnTo>
                <a:lnTo>
                  <a:pt x="17356" y="4465"/>
                </a:lnTo>
                <a:lnTo>
                  <a:pt x="17276" y="4591"/>
                </a:lnTo>
                <a:lnTo>
                  <a:pt x="17181" y="4724"/>
                </a:lnTo>
                <a:lnTo>
                  <a:pt x="17070" y="4844"/>
                </a:lnTo>
                <a:lnTo>
                  <a:pt x="16943" y="4970"/>
                </a:lnTo>
                <a:lnTo>
                  <a:pt x="16800" y="5090"/>
                </a:lnTo>
                <a:lnTo>
                  <a:pt x="16641" y="5204"/>
                </a:lnTo>
                <a:lnTo>
                  <a:pt x="16466" y="5318"/>
                </a:lnTo>
                <a:lnTo>
                  <a:pt x="16291" y="5427"/>
                </a:lnTo>
                <a:lnTo>
                  <a:pt x="16084" y="5535"/>
                </a:lnTo>
                <a:lnTo>
                  <a:pt x="15878" y="5631"/>
                </a:lnTo>
                <a:lnTo>
                  <a:pt x="15655" y="5733"/>
                </a:lnTo>
                <a:lnTo>
                  <a:pt x="15417" y="5823"/>
                </a:lnTo>
                <a:lnTo>
                  <a:pt x="15162" y="5913"/>
                </a:lnTo>
                <a:lnTo>
                  <a:pt x="14908" y="5997"/>
                </a:lnTo>
                <a:lnTo>
                  <a:pt x="14638" y="6082"/>
                </a:lnTo>
                <a:lnTo>
                  <a:pt x="14352" y="6154"/>
                </a:lnTo>
                <a:lnTo>
                  <a:pt x="14066" y="6226"/>
                </a:lnTo>
                <a:lnTo>
                  <a:pt x="13764" y="6292"/>
                </a:lnTo>
                <a:lnTo>
                  <a:pt x="13462" y="6352"/>
                </a:lnTo>
                <a:lnTo>
                  <a:pt x="13144" y="6406"/>
                </a:lnTo>
                <a:lnTo>
                  <a:pt x="12826" y="6454"/>
                </a:lnTo>
                <a:lnTo>
                  <a:pt x="12492" y="6496"/>
                </a:lnTo>
                <a:lnTo>
                  <a:pt x="12159" y="6532"/>
                </a:lnTo>
                <a:lnTo>
                  <a:pt x="11809" y="6562"/>
                </a:lnTo>
                <a:lnTo>
                  <a:pt x="11459" y="6586"/>
                </a:lnTo>
                <a:lnTo>
                  <a:pt x="11110" y="6598"/>
                </a:lnTo>
                <a:lnTo>
                  <a:pt x="10744" y="6610"/>
                </a:lnTo>
                <a:lnTo>
                  <a:pt x="10379" y="6616"/>
                </a:lnTo>
                <a:lnTo>
                  <a:pt x="10013" y="6610"/>
                </a:lnTo>
                <a:lnTo>
                  <a:pt x="9647" y="6598"/>
                </a:lnTo>
                <a:lnTo>
                  <a:pt x="9298" y="6586"/>
                </a:lnTo>
                <a:lnTo>
                  <a:pt x="8948" y="6562"/>
                </a:lnTo>
                <a:lnTo>
                  <a:pt x="8598" y="6532"/>
                </a:lnTo>
                <a:lnTo>
                  <a:pt x="8265" y="6496"/>
                </a:lnTo>
                <a:lnTo>
                  <a:pt x="7931" y="6454"/>
                </a:lnTo>
                <a:lnTo>
                  <a:pt x="7613" y="6406"/>
                </a:lnTo>
                <a:lnTo>
                  <a:pt x="7295" y="6352"/>
                </a:lnTo>
                <a:lnTo>
                  <a:pt x="6977" y="6292"/>
                </a:lnTo>
                <a:lnTo>
                  <a:pt x="6691" y="6226"/>
                </a:lnTo>
                <a:lnTo>
                  <a:pt x="6405" y="6154"/>
                </a:lnTo>
                <a:lnTo>
                  <a:pt x="6119" y="6082"/>
                </a:lnTo>
                <a:lnTo>
                  <a:pt x="5849" y="5997"/>
                </a:lnTo>
                <a:lnTo>
                  <a:pt x="5595" y="5913"/>
                </a:lnTo>
                <a:lnTo>
                  <a:pt x="5340" y="5823"/>
                </a:lnTo>
                <a:lnTo>
                  <a:pt x="5102" y="5733"/>
                </a:lnTo>
                <a:lnTo>
                  <a:pt x="4879" y="5631"/>
                </a:lnTo>
                <a:lnTo>
                  <a:pt x="4673" y="5535"/>
                </a:lnTo>
                <a:lnTo>
                  <a:pt x="4466" y="5427"/>
                </a:lnTo>
                <a:lnTo>
                  <a:pt x="4291" y="5318"/>
                </a:lnTo>
                <a:lnTo>
                  <a:pt x="4116" y="5204"/>
                </a:lnTo>
                <a:lnTo>
                  <a:pt x="3958" y="5090"/>
                </a:lnTo>
                <a:lnTo>
                  <a:pt x="3814" y="4970"/>
                </a:lnTo>
                <a:lnTo>
                  <a:pt x="3687" y="4844"/>
                </a:lnTo>
                <a:lnTo>
                  <a:pt x="3576" y="4724"/>
                </a:lnTo>
                <a:lnTo>
                  <a:pt x="3481" y="4591"/>
                </a:lnTo>
                <a:lnTo>
                  <a:pt x="3401" y="4465"/>
                </a:lnTo>
                <a:lnTo>
                  <a:pt x="3338" y="4333"/>
                </a:lnTo>
                <a:lnTo>
                  <a:pt x="3290" y="4195"/>
                </a:lnTo>
                <a:lnTo>
                  <a:pt x="3258" y="4063"/>
                </a:lnTo>
                <a:lnTo>
                  <a:pt x="3258" y="3918"/>
                </a:lnTo>
                <a:lnTo>
                  <a:pt x="3258" y="3780"/>
                </a:lnTo>
                <a:lnTo>
                  <a:pt x="3290" y="3648"/>
                </a:lnTo>
                <a:lnTo>
                  <a:pt x="3338" y="3510"/>
                </a:lnTo>
                <a:lnTo>
                  <a:pt x="3401" y="3378"/>
                </a:lnTo>
                <a:lnTo>
                  <a:pt x="3481" y="3252"/>
                </a:lnTo>
                <a:lnTo>
                  <a:pt x="3576" y="3119"/>
                </a:lnTo>
                <a:lnTo>
                  <a:pt x="3687" y="2999"/>
                </a:lnTo>
                <a:lnTo>
                  <a:pt x="3814" y="2873"/>
                </a:lnTo>
                <a:lnTo>
                  <a:pt x="3958" y="2753"/>
                </a:lnTo>
                <a:lnTo>
                  <a:pt x="4116" y="2639"/>
                </a:lnTo>
                <a:lnTo>
                  <a:pt x="4291" y="2524"/>
                </a:lnTo>
                <a:lnTo>
                  <a:pt x="4466" y="2416"/>
                </a:lnTo>
                <a:lnTo>
                  <a:pt x="4673" y="2308"/>
                </a:lnTo>
                <a:lnTo>
                  <a:pt x="4879" y="2206"/>
                </a:lnTo>
                <a:lnTo>
                  <a:pt x="5102" y="2110"/>
                </a:lnTo>
                <a:lnTo>
                  <a:pt x="5340" y="2020"/>
                </a:lnTo>
                <a:lnTo>
                  <a:pt x="5595" y="1930"/>
                </a:lnTo>
                <a:lnTo>
                  <a:pt x="5849" y="1846"/>
                </a:lnTo>
                <a:lnTo>
                  <a:pt x="6119" y="1761"/>
                </a:lnTo>
                <a:lnTo>
                  <a:pt x="6405" y="1689"/>
                </a:lnTo>
                <a:lnTo>
                  <a:pt x="6691" y="1617"/>
                </a:lnTo>
                <a:lnTo>
                  <a:pt x="6977" y="1551"/>
                </a:lnTo>
                <a:lnTo>
                  <a:pt x="7295" y="1491"/>
                </a:lnTo>
                <a:lnTo>
                  <a:pt x="7613" y="1437"/>
                </a:lnTo>
                <a:lnTo>
                  <a:pt x="7931" y="1389"/>
                </a:lnTo>
                <a:lnTo>
                  <a:pt x="8265" y="1347"/>
                </a:lnTo>
                <a:lnTo>
                  <a:pt x="8598" y="1311"/>
                </a:lnTo>
                <a:lnTo>
                  <a:pt x="8948" y="1281"/>
                </a:lnTo>
                <a:lnTo>
                  <a:pt x="9298" y="1257"/>
                </a:lnTo>
                <a:lnTo>
                  <a:pt x="9647" y="1245"/>
                </a:lnTo>
                <a:lnTo>
                  <a:pt x="10013" y="1233"/>
                </a:lnTo>
                <a:lnTo>
                  <a:pt x="10379" y="1227"/>
                </a:lnTo>
                <a:close/>
                <a:moveTo>
                  <a:pt x="10379" y="1"/>
                </a:moveTo>
                <a:lnTo>
                  <a:pt x="9838" y="7"/>
                </a:lnTo>
                <a:lnTo>
                  <a:pt x="9314" y="19"/>
                </a:lnTo>
                <a:lnTo>
                  <a:pt x="8805" y="43"/>
                </a:lnTo>
                <a:lnTo>
                  <a:pt x="8296" y="79"/>
                </a:lnTo>
                <a:lnTo>
                  <a:pt x="7788" y="121"/>
                </a:lnTo>
                <a:lnTo>
                  <a:pt x="7295" y="175"/>
                </a:lnTo>
                <a:lnTo>
                  <a:pt x="6818" y="235"/>
                </a:lnTo>
                <a:lnTo>
                  <a:pt x="6342" y="307"/>
                </a:lnTo>
                <a:lnTo>
                  <a:pt x="5881" y="385"/>
                </a:lnTo>
                <a:lnTo>
                  <a:pt x="5436" y="476"/>
                </a:lnTo>
                <a:lnTo>
                  <a:pt x="5006" y="566"/>
                </a:lnTo>
                <a:lnTo>
                  <a:pt x="4577" y="668"/>
                </a:lnTo>
                <a:lnTo>
                  <a:pt x="4180" y="782"/>
                </a:lnTo>
                <a:lnTo>
                  <a:pt x="3783" y="896"/>
                </a:lnTo>
                <a:lnTo>
                  <a:pt x="3401" y="1022"/>
                </a:lnTo>
                <a:lnTo>
                  <a:pt x="3052" y="1149"/>
                </a:lnTo>
                <a:lnTo>
                  <a:pt x="2702" y="1287"/>
                </a:lnTo>
                <a:lnTo>
                  <a:pt x="2384" y="1431"/>
                </a:lnTo>
                <a:lnTo>
                  <a:pt x="2066" y="1575"/>
                </a:lnTo>
                <a:lnTo>
                  <a:pt x="1780" y="1731"/>
                </a:lnTo>
                <a:lnTo>
                  <a:pt x="1510" y="1888"/>
                </a:lnTo>
                <a:lnTo>
                  <a:pt x="1256" y="2056"/>
                </a:lnTo>
                <a:lnTo>
                  <a:pt x="1033" y="2224"/>
                </a:lnTo>
                <a:lnTo>
                  <a:pt x="826" y="2398"/>
                </a:lnTo>
                <a:lnTo>
                  <a:pt x="636" y="2573"/>
                </a:lnTo>
                <a:lnTo>
                  <a:pt x="477" y="2759"/>
                </a:lnTo>
                <a:lnTo>
                  <a:pt x="334" y="2945"/>
                </a:lnTo>
                <a:lnTo>
                  <a:pt x="223" y="3131"/>
                </a:lnTo>
                <a:lnTo>
                  <a:pt x="127" y="3324"/>
                </a:lnTo>
                <a:lnTo>
                  <a:pt x="64" y="3522"/>
                </a:lnTo>
                <a:lnTo>
                  <a:pt x="16" y="3720"/>
                </a:lnTo>
                <a:lnTo>
                  <a:pt x="0" y="3918"/>
                </a:lnTo>
                <a:lnTo>
                  <a:pt x="16" y="4123"/>
                </a:lnTo>
                <a:lnTo>
                  <a:pt x="64" y="4321"/>
                </a:lnTo>
                <a:lnTo>
                  <a:pt x="127" y="4519"/>
                </a:lnTo>
                <a:lnTo>
                  <a:pt x="223" y="4712"/>
                </a:lnTo>
                <a:lnTo>
                  <a:pt x="334" y="4898"/>
                </a:lnTo>
                <a:lnTo>
                  <a:pt x="477" y="5084"/>
                </a:lnTo>
                <a:lnTo>
                  <a:pt x="636" y="5270"/>
                </a:lnTo>
                <a:lnTo>
                  <a:pt x="826" y="5445"/>
                </a:lnTo>
                <a:lnTo>
                  <a:pt x="1033" y="5619"/>
                </a:lnTo>
                <a:lnTo>
                  <a:pt x="1256" y="5787"/>
                </a:lnTo>
                <a:lnTo>
                  <a:pt x="1510" y="5955"/>
                </a:lnTo>
                <a:lnTo>
                  <a:pt x="1780" y="6112"/>
                </a:lnTo>
                <a:lnTo>
                  <a:pt x="2066" y="6268"/>
                </a:lnTo>
                <a:lnTo>
                  <a:pt x="2384" y="6412"/>
                </a:lnTo>
                <a:lnTo>
                  <a:pt x="2702" y="6556"/>
                </a:lnTo>
                <a:lnTo>
                  <a:pt x="3052" y="6694"/>
                </a:lnTo>
                <a:lnTo>
                  <a:pt x="3401" y="6821"/>
                </a:lnTo>
                <a:lnTo>
                  <a:pt x="3783" y="6947"/>
                </a:lnTo>
                <a:lnTo>
                  <a:pt x="4180" y="7061"/>
                </a:lnTo>
                <a:lnTo>
                  <a:pt x="4577" y="7175"/>
                </a:lnTo>
                <a:lnTo>
                  <a:pt x="5006" y="7277"/>
                </a:lnTo>
                <a:lnTo>
                  <a:pt x="5436" y="7367"/>
                </a:lnTo>
                <a:lnTo>
                  <a:pt x="5881" y="7457"/>
                </a:lnTo>
                <a:lnTo>
                  <a:pt x="6342" y="7536"/>
                </a:lnTo>
                <a:lnTo>
                  <a:pt x="6818" y="7608"/>
                </a:lnTo>
                <a:lnTo>
                  <a:pt x="7295" y="7668"/>
                </a:lnTo>
                <a:lnTo>
                  <a:pt x="7788" y="7722"/>
                </a:lnTo>
                <a:lnTo>
                  <a:pt x="8296" y="7764"/>
                </a:lnTo>
                <a:lnTo>
                  <a:pt x="8805" y="7800"/>
                </a:lnTo>
                <a:lnTo>
                  <a:pt x="9314" y="7824"/>
                </a:lnTo>
                <a:lnTo>
                  <a:pt x="9838" y="7836"/>
                </a:lnTo>
                <a:lnTo>
                  <a:pt x="10379" y="7842"/>
                </a:lnTo>
                <a:lnTo>
                  <a:pt x="10919" y="7836"/>
                </a:lnTo>
                <a:lnTo>
                  <a:pt x="11443" y="7824"/>
                </a:lnTo>
                <a:lnTo>
                  <a:pt x="11952" y="7800"/>
                </a:lnTo>
                <a:lnTo>
                  <a:pt x="12461" y="7764"/>
                </a:lnTo>
                <a:lnTo>
                  <a:pt x="12969" y="7722"/>
                </a:lnTo>
                <a:lnTo>
                  <a:pt x="13462" y="7668"/>
                </a:lnTo>
                <a:lnTo>
                  <a:pt x="13939" y="7608"/>
                </a:lnTo>
                <a:lnTo>
                  <a:pt x="14415" y="7536"/>
                </a:lnTo>
                <a:lnTo>
                  <a:pt x="14876" y="7457"/>
                </a:lnTo>
                <a:lnTo>
                  <a:pt x="15321" y="7367"/>
                </a:lnTo>
                <a:lnTo>
                  <a:pt x="15751" y="7277"/>
                </a:lnTo>
                <a:lnTo>
                  <a:pt x="16180" y="7175"/>
                </a:lnTo>
                <a:lnTo>
                  <a:pt x="16577" y="7061"/>
                </a:lnTo>
                <a:lnTo>
                  <a:pt x="16974" y="6947"/>
                </a:lnTo>
                <a:lnTo>
                  <a:pt x="17356" y="6821"/>
                </a:lnTo>
                <a:lnTo>
                  <a:pt x="17705" y="6694"/>
                </a:lnTo>
                <a:lnTo>
                  <a:pt x="18055" y="6556"/>
                </a:lnTo>
                <a:lnTo>
                  <a:pt x="18373" y="6412"/>
                </a:lnTo>
                <a:lnTo>
                  <a:pt x="18691" y="6268"/>
                </a:lnTo>
                <a:lnTo>
                  <a:pt x="18977" y="6112"/>
                </a:lnTo>
                <a:lnTo>
                  <a:pt x="19247" y="5955"/>
                </a:lnTo>
                <a:lnTo>
                  <a:pt x="19501" y="5787"/>
                </a:lnTo>
                <a:lnTo>
                  <a:pt x="19724" y="5619"/>
                </a:lnTo>
                <a:lnTo>
                  <a:pt x="19931" y="5445"/>
                </a:lnTo>
                <a:lnTo>
                  <a:pt x="20121" y="5270"/>
                </a:lnTo>
                <a:lnTo>
                  <a:pt x="20280" y="5084"/>
                </a:lnTo>
                <a:lnTo>
                  <a:pt x="20423" y="4898"/>
                </a:lnTo>
                <a:lnTo>
                  <a:pt x="20534" y="4712"/>
                </a:lnTo>
                <a:lnTo>
                  <a:pt x="20630" y="4519"/>
                </a:lnTo>
                <a:lnTo>
                  <a:pt x="20693" y="4321"/>
                </a:lnTo>
                <a:lnTo>
                  <a:pt x="20741" y="4123"/>
                </a:lnTo>
                <a:lnTo>
                  <a:pt x="20757" y="3918"/>
                </a:lnTo>
                <a:lnTo>
                  <a:pt x="20741" y="3720"/>
                </a:lnTo>
                <a:lnTo>
                  <a:pt x="20693" y="3522"/>
                </a:lnTo>
                <a:lnTo>
                  <a:pt x="20630" y="3324"/>
                </a:lnTo>
                <a:lnTo>
                  <a:pt x="20534" y="3131"/>
                </a:lnTo>
                <a:lnTo>
                  <a:pt x="20423" y="2945"/>
                </a:lnTo>
                <a:lnTo>
                  <a:pt x="20280" y="2759"/>
                </a:lnTo>
                <a:lnTo>
                  <a:pt x="20121" y="2573"/>
                </a:lnTo>
                <a:lnTo>
                  <a:pt x="19931" y="2398"/>
                </a:lnTo>
                <a:lnTo>
                  <a:pt x="19724" y="2224"/>
                </a:lnTo>
                <a:lnTo>
                  <a:pt x="19501" y="2056"/>
                </a:lnTo>
                <a:lnTo>
                  <a:pt x="19247" y="1888"/>
                </a:lnTo>
                <a:lnTo>
                  <a:pt x="18977" y="1731"/>
                </a:lnTo>
                <a:lnTo>
                  <a:pt x="18691" y="1575"/>
                </a:lnTo>
                <a:lnTo>
                  <a:pt x="18373" y="1431"/>
                </a:lnTo>
                <a:lnTo>
                  <a:pt x="18055" y="1287"/>
                </a:lnTo>
                <a:lnTo>
                  <a:pt x="17705" y="1149"/>
                </a:lnTo>
                <a:lnTo>
                  <a:pt x="17356" y="1022"/>
                </a:lnTo>
                <a:lnTo>
                  <a:pt x="16974" y="896"/>
                </a:lnTo>
                <a:lnTo>
                  <a:pt x="16577" y="782"/>
                </a:lnTo>
                <a:lnTo>
                  <a:pt x="16180" y="668"/>
                </a:lnTo>
                <a:lnTo>
                  <a:pt x="15751" y="566"/>
                </a:lnTo>
                <a:lnTo>
                  <a:pt x="15321" y="476"/>
                </a:lnTo>
                <a:lnTo>
                  <a:pt x="14876" y="385"/>
                </a:lnTo>
                <a:lnTo>
                  <a:pt x="14415" y="307"/>
                </a:lnTo>
                <a:lnTo>
                  <a:pt x="13939" y="235"/>
                </a:lnTo>
                <a:lnTo>
                  <a:pt x="13462" y="175"/>
                </a:lnTo>
                <a:lnTo>
                  <a:pt x="12969" y="121"/>
                </a:lnTo>
                <a:lnTo>
                  <a:pt x="12461" y="79"/>
                </a:lnTo>
                <a:lnTo>
                  <a:pt x="11952" y="43"/>
                </a:lnTo>
                <a:lnTo>
                  <a:pt x="11443" y="19"/>
                </a:lnTo>
                <a:lnTo>
                  <a:pt x="10919" y="7"/>
                </a:lnTo>
                <a:lnTo>
                  <a:pt x="103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6" name="Google Shape;116;p7"/>
          <p:cNvSpPr/>
          <p:nvPr/>
        </p:nvSpPr>
        <p:spPr>
          <a:xfrm>
            <a:off x="7572352" y="5042405"/>
            <a:ext cx="230195" cy="304465"/>
          </a:xfrm>
          <a:custGeom>
            <a:avLst/>
            <a:gdLst/>
            <a:ahLst/>
            <a:cxnLst/>
            <a:rect l="l" t="t" r="r" b="b"/>
            <a:pathLst>
              <a:path w="20757" h="7843" extrusionOk="0">
                <a:moveTo>
                  <a:pt x="10379" y="1227"/>
                </a:moveTo>
                <a:lnTo>
                  <a:pt x="10744" y="1233"/>
                </a:lnTo>
                <a:lnTo>
                  <a:pt x="11110" y="1245"/>
                </a:lnTo>
                <a:lnTo>
                  <a:pt x="11459" y="1257"/>
                </a:lnTo>
                <a:lnTo>
                  <a:pt x="11809" y="1281"/>
                </a:lnTo>
                <a:lnTo>
                  <a:pt x="12159" y="1311"/>
                </a:lnTo>
                <a:lnTo>
                  <a:pt x="12492" y="1347"/>
                </a:lnTo>
                <a:lnTo>
                  <a:pt x="12826" y="1389"/>
                </a:lnTo>
                <a:lnTo>
                  <a:pt x="13144" y="1437"/>
                </a:lnTo>
                <a:lnTo>
                  <a:pt x="13462" y="1491"/>
                </a:lnTo>
                <a:lnTo>
                  <a:pt x="13764" y="1551"/>
                </a:lnTo>
                <a:lnTo>
                  <a:pt x="14066" y="1617"/>
                </a:lnTo>
                <a:lnTo>
                  <a:pt x="14352" y="1689"/>
                </a:lnTo>
                <a:lnTo>
                  <a:pt x="14638" y="1761"/>
                </a:lnTo>
                <a:lnTo>
                  <a:pt x="14908" y="1846"/>
                </a:lnTo>
                <a:lnTo>
                  <a:pt x="15162" y="1930"/>
                </a:lnTo>
                <a:lnTo>
                  <a:pt x="15417" y="2020"/>
                </a:lnTo>
                <a:lnTo>
                  <a:pt x="15655" y="2110"/>
                </a:lnTo>
                <a:lnTo>
                  <a:pt x="15878" y="2206"/>
                </a:lnTo>
                <a:lnTo>
                  <a:pt x="16084" y="2308"/>
                </a:lnTo>
                <a:lnTo>
                  <a:pt x="16291" y="2416"/>
                </a:lnTo>
                <a:lnTo>
                  <a:pt x="16466" y="2524"/>
                </a:lnTo>
                <a:lnTo>
                  <a:pt x="16641" y="2639"/>
                </a:lnTo>
                <a:lnTo>
                  <a:pt x="16800" y="2753"/>
                </a:lnTo>
                <a:lnTo>
                  <a:pt x="16943" y="2873"/>
                </a:lnTo>
                <a:lnTo>
                  <a:pt x="17070" y="2999"/>
                </a:lnTo>
                <a:lnTo>
                  <a:pt x="17181" y="3119"/>
                </a:lnTo>
                <a:lnTo>
                  <a:pt x="17276" y="3252"/>
                </a:lnTo>
                <a:lnTo>
                  <a:pt x="17356" y="3378"/>
                </a:lnTo>
                <a:lnTo>
                  <a:pt x="17419" y="3510"/>
                </a:lnTo>
                <a:lnTo>
                  <a:pt x="17467" y="3648"/>
                </a:lnTo>
                <a:lnTo>
                  <a:pt x="17499" y="3780"/>
                </a:lnTo>
                <a:lnTo>
                  <a:pt x="17499" y="3918"/>
                </a:lnTo>
                <a:lnTo>
                  <a:pt x="17499" y="4063"/>
                </a:lnTo>
                <a:lnTo>
                  <a:pt x="17467" y="4195"/>
                </a:lnTo>
                <a:lnTo>
                  <a:pt x="17419" y="4333"/>
                </a:lnTo>
                <a:lnTo>
                  <a:pt x="17356" y="4465"/>
                </a:lnTo>
                <a:lnTo>
                  <a:pt x="17276" y="4591"/>
                </a:lnTo>
                <a:lnTo>
                  <a:pt x="17181" y="4724"/>
                </a:lnTo>
                <a:lnTo>
                  <a:pt x="17070" y="4844"/>
                </a:lnTo>
                <a:lnTo>
                  <a:pt x="16943" y="4970"/>
                </a:lnTo>
                <a:lnTo>
                  <a:pt x="16800" y="5090"/>
                </a:lnTo>
                <a:lnTo>
                  <a:pt x="16641" y="5204"/>
                </a:lnTo>
                <a:lnTo>
                  <a:pt x="16466" y="5318"/>
                </a:lnTo>
                <a:lnTo>
                  <a:pt x="16291" y="5427"/>
                </a:lnTo>
                <a:lnTo>
                  <a:pt x="16084" y="5535"/>
                </a:lnTo>
                <a:lnTo>
                  <a:pt x="15878" y="5631"/>
                </a:lnTo>
                <a:lnTo>
                  <a:pt x="15655" y="5733"/>
                </a:lnTo>
                <a:lnTo>
                  <a:pt x="15417" y="5823"/>
                </a:lnTo>
                <a:lnTo>
                  <a:pt x="15162" y="5913"/>
                </a:lnTo>
                <a:lnTo>
                  <a:pt x="14908" y="5997"/>
                </a:lnTo>
                <a:lnTo>
                  <a:pt x="14638" y="6082"/>
                </a:lnTo>
                <a:lnTo>
                  <a:pt x="14352" y="6154"/>
                </a:lnTo>
                <a:lnTo>
                  <a:pt x="14066" y="6226"/>
                </a:lnTo>
                <a:lnTo>
                  <a:pt x="13764" y="6292"/>
                </a:lnTo>
                <a:lnTo>
                  <a:pt x="13462" y="6352"/>
                </a:lnTo>
                <a:lnTo>
                  <a:pt x="13144" y="6406"/>
                </a:lnTo>
                <a:lnTo>
                  <a:pt x="12826" y="6454"/>
                </a:lnTo>
                <a:lnTo>
                  <a:pt x="12492" y="6496"/>
                </a:lnTo>
                <a:lnTo>
                  <a:pt x="12159" y="6532"/>
                </a:lnTo>
                <a:lnTo>
                  <a:pt x="11809" y="6562"/>
                </a:lnTo>
                <a:lnTo>
                  <a:pt x="11459" y="6586"/>
                </a:lnTo>
                <a:lnTo>
                  <a:pt x="11110" y="6598"/>
                </a:lnTo>
                <a:lnTo>
                  <a:pt x="10744" y="6610"/>
                </a:lnTo>
                <a:lnTo>
                  <a:pt x="10379" y="6616"/>
                </a:lnTo>
                <a:lnTo>
                  <a:pt x="10013" y="6610"/>
                </a:lnTo>
                <a:lnTo>
                  <a:pt x="9647" y="6598"/>
                </a:lnTo>
                <a:lnTo>
                  <a:pt x="9298" y="6586"/>
                </a:lnTo>
                <a:lnTo>
                  <a:pt x="8948" y="6562"/>
                </a:lnTo>
                <a:lnTo>
                  <a:pt x="8598" y="6532"/>
                </a:lnTo>
                <a:lnTo>
                  <a:pt x="8265" y="6496"/>
                </a:lnTo>
                <a:lnTo>
                  <a:pt x="7931" y="6454"/>
                </a:lnTo>
                <a:lnTo>
                  <a:pt x="7613" y="6406"/>
                </a:lnTo>
                <a:lnTo>
                  <a:pt x="7295" y="6352"/>
                </a:lnTo>
                <a:lnTo>
                  <a:pt x="6977" y="6292"/>
                </a:lnTo>
                <a:lnTo>
                  <a:pt x="6691" y="6226"/>
                </a:lnTo>
                <a:lnTo>
                  <a:pt x="6405" y="6154"/>
                </a:lnTo>
                <a:lnTo>
                  <a:pt x="6119" y="6082"/>
                </a:lnTo>
                <a:lnTo>
                  <a:pt x="5849" y="5997"/>
                </a:lnTo>
                <a:lnTo>
                  <a:pt x="5595" y="5913"/>
                </a:lnTo>
                <a:lnTo>
                  <a:pt x="5340" y="5823"/>
                </a:lnTo>
                <a:lnTo>
                  <a:pt x="5102" y="5733"/>
                </a:lnTo>
                <a:lnTo>
                  <a:pt x="4879" y="5631"/>
                </a:lnTo>
                <a:lnTo>
                  <a:pt x="4673" y="5535"/>
                </a:lnTo>
                <a:lnTo>
                  <a:pt x="4466" y="5427"/>
                </a:lnTo>
                <a:lnTo>
                  <a:pt x="4291" y="5318"/>
                </a:lnTo>
                <a:lnTo>
                  <a:pt x="4116" y="5204"/>
                </a:lnTo>
                <a:lnTo>
                  <a:pt x="3958" y="5090"/>
                </a:lnTo>
                <a:lnTo>
                  <a:pt x="3814" y="4970"/>
                </a:lnTo>
                <a:lnTo>
                  <a:pt x="3687" y="4844"/>
                </a:lnTo>
                <a:lnTo>
                  <a:pt x="3576" y="4724"/>
                </a:lnTo>
                <a:lnTo>
                  <a:pt x="3481" y="4591"/>
                </a:lnTo>
                <a:lnTo>
                  <a:pt x="3401" y="4465"/>
                </a:lnTo>
                <a:lnTo>
                  <a:pt x="3338" y="4333"/>
                </a:lnTo>
                <a:lnTo>
                  <a:pt x="3290" y="4195"/>
                </a:lnTo>
                <a:lnTo>
                  <a:pt x="3258" y="4063"/>
                </a:lnTo>
                <a:lnTo>
                  <a:pt x="3258" y="3918"/>
                </a:lnTo>
                <a:lnTo>
                  <a:pt x="3258" y="3780"/>
                </a:lnTo>
                <a:lnTo>
                  <a:pt x="3290" y="3648"/>
                </a:lnTo>
                <a:lnTo>
                  <a:pt x="3338" y="3510"/>
                </a:lnTo>
                <a:lnTo>
                  <a:pt x="3401" y="3378"/>
                </a:lnTo>
                <a:lnTo>
                  <a:pt x="3481" y="3252"/>
                </a:lnTo>
                <a:lnTo>
                  <a:pt x="3576" y="3119"/>
                </a:lnTo>
                <a:lnTo>
                  <a:pt x="3687" y="2999"/>
                </a:lnTo>
                <a:lnTo>
                  <a:pt x="3814" y="2873"/>
                </a:lnTo>
                <a:lnTo>
                  <a:pt x="3958" y="2753"/>
                </a:lnTo>
                <a:lnTo>
                  <a:pt x="4116" y="2639"/>
                </a:lnTo>
                <a:lnTo>
                  <a:pt x="4291" y="2524"/>
                </a:lnTo>
                <a:lnTo>
                  <a:pt x="4466" y="2416"/>
                </a:lnTo>
                <a:lnTo>
                  <a:pt x="4673" y="2308"/>
                </a:lnTo>
                <a:lnTo>
                  <a:pt x="4879" y="2206"/>
                </a:lnTo>
                <a:lnTo>
                  <a:pt x="5102" y="2110"/>
                </a:lnTo>
                <a:lnTo>
                  <a:pt x="5340" y="2020"/>
                </a:lnTo>
                <a:lnTo>
                  <a:pt x="5595" y="1930"/>
                </a:lnTo>
                <a:lnTo>
                  <a:pt x="5849" y="1846"/>
                </a:lnTo>
                <a:lnTo>
                  <a:pt x="6119" y="1761"/>
                </a:lnTo>
                <a:lnTo>
                  <a:pt x="6405" y="1689"/>
                </a:lnTo>
                <a:lnTo>
                  <a:pt x="6691" y="1617"/>
                </a:lnTo>
                <a:lnTo>
                  <a:pt x="6977" y="1551"/>
                </a:lnTo>
                <a:lnTo>
                  <a:pt x="7295" y="1491"/>
                </a:lnTo>
                <a:lnTo>
                  <a:pt x="7613" y="1437"/>
                </a:lnTo>
                <a:lnTo>
                  <a:pt x="7931" y="1389"/>
                </a:lnTo>
                <a:lnTo>
                  <a:pt x="8265" y="1347"/>
                </a:lnTo>
                <a:lnTo>
                  <a:pt x="8598" y="1311"/>
                </a:lnTo>
                <a:lnTo>
                  <a:pt x="8948" y="1281"/>
                </a:lnTo>
                <a:lnTo>
                  <a:pt x="9298" y="1257"/>
                </a:lnTo>
                <a:lnTo>
                  <a:pt x="9647" y="1245"/>
                </a:lnTo>
                <a:lnTo>
                  <a:pt x="10013" y="1233"/>
                </a:lnTo>
                <a:lnTo>
                  <a:pt x="10379" y="1227"/>
                </a:lnTo>
                <a:close/>
                <a:moveTo>
                  <a:pt x="10379" y="1"/>
                </a:moveTo>
                <a:lnTo>
                  <a:pt x="9838" y="7"/>
                </a:lnTo>
                <a:lnTo>
                  <a:pt x="9314" y="19"/>
                </a:lnTo>
                <a:lnTo>
                  <a:pt x="8805" y="43"/>
                </a:lnTo>
                <a:lnTo>
                  <a:pt x="8296" y="79"/>
                </a:lnTo>
                <a:lnTo>
                  <a:pt x="7788" y="121"/>
                </a:lnTo>
                <a:lnTo>
                  <a:pt x="7295" y="175"/>
                </a:lnTo>
                <a:lnTo>
                  <a:pt x="6818" y="235"/>
                </a:lnTo>
                <a:lnTo>
                  <a:pt x="6342" y="307"/>
                </a:lnTo>
                <a:lnTo>
                  <a:pt x="5881" y="385"/>
                </a:lnTo>
                <a:lnTo>
                  <a:pt x="5436" y="476"/>
                </a:lnTo>
                <a:lnTo>
                  <a:pt x="5006" y="566"/>
                </a:lnTo>
                <a:lnTo>
                  <a:pt x="4577" y="668"/>
                </a:lnTo>
                <a:lnTo>
                  <a:pt x="4180" y="782"/>
                </a:lnTo>
                <a:lnTo>
                  <a:pt x="3783" y="896"/>
                </a:lnTo>
                <a:lnTo>
                  <a:pt x="3401" y="1022"/>
                </a:lnTo>
                <a:lnTo>
                  <a:pt x="3052" y="1149"/>
                </a:lnTo>
                <a:lnTo>
                  <a:pt x="2702" y="1287"/>
                </a:lnTo>
                <a:lnTo>
                  <a:pt x="2384" y="1431"/>
                </a:lnTo>
                <a:lnTo>
                  <a:pt x="2066" y="1575"/>
                </a:lnTo>
                <a:lnTo>
                  <a:pt x="1780" y="1731"/>
                </a:lnTo>
                <a:lnTo>
                  <a:pt x="1510" y="1888"/>
                </a:lnTo>
                <a:lnTo>
                  <a:pt x="1256" y="2056"/>
                </a:lnTo>
                <a:lnTo>
                  <a:pt x="1033" y="2224"/>
                </a:lnTo>
                <a:lnTo>
                  <a:pt x="826" y="2398"/>
                </a:lnTo>
                <a:lnTo>
                  <a:pt x="636" y="2573"/>
                </a:lnTo>
                <a:lnTo>
                  <a:pt x="477" y="2759"/>
                </a:lnTo>
                <a:lnTo>
                  <a:pt x="334" y="2945"/>
                </a:lnTo>
                <a:lnTo>
                  <a:pt x="223" y="3131"/>
                </a:lnTo>
                <a:lnTo>
                  <a:pt x="127" y="3324"/>
                </a:lnTo>
                <a:lnTo>
                  <a:pt x="64" y="3522"/>
                </a:lnTo>
                <a:lnTo>
                  <a:pt x="16" y="3720"/>
                </a:lnTo>
                <a:lnTo>
                  <a:pt x="0" y="3918"/>
                </a:lnTo>
                <a:lnTo>
                  <a:pt x="16" y="4123"/>
                </a:lnTo>
                <a:lnTo>
                  <a:pt x="64" y="4321"/>
                </a:lnTo>
                <a:lnTo>
                  <a:pt x="127" y="4519"/>
                </a:lnTo>
                <a:lnTo>
                  <a:pt x="223" y="4712"/>
                </a:lnTo>
                <a:lnTo>
                  <a:pt x="334" y="4898"/>
                </a:lnTo>
                <a:lnTo>
                  <a:pt x="477" y="5084"/>
                </a:lnTo>
                <a:lnTo>
                  <a:pt x="636" y="5270"/>
                </a:lnTo>
                <a:lnTo>
                  <a:pt x="826" y="5445"/>
                </a:lnTo>
                <a:lnTo>
                  <a:pt x="1033" y="5619"/>
                </a:lnTo>
                <a:lnTo>
                  <a:pt x="1256" y="5787"/>
                </a:lnTo>
                <a:lnTo>
                  <a:pt x="1510" y="5955"/>
                </a:lnTo>
                <a:lnTo>
                  <a:pt x="1780" y="6112"/>
                </a:lnTo>
                <a:lnTo>
                  <a:pt x="2066" y="6268"/>
                </a:lnTo>
                <a:lnTo>
                  <a:pt x="2384" y="6412"/>
                </a:lnTo>
                <a:lnTo>
                  <a:pt x="2702" y="6556"/>
                </a:lnTo>
                <a:lnTo>
                  <a:pt x="3052" y="6694"/>
                </a:lnTo>
                <a:lnTo>
                  <a:pt x="3401" y="6821"/>
                </a:lnTo>
                <a:lnTo>
                  <a:pt x="3783" y="6947"/>
                </a:lnTo>
                <a:lnTo>
                  <a:pt x="4180" y="7061"/>
                </a:lnTo>
                <a:lnTo>
                  <a:pt x="4577" y="7175"/>
                </a:lnTo>
                <a:lnTo>
                  <a:pt x="5006" y="7277"/>
                </a:lnTo>
                <a:lnTo>
                  <a:pt x="5436" y="7367"/>
                </a:lnTo>
                <a:lnTo>
                  <a:pt x="5881" y="7457"/>
                </a:lnTo>
                <a:lnTo>
                  <a:pt x="6342" y="7536"/>
                </a:lnTo>
                <a:lnTo>
                  <a:pt x="6818" y="7608"/>
                </a:lnTo>
                <a:lnTo>
                  <a:pt x="7295" y="7668"/>
                </a:lnTo>
                <a:lnTo>
                  <a:pt x="7788" y="7722"/>
                </a:lnTo>
                <a:lnTo>
                  <a:pt x="8296" y="7764"/>
                </a:lnTo>
                <a:lnTo>
                  <a:pt x="8805" y="7800"/>
                </a:lnTo>
                <a:lnTo>
                  <a:pt x="9314" y="7824"/>
                </a:lnTo>
                <a:lnTo>
                  <a:pt x="9838" y="7836"/>
                </a:lnTo>
                <a:lnTo>
                  <a:pt x="10379" y="7842"/>
                </a:lnTo>
                <a:lnTo>
                  <a:pt x="10919" y="7836"/>
                </a:lnTo>
                <a:lnTo>
                  <a:pt x="11443" y="7824"/>
                </a:lnTo>
                <a:lnTo>
                  <a:pt x="11952" y="7800"/>
                </a:lnTo>
                <a:lnTo>
                  <a:pt x="12461" y="7764"/>
                </a:lnTo>
                <a:lnTo>
                  <a:pt x="12969" y="7722"/>
                </a:lnTo>
                <a:lnTo>
                  <a:pt x="13462" y="7668"/>
                </a:lnTo>
                <a:lnTo>
                  <a:pt x="13939" y="7608"/>
                </a:lnTo>
                <a:lnTo>
                  <a:pt x="14415" y="7536"/>
                </a:lnTo>
                <a:lnTo>
                  <a:pt x="14876" y="7457"/>
                </a:lnTo>
                <a:lnTo>
                  <a:pt x="15321" y="7367"/>
                </a:lnTo>
                <a:lnTo>
                  <a:pt x="15751" y="7277"/>
                </a:lnTo>
                <a:lnTo>
                  <a:pt x="16180" y="7175"/>
                </a:lnTo>
                <a:lnTo>
                  <a:pt x="16577" y="7061"/>
                </a:lnTo>
                <a:lnTo>
                  <a:pt x="16974" y="6947"/>
                </a:lnTo>
                <a:lnTo>
                  <a:pt x="17356" y="6821"/>
                </a:lnTo>
                <a:lnTo>
                  <a:pt x="17705" y="6694"/>
                </a:lnTo>
                <a:lnTo>
                  <a:pt x="18055" y="6556"/>
                </a:lnTo>
                <a:lnTo>
                  <a:pt x="18373" y="6412"/>
                </a:lnTo>
                <a:lnTo>
                  <a:pt x="18691" y="6268"/>
                </a:lnTo>
                <a:lnTo>
                  <a:pt x="18977" y="6112"/>
                </a:lnTo>
                <a:lnTo>
                  <a:pt x="19247" y="5955"/>
                </a:lnTo>
                <a:lnTo>
                  <a:pt x="19501" y="5787"/>
                </a:lnTo>
                <a:lnTo>
                  <a:pt x="19724" y="5619"/>
                </a:lnTo>
                <a:lnTo>
                  <a:pt x="19931" y="5445"/>
                </a:lnTo>
                <a:lnTo>
                  <a:pt x="20121" y="5270"/>
                </a:lnTo>
                <a:lnTo>
                  <a:pt x="20280" y="5084"/>
                </a:lnTo>
                <a:lnTo>
                  <a:pt x="20423" y="4898"/>
                </a:lnTo>
                <a:lnTo>
                  <a:pt x="20534" y="4712"/>
                </a:lnTo>
                <a:lnTo>
                  <a:pt x="20630" y="4519"/>
                </a:lnTo>
                <a:lnTo>
                  <a:pt x="20693" y="4321"/>
                </a:lnTo>
                <a:lnTo>
                  <a:pt x="20741" y="4123"/>
                </a:lnTo>
                <a:lnTo>
                  <a:pt x="20757" y="3918"/>
                </a:lnTo>
                <a:lnTo>
                  <a:pt x="20741" y="3720"/>
                </a:lnTo>
                <a:lnTo>
                  <a:pt x="20693" y="3522"/>
                </a:lnTo>
                <a:lnTo>
                  <a:pt x="20630" y="3324"/>
                </a:lnTo>
                <a:lnTo>
                  <a:pt x="20534" y="3131"/>
                </a:lnTo>
                <a:lnTo>
                  <a:pt x="20423" y="2945"/>
                </a:lnTo>
                <a:lnTo>
                  <a:pt x="20280" y="2759"/>
                </a:lnTo>
                <a:lnTo>
                  <a:pt x="20121" y="2573"/>
                </a:lnTo>
                <a:lnTo>
                  <a:pt x="19931" y="2398"/>
                </a:lnTo>
                <a:lnTo>
                  <a:pt x="19724" y="2224"/>
                </a:lnTo>
                <a:lnTo>
                  <a:pt x="19501" y="2056"/>
                </a:lnTo>
                <a:lnTo>
                  <a:pt x="19247" y="1888"/>
                </a:lnTo>
                <a:lnTo>
                  <a:pt x="18977" y="1731"/>
                </a:lnTo>
                <a:lnTo>
                  <a:pt x="18691" y="1575"/>
                </a:lnTo>
                <a:lnTo>
                  <a:pt x="18373" y="1431"/>
                </a:lnTo>
                <a:lnTo>
                  <a:pt x="18055" y="1287"/>
                </a:lnTo>
                <a:lnTo>
                  <a:pt x="17705" y="1149"/>
                </a:lnTo>
                <a:lnTo>
                  <a:pt x="17356" y="1022"/>
                </a:lnTo>
                <a:lnTo>
                  <a:pt x="16974" y="896"/>
                </a:lnTo>
                <a:lnTo>
                  <a:pt x="16577" y="782"/>
                </a:lnTo>
                <a:lnTo>
                  <a:pt x="16180" y="668"/>
                </a:lnTo>
                <a:lnTo>
                  <a:pt x="15751" y="566"/>
                </a:lnTo>
                <a:lnTo>
                  <a:pt x="15321" y="476"/>
                </a:lnTo>
                <a:lnTo>
                  <a:pt x="14876" y="385"/>
                </a:lnTo>
                <a:lnTo>
                  <a:pt x="14415" y="307"/>
                </a:lnTo>
                <a:lnTo>
                  <a:pt x="13939" y="235"/>
                </a:lnTo>
                <a:lnTo>
                  <a:pt x="13462" y="175"/>
                </a:lnTo>
                <a:lnTo>
                  <a:pt x="12969" y="121"/>
                </a:lnTo>
                <a:lnTo>
                  <a:pt x="12461" y="79"/>
                </a:lnTo>
                <a:lnTo>
                  <a:pt x="11952" y="43"/>
                </a:lnTo>
                <a:lnTo>
                  <a:pt x="11443" y="19"/>
                </a:lnTo>
                <a:lnTo>
                  <a:pt x="10919" y="7"/>
                </a:lnTo>
                <a:lnTo>
                  <a:pt x="103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17" name="Google Shape;117;p7"/>
          <p:cNvGrpSpPr/>
          <p:nvPr/>
        </p:nvGrpSpPr>
        <p:grpSpPr>
          <a:xfrm>
            <a:off x="585124" y="719992"/>
            <a:ext cx="555176" cy="763541"/>
            <a:chOff x="5285884" y="-1380494"/>
            <a:chExt cx="870591" cy="898144"/>
          </a:xfrm>
        </p:grpSpPr>
        <p:sp>
          <p:nvSpPr>
            <p:cNvPr id="118" name="Google Shape;118;p7"/>
            <p:cNvSpPr/>
            <p:nvPr/>
          </p:nvSpPr>
          <p:spPr>
            <a:xfrm rot="10800000">
              <a:off x="5298859" y="-1365927"/>
              <a:ext cx="844437" cy="869013"/>
            </a:xfrm>
            <a:custGeom>
              <a:avLst/>
              <a:gdLst/>
              <a:ahLst/>
              <a:cxnLst/>
              <a:rect l="l" t="t" r="r" b="b"/>
              <a:pathLst>
                <a:path w="33190" h="151067" extrusionOk="0">
                  <a:moveTo>
                    <a:pt x="16602" y="0"/>
                  </a:moveTo>
                  <a:lnTo>
                    <a:pt x="16471" y="73"/>
                  </a:lnTo>
                  <a:lnTo>
                    <a:pt x="16347" y="217"/>
                  </a:lnTo>
                  <a:lnTo>
                    <a:pt x="16223" y="398"/>
                  </a:lnTo>
                  <a:lnTo>
                    <a:pt x="16099" y="687"/>
                  </a:lnTo>
                  <a:lnTo>
                    <a:pt x="15982" y="1049"/>
                  </a:lnTo>
                  <a:lnTo>
                    <a:pt x="15865" y="1483"/>
                  </a:lnTo>
                  <a:lnTo>
                    <a:pt x="15756" y="1953"/>
                  </a:lnTo>
                  <a:lnTo>
                    <a:pt x="15639" y="2532"/>
                  </a:lnTo>
                  <a:lnTo>
                    <a:pt x="15537" y="3110"/>
                  </a:lnTo>
                  <a:lnTo>
                    <a:pt x="15435" y="3798"/>
                  </a:lnTo>
                  <a:lnTo>
                    <a:pt x="15333" y="4521"/>
                  </a:lnTo>
                  <a:lnTo>
                    <a:pt x="15231" y="5280"/>
                  </a:lnTo>
                  <a:lnTo>
                    <a:pt x="15136" y="6112"/>
                  </a:lnTo>
                  <a:lnTo>
                    <a:pt x="15041" y="6980"/>
                  </a:lnTo>
                  <a:lnTo>
                    <a:pt x="14954" y="7884"/>
                  </a:lnTo>
                  <a:lnTo>
                    <a:pt x="14859" y="8861"/>
                  </a:lnTo>
                  <a:lnTo>
                    <a:pt x="14778" y="9837"/>
                  </a:lnTo>
                  <a:lnTo>
                    <a:pt x="14691" y="10886"/>
                  </a:lnTo>
                  <a:lnTo>
                    <a:pt x="14611" y="11935"/>
                  </a:lnTo>
                  <a:lnTo>
                    <a:pt x="14530" y="13020"/>
                  </a:lnTo>
                  <a:lnTo>
                    <a:pt x="14385" y="15299"/>
                  </a:lnTo>
                  <a:lnTo>
                    <a:pt x="14246" y="17613"/>
                  </a:lnTo>
                  <a:lnTo>
                    <a:pt x="14115" y="20036"/>
                  </a:lnTo>
                  <a:lnTo>
                    <a:pt x="13991" y="22496"/>
                  </a:lnTo>
                  <a:lnTo>
                    <a:pt x="13881" y="24955"/>
                  </a:lnTo>
                  <a:lnTo>
                    <a:pt x="13779" y="27450"/>
                  </a:lnTo>
                  <a:lnTo>
                    <a:pt x="13684" y="29874"/>
                  </a:lnTo>
                  <a:lnTo>
                    <a:pt x="13597" y="32297"/>
                  </a:lnTo>
                  <a:lnTo>
                    <a:pt x="13517" y="34611"/>
                  </a:lnTo>
                  <a:lnTo>
                    <a:pt x="13451" y="36890"/>
                  </a:lnTo>
                  <a:lnTo>
                    <a:pt x="13334" y="41013"/>
                  </a:lnTo>
                  <a:lnTo>
                    <a:pt x="13247" y="44557"/>
                  </a:lnTo>
                  <a:lnTo>
                    <a:pt x="13181" y="47306"/>
                  </a:lnTo>
                  <a:lnTo>
                    <a:pt x="13137" y="49693"/>
                  </a:lnTo>
                  <a:lnTo>
                    <a:pt x="12926" y="48246"/>
                  </a:lnTo>
                  <a:lnTo>
                    <a:pt x="12678" y="46655"/>
                  </a:lnTo>
                  <a:lnTo>
                    <a:pt x="12342" y="44557"/>
                  </a:lnTo>
                  <a:lnTo>
                    <a:pt x="12145" y="43400"/>
                  </a:lnTo>
                  <a:lnTo>
                    <a:pt x="11926" y="42134"/>
                  </a:lnTo>
                  <a:lnTo>
                    <a:pt x="11693" y="40832"/>
                  </a:lnTo>
                  <a:lnTo>
                    <a:pt x="11445" y="39494"/>
                  </a:lnTo>
                  <a:lnTo>
                    <a:pt x="11182" y="38083"/>
                  </a:lnTo>
                  <a:lnTo>
                    <a:pt x="10905" y="36673"/>
                  </a:lnTo>
                  <a:lnTo>
                    <a:pt x="10613" y="35262"/>
                  </a:lnTo>
                  <a:lnTo>
                    <a:pt x="10307" y="33888"/>
                  </a:lnTo>
                  <a:lnTo>
                    <a:pt x="9993" y="32478"/>
                  </a:lnTo>
                  <a:lnTo>
                    <a:pt x="9672" y="31139"/>
                  </a:lnTo>
                  <a:lnTo>
                    <a:pt x="9337" y="29874"/>
                  </a:lnTo>
                  <a:lnTo>
                    <a:pt x="8994" y="28644"/>
                  </a:lnTo>
                  <a:lnTo>
                    <a:pt x="8819" y="28029"/>
                  </a:lnTo>
                  <a:lnTo>
                    <a:pt x="8644" y="27487"/>
                  </a:lnTo>
                  <a:lnTo>
                    <a:pt x="8469" y="26944"/>
                  </a:lnTo>
                  <a:lnTo>
                    <a:pt x="8294" y="26402"/>
                  </a:lnTo>
                  <a:lnTo>
                    <a:pt x="8112" y="25931"/>
                  </a:lnTo>
                  <a:lnTo>
                    <a:pt x="7929" y="25461"/>
                  </a:lnTo>
                  <a:lnTo>
                    <a:pt x="7754" y="25027"/>
                  </a:lnTo>
                  <a:lnTo>
                    <a:pt x="7572" y="24629"/>
                  </a:lnTo>
                  <a:lnTo>
                    <a:pt x="7389" y="24268"/>
                  </a:lnTo>
                  <a:lnTo>
                    <a:pt x="7207" y="23906"/>
                  </a:lnTo>
                  <a:lnTo>
                    <a:pt x="7017" y="23617"/>
                  </a:lnTo>
                  <a:lnTo>
                    <a:pt x="6835" y="23364"/>
                  </a:lnTo>
                  <a:lnTo>
                    <a:pt x="6653" y="23147"/>
                  </a:lnTo>
                  <a:lnTo>
                    <a:pt x="6470" y="22966"/>
                  </a:lnTo>
                  <a:lnTo>
                    <a:pt x="6281" y="22821"/>
                  </a:lnTo>
                  <a:lnTo>
                    <a:pt x="6098" y="22749"/>
                  </a:lnTo>
                  <a:lnTo>
                    <a:pt x="5916" y="22676"/>
                  </a:lnTo>
                  <a:lnTo>
                    <a:pt x="5734" y="22676"/>
                  </a:lnTo>
                  <a:lnTo>
                    <a:pt x="5551" y="22749"/>
                  </a:lnTo>
                  <a:lnTo>
                    <a:pt x="5369" y="22857"/>
                  </a:lnTo>
                  <a:lnTo>
                    <a:pt x="5187" y="23002"/>
                  </a:lnTo>
                  <a:lnTo>
                    <a:pt x="5011" y="23219"/>
                  </a:lnTo>
                  <a:lnTo>
                    <a:pt x="4829" y="23508"/>
                  </a:lnTo>
                  <a:lnTo>
                    <a:pt x="4654" y="23834"/>
                  </a:lnTo>
                  <a:lnTo>
                    <a:pt x="4486" y="24232"/>
                  </a:lnTo>
                  <a:lnTo>
                    <a:pt x="4340" y="24629"/>
                  </a:lnTo>
                  <a:lnTo>
                    <a:pt x="4209" y="25100"/>
                  </a:lnTo>
                  <a:lnTo>
                    <a:pt x="4092" y="25606"/>
                  </a:lnTo>
                  <a:lnTo>
                    <a:pt x="4041" y="25895"/>
                  </a:lnTo>
                  <a:lnTo>
                    <a:pt x="3998" y="26148"/>
                  </a:lnTo>
                  <a:lnTo>
                    <a:pt x="3954" y="26438"/>
                  </a:lnTo>
                  <a:lnTo>
                    <a:pt x="3917" y="26727"/>
                  </a:lnTo>
                  <a:lnTo>
                    <a:pt x="3852" y="27342"/>
                  </a:lnTo>
                  <a:lnTo>
                    <a:pt x="3808" y="27993"/>
                  </a:lnTo>
                  <a:lnTo>
                    <a:pt x="3771" y="28680"/>
                  </a:lnTo>
                  <a:lnTo>
                    <a:pt x="3757" y="29367"/>
                  </a:lnTo>
                  <a:lnTo>
                    <a:pt x="3750" y="30091"/>
                  </a:lnTo>
                  <a:lnTo>
                    <a:pt x="3757" y="30850"/>
                  </a:lnTo>
                  <a:lnTo>
                    <a:pt x="3779" y="31646"/>
                  </a:lnTo>
                  <a:lnTo>
                    <a:pt x="3815" y="32478"/>
                  </a:lnTo>
                  <a:lnTo>
                    <a:pt x="3859" y="33309"/>
                  </a:lnTo>
                  <a:lnTo>
                    <a:pt x="3917" y="34141"/>
                  </a:lnTo>
                  <a:lnTo>
                    <a:pt x="3983" y="35009"/>
                  </a:lnTo>
                  <a:lnTo>
                    <a:pt x="4063" y="35913"/>
                  </a:lnTo>
                  <a:lnTo>
                    <a:pt x="4151" y="36817"/>
                  </a:lnTo>
                  <a:lnTo>
                    <a:pt x="4253" y="37722"/>
                  </a:lnTo>
                  <a:lnTo>
                    <a:pt x="4355" y="38662"/>
                  </a:lnTo>
                  <a:lnTo>
                    <a:pt x="4472" y="39602"/>
                  </a:lnTo>
                  <a:lnTo>
                    <a:pt x="4596" y="40543"/>
                  </a:lnTo>
                  <a:lnTo>
                    <a:pt x="4727" y="41519"/>
                  </a:lnTo>
                  <a:lnTo>
                    <a:pt x="4866" y="42496"/>
                  </a:lnTo>
                  <a:lnTo>
                    <a:pt x="5004" y="43436"/>
                  </a:lnTo>
                  <a:lnTo>
                    <a:pt x="5311" y="45425"/>
                  </a:lnTo>
                  <a:lnTo>
                    <a:pt x="5631" y="47378"/>
                  </a:lnTo>
                  <a:lnTo>
                    <a:pt x="5974" y="49295"/>
                  </a:lnTo>
                  <a:lnTo>
                    <a:pt x="6324" y="51248"/>
                  </a:lnTo>
                  <a:lnTo>
                    <a:pt x="6682" y="53128"/>
                  </a:lnTo>
                  <a:lnTo>
                    <a:pt x="7039" y="54973"/>
                  </a:lnTo>
                  <a:lnTo>
                    <a:pt x="7397" y="56745"/>
                  </a:lnTo>
                  <a:lnTo>
                    <a:pt x="7747" y="58445"/>
                  </a:lnTo>
                  <a:lnTo>
                    <a:pt x="8090" y="60072"/>
                  </a:lnTo>
                  <a:lnTo>
                    <a:pt x="8425" y="61591"/>
                  </a:lnTo>
                  <a:lnTo>
                    <a:pt x="8739" y="63038"/>
                  </a:lnTo>
                  <a:lnTo>
                    <a:pt x="9293" y="65497"/>
                  </a:lnTo>
                  <a:lnTo>
                    <a:pt x="9731" y="67378"/>
                  </a:lnTo>
                  <a:lnTo>
                    <a:pt x="10117" y="69005"/>
                  </a:lnTo>
                  <a:lnTo>
                    <a:pt x="10001" y="68933"/>
                  </a:lnTo>
                  <a:lnTo>
                    <a:pt x="9672" y="68716"/>
                  </a:lnTo>
                  <a:lnTo>
                    <a:pt x="9155" y="68427"/>
                  </a:lnTo>
                  <a:lnTo>
                    <a:pt x="8841" y="68318"/>
                  </a:lnTo>
                  <a:lnTo>
                    <a:pt x="8491" y="68174"/>
                  </a:lnTo>
                  <a:lnTo>
                    <a:pt x="8112" y="68065"/>
                  </a:lnTo>
                  <a:lnTo>
                    <a:pt x="7710" y="67993"/>
                  </a:lnTo>
                  <a:lnTo>
                    <a:pt x="7280" y="67957"/>
                  </a:lnTo>
                  <a:lnTo>
                    <a:pt x="6835" y="67957"/>
                  </a:lnTo>
                  <a:lnTo>
                    <a:pt x="6368" y="67993"/>
                  </a:lnTo>
                  <a:lnTo>
                    <a:pt x="5901" y="68101"/>
                  </a:lnTo>
                  <a:lnTo>
                    <a:pt x="5420" y="68282"/>
                  </a:lnTo>
                  <a:lnTo>
                    <a:pt x="4938" y="68535"/>
                  </a:lnTo>
                  <a:lnTo>
                    <a:pt x="4698" y="68716"/>
                  </a:lnTo>
                  <a:lnTo>
                    <a:pt x="4457" y="68897"/>
                  </a:lnTo>
                  <a:lnTo>
                    <a:pt x="4216" y="69078"/>
                  </a:lnTo>
                  <a:lnTo>
                    <a:pt x="3983" y="69331"/>
                  </a:lnTo>
                  <a:lnTo>
                    <a:pt x="3750" y="69584"/>
                  </a:lnTo>
                  <a:lnTo>
                    <a:pt x="3516" y="69873"/>
                  </a:lnTo>
                  <a:lnTo>
                    <a:pt x="3283" y="70163"/>
                  </a:lnTo>
                  <a:lnTo>
                    <a:pt x="3057" y="70488"/>
                  </a:lnTo>
                  <a:lnTo>
                    <a:pt x="2838" y="70886"/>
                  </a:lnTo>
                  <a:lnTo>
                    <a:pt x="2619" y="71284"/>
                  </a:lnTo>
                  <a:lnTo>
                    <a:pt x="2407" y="71682"/>
                  </a:lnTo>
                  <a:lnTo>
                    <a:pt x="2203" y="72152"/>
                  </a:lnTo>
                  <a:lnTo>
                    <a:pt x="2006" y="72658"/>
                  </a:lnTo>
                  <a:lnTo>
                    <a:pt x="1809" y="73201"/>
                  </a:lnTo>
                  <a:lnTo>
                    <a:pt x="1627" y="73743"/>
                  </a:lnTo>
                  <a:lnTo>
                    <a:pt x="1445" y="74358"/>
                  </a:lnTo>
                  <a:lnTo>
                    <a:pt x="1277" y="75009"/>
                  </a:lnTo>
                  <a:lnTo>
                    <a:pt x="1109" y="75660"/>
                  </a:lnTo>
                  <a:lnTo>
                    <a:pt x="956" y="76383"/>
                  </a:lnTo>
                  <a:lnTo>
                    <a:pt x="817" y="77143"/>
                  </a:lnTo>
                  <a:lnTo>
                    <a:pt x="679" y="77975"/>
                  </a:lnTo>
                  <a:lnTo>
                    <a:pt x="555" y="78807"/>
                  </a:lnTo>
                  <a:lnTo>
                    <a:pt x="445" y="79711"/>
                  </a:lnTo>
                  <a:lnTo>
                    <a:pt x="343" y="80651"/>
                  </a:lnTo>
                  <a:lnTo>
                    <a:pt x="256" y="81627"/>
                  </a:lnTo>
                  <a:lnTo>
                    <a:pt x="175" y="82640"/>
                  </a:lnTo>
                  <a:lnTo>
                    <a:pt x="117" y="83725"/>
                  </a:lnTo>
                  <a:lnTo>
                    <a:pt x="66" y="84846"/>
                  </a:lnTo>
                  <a:lnTo>
                    <a:pt x="29" y="86040"/>
                  </a:lnTo>
                  <a:lnTo>
                    <a:pt x="8" y="87269"/>
                  </a:lnTo>
                  <a:lnTo>
                    <a:pt x="0" y="88535"/>
                  </a:lnTo>
                  <a:lnTo>
                    <a:pt x="8" y="89873"/>
                  </a:lnTo>
                  <a:lnTo>
                    <a:pt x="22" y="90995"/>
                  </a:lnTo>
                  <a:lnTo>
                    <a:pt x="59" y="92080"/>
                  </a:lnTo>
                  <a:lnTo>
                    <a:pt x="110" y="93092"/>
                  </a:lnTo>
                  <a:lnTo>
                    <a:pt x="175" y="94033"/>
                  </a:lnTo>
                  <a:lnTo>
                    <a:pt x="256" y="94937"/>
                  </a:lnTo>
                  <a:lnTo>
                    <a:pt x="350" y="95769"/>
                  </a:lnTo>
                  <a:lnTo>
                    <a:pt x="453" y="96528"/>
                  </a:lnTo>
                  <a:lnTo>
                    <a:pt x="569" y="97251"/>
                  </a:lnTo>
                  <a:lnTo>
                    <a:pt x="701" y="97939"/>
                  </a:lnTo>
                  <a:lnTo>
                    <a:pt x="839" y="98553"/>
                  </a:lnTo>
                  <a:lnTo>
                    <a:pt x="992" y="99132"/>
                  </a:lnTo>
                  <a:lnTo>
                    <a:pt x="1153" y="99674"/>
                  </a:lnTo>
                  <a:lnTo>
                    <a:pt x="1328" y="100145"/>
                  </a:lnTo>
                  <a:lnTo>
                    <a:pt x="1503" y="100579"/>
                  </a:lnTo>
                  <a:lnTo>
                    <a:pt x="1693" y="100976"/>
                  </a:lnTo>
                  <a:lnTo>
                    <a:pt x="1889" y="101302"/>
                  </a:lnTo>
                  <a:lnTo>
                    <a:pt x="2101" y="101627"/>
                  </a:lnTo>
                  <a:lnTo>
                    <a:pt x="2313" y="101881"/>
                  </a:lnTo>
                  <a:lnTo>
                    <a:pt x="2531" y="102134"/>
                  </a:lnTo>
                  <a:lnTo>
                    <a:pt x="2758" y="102315"/>
                  </a:lnTo>
                  <a:lnTo>
                    <a:pt x="2984" y="102495"/>
                  </a:lnTo>
                  <a:lnTo>
                    <a:pt x="3224" y="102604"/>
                  </a:lnTo>
                  <a:lnTo>
                    <a:pt x="3465" y="102712"/>
                  </a:lnTo>
                  <a:lnTo>
                    <a:pt x="3713" y="102749"/>
                  </a:lnTo>
                  <a:lnTo>
                    <a:pt x="3961" y="102785"/>
                  </a:lnTo>
                  <a:lnTo>
                    <a:pt x="4472" y="102785"/>
                  </a:lnTo>
                  <a:lnTo>
                    <a:pt x="4727" y="102749"/>
                  </a:lnTo>
                  <a:lnTo>
                    <a:pt x="4990" y="102676"/>
                  </a:lnTo>
                  <a:lnTo>
                    <a:pt x="5245" y="102568"/>
                  </a:lnTo>
                  <a:lnTo>
                    <a:pt x="5770" y="102315"/>
                  </a:lnTo>
                  <a:lnTo>
                    <a:pt x="6295" y="101989"/>
                  </a:lnTo>
                  <a:lnTo>
                    <a:pt x="6813" y="101627"/>
                  </a:lnTo>
                  <a:lnTo>
                    <a:pt x="7324" y="101193"/>
                  </a:lnTo>
                  <a:lnTo>
                    <a:pt x="7820" y="100723"/>
                  </a:lnTo>
                  <a:lnTo>
                    <a:pt x="8301" y="100217"/>
                  </a:lnTo>
                  <a:lnTo>
                    <a:pt x="8761" y="99711"/>
                  </a:lnTo>
                  <a:lnTo>
                    <a:pt x="9191" y="99204"/>
                  </a:lnTo>
                  <a:lnTo>
                    <a:pt x="9600" y="98698"/>
                  </a:lnTo>
                  <a:lnTo>
                    <a:pt x="9972" y="98192"/>
                  </a:lnTo>
                  <a:lnTo>
                    <a:pt x="10307" y="97722"/>
                  </a:lnTo>
                  <a:lnTo>
                    <a:pt x="10854" y="96926"/>
                  </a:lnTo>
                  <a:lnTo>
                    <a:pt x="11204" y="96383"/>
                  </a:lnTo>
                  <a:lnTo>
                    <a:pt x="11328" y="96203"/>
                  </a:lnTo>
                  <a:lnTo>
                    <a:pt x="11285" y="96709"/>
                  </a:lnTo>
                  <a:lnTo>
                    <a:pt x="11153" y="98228"/>
                  </a:lnTo>
                  <a:lnTo>
                    <a:pt x="10971" y="100579"/>
                  </a:lnTo>
                  <a:lnTo>
                    <a:pt x="10737" y="103653"/>
                  </a:lnTo>
                  <a:lnTo>
                    <a:pt x="10613" y="105425"/>
                  </a:lnTo>
                  <a:lnTo>
                    <a:pt x="10482" y="107342"/>
                  </a:lnTo>
                  <a:lnTo>
                    <a:pt x="10344" y="109367"/>
                  </a:lnTo>
                  <a:lnTo>
                    <a:pt x="10212" y="111465"/>
                  </a:lnTo>
                  <a:lnTo>
                    <a:pt x="10088" y="113671"/>
                  </a:lnTo>
                  <a:lnTo>
                    <a:pt x="9957" y="115949"/>
                  </a:lnTo>
                  <a:lnTo>
                    <a:pt x="9840" y="118264"/>
                  </a:lnTo>
                  <a:lnTo>
                    <a:pt x="9738" y="120651"/>
                  </a:lnTo>
                  <a:lnTo>
                    <a:pt x="9636" y="123038"/>
                  </a:lnTo>
                  <a:lnTo>
                    <a:pt x="9556" y="125389"/>
                  </a:lnTo>
                  <a:lnTo>
                    <a:pt x="9490" y="127776"/>
                  </a:lnTo>
                  <a:lnTo>
                    <a:pt x="9461" y="128969"/>
                  </a:lnTo>
                  <a:lnTo>
                    <a:pt x="9439" y="130126"/>
                  </a:lnTo>
                  <a:lnTo>
                    <a:pt x="9424" y="131284"/>
                  </a:lnTo>
                  <a:lnTo>
                    <a:pt x="9417" y="132441"/>
                  </a:lnTo>
                  <a:lnTo>
                    <a:pt x="9410" y="133562"/>
                  </a:lnTo>
                  <a:lnTo>
                    <a:pt x="9410" y="134683"/>
                  </a:lnTo>
                  <a:lnTo>
                    <a:pt x="9417" y="135768"/>
                  </a:lnTo>
                  <a:lnTo>
                    <a:pt x="9432" y="136853"/>
                  </a:lnTo>
                  <a:lnTo>
                    <a:pt x="9454" y="137902"/>
                  </a:lnTo>
                  <a:lnTo>
                    <a:pt x="9483" y="138915"/>
                  </a:lnTo>
                  <a:lnTo>
                    <a:pt x="9512" y="139928"/>
                  </a:lnTo>
                  <a:lnTo>
                    <a:pt x="9556" y="140868"/>
                  </a:lnTo>
                  <a:lnTo>
                    <a:pt x="9607" y="141808"/>
                  </a:lnTo>
                  <a:lnTo>
                    <a:pt x="9665" y="142712"/>
                  </a:lnTo>
                  <a:lnTo>
                    <a:pt x="9738" y="143617"/>
                  </a:lnTo>
                  <a:lnTo>
                    <a:pt x="9811" y="144448"/>
                  </a:lnTo>
                  <a:lnTo>
                    <a:pt x="9899" y="145244"/>
                  </a:lnTo>
                  <a:lnTo>
                    <a:pt x="9993" y="145967"/>
                  </a:lnTo>
                  <a:lnTo>
                    <a:pt x="10096" y="146691"/>
                  </a:lnTo>
                  <a:lnTo>
                    <a:pt x="10212" y="147378"/>
                  </a:lnTo>
                  <a:lnTo>
                    <a:pt x="10336" y="147993"/>
                  </a:lnTo>
                  <a:lnTo>
                    <a:pt x="10475" y="148535"/>
                  </a:lnTo>
                  <a:lnTo>
                    <a:pt x="10621" y="149078"/>
                  </a:lnTo>
                  <a:lnTo>
                    <a:pt x="10774" y="149548"/>
                  </a:lnTo>
                  <a:lnTo>
                    <a:pt x="10942" y="149946"/>
                  </a:lnTo>
                  <a:lnTo>
                    <a:pt x="11124" y="150307"/>
                  </a:lnTo>
                  <a:lnTo>
                    <a:pt x="11321" y="150633"/>
                  </a:lnTo>
                  <a:lnTo>
                    <a:pt x="11518" y="150850"/>
                  </a:lnTo>
                  <a:lnTo>
                    <a:pt x="11708" y="150994"/>
                  </a:lnTo>
                  <a:lnTo>
                    <a:pt x="11897" y="151067"/>
                  </a:lnTo>
                  <a:lnTo>
                    <a:pt x="12080" y="151067"/>
                  </a:lnTo>
                  <a:lnTo>
                    <a:pt x="12262" y="150958"/>
                  </a:lnTo>
                  <a:lnTo>
                    <a:pt x="12437" y="150814"/>
                  </a:lnTo>
                  <a:lnTo>
                    <a:pt x="12612" y="150597"/>
                  </a:lnTo>
                  <a:lnTo>
                    <a:pt x="12780" y="150343"/>
                  </a:lnTo>
                  <a:lnTo>
                    <a:pt x="12948" y="149982"/>
                  </a:lnTo>
                  <a:lnTo>
                    <a:pt x="13108" y="149584"/>
                  </a:lnTo>
                  <a:lnTo>
                    <a:pt x="13269" y="149114"/>
                  </a:lnTo>
                  <a:lnTo>
                    <a:pt x="13422" y="148607"/>
                  </a:lnTo>
                  <a:lnTo>
                    <a:pt x="13575" y="148029"/>
                  </a:lnTo>
                  <a:lnTo>
                    <a:pt x="13721" y="147414"/>
                  </a:lnTo>
                  <a:lnTo>
                    <a:pt x="13867" y="146763"/>
                  </a:lnTo>
                  <a:lnTo>
                    <a:pt x="14013" y="146040"/>
                  </a:lnTo>
                  <a:lnTo>
                    <a:pt x="14151" y="145280"/>
                  </a:lnTo>
                  <a:lnTo>
                    <a:pt x="14282" y="144485"/>
                  </a:lnTo>
                  <a:lnTo>
                    <a:pt x="14414" y="143653"/>
                  </a:lnTo>
                  <a:lnTo>
                    <a:pt x="14545" y="142785"/>
                  </a:lnTo>
                  <a:lnTo>
                    <a:pt x="14669" y="141881"/>
                  </a:lnTo>
                  <a:lnTo>
                    <a:pt x="14793" y="140976"/>
                  </a:lnTo>
                  <a:lnTo>
                    <a:pt x="14910" y="140000"/>
                  </a:lnTo>
                  <a:lnTo>
                    <a:pt x="15026" y="139023"/>
                  </a:lnTo>
                  <a:lnTo>
                    <a:pt x="15136" y="138011"/>
                  </a:lnTo>
                  <a:lnTo>
                    <a:pt x="15245" y="136998"/>
                  </a:lnTo>
                  <a:lnTo>
                    <a:pt x="15347" y="135949"/>
                  </a:lnTo>
                  <a:lnTo>
                    <a:pt x="15552" y="133815"/>
                  </a:lnTo>
                  <a:lnTo>
                    <a:pt x="15741" y="131645"/>
                  </a:lnTo>
                  <a:lnTo>
                    <a:pt x="15916" y="129439"/>
                  </a:lnTo>
                  <a:lnTo>
                    <a:pt x="16077" y="127233"/>
                  </a:lnTo>
                  <a:lnTo>
                    <a:pt x="16230" y="125063"/>
                  </a:lnTo>
                  <a:lnTo>
                    <a:pt x="16369" y="122929"/>
                  </a:lnTo>
                  <a:lnTo>
                    <a:pt x="16500" y="120832"/>
                  </a:lnTo>
                  <a:lnTo>
                    <a:pt x="16617" y="118806"/>
                  </a:lnTo>
                  <a:lnTo>
                    <a:pt x="16719" y="116926"/>
                  </a:lnTo>
                  <a:lnTo>
                    <a:pt x="16814" y="115117"/>
                  </a:lnTo>
                  <a:lnTo>
                    <a:pt x="16959" y="111971"/>
                  </a:lnTo>
                  <a:lnTo>
                    <a:pt x="17069" y="109512"/>
                  </a:lnTo>
                  <a:lnTo>
                    <a:pt x="17127" y="107920"/>
                  </a:lnTo>
                  <a:lnTo>
                    <a:pt x="17149" y="107342"/>
                  </a:lnTo>
                  <a:lnTo>
                    <a:pt x="17193" y="107884"/>
                  </a:lnTo>
                  <a:lnTo>
                    <a:pt x="17310" y="109331"/>
                  </a:lnTo>
                  <a:lnTo>
                    <a:pt x="17499" y="111537"/>
                  </a:lnTo>
                  <a:lnTo>
                    <a:pt x="17762" y="114430"/>
                  </a:lnTo>
                  <a:lnTo>
                    <a:pt x="17915" y="116058"/>
                  </a:lnTo>
                  <a:lnTo>
                    <a:pt x="18090" y="117758"/>
                  </a:lnTo>
                  <a:lnTo>
                    <a:pt x="18280" y="119602"/>
                  </a:lnTo>
                  <a:lnTo>
                    <a:pt x="18484" y="121483"/>
                  </a:lnTo>
                  <a:lnTo>
                    <a:pt x="18703" y="123400"/>
                  </a:lnTo>
                  <a:lnTo>
                    <a:pt x="18929" y="125353"/>
                  </a:lnTo>
                  <a:lnTo>
                    <a:pt x="19177" y="127306"/>
                  </a:lnTo>
                  <a:lnTo>
                    <a:pt x="19439" y="129259"/>
                  </a:lnTo>
                  <a:lnTo>
                    <a:pt x="19709" y="131211"/>
                  </a:lnTo>
                  <a:lnTo>
                    <a:pt x="19994" y="133092"/>
                  </a:lnTo>
                  <a:lnTo>
                    <a:pt x="20140" y="133996"/>
                  </a:lnTo>
                  <a:lnTo>
                    <a:pt x="20286" y="134900"/>
                  </a:lnTo>
                  <a:lnTo>
                    <a:pt x="20439" y="135805"/>
                  </a:lnTo>
                  <a:lnTo>
                    <a:pt x="20599" y="136673"/>
                  </a:lnTo>
                  <a:lnTo>
                    <a:pt x="20752" y="137504"/>
                  </a:lnTo>
                  <a:lnTo>
                    <a:pt x="20913" y="138300"/>
                  </a:lnTo>
                  <a:lnTo>
                    <a:pt x="21081" y="139060"/>
                  </a:lnTo>
                  <a:lnTo>
                    <a:pt x="21241" y="139819"/>
                  </a:lnTo>
                  <a:lnTo>
                    <a:pt x="21409" y="140542"/>
                  </a:lnTo>
                  <a:lnTo>
                    <a:pt x="21584" y="141193"/>
                  </a:lnTo>
                  <a:lnTo>
                    <a:pt x="21759" y="141844"/>
                  </a:lnTo>
                  <a:lnTo>
                    <a:pt x="21934" y="142423"/>
                  </a:lnTo>
                  <a:lnTo>
                    <a:pt x="22109" y="142966"/>
                  </a:lnTo>
                  <a:lnTo>
                    <a:pt x="22292" y="143472"/>
                  </a:lnTo>
                  <a:lnTo>
                    <a:pt x="22474" y="143942"/>
                  </a:lnTo>
                  <a:lnTo>
                    <a:pt x="22656" y="144340"/>
                  </a:lnTo>
                  <a:lnTo>
                    <a:pt x="22846" y="144702"/>
                  </a:lnTo>
                  <a:lnTo>
                    <a:pt x="23028" y="144991"/>
                  </a:lnTo>
                  <a:lnTo>
                    <a:pt x="23218" y="145208"/>
                  </a:lnTo>
                  <a:lnTo>
                    <a:pt x="23415" y="145389"/>
                  </a:lnTo>
                  <a:lnTo>
                    <a:pt x="23605" y="145533"/>
                  </a:lnTo>
                  <a:lnTo>
                    <a:pt x="23801" y="145570"/>
                  </a:lnTo>
                  <a:lnTo>
                    <a:pt x="23998" y="145570"/>
                  </a:lnTo>
                  <a:lnTo>
                    <a:pt x="24195" y="145461"/>
                  </a:lnTo>
                  <a:lnTo>
                    <a:pt x="24400" y="145316"/>
                  </a:lnTo>
                  <a:lnTo>
                    <a:pt x="24604" y="145063"/>
                  </a:lnTo>
                  <a:lnTo>
                    <a:pt x="24808" y="144774"/>
                  </a:lnTo>
                  <a:lnTo>
                    <a:pt x="25012" y="144376"/>
                  </a:lnTo>
                  <a:lnTo>
                    <a:pt x="25209" y="143942"/>
                  </a:lnTo>
                  <a:lnTo>
                    <a:pt x="25384" y="143436"/>
                  </a:lnTo>
                  <a:lnTo>
                    <a:pt x="25552" y="142893"/>
                  </a:lnTo>
                  <a:lnTo>
                    <a:pt x="25698" y="142278"/>
                  </a:lnTo>
                  <a:lnTo>
                    <a:pt x="25829" y="141627"/>
                  </a:lnTo>
                  <a:lnTo>
                    <a:pt x="25953" y="140940"/>
                  </a:lnTo>
                  <a:lnTo>
                    <a:pt x="26055" y="140217"/>
                  </a:lnTo>
                  <a:lnTo>
                    <a:pt x="26143" y="139457"/>
                  </a:lnTo>
                  <a:lnTo>
                    <a:pt x="26223" y="138626"/>
                  </a:lnTo>
                  <a:lnTo>
                    <a:pt x="26282" y="137794"/>
                  </a:lnTo>
                  <a:lnTo>
                    <a:pt x="26333" y="136890"/>
                  </a:lnTo>
                  <a:lnTo>
                    <a:pt x="26369" y="135985"/>
                  </a:lnTo>
                  <a:lnTo>
                    <a:pt x="26398" y="135045"/>
                  </a:lnTo>
                  <a:lnTo>
                    <a:pt x="26413" y="134069"/>
                  </a:lnTo>
                  <a:lnTo>
                    <a:pt x="26413" y="133056"/>
                  </a:lnTo>
                  <a:lnTo>
                    <a:pt x="26406" y="132043"/>
                  </a:lnTo>
                  <a:lnTo>
                    <a:pt x="26391" y="130994"/>
                  </a:lnTo>
                  <a:lnTo>
                    <a:pt x="26362" y="129910"/>
                  </a:lnTo>
                  <a:lnTo>
                    <a:pt x="26325" y="128825"/>
                  </a:lnTo>
                  <a:lnTo>
                    <a:pt x="26282" y="127740"/>
                  </a:lnTo>
                  <a:lnTo>
                    <a:pt x="26230" y="126618"/>
                  </a:lnTo>
                  <a:lnTo>
                    <a:pt x="26165" y="125461"/>
                  </a:lnTo>
                  <a:lnTo>
                    <a:pt x="26099" y="124304"/>
                  </a:lnTo>
                  <a:lnTo>
                    <a:pt x="26019" y="123146"/>
                  </a:lnTo>
                  <a:lnTo>
                    <a:pt x="25939" y="121989"/>
                  </a:lnTo>
                  <a:lnTo>
                    <a:pt x="25851" y="120796"/>
                  </a:lnTo>
                  <a:lnTo>
                    <a:pt x="25756" y="119638"/>
                  </a:lnTo>
                  <a:lnTo>
                    <a:pt x="25654" y="118445"/>
                  </a:lnTo>
                  <a:lnTo>
                    <a:pt x="25443" y="116094"/>
                  </a:lnTo>
                  <a:lnTo>
                    <a:pt x="25209" y="113743"/>
                  </a:lnTo>
                  <a:lnTo>
                    <a:pt x="24961" y="111392"/>
                  </a:lnTo>
                  <a:lnTo>
                    <a:pt x="24713" y="109114"/>
                  </a:lnTo>
                  <a:lnTo>
                    <a:pt x="24451" y="106872"/>
                  </a:lnTo>
                  <a:lnTo>
                    <a:pt x="24188" y="104738"/>
                  </a:lnTo>
                  <a:lnTo>
                    <a:pt x="23933" y="102676"/>
                  </a:lnTo>
                  <a:lnTo>
                    <a:pt x="23670" y="100687"/>
                  </a:lnTo>
                  <a:lnTo>
                    <a:pt x="23422" y="98843"/>
                  </a:lnTo>
                  <a:lnTo>
                    <a:pt x="23189" y="97107"/>
                  </a:lnTo>
                  <a:lnTo>
                    <a:pt x="22758" y="94141"/>
                  </a:lnTo>
                  <a:lnTo>
                    <a:pt x="22423" y="91863"/>
                  </a:lnTo>
                  <a:lnTo>
                    <a:pt x="22197" y="90380"/>
                  </a:lnTo>
                  <a:lnTo>
                    <a:pt x="22116" y="89873"/>
                  </a:lnTo>
                  <a:lnTo>
                    <a:pt x="22226" y="90127"/>
                  </a:lnTo>
                  <a:lnTo>
                    <a:pt x="22532" y="90778"/>
                  </a:lnTo>
                  <a:lnTo>
                    <a:pt x="23014" y="91754"/>
                  </a:lnTo>
                  <a:lnTo>
                    <a:pt x="23305" y="92333"/>
                  </a:lnTo>
                  <a:lnTo>
                    <a:pt x="23634" y="92948"/>
                  </a:lnTo>
                  <a:lnTo>
                    <a:pt x="23991" y="93562"/>
                  </a:lnTo>
                  <a:lnTo>
                    <a:pt x="24378" y="94250"/>
                  </a:lnTo>
                  <a:lnTo>
                    <a:pt x="24786" y="94901"/>
                  </a:lnTo>
                  <a:lnTo>
                    <a:pt x="25217" y="95552"/>
                  </a:lnTo>
                  <a:lnTo>
                    <a:pt x="25662" y="96166"/>
                  </a:lnTo>
                  <a:lnTo>
                    <a:pt x="26121" y="96781"/>
                  </a:lnTo>
                  <a:lnTo>
                    <a:pt x="26595" y="97324"/>
                  </a:lnTo>
                  <a:lnTo>
                    <a:pt x="27077" y="97794"/>
                  </a:lnTo>
                  <a:lnTo>
                    <a:pt x="27558" y="98228"/>
                  </a:lnTo>
                  <a:lnTo>
                    <a:pt x="27799" y="98409"/>
                  </a:lnTo>
                  <a:lnTo>
                    <a:pt x="28039" y="98553"/>
                  </a:lnTo>
                  <a:lnTo>
                    <a:pt x="28280" y="98662"/>
                  </a:lnTo>
                  <a:lnTo>
                    <a:pt x="28521" y="98770"/>
                  </a:lnTo>
                  <a:lnTo>
                    <a:pt x="28762" y="98843"/>
                  </a:lnTo>
                  <a:lnTo>
                    <a:pt x="28995" y="98879"/>
                  </a:lnTo>
                  <a:lnTo>
                    <a:pt x="29228" y="98915"/>
                  </a:lnTo>
                  <a:lnTo>
                    <a:pt x="29462" y="98879"/>
                  </a:lnTo>
                  <a:lnTo>
                    <a:pt x="29695" y="98843"/>
                  </a:lnTo>
                  <a:lnTo>
                    <a:pt x="29921" y="98734"/>
                  </a:lnTo>
                  <a:lnTo>
                    <a:pt x="30140" y="98626"/>
                  </a:lnTo>
                  <a:lnTo>
                    <a:pt x="30359" y="98445"/>
                  </a:lnTo>
                  <a:lnTo>
                    <a:pt x="30571" y="98264"/>
                  </a:lnTo>
                  <a:lnTo>
                    <a:pt x="30782" y="98011"/>
                  </a:lnTo>
                  <a:lnTo>
                    <a:pt x="30986" y="97722"/>
                  </a:lnTo>
                  <a:lnTo>
                    <a:pt x="31183" y="97396"/>
                  </a:lnTo>
                  <a:lnTo>
                    <a:pt x="31373" y="96998"/>
                  </a:lnTo>
                  <a:lnTo>
                    <a:pt x="31555" y="96564"/>
                  </a:lnTo>
                  <a:lnTo>
                    <a:pt x="31730" y="96094"/>
                  </a:lnTo>
                  <a:lnTo>
                    <a:pt x="31905" y="95552"/>
                  </a:lnTo>
                  <a:lnTo>
                    <a:pt x="32066" y="94973"/>
                  </a:lnTo>
                  <a:lnTo>
                    <a:pt x="32219" y="94322"/>
                  </a:lnTo>
                  <a:lnTo>
                    <a:pt x="32365" y="93635"/>
                  </a:lnTo>
                  <a:lnTo>
                    <a:pt x="32496" y="92875"/>
                  </a:lnTo>
                  <a:lnTo>
                    <a:pt x="32628" y="92080"/>
                  </a:lnTo>
                  <a:lnTo>
                    <a:pt x="32737" y="91212"/>
                  </a:lnTo>
                  <a:lnTo>
                    <a:pt x="32846" y="90271"/>
                  </a:lnTo>
                  <a:lnTo>
                    <a:pt x="32941" y="89259"/>
                  </a:lnTo>
                  <a:lnTo>
                    <a:pt x="33029" y="88210"/>
                  </a:lnTo>
                  <a:lnTo>
                    <a:pt x="33102" y="87089"/>
                  </a:lnTo>
                  <a:lnTo>
                    <a:pt x="33124" y="86546"/>
                  </a:lnTo>
                  <a:lnTo>
                    <a:pt x="33153" y="86040"/>
                  </a:lnTo>
                  <a:lnTo>
                    <a:pt x="33167" y="85533"/>
                  </a:lnTo>
                  <a:lnTo>
                    <a:pt x="33175" y="85027"/>
                  </a:lnTo>
                  <a:lnTo>
                    <a:pt x="33182" y="84521"/>
                  </a:lnTo>
                  <a:lnTo>
                    <a:pt x="33189" y="84051"/>
                  </a:lnTo>
                  <a:lnTo>
                    <a:pt x="33182" y="83580"/>
                  </a:lnTo>
                  <a:lnTo>
                    <a:pt x="33175" y="83110"/>
                  </a:lnTo>
                  <a:lnTo>
                    <a:pt x="33160" y="82640"/>
                  </a:lnTo>
                  <a:lnTo>
                    <a:pt x="33145" y="82170"/>
                  </a:lnTo>
                  <a:lnTo>
                    <a:pt x="33124" y="81736"/>
                  </a:lnTo>
                  <a:lnTo>
                    <a:pt x="33094" y="81302"/>
                  </a:lnTo>
                  <a:lnTo>
                    <a:pt x="33065" y="80868"/>
                  </a:lnTo>
                  <a:lnTo>
                    <a:pt x="33029" y="80434"/>
                  </a:lnTo>
                  <a:lnTo>
                    <a:pt x="32948" y="79602"/>
                  </a:lnTo>
                  <a:lnTo>
                    <a:pt x="32846" y="78807"/>
                  </a:lnTo>
                  <a:lnTo>
                    <a:pt x="32737" y="78011"/>
                  </a:lnTo>
                  <a:lnTo>
                    <a:pt x="32606" y="77288"/>
                  </a:lnTo>
                  <a:lnTo>
                    <a:pt x="32460" y="76564"/>
                  </a:lnTo>
                  <a:lnTo>
                    <a:pt x="32307" y="75841"/>
                  </a:lnTo>
                  <a:lnTo>
                    <a:pt x="32139" y="75190"/>
                  </a:lnTo>
                  <a:lnTo>
                    <a:pt x="31956" y="74539"/>
                  </a:lnTo>
                  <a:lnTo>
                    <a:pt x="31760" y="73888"/>
                  </a:lnTo>
                  <a:lnTo>
                    <a:pt x="31555" y="73309"/>
                  </a:lnTo>
                  <a:lnTo>
                    <a:pt x="31344" y="72731"/>
                  </a:lnTo>
                  <a:lnTo>
                    <a:pt x="31118" y="72152"/>
                  </a:lnTo>
                  <a:lnTo>
                    <a:pt x="30891" y="71646"/>
                  </a:lnTo>
                  <a:lnTo>
                    <a:pt x="30651" y="71103"/>
                  </a:lnTo>
                  <a:lnTo>
                    <a:pt x="30403" y="70633"/>
                  </a:lnTo>
                  <a:lnTo>
                    <a:pt x="30147" y="70163"/>
                  </a:lnTo>
                  <a:lnTo>
                    <a:pt x="29885" y="69729"/>
                  </a:lnTo>
                  <a:lnTo>
                    <a:pt x="29622" y="69295"/>
                  </a:lnTo>
                  <a:lnTo>
                    <a:pt x="29352" y="68861"/>
                  </a:lnTo>
                  <a:lnTo>
                    <a:pt x="29083" y="68499"/>
                  </a:lnTo>
                  <a:lnTo>
                    <a:pt x="28805" y="68101"/>
                  </a:lnTo>
                  <a:lnTo>
                    <a:pt x="28244" y="67414"/>
                  </a:lnTo>
                  <a:lnTo>
                    <a:pt x="27682" y="66799"/>
                  </a:lnTo>
                  <a:lnTo>
                    <a:pt x="27113" y="66257"/>
                  </a:lnTo>
                  <a:lnTo>
                    <a:pt x="26559" y="65787"/>
                  </a:lnTo>
                  <a:lnTo>
                    <a:pt x="26012" y="65353"/>
                  </a:lnTo>
                  <a:lnTo>
                    <a:pt x="25486" y="64955"/>
                  </a:lnTo>
                  <a:lnTo>
                    <a:pt x="24983" y="64629"/>
                  </a:lnTo>
                  <a:lnTo>
                    <a:pt x="24502" y="64376"/>
                  </a:lnTo>
                  <a:lnTo>
                    <a:pt x="24057" y="64123"/>
                  </a:lnTo>
                  <a:lnTo>
                    <a:pt x="23656" y="63942"/>
                  </a:lnTo>
                  <a:lnTo>
                    <a:pt x="22992" y="63653"/>
                  </a:lnTo>
                  <a:lnTo>
                    <a:pt x="22547" y="63508"/>
                  </a:lnTo>
                  <a:lnTo>
                    <a:pt x="22364" y="63400"/>
                  </a:lnTo>
                  <a:lnTo>
                    <a:pt x="22496" y="63400"/>
                  </a:lnTo>
                  <a:lnTo>
                    <a:pt x="22576" y="63364"/>
                  </a:lnTo>
                  <a:lnTo>
                    <a:pt x="22664" y="63255"/>
                  </a:lnTo>
                  <a:lnTo>
                    <a:pt x="22758" y="63110"/>
                  </a:lnTo>
                  <a:lnTo>
                    <a:pt x="22868" y="62930"/>
                  </a:lnTo>
                  <a:lnTo>
                    <a:pt x="22977" y="62640"/>
                  </a:lnTo>
                  <a:lnTo>
                    <a:pt x="23094" y="62351"/>
                  </a:lnTo>
                  <a:lnTo>
                    <a:pt x="23218" y="61953"/>
                  </a:lnTo>
                  <a:lnTo>
                    <a:pt x="23349" y="61555"/>
                  </a:lnTo>
                  <a:lnTo>
                    <a:pt x="23481" y="61085"/>
                  </a:lnTo>
                  <a:lnTo>
                    <a:pt x="23626" y="60579"/>
                  </a:lnTo>
                  <a:lnTo>
                    <a:pt x="23918" y="59421"/>
                  </a:lnTo>
                  <a:lnTo>
                    <a:pt x="24232" y="58083"/>
                  </a:lnTo>
                  <a:lnTo>
                    <a:pt x="24553" y="56637"/>
                  </a:lnTo>
                  <a:lnTo>
                    <a:pt x="24881" y="55045"/>
                  </a:lnTo>
                  <a:lnTo>
                    <a:pt x="25217" y="53345"/>
                  </a:lnTo>
                  <a:lnTo>
                    <a:pt x="25552" y="51501"/>
                  </a:lnTo>
                  <a:lnTo>
                    <a:pt x="25888" y="49620"/>
                  </a:lnTo>
                  <a:lnTo>
                    <a:pt x="26223" y="47631"/>
                  </a:lnTo>
                  <a:lnTo>
                    <a:pt x="26544" y="45606"/>
                  </a:lnTo>
                  <a:lnTo>
                    <a:pt x="26858" y="43544"/>
                  </a:lnTo>
                  <a:lnTo>
                    <a:pt x="27150" y="41447"/>
                  </a:lnTo>
                  <a:lnTo>
                    <a:pt x="27288" y="40398"/>
                  </a:lnTo>
                  <a:lnTo>
                    <a:pt x="27427" y="39349"/>
                  </a:lnTo>
                  <a:lnTo>
                    <a:pt x="27558" y="38264"/>
                  </a:lnTo>
                  <a:lnTo>
                    <a:pt x="27682" y="37215"/>
                  </a:lnTo>
                  <a:lnTo>
                    <a:pt x="27799" y="36166"/>
                  </a:lnTo>
                  <a:lnTo>
                    <a:pt x="27915" y="35154"/>
                  </a:lnTo>
                  <a:lnTo>
                    <a:pt x="28018" y="34105"/>
                  </a:lnTo>
                  <a:lnTo>
                    <a:pt x="28112" y="33092"/>
                  </a:lnTo>
                  <a:lnTo>
                    <a:pt x="28207" y="32080"/>
                  </a:lnTo>
                  <a:lnTo>
                    <a:pt x="28287" y="31067"/>
                  </a:lnTo>
                  <a:lnTo>
                    <a:pt x="28360" y="30091"/>
                  </a:lnTo>
                  <a:lnTo>
                    <a:pt x="28419" y="29114"/>
                  </a:lnTo>
                  <a:lnTo>
                    <a:pt x="28470" y="28174"/>
                  </a:lnTo>
                  <a:lnTo>
                    <a:pt x="28514" y="27270"/>
                  </a:lnTo>
                  <a:lnTo>
                    <a:pt x="28550" y="26365"/>
                  </a:lnTo>
                  <a:lnTo>
                    <a:pt x="28572" y="25461"/>
                  </a:lnTo>
                  <a:lnTo>
                    <a:pt x="28579" y="24629"/>
                  </a:lnTo>
                  <a:lnTo>
                    <a:pt x="28579" y="23798"/>
                  </a:lnTo>
                  <a:lnTo>
                    <a:pt x="28565" y="23002"/>
                  </a:lnTo>
                  <a:lnTo>
                    <a:pt x="28535" y="22242"/>
                  </a:lnTo>
                  <a:lnTo>
                    <a:pt x="28499" y="21519"/>
                  </a:lnTo>
                  <a:lnTo>
                    <a:pt x="28448" y="20832"/>
                  </a:lnTo>
                  <a:lnTo>
                    <a:pt x="28375" y="20181"/>
                  </a:lnTo>
                  <a:lnTo>
                    <a:pt x="28295" y="19566"/>
                  </a:lnTo>
                  <a:lnTo>
                    <a:pt x="28200" y="19024"/>
                  </a:lnTo>
                  <a:lnTo>
                    <a:pt x="28090" y="18481"/>
                  </a:lnTo>
                  <a:lnTo>
                    <a:pt x="27966" y="18011"/>
                  </a:lnTo>
                  <a:lnTo>
                    <a:pt x="27821" y="17577"/>
                  </a:lnTo>
                  <a:lnTo>
                    <a:pt x="27660" y="17179"/>
                  </a:lnTo>
                  <a:lnTo>
                    <a:pt x="27485" y="16854"/>
                  </a:lnTo>
                  <a:lnTo>
                    <a:pt x="27295" y="16601"/>
                  </a:lnTo>
                  <a:lnTo>
                    <a:pt x="27084" y="16347"/>
                  </a:lnTo>
                  <a:lnTo>
                    <a:pt x="26865" y="16203"/>
                  </a:lnTo>
                  <a:lnTo>
                    <a:pt x="26646" y="16094"/>
                  </a:lnTo>
                  <a:lnTo>
                    <a:pt x="26435" y="16022"/>
                  </a:lnTo>
                  <a:lnTo>
                    <a:pt x="26230" y="16022"/>
                  </a:lnTo>
                  <a:lnTo>
                    <a:pt x="26026" y="16094"/>
                  </a:lnTo>
                  <a:lnTo>
                    <a:pt x="25822" y="16203"/>
                  </a:lnTo>
                  <a:lnTo>
                    <a:pt x="25625" y="16347"/>
                  </a:lnTo>
                  <a:lnTo>
                    <a:pt x="25428" y="16564"/>
                  </a:lnTo>
                  <a:lnTo>
                    <a:pt x="25231" y="16818"/>
                  </a:lnTo>
                  <a:lnTo>
                    <a:pt x="25041" y="17107"/>
                  </a:lnTo>
                  <a:lnTo>
                    <a:pt x="24859" y="17432"/>
                  </a:lnTo>
                  <a:lnTo>
                    <a:pt x="24677" y="17830"/>
                  </a:lnTo>
                  <a:lnTo>
                    <a:pt x="24494" y="18228"/>
                  </a:lnTo>
                  <a:lnTo>
                    <a:pt x="24319" y="18698"/>
                  </a:lnTo>
                  <a:lnTo>
                    <a:pt x="24144" y="19168"/>
                  </a:lnTo>
                  <a:lnTo>
                    <a:pt x="23977" y="19675"/>
                  </a:lnTo>
                  <a:lnTo>
                    <a:pt x="23809" y="20253"/>
                  </a:lnTo>
                  <a:lnTo>
                    <a:pt x="23641" y="20832"/>
                  </a:lnTo>
                  <a:lnTo>
                    <a:pt x="23481" y="21447"/>
                  </a:lnTo>
                  <a:lnTo>
                    <a:pt x="23327" y="22062"/>
                  </a:lnTo>
                  <a:lnTo>
                    <a:pt x="23174" y="22713"/>
                  </a:lnTo>
                  <a:lnTo>
                    <a:pt x="23021" y="23400"/>
                  </a:lnTo>
                  <a:lnTo>
                    <a:pt x="22875" y="24123"/>
                  </a:lnTo>
                  <a:lnTo>
                    <a:pt x="22729" y="24846"/>
                  </a:lnTo>
                  <a:lnTo>
                    <a:pt x="22591" y="25570"/>
                  </a:lnTo>
                  <a:lnTo>
                    <a:pt x="22452" y="26329"/>
                  </a:lnTo>
                  <a:lnTo>
                    <a:pt x="22189" y="27884"/>
                  </a:lnTo>
                  <a:lnTo>
                    <a:pt x="21941" y="29476"/>
                  </a:lnTo>
                  <a:lnTo>
                    <a:pt x="21701" y="31103"/>
                  </a:lnTo>
                  <a:lnTo>
                    <a:pt x="21482" y="32731"/>
                  </a:lnTo>
                  <a:lnTo>
                    <a:pt x="21270" y="34358"/>
                  </a:lnTo>
                  <a:lnTo>
                    <a:pt x="21081" y="35949"/>
                  </a:lnTo>
                  <a:lnTo>
                    <a:pt x="20898" y="37541"/>
                  </a:lnTo>
                  <a:lnTo>
                    <a:pt x="20731" y="39096"/>
                  </a:lnTo>
                  <a:lnTo>
                    <a:pt x="20577" y="40543"/>
                  </a:lnTo>
                  <a:lnTo>
                    <a:pt x="20439" y="41953"/>
                  </a:lnTo>
                  <a:lnTo>
                    <a:pt x="20315" y="43291"/>
                  </a:lnTo>
                  <a:lnTo>
                    <a:pt x="20103" y="45606"/>
                  </a:lnTo>
                  <a:lnTo>
                    <a:pt x="19957" y="47378"/>
                  </a:lnTo>
                  <a:lnTo>
                    <a:pt x="19870" y="48535"/>
                  </a:lnTo>
                  <a:lnTo>
                    <a:pt x="19841" y="48969"/>
                  </a:lnTo>
                  <a:lnTo>
                    <a:pt x="19848" y="47161"/>
                  </a:lnTo>
                  <a:lnTo>
                    <a:pt x="19855" y="45100"/>
                  </a:lnTo>
                  <a:lnTo>
                    <a:pt x="19848" y="42423"/>
                  </a:lnTo>
                  <a:lnTo>
                    <a:pt x="19833" y="39204"/>
                  </a:lnTo>
                  <a:lnTo>
                    <a:pt x="19819" y="37396"/>
                  </a:lnTo>
                  <a:lnTo>
                    <a:pt x="19797" y="35552"/>
                  </a:lnTo>
                  <a:lnTo>
                    <a:pt x="19768" y="33599"/>
                  </a:lnTo>
                  <a:lnTo>
                    <a:pt x="19739" y="31610"/>
                  </a:lnTo>
                  <a:lnTo>
                    <a:pt x="19695" y="29548"/>
                  </a:lnTo>
                  <a:lnTo>
                    <a:pt x="19644" y="27450"/>
                  </a:lnTo>
                  <a:lnTo>
                    <a:pt x="19585" y="25353"/>
                  </a:lnTo>
                  <a:lnTo>
                    <a:pt x="19520" y="23255"/>
                  </a:lnTo>
                  <a:lnTo>
                    <a:pt x="19439" y="21121"/>
                  </a:lnTo>
                  <a:lnTo>
                    <a:pt x="19345" y="19060"/>
                  </a:lnTo>
                  <a:lnTo>
                    <a:pt x="19250" y="16998"/>
                  </a:lnTo>
                  <a:lnTo>
                    <a:pt x="19133" y="15009"/>
                  </a:lnTo>
                  <a:lnTo>
                    <a:pt x="19002" y="13056"/>
                  </a:lnTo>
                  <a:lnTo>
                    <a:pt x="18936" y="12116"/>
                  </a:lnTo>
                  <a:lnTo>
                    <a:pt x="18863" y="11176"/>
                  </a:lnTo>
                  <a:lnTo>
                    <a:pt x="18790" y="10271"/>
                  </a:lnTo>
                  <a:lnTo>
                    <a:pt x="18710" y="9403"/>
                  </a:lnTo>
                  <a:lnTo>
                    <a:pt x="18623" y="8572"/>
                  </a:lnTo>
                  <a:lnTo>
                    <a:pt x="18535" y="7740"/>
                  </a:lnTo>
                  <a:lnTo>
                    <a:pt x="18447" y="6944"/>
                  </a:lnTo>
                  <a:lnTo>
                    <a:pt x="18353" y="6185"/>
                  </a:lnTo>
                  <a:lnTo>
                    <a:pt x="18251" y="5461"/>
                  </a:lnTo>
                  <a:lnTo>
                    <a:pt x="18148" y="4738"/>
                  </a:lnTo>
                  <a:lnTo>
                    <a:pt x="18039" y="4087"/>
                  </a:lnTo>
                  <a:lnTo>
                    <a:pt x="17922" y="3472"/>
                  </a:lnTo>
                  <a:lnTo>
                    <a:pt x="17806" y="2893"/>
                  </a:lnTo>
                  <a:lnTo>
                    <a:pt x="17689" y="2351"/>
                  </a:lnTo>
                  <a:lnTo>
                    <a:pt x="17558" y="1845"/>
                  </a:lnTo>
                  <a:lnTo>
                    <a:pt x="17426" y="1411"/>
                  </a:lnTo>
                  <a:lnTo>
                    <a:pt x="17295" y="977"/>
                  </a:lnTo>
                  <a:lnTo>
                    <a:pt x="17149" y="615"/>
                  </a:lnTo>
                  <a:lnTo>
                    <a:pt x="17011" y="326"/>
                  </a:lnTo>
                  <a:lnTo>
                    <a:pt x="16872" y="145"/>
                  </a:lnTo>
                  <a:lnTo>
                    <a:pt x="16733" y="36"/>
                  </a:lnTo>
                  <a:lnTo>
                    <a:pt x="166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7"/>
            <p:cNvSpPr/>
            <p:nvPr/>
          </p:nvSpPr>
          <p:spPr>
            <a:xfrm rot="10800000">
              <a:off x="5285884" y="-1380494"/>
              <a:ext cx="870591" cy="898144"/>
            </a:xfrm>
            <a:custGeom>
              <a:avLst/>
              <a:gdLst/>
              <a:ahLst/>
              <a:cxnLst/>
              <a:rect l="l" t="t" r="r" b="b"/>
              <a:pathLst>
                <a:path w="34218" h="156131" extrusionOk="0">
                  <a:moveTo>
                    <a:pt x="17215" y="5100"/>
                  </a:moveTo>
                  <a:lnTo>
                    <a:pt x="17295" y="5172"/>
                  </a:lnTo>
                  <a:lnTo>
                    <a:pt x="17368" y="5317"/>
                  </a:lnTo>
                  <a:lnTo>
                    <a:pt x="17448" y="5462"/>
                  </a:lnTo>
                  <a:lnTo>
                    <a:pt x="17558" y="5751"/>
                  </a:lnTo>
                  <a:lnTo>
                    <a:pt x="17660" y="6040"/>
                  </a:lnTo>
                  <a:lnTo>
                    <a:pt x="17755" y="6366"/>
                  </a:lnTo>
                  <a:lnTo>
                    <a:pt x="17849" y="6727"/>
                  </a:lnTo>
                  <a:lnTo>
                    <a:pt x="17944" y="7125"/>
                  </a:lnTo>
                  <a:lnTo>
                    <a:pt x="18032" y="7559"/>
                  </a:lnTo>
                  <a:lnTo>
                    <a:pt x="18119" y="8029"/>
                  </a:lnTo>
                  <a:lnTo>
                    <a:pt x="18207" y="8500"/>
                  </a:lnTo>
                  <a:lnTo>
                    <a:pt x="18287" y="9006"/>
                  </a:lnTo>
                  <a:lnTo>
                    <a:pt x="18367" y="9548"/>
                  </a:lnTo>
                  <a:lnTo>
                    <a:pt x="18448" y="10127"/>
                  </a:lnTo>
                  <a:lnTo>
                    <a:pt x="18521" y="10706"/>
                  </a:lnTo>
                  <a:lnTo>
                    <a:pt x="18593" y="11321"/>
                  </a:lnTo>
                  <a:lnTo>
                    <a:pt x="18659" y="11972"/>
                  </a:lnTo>
                  <a:lnTo>
                    <a:pt x="18790" y="13310"/>
                  </a:lnTo>
                  <a:lnTo>
                    <a:pt x="18914" y="14720"/>
                  </a:lnTo>
                  <a:lnTo>
                    <a:pt x="19024" y="16239"/>
                  </a:lnTo>
                  <a:lnTo>
                    <a:pt x="19133" y="17794"/>
                  </a:lnTo>
                  <a:lnTo>
                    <a:pt x="19228" y="19386"/>
                  </a:lnTo>
                  <a:lnTo>
                    <a:pt x="19316" y="21085"/>
                  </a:lnTo>
                  <a:lnTo>
                    <a:pt x="19396" y="22785"/>
                  </a:lnTo>
                  <a:lnTo>
                    <a:pt x="19469" y="24521"/>
                  </a:lnTo>
                  <a:lnTo>
                    <a:pt x="19534" y="26257"/>
                  </a:lnTo>
                  <a:lnTo>
                    <a:pt x="19593" y="28066"/>
                  </a:lnTo>
                  <a:lnTo>
                    <a:pt x="19644" y="29838"/>
                  </a:lnTo>
                  <a:lnTo>
                    <a:pt x="19688" y="31610"/>
                  </a:lnTo>
                  <a:lnTo>
                    <a:pt x="19724" y="33418"/>
                  </a:lnTo>
                  <a:lnTo>
                    <a:pt x="19761" y="35190"/>
                  </a:lnTo>
                  <a:lnTo>
                    <a:pt x="19790" y="36926"/>
                  </a:lnTo>
                  <a:lnTo>
                    <a:pt x="19812" y="38626"/>
                  </a:lnTo>
                  <a:lnTo>
                    <a:pt x="19833" y="40290"/>
                  </a:lnTo>
                  <a:lnTo>
                    <a:pt x="19855" y="43509"/>
                  </a:lnTo>
                  <a:lnTo>
                    <a:pt x="19863" y="46474"/>
                  </a:lnTo>
                  <a:lnTo>
                    <a:pt x="19855" y="49114"/>
                  </a:lnTo>
                  <a:lnTo>
                    <a:pt x="19848" y="51393"/>
                  </a:lnTo>
                  <a:lnTo>
                    <a:pt x="19848" y="51863"/>
                  </a:lnTo>
                  <a:lnTo>
                    <a:pt x="19870" y="52297"/>
                  </a:lnTo>
                  <a:lnTo>
                    <a:pt x="19906" y="52695"/>
                  </a:lnTo>
                  <a:lnTo>
                    <a:pt x="19957" y="53093"/>
                  </a:lnTo>
                  <a:lnTo>
                    <a:pt x="20016" y="53382"/>
                  </a:lnTo>
                  <a:lnTo>
                    <a:pt x="20089" y="53671"/>
                  </a:lnTo>
                  <a:lnTo>
                    <a:pt x="20169" y="53852"/>
                  </a:lnTo>
                  <a:lnTo>
                    <a:pt x="20264" y="53997"/>
                  </a:lnTo>
                  <a:lnTo>
                    <a:pt x="20308" y="54033"/>
                  </a:lnTo>
                  <a:lnTo>
                    <a:pt x="20351" y="54033"/>
                  </a:lnTo>
                  <a:lnTo>
                    <a:pt x="20446" y="53997"/>
                  </a:lnTo>
                  <a:lnTo>
                    <a:pt x="20534" y="53888"/>
                  </a:lnTo>
                  <a:lnTo>
                    <a:pt x="20614" y="53707"/>
                  </a:lnTo>
                  <a:lnTo>
                    <a:pt x="20687" y="53454"/>
                  </a:lnTo>
                  <a:lnTo>
                    <a:pt x="20753" y="53129"/>
                  </a:lnTo>
                  <a:lnTo>
                    <a:pt x="20804" y="52767"/>
                  </a:lnTo>
                  <a:lnTo>
                    <a:pt x="20847" y="52333"/>
                  </a:lnTo>
                  <a:lnTo>
                    <a:pt x="20877" y="51899"/>
                  </a:lnTo>
                  <a:lnTo>
                    <a:pt x="20964" y="50742"/>
                  </a:lnTo>
                  <a:lnTo>
                    <a:pt x="21110" y="49006"/>
                  </a:lnTo>
                  <a:lnTo>
                    <a:pt x="21307" y="46800"/>
                  </a:lnTo>
                  <a:lnTo>
                    <a:pt x="21424" y="45570"/>
                  </a:lnTo>
                  <a:lnTo>
                    <a:pt x="21555" y="44232"/>
                  </a:lnTo>
                  <a:lnTo>
                    <a:pt x="21701" y="42858"/>
                  </a:lnTo>
                  <a:lnTo>
                    <a:pt x="21854" y="41375"/>
                  </a:lnTo>
                  <a:lnTo>
                    <a:pt x="22022" y="39892"/>
                  </a:lnTo>
                  <a:lnTo>
                    <a:pt x="22204" y="38373"/>
                  </a:lnTo>
                  <a:lnTo>
                    <a:pt x="22401" y="36854"/>
                  </a:lnTo>
                  <a:lnTo>
                    <a:pt x="22605" y="35299"/>
                  </a:lnTo>
                  <a:lnTo>
                    <a:pt x="22831" y="33780"/>
                  </a:lnTo>
                  <a:lnTo>
                    <a:pt x="23058" y="32297"/>
                  </a:lnTo>
                  <a:lnTo>
                    <a:pt x="23306" y="30814"/>
                  </a:lnTo>
                  <a:lnTo>
                    <a:pt x="23561" y="29404"/>
                  </a:lnTo>
                  <a:lnTo>
                    <a:pt x="23692" y="28753"/>
                  </a:lnTo>
                  <a:lnTo>
                    <a:pt x="23823" y="28066"/>
                  </a:lnTo>
                  <a:lnTo>
                    <a:pt x="23962" y="27451"/>
                  </a:lnTo>
                  <a:lnTo>
                    <a:pt x="24108" y="26800"/>
                  </a:lnTo>
                  <a:lnTo>
                    <a:pt x="24247" y="26221"/>
                  </a:lnTo>
                  <a:lnTo>
                    <a:pt x="24392" y="25642"/>
                  </a:lnTo>
                  <a:lnTo>
                    <a:pt x="24546" y="25100"/>
                  </a:lnTo>
                  <a:lnTo>
                    <a:pt x="24699" y="24557"/>
                  </a:lnTo>
                  <a:lnTo>
                    <a:pt x="24852" y="24087"/>
                  </a:lnTo>
                  <a:lnTo>
                    <a:pt x="25012" y="23617"/>
                  </a:lnTo>
                  <a:lnTo>
                    <a:pt x="25173" y="23183"/>
                  </a:lnTo>
                  <a:lnTo>
                    <a:pt x="25333" y="22821"/>
                  </a:lnTo>
                  <a:lnTo>
                    <a:pt x="25501" y="22460"/>
                  </a:lnTo>
                  <a:lnTo>
                    <a:pt x="25669" y="22134"/>
                  </a:lnTo>
                  <a:lnTo>
                    <a:pt x="25844" y="21845"/>
                  </a:lnTo>
                  <a:lnTo>
                    <a:pt x="26019" y="21628"/>
                  </a:lnTo>
                  <a:lnTo>
                    <a:pt x="26194" y="21411"/>
                  </a:lnTo>
                  <a:lnTo>
                    <a:pt x="26376" y="21266"/>
                  </a:lnTo>
                  <a:lnTo>
                    <a:pt x="26559" y="21158"/>
                  </a:lnTo>
                  <a:lnTo>
                    <a:pt x="26741" y="21122"/>
                  </a:lnTo>
                  <a:lnTo>
                    <a:pt x="26931" y="21122"/>
                  </a:lnTo>
                  <a:lnTo>
                    <a:pt x="27120" y="21158"/>
                  </a:lnTo>
                  <a:lnTo>
                    <a:pt x="27317" y="21230"/>
                  </a:lnTo>
                  <a:lnTo>
                    <a:pt x="27507" y="21411"/>
                  </a:lnTo>
                  <a:lnTo>
                    <a:pt x="27653" y="21556"/>
                  </a:lnTo>
                  <a:lnTo>
                    <a:pt x="27784" y="21700"/>
                  </a:lnTo>
                  <a:lnTo>
                    <a:pt x="27908" y="21917"/>
                  </a:lnTo>
                  <a:lnTo>
                    <a:pt x="28018" y="22134"/>
                  </a:lnTo>
                  <a:lnTo>
                    <a:pt x="28120" y="22424"/>
                  </a:lnTo>
                  <a:lnTo>
                    <a:pt x="28207" y="22677"/>
                  </a:lnTo>
                  <a:lnTo>
                    <a:pt x="28288" y="23002"/>
                  </a:lnTo>
                  <a:lnTo>
                    <a:pt x="28360" y="23364"/>
                  </a:lnTo>
                  <a:lnTo>
                    <a:pt x="28419" y="23762"/>
                  </a:lnTo>
                  <a:lnTo>
                    <a:pt x="28470" y="24160"/>
                  </a:lnTo>
                  <a:lnTo>
                    <a:pt x="28514" y="24630"/>
                  </a:lnTo>
                  <a:lnTo>
                    <a:pt x="28543" y="25100"/>
                  </a:lnTo>
                  <a:lnTo>
                    <a:pt x="28565" y="25642"/>
                  </a:lnTo>
                  <a:lnTo>
                    <a:pt x="28579" y="26185"/>
                  </a:lnTo>
                  <a:lnTo>
                    <a:pt x="28587" y="26800"/>
                  </a:lnTo>
                  <a:lnTo>
                    <a:pt x="28579" y="27451"/>
                  </a:lnTo>
                  <a:lnTo>
                    <a:pt x="28572" y="28066"/>
                  </a:lnTo>
                  <a:lnTo>
                    <a:pt x="28550" y="28680"/>
                  </a:lnTo>
                  <a:lnTo>
                    <a:pt x="28528" y="29295"/>
                  </a:lnTo>
                  <a:lnTo>
                    <a:pt x="28499" y="29946"/>
                  </a:lnTo>
                  <a:lnTo>
                    <a:pt x="28470" y="30597"/>
                  </a:lnTo>
                  <a:lnTo>
                    <a:pt x="28426" y="31284"/>
                  </a:lnTo>
                  <a:lnTo>
                    <a:pt x="28331" y="32659"/>
                  </a:lnTo>
                  <a:lnTo>
                    <a:pt x="28222" y="34033"/>
                  </a:lnTo>
                  <a:lnTo>
                    <a:pt x="28083" y="35480"/>
                  </a:lnTo>
                  <a:lnTo>
                    <a:pt x="27937" y="36926"/>
                  </a:lnTo>
                  <a:lnTo>
                    <a:pt x="27770" y="38409"/>
                  </a:lnTo>
                  <a:lnTo>
                    <a:pt x="27595" y="39892"/>
                  </a:lnTo>
                  <a:lnTo>
                    <a:pt x="27398" y="41375"/>
                  </a:lnTo>
                  <a:lnTo>
                    <a:pt x="27201" y="42858"/>
                  </a:lnTo>
                  <a:lnTo>
                    <a:pt x="26989" y="44340"/>
                  </a:lnTo>
                  <a:lnTo>
                    <a:pt x="26770" y="45823"/>
                  </a:lnTo>
                  <a:lnTo>
                    <a:pt x="26544" y="47270"/>
                  </a:lnTo>
                  <a:lnTo>
                    <a:pt x="26311" y="48717"/>
                  </a:lnTo>
                  <a:lnTo>
                    <a:pt x="26077" y="50091"/>
                  </a:lnTo>
                  <a:lnTo>
                    <a:pt x="25837" y="51465"/>
                  </a:lnTo>
                  <a:lnTo>
                    <a:pt x="25596" y="52767"/>
                  </a:lnTo>
                  <a:lnTo>
                    <a:pt x="25363" y="54033"/>
                  </a:lnTo>
                  <a:lnTo>
                    <a:pt x="25129" y="55263"/>
                  </a:lnTo>
                  <a:lnTo>
                    <a:pt x="24896" y="56420"/>
                  </a:lnTo>
                  <a:lnTo>
                    <a:pt x="24670" y="57505"/>
                  </a:lnTo>
                  <a:lnTo>
                    <a:pt x="24451" y="58518"/>
                  </a:lnTo>
                  <a:lnTo>
                    <a:pt x="24239" y="59458"/>
                  </a:lnTo>
                  <a:lnTo>
                    <a:pt x="24035" y="60290"/>
                  </a:lnTo>
                  <a:lnTo>
                    <a:pt x="23845" y="61049"/>
                  </a:lnTo>
                  <a:lnTo>
                    <a:pt x="23670" y="61736"/>
                  </a:lnTo>
                  <a:lnTo>
                    <a:pt x="23503" y="62279"/>
                  </a:lnTo>
                  <a:lnTo>
                    <a:pt x="23357" y="62749"/>
                  </a:lnTo>
                  <a:lnTo>
                    <a:pt x="23218" y="63075"/>
                  </a:lnTo>
                  <a:lnTo>
                    <a:pt x="23109" y="63292"/>
                  </a:lnTo>
                  <a:lnTo>
                    <a:pt x="23058" y="63364"/>
                  </a:lnTo>
                  <a:lnTo>
                    <a:pt x="23014" y="63364"/>
                  </a:lnTo>
                  <a:lnTo>
                    <a:pt x="22919" y="63400"/>
                  </a:lnTo>
                  <a:lnTo>
                    <a:pt x="22831" y="63436"/>
                  </a:lnTo>
                  <a:lnTo>
                    <a:pt x="22751" y="63545"/>
                  </a:lnTo>
                  <a:lnTo>
                    <a:pt x="22686" y="63653"/>
                  </a:lnTo>
                  <a:lnTo>
                    <a:pt x="22620" y="63762"/>
                  </a:lnTo>
                  <a:lnTo>
                    <a:pt x="22569" y="63906"/>
                  </a:lnTo>
                  <a:lnTo>
                    <a:pt x="22525" y="64087"/>
                  </a:lnTo>
                  <a:lnTo>
                    <a:pt x="22489" y="64268"/>
                  </a:lnTo>
                  <a:lnTo>
                    <a:pt x="22459" y="64449"/>
                  </a:lnTo>
                  <a:lnTo>
                    <a:pt x="22430" y="64666"/>
                  </a:lnTo>
                  <a:lnTo>
                    <a:pt x="22408" y="64883"/>
                  </a:lnTo>
                  <a:lnTo>
                    <a:pt x="22394" y="65064"/>
                  </a:lnTo>
                  <a:lnTo>
                    <a:pt x="22372" y="65498"/>
                  </a:lnTo>
                  <a:lnTo>
                    <a:pt x="22365" y="65859"/>
                  </a:lnTo>
                  <a:lnTo>
                    <a:pt x="22372" y="66293"/>
                  </a:lnTo>
                  <a:lnTo>
                    <a:pt x="22379" y="66691"/>
                  </a:lnTo>
                  <a:lnTo>
                    <a:pt x="22408" y="67017"/>
                  </a:lnTo>
                  <a:lnTo>
                    <a:pt x="22438" y="67306"/>
                  </a:lnTo>
                  <a:lnTo>
                    <a:pt x="22474" y="67559"/>
                  </a:lnTo>
                  <a:lnTo>
                    <a:pt x="22518" y="67776"/>
                  </a:lnTo>
                  <a:lnTo>
                    <a:pt x="22569" y="67957"/>
                  </a:lnTo>
                  <a:lnTo>
                    <a:pt x="22627" y="68102"/>
                  </a:lnTo>
                  <a:lnTo>
                    <a:pt x="22686" y="68246"/>
                  </a:lnTo>
                  <a:lnTo>
                    <a:pt x="22744" y="68319"/>
                  </a:lnTo>
                  <a:lnTo>
                    <a:pt x="22868" y="68463"/>
                  </a:lnTo>
                  <a:lnTo>
                    <a:pt x="22985" y="68536"/>
                  </a:lnTo>
                  <a:lnTo>
                    <a:pt x="23094" y="68572"/>
                  </a:lnTo>
                  <a:lnTo>
                    <a:pt x="23575" y="68789"/>
                  </a:lnTo>
                  <a:lnTo>
                    <a:pt x="24057" y="68970"/>
                  </a:lnTo>
                  <a:lnTo>
                    <a:pt x="24524" y="69223"/>
                  </a:lnTo>
                  <a:lnTo>
                    <a:pt x="24983" y="69440"/>
                  </a:lnTo>
                  <a:lnTo>
                    <a:pt x="25428" y="69693"/>
                  </a:lnTo>
                  <a:lnTo>
                    <a:pt x="25866" y="69982"/>
                  </a:lnTo>
                  <a:lnTo>
                    <a:pt x="26289" y="70272"/>
                  </a:lnTo>
                  <a:lnTo>
                    <a:pt x="26705" y="70597"/>
                  </a:lnTo>
                  <a:lnTo>
                    <a:pt x="27106" y="70923"/>
                  </a:lnTo>
                  <a:lnTo>
                    <a:pt x="27500" y="71284"/>
                  </a:lnTo>
                  <a:lnTo>
                    <a:pt x="27879" y="71646"/>
                  </a:lnTo>
                  <a:lnTo>
                    <a:pt x="28251" y="72008"/>
                  </a:lnTo>
                  <a:lnTo>
                    <a:pt x="28608" y="72405"/>
                  </a:lnTo>
                  <a:lnTo>
                    <a:pt x="28951" y="72803"/>
                  </a:lnTo>
                  <a:lnTo>
                    <a:pt x="29287" y="73237"/>
                  </a:lnTo>
                  <a:lnTo>
                    <a:pt x="29608" y="73671"/>
                  </a:lnTo>
                  <a:lnTo>
                    <a:pt x="29914" y="74141"/>
                  </a:lnTo>
                  <a:lnTo>
                    <a:pt x="30206" y="74612"/>
                  </a:lnTo>
                  <a:lnTo>
                    <a:pt x="30490" y="75082"/>
                  </a:lnTo>
                  <a:lnTo>
                    <a:pt x="30760" y="75588"/>
                  </a:lnTo>
                  <a:lnTo>
                    <a:pt x="31016" y="76094"/>
                  </a:lnTo>
                  <a:lnTo>
                    <a:pt x="31264" y="76637"/>
                  </a:lnTo>
                  <a:lnTo>
                    <a:pt x="31490" y="77179"/>
                  </a:lnTo>
                  <a:lnTo>
                    <a:pt x="31709" y="77722"/>
                  </a:lnTo>
                  <a:lnTo>
                    <a:pt x="31906" y="78301"/>
                  </a:lnTo>
                  <a:lnTo>
                    <a:pt x="32095" y="78879"/>
                  </a:lnTo>
                  <a:lnTo>
                    <a:pt x="32270" y="79458"/>
                  </a:lnTo>
                  <a:lnTo>
                    <a:pt x="32431" y="80073"/>
                  </a:lnTo>
                  <a:lnTo>
                    <a:pt x="32577" y="80688"/>
                  </a:lnTo>
                  <a:lnTo>
                    <a:pt x="32701" y="81302"/>
                  </a:lnTo>
                  <a:lnTo>
                    <a:pt x="32817" y="81953"/>
                  </a:lnTo>
                  <a:lnTo>
                    <a:pt x="32919" y="82604"/>
                  </a:lnTo>
                  <a:lnTo>
                    <a:pt x="33014" y="83328"/>
                  </a:lnTo>
                  <a:lnTo>
                    <a:pt x="33051" y="83689"/>
                  </a:lnTo>
                  <a:lnTo>
                    <a:pt x="33087" y="84087"/>
                  </a:lnTo>
                  <a:lnTo>
                    <a:pt x="33116" y="84449"/>
                  </a:lnTo>
                  <a:lnTo>
                    <a:pt x="33138" y="84810"/>
                  </a:lnTo>
                  <a:lnTo>
                    <a:pt x="33160" y="85208"/>
                  </a:lnTo>
                  <a:lnTo>
                    <a:pt x="33175" y="85606"/>
                  </a:lnTo>
                  <a:lnTo>
                    <a:pt x="33182" y="86004"/>
                  </a:lnTo>
                  <a:lnTo>
                    <a:pt x="33189" y="86402"/>
                  </a:lnTo>
                  <a:lnTo>
                    <a:pt x="33189" y="86800"/>
                  </a:lnTo>
                  <a:lnTo>
                    <a:pt x="33189" y="87197"/>
                  </a:lnTo>
                  <a:lnTo>
                    <a:pt x="33182" y="87631"/>
                  </a:lnTo>
                  <a:lnTo>
                    <a:pt x="33167" y="88029"/>
                  </a:lnTo>
                  <a:lnTo>
                    <a:pt x="33124" y="88897"/>
                  </a:lnTo>
                  <a:lnTo>
                    <a:pt x="33087" y="89512"/>
                  </a:lnTo>
                  <a:lnTo>
                    <a:pt x="33043" y="90127"/>
                  </a:lnTo>
                  <a:lnTo>
                    <a:pt x="32992" y="90706"/>
                  </a:lnTo>
                  <a:lnTo>
                    <a:pt x="32941" y="91248"/>
                  </a:lnTo>
                  <a:lnTo>
                    <a:pt x="32890" y="91791"/>
                  </a:lnTo>
                  <a:lnTo>
                    <a:pt x="32832" y="92333"/>
                  </a:lnTo>
                  <a:lnTo>
                    <a:pt x="32766" y="92803"/>
                  </a:lnTo>
                  <a:lnTo>
                    <a:pt x="32701" y="93310"/>
                  </a:lnTo>
                  <a:lnTo>
                    <a:pt x="32628" y="93744"/>
                  </a:lnTo>
                  <a:lnTo>
                    <a:pt x="32547" y="94214"/>
                  </a:lnTo>
                  <a:lnTo>
                    <a:pt x="32467" y="94612"/>
                  </a:lnTo>
                  <a:lnTo>
                    <a:pt x="32380" y="95009"/>
                  </a:lnTo>
                  <a:lnTo>
                    <a:pt x="32292" y="95407"/>
                  </a:lnTo>
                  <a:lnTo>
                    <a:pt x="32197" y="95769"/>
                  </a:lnTo>
                  <a:lnTo>
                    <a:pt x="32095" y="96094"/>
                  </a:lnTo>
                  <a:lnTo>
                    <a:pt x="31993" y="96420"/>
                  </a:lnTo>
                  <a:lnTo>
                    <a:pt x="31884" y="96709"/>
                  </a:lnTo>
                  <a:lnTo>
                    <a:pt x="31774" y="96999"/>
                  </a:lnTo>
                  <a:lnTo>
                    <a:pt x="31658" y="97252"/>
                  </a:lnTo>
                  <a:lnTo>
                    <a:pt x="31541" y="97505"/>
                  </a:lnTo>
                  <a:lnTo>
                    <a:pt x="31409" y="97722"/>
                  </a:lnTo>
                  <a:lnTo>
                    <a:pt x="31285" y="97939"/>
                  </a:lnTo>
                  <a:lnTo>
                    <a:pt x="31147" y="98120"/>
                  </a:lnTo>
                  <a:lnTo>
                    <a:pt x="31008" y="98264"/>
                  </a:lnTo>
                  <a:lnTo>
                    <a:pt x="30862" y="98409"/>
                  </a:lnTo>
                  <a:lnTo>
                    <a:pt x="30717" y="98554"/>
                  </a:lnTo>
                  <a:lnTo>
                    <a:pt x="30563" y="98662"/>
                  </a:lnTo>
                  <a:lnTo>
                    <a:pt x="30410" y="98735"/>
                  </a:lnTo>
                  <a:lnTo>
                    <a:pt x="30082" y="98843"/>
                  </a:lnTo>
                  <a:lnTo>
                    <a:pt x="29732" y="98879"/>
                  </a:lnTo>
                  <a:lnTo>
                    <a:pt x="29447" y="98879"/>
                  </a:lnTo>
                  <a:lnTo>
                    <a:pt x="29156" y="98807"/>
                  </a:lnTo>
                  <a:lnTo>
                    <a:pt x="28864" y="98662"/>
                  </a:lnTo>
                  <a:lnTo>
                    <a:pt x="28572" y="98518"/>
                  </a:lnTo>
                  <a:lnTo>
                    <a:pt x="28273" y="98337"/>
                  </a:lnTo>
                  <a:lnTo>
                    <a:pt x="27974" y="98084"/>
                  </a:lnTo>
                  <a:lnTo>
                    <a:pt x="27682" y="97830"/>
                  </a:lnTo>
                  <a:lnTo>
                    <a:pt x="27383" y="97541"/>
                  </a:lnTo>
                  <a:lnTo>
                    <a:pt x="27091" y="97216"/>
                  </a:lnTo>
                  <a:lnTo>
                    <a:pt x="26800" y="96854"/>
                  </a:lnTo>
                  <a:lnTo>
                    <a:pt x="26515" y="96492"/>
                  </a:lnTo>
                  <a:lnTo>
                    <a:pt x="26231" y="96131"/>
                  </a:lnTo>
                  <a:lnTo>
                    <a:pt x="25691" y="95335"/>
                  </a:lnTo>
                  <a:lnTo>
                    <a:pt x="25173" y="94539"/>
                  </a:lnTo>
                  <a:lnTo>
                    <a:pt x="24691" y="93707"/>
                  </a:lnTo>
                  <a:lnTo>
                    <a:pt x="24247" y="92912"/>
                  </a:lnTo>
                  <a:lnTo>
                    <a:pt x="23853" y="92188"/>
                  </a:lnTo>
                  <a:lnTo>
                    <a:pt x="23517" y="91501"/>
                  </a:lnTo>
                  <a:lnTo>
                    <a:pt x="23036" y="90489"/>
                  </a:lnTo>
                  <a:lnTo>
                    <a:pt x="22853" y="90091"/>
                  </a:lnTo>
                  <a:lnTo>
                    <a:pt x="22773" y="89946"/>
                  </a:lnTo>
                  <a:lnTo>
                    <a:pt x="22686" y="89874"/>
                  </a:lnTo>
                  <a:lnTo>
                    <a:pt x="22605" y="89874"/>
                  </a:lnTo>
                  <a:lnTo>
                    <a:pt x="22518" y="89946"/>
                  </a:lnTo>
                  <a:lnTo>
                    <a:pt x="22438" y="90055"/>
                  </a:lnTo>
                  <a:lnTo>
                    <a:pt x="22365" y="90235"/>
                  </a:lnTo>
                  <a:lnTo>
                    <a:pt x="22292" y="90525"/>
                  </a:lnTo>
                  <a:lnTo>
                    <a:pt x="22233" y="90814"/>
                  </a:lnTo>
                  <a:lnTo>
                    <a:pt x="22182" y="91176"/>
                  </a:lnTo>
                  <a:lnTo>
                    <a:pt x="22153" y="91574"/>
                  </a:lnTo>
                  <a:lnTo>
                    <a:pt x="22131" y="92008"/>
                  </a:lnTo>
                  <a:lnTo>
                    <a:pt x="22124" y="92405"/>
                  </a:lnTo>
                  <a:lnTo>
                    <a:pt x="22131" y="92839"/>
                  </a:lnTo>
                  <a:lnTo>
                    <a:pt x="22153" y="93237"/>
                  </a:lnTo>
                  <a:lnTo>
                    <a:pt x="22190" y="93635"/>
                  </a:lnTo>
                  <a:lnTo>
                    <a:pt x="22233" y="93997"/>
                  </a:lnTo>
                  <a:lnTo>
                    <a:pt x="22510" y="95769"/>
                  </a:lnTo>
                  <a:lnTo>
                    <a:pt x="22824" y="97867"/>
                  </a:lnTo>
                  <a:lnTo>
                    <a:pt x="23167" y="100254"/>
                  </a:lnTo>
                  <a:lnTo>
                    <a:pt x="23539" y="102894"/>
                  </a:lnTo>
                  <a:lnTo>
                    <a:pt x="23911" y="105751"/>
                  </a:lnTo>
                  <a:lnTo>
                    <a:pt x="24298" y="108789"/>
                  </a:lnTo>
                  <a:lnTo>
                    <a:pt x="24480" y="110344"/>
                  </a:lnTo>
                  <a:lnTo>
                    <a:pt x="24670" y="111935"/>
                  </a:lnTo>
                  <a:lnTo>
                    <a:pt x="24852" y="113563"/>
                  </a:lnTo>
                  <a:lnTo>
                    <a:pt x="25027" y="115190"/>
                  </a:lnTo>
                  <a:lnTo>
                    <a:pt x="25202" y="116818"/>
                  </a:lnTo>
                  <a:lnTo>
                    <a:pt x="25370" y="118445"/>
                  </a:lnTo>
                  <a:lnTo>
                    <a:pt x="25523" y="120109"/>
                  </a:lnTo>
                  <a:lnTo>
                    <a:pt x="25676" y="121736"/>
                  </a:lnTo>
                  <a:lnTo>
                    <a:pt x="25815" y="123364"/>
                  </a:lnTo>
                  <a:lnTo>
                    <a:pt x="25939" y="124955"/>
                  </a:lnTo>
                  <a:lnTo>
                    <a:pt x="26056" y="126546"/>
                  </a:lnTo>
                  <a:lnTo>
                    <a:pt x="26158" y="128102"/>
                  </a:lnTo>
                  <a:lnTo>
                    <a:pt x="26238" y="129621"/>
                  </a:lnTo>
                  <a:lnTo>
                    <a:pt x="26311" y="131103"/>
                  </a:lnTo>
                  <a:lnTo>
                    <a:pt x="26369" y="132550"/>
                  </a:lnTo>
                  <a:lnTo>
                    <a:pt x="26398" y="133960"/>
                  </a:lnTo>
                  <a:lnTo>
                    <a:pt x="26413" y="134648"/>
                  </a:lnTo>
                  <a:lnTo>
                    <a:pt x="26420" y="135299"/>
                  </a:lnTo>
                  <a:lnTo>
                    <a:pt x="26420" y="135950"/>
                  </a:lnTo>
                  <a:lnTo>
                    <a:pt x="26413" y="136601"/>
                  </a:lnTo>
                  <a:lnTo>
                    <a:pt x="26406" y="137215"/>
                  </a:lnTo>
                  <a:lnTo>
                    <a:pt x="26391" y="137830"/>
                  </a:lnTo>
                  <a:lnTo>
                    <a:pt x="26369" y="138409"/>
                  </a:lnTo>
                  <a:lnTo>
                    <a:pt x="26347" y="138988"/>
                  </a:lnTo>
                  <a:lnTo>
                    <a:pt x="26318" y="139458"/>
                  </a:lnTo>
                  <a:lnTo>
                    <a:pt x="26282" y="139928"/>
                  </a:lnTo>
                  <a:lnTo>
                    <a:pt x="26245" y="140362"/>
                  </a:lnTo>
                  <a:lnTo>
                    <a:pt x="26209" y="140796"/>
                  </a:lnTo>
                  <a:lnTo>
                    <a:pt x="26158" y="141230"/>
                  </a:lnTo>
                  <a:lnTo>
                    <a:pt x="26107" y="141592"/>
                  </a:lnTo>
                  <a:lnTo>
                    <a:pt x="26048" y="141989"/>
                  </a:lnTo>
                  <a:lnTo>
                    <a:pt x="25990" y="142351"/>
                  </a:lnTo>
                  <a:lnTo>
                    <a:pt x="25924" y="142677"/>
                  </a:lnTo>
                  <a:lnTo>
                    <a:pt x="25851" y="143002"/>
                  </a:lnTo>
                  <a:lnTo>
                    <a:pt x="25778" y="143291"/>
                  </a:lnTo>
                  <a:lnTo>
                    <a:pt x="25698" y="143581"/>
                  </a:lnTo>
                  <a:lnTo>
                    <a:pt x="25618" y="143870"/>
                  </a:lnTo>
                  <a:lnTo>
                    <a:pt x="25523" y="144123"/>
                  </a:lnTo>
                  <a:lnTo>
                    <a:pt x="25428" y="144340"/>
                  </a:lnTo>
                  <a:lnTo>
                    <a:pt x="25326" y="144557"/>
                  </a:lnTo>
                  <a:lnTo>
                    <a:pt x="25209" y="144810"/>
                  </a:lnTo>
                  <a:lnTo>
                    <a:pt x="25093" y="144991"/>
                  </a:lnTo>
                  <a:lnTo>
                    <a:pt x="24969" y="145172"/>
                  </a:lnTo>
                  <a:lnTo>
                    <a:pt x="24852" y="145317"/>
                  </a:lnTo>
                  <a:lnTo>
                    <a:pt x="24735" y="145425"/>
                  </a:lnTo>
                  <a:lnTo>
                    <a:pt x="24611" y="145498"/>
                  </a:lnTo>
                  <a:lnTo>
                    <a:pt x="24495" y="145534"/>
                  </a:lnTo>
                  <a:lnTo>
                    <a:pt x="24239" y="145534"/>
                  </a:lnTo>
                  <a:lnTo>
                    <a:pt x="24108" y="145461"/>
                  </a:lnTo>
                  <a:lnTo>
                    <a:pt x="23977" y="145389"/>
                  </a:lnTo>
                  <a:lnTo>
                    <a:pt x="23845" y="145244"/>
                  </a:lnTo>
                  <a:lnTo>
                    <a:pt x="23714" y="145100"/>
                  </a:lnTo>
                  <a:lnTo>
                    <a:pt x="23583" y="144883"/>
                  </a:lnTo>
                  <a:lnTo>
                    <a:pt x="23451" y="144666"/>
                  </a:lnTo>
                  <a:lnTo>
                    <a:pt x="23320" y="144413"/>
                  </a:lnTo>
                  <a:lnTo>
                    <a:pt x="23189" y="144087"/>
                  </a:lnTo>
                  <a:lnTo>
                    <a:pt x="23065" y="143798"/>
                  </a:lnTo>
                  <a:lnTo>
                    <a:pt x="22934" y="143436"/>
                  </a:lnTo>
                  <a:lnTo>
                    <a:pt x="22810" y="143038"/>
                  </a:lnTo>
                  <a:lnTo>
                    <a:pt x="22678" y="142640"/>
                  </a:lnTo>
                  <a:lnTo>
                    <a:pt x="22554" y="142206"/>
                  </a:lnTo>
                  <a:lnTo>
                    <a:pt x="22430" y="141736"/>
                  </a:lnTo>
                  <a:lnTo>
                    <a:pt x="22306" y="141266"/>
                  </a:lnTo>
                  <a:lnTo>
                    <a:pt x="22066" y="140253"/>
                  </a:lnTo>
                  <a:lnTo>
                    <a:pt x="21825" y="139132"/>
                  </a:lnTo>
                  <a:lnTo>
                    <a:pt x="21584" y="137939"/>
                  </a:lnTo>
                  <a:lnTo>
                    <a:pt x="21358" y="136673"/>
                  </a:lnTo>
                  <a:lnTo>
                    <a:pt x="21132" y="135335"/>
                  </a:lnTo>
                  <a:lnTo>
                    <a:pt x="20906" y="133960"/>
                  </a:lnTo>
                  <a:lnTo>
                    <a:pt x="20694" y="132550"/>
                  </a:lnTo>
                  <a:lnTo>
                    <a:pt x="20483" y="131103"/>
                  </a:lnTo>
                  <a:lnTo>
                    <a:pt x="20278" y="129584"/>
                  </a:lnTo>
                  <a:lnTo>
                    <a:pt x="20081" y="128102"/>
                  </a:lnTo>
                  <a:lnTo>
                    <a:pt x="19892" y="126546"/>
                  </a:lnTo>
                  <a:lnTo>
                    <a:pt x="19702" y="125027"/>
                  </a:lnTo>
                  <a:lnTo>
                    <a:pt x="19527" y="123508"/>
                  </a:lnTo>
                  <a:lnTo>
                    <a:pt x="19359" y="121989"/>
                  </a:lnTo>
                  <a:lnTo>
                    <a:pt x="19199" y="120470"/>
                  </a:lnTo>
                  <a:lnTo>
                    <a:pt x="19046" y="118988"/>
                  </a:lnTo>
                  <a:lnTo>
                    <a:pt x="18900" y="117541"/>
                  </a:lnTo>
                  <a:lnTo>
                    <a:pt x="18769" y="116131"/>
                  </a:lnTo>
                  <a:lnTo>
                    <a:pt x="18521" y="113490"/>
                  </a:lnTo>
                  <a:lnTo>
                    <a:pt x="18316" y="111067"/>
                  </a:lnTo>
                  <a:lnTo>
                    <a:pt x="18149" y="109006"/>
                  </a:lnTo>
                  <a:lnTo>
                    <a:pt x="18112" y="108608"/>
                  </a:lnTo>
                  <a:lnTo>
                    <a:pt x="18068" y="108282"/>
                  </a:lnTo>
                  <a:lnTo>
                    <a:pt x="18010" y="107957"/>
                  </a:lnTo>
                  <a:lnTo>
                    <a:pt x="17952" y="107740"/>
                  </a:lnTo>
                  <a:lnTo>
                    <a:pt x="17879" y="107523"/>
                  </a:lnTo>
                  <a:lnTo>
                    <a:pt x="17798" y="107414"/>
                  </a:lnTo>
                  <a:lnTo>
                    <a:pt x="17711" y="107342"/>
                  </a:lnTo>
                  <a:lnTo>
                    <a:pt x="17623" y="107342"/>
                  </a:lnTo>
                  <a:lnTo>
                    <a:pt x="17536" y="107414"/>
                  </a:lnTo>
                  <a:lnTo>
                    <a:pt x="17456" y="107559"/>
                  </a:lnTo>
                  <a:lnTo>
                    <a:pt x="17383" y="107776"/>
                  </a:lnTo>
                  <a:lnTo>
                    <a:pt x="17317" y="108029"/>
                  </a:lnTo>
                  <a:lnTo>
                    <a:pt x="17266" y="108319"/>
                  </a:lnTo>
                  <a:lnTo>
                    <a:pt x="17215" y="108680"/>
                  </a:lnTo>
                  <a:lnTo>
                    <a:pt x="17186" y="109042"/>
                  </a:lnTo>
                  <a:lnTo>
                    <a:pt x="17164" y="109440"/>
                  </a:lnTo>
                  <a:lnTo>
                    <a:pt x="17069" y="111827"/>
                  </a:lnTo>
                  <a:lnTo>
                    <a:pt x="16952" y="114575"/>
                  </a:lnTo>
                  <a:lnTo>
                    <a:pt x="16806" y="117577"/>
                  </a:lnTo>
                  <a:lnTo>
                    <a:pt x="16726" y="119205"/>
                  </a:lnTo>
                  <a:lnTo>
                    <a:pt x="16631" y="120832"/>
                  </a:lnTo>
                  <a:lnTo>
                    <a:pt x="16536" y="122532"/>
                  </a:lnTo>
                  <a:lnTo>
                    <a:pt x="16434" y="124232"/>
                  </a:lnTo>
                  <a:lnTo>
                    <a:pt x="16325" y="125968"/>
                  </a:lnTo>
                  <a:lnTo>
                    <a:pt x="16201" y="127704"/>
                  </a:lnTo>
                  <a:lnTo>
                    <a:pt x="16077" y="129440"/>
                  </a:lnTo>
                  <a:lnTo>
                    <a:pt x="15946" y="131176"/>
                  </a:lnTo>
                  <a:lnTo>
                    <a:pt x="15814" y="132912"/>
                  </a:lnTo>
                  <a:lnTo>
                    <a:pt x="15668" y="134575"/>
                  </a:lnTo>
                  <a:lnTo>
                    <a:pt x="15515" y="136239"/>
                  </a:lnTo>
                  <a:lnTo>
                    <a:pt x="15355" y="137866"/>
                  </a:lnTo>
                  <a:lnTo>
                    <a:pt x="15194" y="139422"/>
                  </a:lnTo>
                  <a:lnTo>
                    <a:pt x="15027" y="140941"/>
                  </a:lnTo>
                  <a:lnTo>
                    <a:pt x="14844" y="142387"/>
                  </a:lnTo>
                  <a:lnTo>
                    <a:pt x="14662" y="143725"/>
                  </a:lnTo>
                  <a:lnTo>
                    <a:pt x="14472" y="144991"/>
                  </a:lnTo>
                  <a:lnTo>
                    <a:pt x="14377" y="145606"/>
                  </a:lnTo>
                  <a:lnTo>
                    <a:pt x="14283" y="146185"/>
                  </a:lnTo>
                  <a:lnTo>
                    <a:pt x="14180" y="146727"/>
                  </a:lnTo>
                  <a:lnTo>
                    <a:pt x="14078" y="147234"/>
                  </a:lnTo>
                  <a:lnTo>
                    <a:pt x="13976" y="147740"/>
                  </a:lnTo>
                  <a:lnTo>
                    <a:pt x="13867" y="148210"/>
                  </a:lnTo>
                  <a:lnTo>
                    <a:pt x="13765" y="148644"/>
                  </a:lnTo>
                  <a:lnTo>
                    <a:pt x="13655" y="149042"/>
                  </a:lnTo>
                  <a:lnTo>
                    <a:pt x="13546" y="149403"/>
                  </a:lnTo>
                  <a:lnTo>
                    <a:pt x="13436" y="149729"/>
                  </a:lnTo>
                  <a:lnTo>
                    <a:pt x="13320" y="150018"/>
                  </a:lnTo>
                  <a:lnTo>
                    <a:pt x="13210" y="150308"/>
                  </a:lnTo>
                  <a:lnTo>
                    <a:pt x="13094" y="150525"/>
                  </a:lnTo>
                  <a:lnTo>
                    <a:pt x="12977" y="150705"/>
                  </a:lnTo>
                  <a:lnTo>
                    <a:pt x="12853" y="150850"/>
                  </a:lnTo>
                  <a:lnTo>
                    <a:pt x="12736" y="150959"/>
                  </a:lnTo>
                  <a:lnTo>
                    <a:pt x="12612" y="151031"/>
                  </a:lnTo>
                  <a:lnTo>
                    <a:pt x="12488" y="151031"/>
                  </a:lnTo>
                  <a:lnTo>
                    <a:pt x="12328" y="150995"/>
                  </a:lnTo>
                  <a:lnTo>
                    <a:pt x="12160" y="150886"/>
                  </a:lnTo>
                  <a:lnTo>
                    <a:pt x="11985" y="150705"/>
                  </a:lnTo>
                  <a:lnTo>
                    <a:pt x="11817" y="150452"/>
                  </a:lnTo>
                  <a:lnTo>
                    <a:pt x="11722" y="150271"/>
                  </a:lnTo>
                  <a:lnTo>
                    <a:pt x="11635" y="150054"/>
                  </a:lnTo>
                  <a:lnTo>
                    <a:pt x="11547" y="149874"/>
                  </a:lnTo>
                  <a:lnTo>
                    <a:pt x="11467" y="149620"/>
                  </a:lnTo>
                  <a:lnTo>
                    <a:pt x="11394" y="149367"/>
                  </a:lnTo>
                  <a:lnTo>
                    <a:pt x="11314" y="149114"/>
                  </a:lnTo>
                  <a:lnTo>
                    <a:pt x="11241" y="148825"/>
                  </a:lnTo>
                  <a:lnTo>
                    <a:pt x="11175" y="148499"/>
                  </a:lnTo>
                  <a:lnTo>
                    <a:pt x="11110" y="148174"/>
                  </a:lnTo>
                  <a:lnTo>
                    <a:pt x="11051" y="147812"/>
                  </a:lnTo>
                  <a:lnTo>
                    <a:pt x="10986" y="147451"/>
                  </a:lnTo>
                  <a:lnTo>
                    <a:pt x="10934" y="147053"/>
                  </a:lnTo>
                  <a:lnTo>
                    <a:pt x="10883" y="146655"/>
                  </a:lnTo>
                  <a:lnTo>
                    <a:pt x="10832" y="146221"/>
                  </a:lnTo>
                  <a:lnTo>
                    <a:pt x="10781" y="145751"/>
                  </a:lnTo>
                  <a:lnTo>
                    <a:pt x="10738" y="145281"/>
                  </a:lnTo>
                  <a:lnTo>
                    <a:pt x="10686" y="144630"/>
                  </a:lnTo>
                  <a:lnTo>
                    <a:pt x="10635" y="143942"/>
                  </a:lnTo>
                  <a:lnTo>
                    <a:pt x="10592" y="143255"/>
                  </a:lnTo>
                  <a:lnTo>
                    <a:pt x="10555" y="142496"/>
                  </a:lnTo>
                  <a:lnTo>
                    <a:pt x="10526" y="141772"/>
                  </a:lnTo>
                  <a:lnTo>
                    <a:pt x="10497" y="140977"/>
                  </a:lnTo>
                  <a:lnTo>
                    <a:pt x="10475" y="140181"/>
                  </a:lnTo>
                  <a:lnTo>
                    <a:pt x="10460" y="139385"/>
                  </a:lnTo>
                  <a:lnTo>
                    <a:pt x="10446" y="138554"/>
                  </a:lnTo>
                  <a:lnTo>
                    <a:pt x="10438" y="137722"/>
                  </a:lnTo>
                  <a:lnTo>
                    <a:pt x="10431" y="135986"/>
                  </a:lnTo>
                  <a:lnTo>
                    <a:pt x="10446" y="134214"/>
                  </a:lnTo>
                  <a:lnTo>
                    <a:pt x="10475" y="132405"/>
                  </a:lnTo>
                  <a:lnTo>
                    <a:pt x="10511" y="130561"/>
                  </a:lnTo>
                  <a:lnTo>
                    <a:pt x="10562" y="128680"/>
                  </a:lnTo>
                  <a:lnTo>
                    <a:pt x="10628" y="126800"/>
                  </a:lnTo>
                  <a:lnTo>
                    <a:pt x="10701" y="124883"/>
                  </a:lnTo>
                  <a:lnTo>
                    <a:pt x="10781" y="123002"/>
                  </a:lnTo>
                  <a:lnTo>
                    <a:pt x="10869" y="121121"/>
                  </a:lnTo>
                  <a:lnTo>
                    <a:pt x="10964" y="119277"/>
                  </a:lnTo>
                  <a:lnTo>
                    <a:pt x="11066" y="117469"/>
                  </a:lnTo>
                  <a:lnTo>
                    <a:pt x="11168" y="115697"/>
                  </a:lnTo>
                  <a:lnTo>
                    <a:pt x="11270" y="113961"/>
                  </a:lnTo>
                  <a:lnTo>
                    <a:pt x="11489" y="110669"/>
                  </a:lnTo>
                  <a:lnTo>
                    <a:pt x="11693" y="107668"/>
                  </a:lnTo>
                  <a:lnTo>
                    <a:pt x="11890" y="105064"/>
                  </a:lnTo>
                  <a:lnTo>
                    <a:pt x="12058" y="102894"/>
                  </a:lnTo>
                  <a:lnTo>
                    <a:pt x="12189" y="101230"/>
                  </a:lnTo>
                  <a:lnTo>
                    <a:pt x="12313" y="99747"/>
                  </a:lnTo>
                  <a:lnTo>
                    <a:pt x="12342" y="99386"/>
                  </a:lnTo>
                  <a:lnTo>
                    <a:pt x="12357" y="99024"/>
                  </a:lnTo>
                  <a:lnTo>
                    <a:pt x="12357" y="98662"/>
                  </a:lnTo>
                  <a:lnTo>
                    <a:pt x="12350" y="98301"/>
                  </a:lnTo>
                  <a:lnTo>
                    <a:pt x="12335" y="97939"/>
                  </a:lnTo>
                  <a:lnTo>
                    <a:pt x="12306" y="97613"/>
                  </a:lnTo>
                  <a:lnTo>
                    <a:pt x="12269" y="97288"/>
                  </a:lnTo>
                  <a:lnTo>
                    <a:pt x="12226" y="96999"/>
                  </a:lnTo>
                  <a:lnTo>
                    <a:pt x="12167" y="96745"/>
                  </a:lnTo>
                  <a:lnTo>
                    <a:pt x="12109" y="96528"/>
                  </a:lnTo>
                  <a:lnTo>
                    <a:pt x="12043" y="96384"/>
                  </a:lnTo>
                  <a:lnTo>
                    <a:pt x="11970" y="96239"/>
                  </a:lnTo>
                  <a:lnTo>
                    <a:pt x="11897" y="96167"/>
                  </a:lnTo>
                  <a:lnTo>
                    <a:pt x="11824" y="96167"/>
                  </a:lnTo>
                  <a:lnTo>
                    <a:pt x="11751" y="96203"/>
                  </a:lnTo>
                  <a:lnTo>
                    <a:pt x="11679" y="96311"/>
                  </a:lnTo>
                  <a:lnTo>
                    <a:pt x="11496" y="96601"/>
                  </a:lnTo>
                  <a:lnTo>
                    <a:pt x="11007" y="97360"/>
                  </a:lnTo>
                  <a:lnTo>
                    <a:pt x="10665" y="97830"/>
                  </a:lnTo>
                  <a:lnTo>
                    <a:pt x="10263" y="98373"/>
                  </a:lnTo>
                  <a:lnTo>
                    <a:pt x="9811" y="98952"/>
                  </a:lnTo>
                  <a:lnTo>
                    <a:pt x="9322" y="99566"/>
                  </a:lnTo>
                  <a:lnTo>
                    <a:pt x="8790" y="100181"/>
                  </a:lnTo>
                  <a:lnTo>
                    <a:pt x="8236" y="100760"/>
                  </a:lnTo>
                  <a:lnTo>
                    <a:pt x="7652" y="101302"/>
                  </a:lnTo>
                  <a:lnTo>
                    <a:pt x="7061" y="101772"/>
                  </a:lnTo>
                  <a:lnTo>
                    <a:pt x="6762" y="101989"/>
                  </a:lnTo>
                  <a:lnTo>
                    <a:pt x="6456" y="102206"/>
                  </a:lnTo>
                  <a:lnTo>
                    <a:pt x="6149" y="102351"/>
                  </a:lnTo>
                  <a:lnTo>
                    <a:pt x="5850" y="102496"/>
                  </a:lnTo>
                  <a:lnTo>
                    <a:pt x="5544" y="102640"/>
                  </a:lnTo>
                  <a:lnTo>
                    <a:pt x="5245" y="102713"/>
                  </a:lnTo>
                  <a:lnTo>
                    <a:pt x="4946" y="102749"/>
                  </a:lnTo>
                  <a:lnTo>
                    <a:pt x="4654" y="102785"/>
                  </a:lnTo>
                  <a:lnTo>
                    <a:pt x="4340" y="102749"/>
                  </a:lnTo>
                  <a:lnTo>
                    <a:pt x="4041" y="102713"/>
                  </a:lnTo>
                  <a:lnTo>
                    <a:pt x="3757" y="102604"/>
                  </a:lnTo>
                  <a:lnTo>
                    <a:pt x="3494" y="102423"/>
                  </a:lnTo>
                  <a:lnTo>
                    <a:pt x="3254" y="102243"/>
                  </a:lnTo>
                  <a:lnTo>
                    <a:pt x="3028" y="102026"/>
                  </a:lnTo>
                  <a:lnTo>
                    <a:pt x="2816" y="101772"/>
                  </a:lnTo>
                  <a:lnTo>
                    <a:pt x="2619" y="101519"/>
                  </a:lnTo>
                  <a:lnTo>
                    <a:pt x="2437" y="101194"/>
                  </a:lnTo>
                  <a:lnTo>
                    <a:pt x="2269" y="100868"/>
                  </a:lnTo>
                  <a:lnTo>
                    <a:pt x="2116" y="100507"/>
                  </a:lnTo>
                  <a:lnTo>
                    <a:pt x="1977" y="100145"/>
                  </a:lnTo>
                  <a:lnTo>
                    <a:pt x="1853" y="99747"/>
                  </a:lnTo>
                  <a:lnTo>
                    <a:pt x="1736" y="99349"/>
                  </a:lnTo>
                  <a:lnTo>
                    <a:pt x="1634" y="98915"/>
                  </a:lnTo>
                  <a:lnTo>
                    <a:pt x="1547" y="98518"/>
                  </a:lnTo>
                  <a:lnTo>
                    <a:pt x="1459" y="98047"/>
                  </a:lnTo>
                  <a:lnTo>
                    <a:pt x="1394" y="97613"/>
                  </a:lnTo>
                  <a:lnTo>
                    <a:pt x="1328" y="97179"/>
                  </a:lnTo>
                  <a:lnTo>
                    <a:pt x="1270" y="96745"/>
                  </a:lnTo>
                  <a:lnTo>
                    <a:pt x="1226" y="96311"/>
                  </a:lnTo>
                  <a:lnTo>
                    <a:pt x="1182" y="95841"/>
                  </a:lnTo>
                  <a:lnTo>
                    <a:pt x="1153" y="95443"/>
                  </a:lnTo>
                  <a:lnTo>
                    <a:pt x="1124" y="95009"/>
                  </a:lnTo>
                  <a:lnTo>
                    <a:pt x="1080" y="94214"/>
                  </a:lnTo>
                  <a:lnTo>
                    <a:pt x="1058" y="93454"/>
                  </a:lnTo>
                  <a:lnTo>
                    <a:pt x="1043" y="92803"/>
                  </a:lnTo>
                  <a:lnTo>
                    <a:pt x="1036" y="92261"/>
                  </a:lnTo>
                  <a:lnTo>
                    <a:pt x="1029" y="91393"/>
                  </a:lnTo>
                  <a:lnTo>
                    <a:pt x="1029" y="90561"/>
                  </a:lnTo>
                  <a:lnTo>
                    <a:pt x="1036" y="89765"/>
                  </a:lnTo>
                  <a:lnTo>
                    <a:pt x="1051" y="88970"/>
                  </a:lnTo>
                  <a:lnTo>
                    <a:pt x="1073" y="88174"/>
                  </a:lnTo>
                  <a:lnTo>
                    <a:pt x="1102" y="87414"/>
                  </a:lnTo>
                  <a:lnTo>
                    <a:pt x="1138" y="86691"/>
                  </a:lnTo>
                  <a:lnTo>
                    <a:pt x="1182" y="86004"/>
                  </a:lnTo>
                  <a:lnTo>
                    <a:pt x="1233" y="85281"/>
                  </a:lnTo>
                  <a:lnTo>
                    <a:pt x="1291" y="84630"/>
                  </a:lnTo>
                  <a:lnTo>
                    <a:pt x="1357" y="83979"/>
                  </a:lnTo>
                  <a:lnTo>
                    <a:pt x="1430" y="83328"/>
                  </a:lnTo>
                  <a:lnTo>
                    <a:pt x="1503" y="82713"/>
                  </a:lnTo>
                  <a:lnTo>
                    <a:pt x="1591" y="82134"/>
                  </a:lnTo>
                  <a:lnTo>
                    <a:pt x="1685" y="81556"/>
                  </a:lnTo>
                  <a:lnTo>
                    <a:pt x="1787" y="81013"/>
                  </a:lnTo>
                  <a:lnTo>
                    <a:pt x="1911" y="80398"/>
                  </a:lnTo>
                  <a:lnTo>
                    <a:pt x="2035" y="79820"/>
                  </a:lnTo>
                  <a:lnTo>
                    <a:pt x="2174" y="79277"/>
                  </a:lnTo>
                  <a:lnTo>
                    <a:pt x="2320" y="78771"/>
                  </a:lnTo>
                  <a:lnTo>
                    <a:pt x="2466" y="78264"/>
                  </a:lnTo>
                  <a:lnTo>
                    <a:pt x="2619" y="77830"/>
                  </a:lnTo>
                  <a:lnTo>
                    <a:pt x="2779" y="77396"/>
                  </a:lnTo>
                  <a:lnTo>
                    <a:pt x="2947" y="76962"/>
                  </a:lnTo>
                  <a:lnTo>
                    <a:pt x="3115" y="76601"/>
                  </a:lnTo>
                  <a:lnTo>
                    <a:pt x="3290" y="76239"/>
                  </a:lnTo>
                  <a:lnTo>
                    <a:pt x="3472" y="75877"/>
                  </a:lnTo>
                  <a:lnTo>
                    <a:pt x="3655" y="75588"/>
                  </a:lnTo>
                  <a:lnTo>
                    <a:pt x="3844" y="75299"/>
                  </a:lnTo>
                  <a:lnTo>
                    <a:pt x="4034" y="75009"/>
                  </a:lnTo>
                  <a:lnTo>
                    <a:pt x="4224" y="74756"/>
                  </a:lnTo>
                  <a:lnTo>
                    <a:pt x="4421" y="74539"/>
                  </a:lnTo>
                  <a:lnTo>
                    <a:pt x="4815" y="74141"/>
                  </a:lnTo>
                  <a:lnTo>
                    <a:pt x="5216" y="73816"/>
                  </a:lnTo>
                  <a:lnTo>
                    <a:pt x="5617" y="73563"/>
                  </a:lnTo>
                  <a:lnTo>
                    <a:pt x="6018" y="73346"/>
                  </a:lnTo>
                  <a:lnTo>
                    <a:pt x="6412" y="73201"/>
                  </a:lnTo>
                  <a:lnTo>
                    <a:pt x="6806" y="73093"/>
                  </a:lnTo>
                  <a:lnTo>
                    <a:pt x="7193" y="73056"/>
                  </a:lnTo>
                  <a:lnTo>
                    <a:pt x="7557" y="73020"/>
                  </a:lnTo>
                  <a:lnTo>
                    <a:pt x="7864" y="73020"/>
                  </a:lnTo>
                  <a:lnTo>
                    <a:pt x="8163" y="73056"/>
                  </a:lnTo>
                  <a:lnTo>
                    <a:pt x="8724" y="73201"/>
                  </a:lnTo>
                  <a:lnTo>
                    <a:pt x="9235" y="73346"/>
                  </a:lnTo>
                  <a:lnTo>
                    <a:pt x="9673" y="73527"/>
                  </a:lnTo>
                  <a:lnTo>
                    <a:pt x="10037" y="73707"/>
                  </a:lnTo>
                  <a:lnTo>
                    <a:pt x="10314" y="73888"/>
                  </a:lnTo>
                  <a:lnTo>
                    <a:pt x="10555" y="74069"/>
                  </a:lnTo>
                  <a:lnTo>
                    <a:pt x="10643" y="74069"/>
                  </a:lnTo>
                  <a:lnTo>
                    <a:pt x="10730" y="74033"/>
                  </a:lnTo>
                  <a:lnTo>
                    <a:pt x="10810" y="73924"/>
                  </a:lnTo>
                  <a:lnTo>
                    <a:pt x="10883" y="73780"/>
                  </a:lnTo>
                  <a:lnTo>
                    <a:pt x="10956" y="73563"/>
                  </a:lnTo>
                  <a:lnTo>
                    <a:pt x="11015" y="73273"/>
                  </a:lnTo>
                  <a:lnTo>
                    <a:pt x="11066" y="72948"/>
                  </a:lnTo>
                  <a:lnTo>
                    <a:pt x="11110" y="72586"/>
                  </a:lnTo>
                  <a:lnTo>
                    <a:pt x="11139" y="72188"/>
                  </a:lnTo>
                  <a:lnTo>
                    <a:pt x="11146" y="71754"/>
                  </a:lnTo>
                  <a:lnTo>
                    <a:pt x="11153" y="71357"/>
                  </a:lnTo>
                  <a:lnTo>
                    <a:pt x="11139" y="70959"/>
                  </a:lnTo>
                  <a:lnTo>
                    <a:pt x="11110" y="70561"/>
                  </a:lnTo>
                  <a:lnTo>
                    <a:pt x="11073" y="70199"/>
                  </a:lnTo>
                  <a:lnTo>
                    <a:pt x="11022" y="69874"/>
                  </a:lnTo>
                  <a:lnTo>
                    <a:pt x="10964" y="69548"/>
                  </a:lnTo>
                  <a:lnTo>
                    <a:pt x="10475" y="67559"/>
                  </a:lnTo>
                  <a:lnTo>
                    <a:pt x="9964" y="65353"/>
                  </a:lnTo>
                  <a:lnTo>
                    <a:pt x="9439" y="63002"/>
                  </a:lnTo>
                  <a:lnTo>
                    <a:pt x="8899" y="60507"/>
                  </a:lnTo>
                  <a:lnTo>
                    <a:pt x="8367" y="57939"/>
                  </a:lnTo>
                  <a:lnTo>
                    <a:pt x="7842" y="55299"/>
                  </a:lnTo>
                  <a:lnTo>
                    <a:pt x="7579" y="53961"/>
                  </a:lnTo>
                  <a:lnTo>
                    <a:pt x="7331" y="52622"/>
                  </a:lnTo>
                  <a:lnTo>
                    <a:pt x="7083" y="51284"/>
                  </a:lnTo>
                  <a:lnTo>
                    <a:pt x="6842" y="49946"/>
                  </a:lnTo>
                  <a:lnTo>
                    <a:pt x="6609" y="48608"/>
                  </a:lnTo>
                  <a:lnTo>
                    <a:pt x="6383" y="47306"/>
                  </a:lnTo>
                  <a:lnTo>
                    <a:pt x="6171" y="45968"/>
                  </a:lnTo>
                  <a:lnTo>
                    <a:pt x="5974" y="44702"/>
                  </a:lnTo>
                  <a:lnTo>
                    <a:pt x="5785" y="43400"/>
                  </a:lnTo>
                  <a:lnTo>
                    <a:pt x="5610" y="42170"/>
                  </a:lnTo>
                  <a:lnTo>
                    <a:pt x="5442" y="40941"/>
                  </a:lnTo>
                  <a:lnTo>
                    <a:pt x="5296" y="39747"/>
                  </a:lnTo>
                  <a:lnTo>
                    <a:pt x="5165" y="38590"/>
                  </a:lnTo>
                  <a:lnTo>
                    <a:pt x="5055" y="37469"/>
                  </a:lnTo>
                  <a:lnTo>
                    <a:pt x="4960" y="36420"/>
                  </a:lnTo>
                  <a:lnTo>
                    <a:pt x="4880" y="35371"/>
                  </a:lnTo>
                  <a:lnTo>
                    <a:pt x="4829" y="34395"/>
                  </a:lnTo>
                  <a:lnTo>
                    <a:pt x="4807" y="33925"/>
                  </a:lnTo>
                  <a:lnTo>
                    <a:pt x="4793" y="33491"/>
                  </a:lnTo>
                  <a:lnTo>
                    <a:pt x="4785" y="33057"/>
                  </a:lnTo>
                  <a:lnTo>
                    <a:pt x="4778" y="32623"/>
                  </a:lnTo>
                  <a:lnTo>
                    <a:pt x="4785" y="32189"/>
                  </a:lnTo>
                  <a:lnTo>
                    <a:pt x="4793" y="31791"/>
                  </a:lnTo>
                  <a:lnTo>
                    <a:pt x="4807" y="31429"/>
                  </a:lnTo>
                  <a:lnTo>
                    <a:pt x="4829" y="31067"/>
                  </a:lnTo>
                  <a:lnTo>
                    <a:pt x="4866" y="30670"/>
                  </a:lnTo>
                  <a:lnTo>
                    <a:pt x="4917" y="30272"/>
                  </a:lnTo>
                  <a:lnTo>
                    <a:pt x="4990" y="29874"/>
                  </a:lnTo>
                  <a:lnTo>
                    <a:pt x="5041" y="29657"/>
                  </a:lnTo>
                  <a:lnTo>
                    <a:pt x="5092" y="29476"/>
                  </a:lnTo>
                  <a:lnTo>
                    <a:pt x="5150" y="29259"/>
                  </a:lnTo>
                  <a:lnTo>
                    <a:pt x="5216" y="29078"/>
                  </a:lnTo>
                  <a:lnTo>
                    <a:pt x="5289" y="28897"/>
                  </a:lnTo>
                  <a:lnTo>
                    <a:pt x="5369" y="28717"/>
                  </a:lnTo>
                  <a:lnTo>
                    <a:pt x="5486" y="28500"/>
                  </a:lnTo>
                  <a:lnTo>
                    <a:pt x="5602" y="28319"/>
                  </a:lnTo>
                  <a:lnTo>
                    <a:pt x="5726" y="28138"/>
                  </a:lnTo>
                  <a:lnTo>
                    <a:pt x="5850" y="27993"/>
                  </a:lnTo>
                  <a:lnTo>
                    <a:pt x="5974" y="27885"/>
                  </a:lnTo>
                  <a:lnTo>
                    <a:pt x="6106" y="27812"/>
                  </a:lnTo>
                  <a:lnTo>
                    <a:pt x="6230" y="27776"/>
                  </a:lnTo>
                  <a:lnTo>
                    <a:pt x="6514" y="27776"/>
                  </a:lnTo>
                  <a:lnTo>
                    <a:pt x="6660" y="27849"/>
                  </a:lnTo>
                  <a:lnTo>
                    <a:pt x="6813" y="27921"/>
                  </a:lnTo>
                  <a:lnTo>
                    <a:pt x="6966" y="28066"/>
                  </a:lnTo>
                  <a:lnTo>
                    <a:pt x="7112" y="28210"/>
                  </a:lnTo>
                  <a:lnTo>
                    <a:pt x="7265" y="28391"/>
                  </a:lnTo>
                  <a:lnTo>
                    <a:pt x="7419" y="28608"/>
                  </a:lnTo>
                  <a:lnTo>
                    <a:pt x="7572" y="28861"/>
                  </a:lnTo>
                  <a:lnTo>
                    <a:pt x="7725" y="29151"/>
                  </a:lnTo>
                  <a:lnTo>
                    <a:pt x="7878" y="29440"/>
                  </a:lnTo>
                  <a:lnTo>
                    <a:pt x="8024" y="29765"/>
                  </a:lnTo>
                  <a:lnTo>
                    <a:pt x="8177" y="30127"/>
                  </a:lnTo>
                  <a:lnTo>
                    <a:pt x="8476" y="30923"/>
                  </a:lnTo>
                  <a:lnTo>
                    <a:pt x="8775" y="31791"/>
                  </a:lnTo>
                  <a:lnTo>
                    <a:pt x="9074" y="32731"/>
                  </a:lnTo>
                  <a:lnTo>
                    <a:pt x="9366" y="33708"/>
                  </a:lnTo>
                  <a:lnTo>
                    <a:pt x="9651" y="34793"/>
                  </a:lnTo>
                  <a:lnTo>
                    <a:pt x="9928" y="35914"/>
                  </a:lnTo>
                  <a:lnTo>
                    <a:pt x="10205" y="37035"/>
                  </a:lnTo>
                  <a:lnTo>
                    <a:pt x="10468" y="38228"/>
                  </a:lnTo>
                  <a:lnTo>
                    <a:pt x="10730" y="39422"/>
                  </a:lnTo>
                  <a:lnTo>
                    <a:pt x="10978" y="40615"/>
                  </a:lnTo>
                  <a:lnTo>
                    <a:pt x="11219" y="41845"/>
                  </a:lnTo>
                  <a:lnTo>
                    <a:pt x="11452" y="43038"/>
                  </a:lnTo>
                  <a:lnTo>
                    <a:pt x="11671" y="44196"/>
                  </a:lnTo>
                  <a:lnTo>
                    <a:pt x="11883" y="45353"/>
                  </a:lnTo>
                  <a:lnTo>
                    <a:pt x="12262" y="47559"/>
                  </a:lnTo>
                  <a:lnTo>
                    <a:pt x="12590" y="49512"/>
                  </a:lnTo>
                  <a:lnTo>
                    <a:pt x="12860" y="51176"/>
                  </a:lnTo>
                  <a:lnTo>
                    <a:pt x="13057" y="52478"/>
                  </a:lnTo>
                  <a:lnTo>
                    <a:pt x="13232" y="53671"/>
                  </a:lnTo>
                  <a:lnTo>
                    <a:pt x="13269" y="53924"/>
                  </a:lnTo>
                  <a:lnTo>
                    <a:pt x="13312" y="54141"/>
                  </a:lnTo>
                  <a:lnTo>
                    <a:pt x="13363" y="54322"/>
                  </a:lnTo>
                  <a:lnTo>
                    <a:pt x="13415" y="54503"/>
                  </a:lnTo>
                  <a:lnTo>
                    <a:pt x="13473" y="54612"/>
                  </a:lnTo>
                  <a:lnTo>
                    <a:pt x="13531" y="54684"/>
                  </a:lnTo>
                  <a:lnTo>
                    <a:pt x="13590" y="54756"/>
                  </a:lnTo>
                  <a:lnTo>
                    <a:pt x="13721" y="54756"/>
                  </a:lnTo>
                  <a:lnTo>
                    <a:pt x="13787" y="54684"/>
                  </a:lnTo>
                  <a:lnTo>
                    <a:pt x="13859" y="54539"/>
                  </a:lnTo>
                  <a:lnTo>
                    <a:pt x="13932" y="54358"/>
                  </a:lnTo>
                  <a:lnTo>
                    <a:pt x="13991" y="54141"/>
                  </a:lnTo>
                  <a:lnTo>
                    <a:pt x="14049" y="53852"/>
                  </a:lnTo>
                  <a:lnTo>
                    <a:pt x="14093" y="53527"/>
                  </a:lnTo>
                  <a:lnTo>
                    <a:pt x="14129" y="53201"/>
                  </a:lnTo>
                  <a:lnTo>
                    <a:pt x="14151" y="52839"/>
                  </a:lnTo>
                  <a:lnTo>
                    <a:pt x="14166" y="52442"/>
                  </a:lnTo>
                  <a:lnTo>
                    <a:pt x="14239" y="48753"/>
                  </a:lnTo>
                  <a:lnTo>
                    <a:pt x="14326" y="44919"/>
                  </a:lnTo>
                  <a:lnTo>
                    <a:pt x="14436" y="40977"/>
                  </a:lnTo>
                  <a:lnTo>
                    <a:pt x="14560" y="36999"/>
                  </a:lnTo>
                  <a:lnTo>
                    <a:pt x="14698" y="32984"/>
                  </a:lnTo>
                  <a:lnTo>
                    <a:pt x="14779" y="31031"/>
                  </a:lnTo>
                  <a:lnTo>
                    <a:pt x="14859" y="29078"/>
                  </a:lnTo>
                  <a:lnTo>
                    <a:pt x="14946" y="27125"/>
                  </a:lnTo>
                  <a:lnTo>
                    <a:pt x="15034" y="25245"/>
                  </a:lnTo>
                  <a:lnTo>
                    <a:pt x="15121" y="23400"/>
                  </a:lnTo>
                  <a:lnTo>
                    <a:pt x="15216" y="21592"/>
                  </a:lnTo>
                  <a:lnTo>
                    <a:pt x="15318" y="19856"/>
                  </a:lnTo>
                  <a:lnTo>
                    <a:pt x="15420" y="18192"/>
                  </a:lnTo>
                  <a:lnTo>
                    <a:pt x="15523" y="16565"/>
                  </a:lnTo>
                  <a:lnTo>
                    <a:pt x="15632" y="15046"/>
                  </a:lnTo>
                  <a:lnTo>
                    <a:pt x="15749" y="13599"/>
                  </a:lnTo>
                  <a:lnTo>
                    <a:pt x="15858" y="12225"/>
                  </a:lnTo>
                  <a:lnTo>
                    <a:pt x="15975" y="10959"/>
                  </a:lnTo>
                  <a:lnTo>
                    <a:pt x="16099" y="9802"/>
                  </a:lnTo>
                  <a:lnTo>
                    <a:pt x="16223" y="8753"/>
                  </a:lnTo>
                  <a:lnTo>
                    <a:pt x="16347" y="7812"/>
                  </a:lnTo>
                  <a:lnTo>
                    <a:pt x="16412" y="7415"/>
                  </a:lnTo>
                  <a:lnTo>
                    <a:pt x="16471" y="7017"/>
                  </a:lnTo>
                  <a:lnTo>
                    <a:pt x="16536" y="6655"/>
                  </a:lnTo>
                  <a:lnTo>
                    <a:pt x="16602" y="6330"/>
                  </a:lnTo>
                  <a:lnTo>
                    <a:pt x="16668" y="6040"/>
                  </a:lnTo>
                  <a:lnTo>
                    <a:pt x="16733" y="5787"/>
                  </a:lnTo>
                  <a:lnTo>
                    <a:pt x="16799" y="5570"/>
                  </a:lnTo>
                  <a:lnTo>
                    <a:pt x="16872" y="5425"/>
                  </a:lnTo>
                  <a:lnTo>
                    <a:pt x="16938" y="5281"/>
                  </a:lnTo>
                  <a:lnTo>
                    <a:pt x="17003" y="5172"/>
                  </a:lnTo>
                  <a:lnTo>
                    <a:pt x="17076" y="5100"/>
                  </a:lnTo>
                  <a:close/>
                  <a:moveTo>
                    <a:pt x="17025" y="1"/>
                  </a:moveTo>
                  <a:lnTo>
                    <a:pt x="16916" y="73"/>
                  </a:lnTo>
                  <a:lnTo>
                    <a:pt x="16799" y="181"/>
                  </a:lnTo>
                  <a:lnTo>
                    <a:pt x="16690" y="326"/>
                  </a:lnTo>
                  <a:lnTo>
                    <a:pt x="16588" y="543"/>
                  </a:lnTo>
                  <a:lnTo>
                    <a:pt x="16478" y="760"/>
                  </a:lnTo>
                  <a:lnTo>
                    <a:pt x="16376" y="1013"/>
                  </a:lnTo>
                  <a:lnTo>
                    <a:pt x="16274" y="1339"/>
                  </a:lnTo>
                  <a:lnTo>
                    <a:pt x="16172" y="1664"/>
                  </a:lnTo>
                  <a:lnTo>
                    <a:pt x="16077" y="2062"/>
                  </a:lnTo>
                  <a:lnTo>
                    <a:pt x="15982" y="2460"/>
                  </a:lnTo>
                  <a:lnTo>
                    <a:pt x="15887" y="2930"/>
                  </a:lnTo>
                  <a:lnTo>
                    <a:pt x="15800" y="3400"/>
                  </a:lnTo>
                  <a:lnTo>
                    <a:pt x="15705" y="3907"/>
                  </a:lnTo>
                  <a:lnTo>
                    <a:pt x="15617" y="4449"/>
                  </a:lnTo>
                  <a:lnTo>
                    <a:pt x="15530" y="5028"/>
                  </a:lnTo>
                  <a:lnTo>
                    <a:pt x="15450" y="5606"/>
                  </a:lnTo>
                  <a:lnTo>
                    <a:pt x="15369" y="6221"/>
                  </a:lnTo>
                  <a:lnTo>
                    <a:pt x="15209" y="7559"/>
                  </a:lnTo>
                  <a:lnTo>
                    <a:pt x="15056" y="8970"/>
                  </a:lnTo>
                  <a:lnTo>
                    <a:pt x="14910" y="10489"/>
                  </a:lnTo>
                  <a:lnTo>
                    <a:pt x="14771" y="12080"/>
                  </a:lnTo>
                  <a:lnTo>
                    <a:pt x="14647" y="13708"/>
                  </a:lnTo>
                  <a:lnTo>
                    <a:pt x="14516" y="15407"/>
                  </a:lnTo>
                  <a:lnTo>
                    <a:pt x="14399" y="17180"/>
                  </a:lnTo>
                  <a:lnTo>
                    <a:pt x="14290" y="18988"/>
                  </a:lnTo>
                  <a:lnTo>
                    <a:pt x="14188" y="20832"/>
                  </a:lnTo>
                  <a:lnTo>
                    <a:pt x="14086" y="22713"/>
                  </a:lnTo>
                  <a:lnTo>
                    <a:pt x="13991" y="24594"/>
                  </a:lnTo>
                  <a:lnTo>
                    <a:pt x="13903" y="26474"/>
                  </a:lnTo>
                  <a:lnTo>
                    <a:pt x="13823" y="28391"/>
                  </a:lnTo>
                  <a:lnTo>
                    <a:pt x="13743" y="30272"/>
                  </a:lnTo>
                  <a:lnTo>
                    <a:pt x="13670" y="32152"/>
                  </a:lnTo>
                  <a:lnTo>
                    <a:pt x="13546" y="35841"/>
                  </a:lnTo>
                  <a:lnTo>
                    <a:pt x="13436" y="39313"/>
                  </a:lnTo>
                  <a:lnTo>
                    <a:pt x="13349" y="42604"/>
                  </a:lnTo>
                  <a:lnTo>
                    <a:pt x="13276" y="45570"/>
                  </a:lnTo>
                  <a:lnTo>
                    <a:pt x="13006" y="43979"/>
                  </a:lnTo>
                  <a:lnTo>
                    <a:pt x="12707" y="42243"/>
                  </a:lnTo>
                  <a:lnTo>
                    <a:pt x="12371" y="40434"/>
                  </a:lnTo>
                  <a:lnTo>
                    <a:pt x="12014" y="38554"/>
                  </a:lnTo>
                  <a:lnTo>
                    <a:pt x="11627" y="36637"/>
                  </a:lnTo>
                  <a:lnTo>
                    <a:pt x="11430" y="35697"/>
                  </a:lnTo>
                  <a:lnTo>
                    <a:pt x="11226" y="34756"/>
                  </a:lnTo>
                  <a:lnTo>
                    <a:pt x="11015" y="33816"/>
                  </a:lnTo>
                  <a:lnTo>
                    <a:pt x="10796" y="32876"/>
                  </a:lnTo>
                  <a:lnTo>
                    <a:pt x="10577" y="31972"/>
                  </a:lnTo>
                  <a:lnTo>
                    <a:pt x="10351" y="31067"/>
                  </a:lnTo>
                  <a:lnTo>
                    <a:pt x="10118" y="30199"/>
                  </a:lnTo>
                  <a:lnTo>
                    <a:pt x="9884" y="29368"/>
                  </a:lnTo>
                  <a:lnTo>
                    <a:pt x="9643" y="28536"/>
                  </a:lnTo>
                  <a:lnTo>
                    <a:pt x="9403" y="27776"/>
                  </a:lnTo>
                  <a:lnTo>
                    <a:pt x="9162" y="27017"/>
                  </a:lnTo>
                  <a:lnTo>
                    <a:pt x="8914" y="26330"/>
                  </a:lnTo>
                  <a:lnTo>
                    <a:pt x="8666" y="25679"/>
                  </a:lnTo>
                  <a:lnTo>
                    <a:pt x="8418" y="25100"/>
                  </a:lnTo>
                  <a:lnTo>
                    <a:pt x="8163" y="24557"/>
                  </a:lnTo>
                  <a:lnTo>
                    <a:pt x="7907" y="24087"/>
                  </a:lnTo>
                  <a:lnTo>
                    <a:pt x="7652" y="23653"/>
                  </a:lnTo>
                  <a:lnTo>
                    <a:pt x="7397" y="23328"/>
                  </a:lnTo>
                  <a:lnTo>
                    <a:pt x="7134" y="23038"/>
                  </a:lnTo>
                  <a:lnTo>
                    <a:pt x="6879" y="22821"/>
                  </a:lnTo>
                  <a:lnTo>
                    <a:pt x="6616" y="22713"/>
                  </a:lnTo>
                  <a:lnTo>
                    <a:pt x="6361" y="22677"/>
                  </a:lnTo>
                  <a:lnTo>
                    <a:pt x="6179" y="22677"/>
                  </a:lnTo>
                  <a:lnTo>
                    <a:pt x="6004" y="22749"/>
                  </a:lnTo>
                  <a:lnTo>
                    <a:pt x="5829" y="22858"/>
                  </a:lnTo>
                  <a:lnTo>
                    <a:pt x="5653" y="23002"/>
                  </a:lnTo>
                  <a:lnTo>
                    <a:pt x="5478" y="23183"/>
                  </a:lnTo>
                  <a:lnTo>
                    <a:pt x="5311" y="23436"/>
                  </a:lnTo>
                  <a:lnTo>
                    <a:pt x="5143" y="23689"/>
                  </a:lnTo>
                  <a:lnTo>
                    <a:pt x="4975" y="24015"/>
                  </a:lnTo>
                  <a:lnTo>
                    <a:pt x="4822" y="24377"/>
                  </a:lnTo>
                  <a:lnTo>
                    <a:pt x="4676" y="24738"/>
                  </a:lnTo>
                  <a:lnTo>
                    <a:pt x="4545" y="25136"/>
                  </a:lnTo>
                  <a:lnTo>
                    <a:pt x="4428" y="25534"/>
                  </a:lnTo>
                  <a:lnTo>
                    <a:pt x="4326" y="26004"/>
                  </a:lnTo>
                  <a:lnTo>
                    <a:pt x="4231" y="26438"/>
                  </a:lnTo>
                  <a:lnTo>
                    <a:pt x="4144" y="26908"/>
                  </a:lnTo>
                  <a:lnTo>
                    <a:pt x="4071" y="27378"/>
                  </a:lnTo>
                  <a:lnTo>
                    <a:pt x="4012" y="27849"/>
                  </a:lnTo>
                  <a:lnTo>
                    <a:pt x="3954" y="28319"/>
                  </a:lnTo>
                  <a:lnTo>
                    <a:pt x="3910" y="28789"/>
                  </a:lnTo>
                  <a:lnTo>
                    <a:pt x="3866" y="29259"/>
                  </a:lnTo>
                  <a:lnTo>
                    <a:pt x="3837" y="29729"/>
                  </a:lnTo>
                  <a:lnTo>
                    <a:pt x="3808" y="30199"/>
                  </a:lnTo>
                  <a:lnTo>
                    <a:pt x="3793" y="30633"/>
                  </a:lnTo>
                  <a:lnTo>
                    <a:pt x="3772" y="31067"/>
                  </a:lnTo>
                  <a:lnTo>
                    <a:pt x="3764" y="31574"/>
                  </a:lnTo>
                  <a:lnTo>
                    <a:pt x="3757" y="32080"/>
                  </a:lnTo>
                  <a:lnTo>
                    <a:pt x="3757" y="32586"/>
                  </a:lnTo>
                  <a:lnTo>
                    <a:pt x="3757" y="33129"/>
                  </a:lnTo>
                  <a:lnTo>
                    <a:pt x="3772" y="33671"/>
                  </a:lnTo>
                  <a:lnTo>
                    <a:pt x="3786" y="34214"/>
                  </a:lnTo>
                  <a:lnTo>
                    <a:pt x="3801" y="34756"/>
                  </a:lnTo>
                  <a:lnTo>
                    <a:pt x="3830" y="35335"/>
                  </a:lnTo>
                  <a:lnTo>
                    <a:pt x="3888" y="36456"/>
                  </a:lnTo>
                  <a:lnTo>
                    <a:pt x="3976" y="37650"/>
                  </a:lnTo>
                  <a:lnTo>
                    <a:pt x="4071" y="38843"/>
                  </a:lnTo>
                  <a:lnTo>
                    <a:pt x="4187" y="40073"/>
                  </a:lnTo>
                  <a:lnTo>
                    <a:pt x="4311" y="41302"/>
                  </a:lnTo>
                  <a:lnTo>
                    <a:pt x="4457" y="42568"/>
                  </a:lnTo>
                  <a:lnTo>
                    <a:pt x="4610" y="43834"/>
                  </a:lnTo>
                  <a:lnTo>
                    <a:pt x="4778" y="45100"/>
                  </a:lnTo>
                  <a:lnTo>
                    <a:pt x="4953" y="46366"/>
                  </a:lnTo>
                  <a:lnTo>
                    <a:pt x="5143" y="47668"/>
                  </a:lnTo>
                  <a:lnTo>
                    <a:pt x="5340" y="48934"/>
                  </a:lnTo>
                  <a:lnTo>
                    <a:pt x="5544" y="50236"/>
                  </a:lnTo>
                  <a:lnTo>
                    <a:pt x="5756" y="51501"/>
                  </a:lnTo>
                  <a:lnTo>
                    <a:pt x="5974" y="52767"/>
                  </a:lnTo>
                  <a:lnTo>
                    <a:pt x="6193" y="54033"/>
                  </a:lnTo>
                  <a:lnTo>
                    <a:pt x="6419" y="55299"/>
                  </a:lnTo>
                  <a:lnTo>
                    <a:pt x="6879" y="57722"/>
                  </a:lnTo>
                  <a:lnTo>
                    <a:pt x="7338" y="60073"/>
                  </a:lnTo>
                  <a:lnTo>
                    <a:pt x="7798" y="62315"/>
                  </a:lnTo>
                  <a:lnTo>
                    <a:pt x="8243" y="64449"/>
                  </a:lnTo>
                  <a:lnTo>
                    <a:pt x="8666" y="66402"/>
                  </a:lnTo>
                  <a:lnTo>
                    <a:pt x="9060" y="68174"/>
                  </a:lnTo>
                  <a:lnTo>
                    <a:pt x="8630" y="68065"/>
                  </a:lnTo>
                  <a:lnTo>
                    <a:pt x="8170" y="67957"/>
                  </a:lnTo>
                  <a:lnTo>
                    <a:pt x="7674" y="67921"/>
                  </a:lnTo>
                  <a:lnTo>
                    <a:pt x="7156" y="67957"/>
                  </a:lnTo>
                  <a:lnTo>
                    <a:pt x="6616" y="68029"/>
                  </a:lnTo>
                  <a:lnTo>
                    <a:pt x="6339" y="68102"/>
                  </a:lnTo>
                  <a:lnTo>
                    <a:pt x="6062" y="68210"/>
                  </a:lnTo>
                  <a:lnTo>
                    <a:pt x="5785" y="68319"/>
                  </a:lnTo>
                  <a:lnTo>
                    <a:pt x="5500" y="68463"/>
                  </a:lnTo>
                  <a:lnTo>
                    <a:pt x="5223" y="68644"/>
                  </a:lnTo>
                  <a:lnTo>
                    <a:pt x="4939" y="68861"/>
                  </a:lnTo>
                  <a:lnTo>
                    <a:pt x="4661" y="69078"/>
                  </a:lnTo>
                  <a:lnTo>
                    <a:pt x="4384" y="69367"/>
                  </a:lnTo>
                  <a:lnTo>
                    <a:pt x="4107" y="69657"/>
                  </a:lnTo>
                  <a:lnTo>
                    <a:pt x="3837" y="70018"/>
                  </a:lnTo>
                  <a:lnTo>
                    <a:pt x="3567" y="70380"/>
                  </a:lnTo>
                  <a:lnTo>
                    <a:pt x="3297" y="70814"/>
                  </a:lnTo>
                  <a:lnTo>
                    <a:pt x="3042" y="71248"/>
                  </a:lnTo>
                  <a:lnTo>
                    <a:pt x="2787" y="71754"/>
                  </a:lnTo>
                  <a:lnTo>
                    <a:pt x="2539" y="72297"/>
                  </a:lnTo>
                  <a:lnTo>
                    <a:pt x="2298" y="72876"/>
                  </a:lnTo>
                  <a:lnTo>
                    <a:pt x="2065" y="73527"/>
                  </a:lnTo>
                  <a:lnTo>
                    <a:pt x="1839" y="74214"/>
                  </a:lnTo>
                  <a:lnTo>
                    <a:pt x="1627" y="74973"/>
                  </a:lnTo>
                  <a:lnTo>
                    <a:pt x="1415" y="75769"/>
                  </a:lnTo>
                  <a:lnTo>
                    <a:pt x="1226" y="76601"/>
                  </a:lnTo>
                  <a:lnTo>
                    <a:pt x="1043" y="77505"/>
                  </a:lnTo>
                  <a:lnTo>
                    <a:pt x="905" y="78264"/>
                  </a:lnTo>
                  <a:lnTo>
                    <a:pt x="781" y="79024"/>
                  </a:lnTo>
                  <a:lnTo>
                    <a:pt x="657" y="79856"/>
                  </a:lnTo>
                  <a:lnTo>
                    <a:pt x="555" y="80651"/>
                  </a:lnTo>
                  <a:lnTo>
                    <a:pt x="453" y="81519"/>
                  </a:lnTo>
                  <a:lnTo>
                    <a:pt x="365" y="82424"/>
                  </a:lnTo>
                  <a:lnTo>
                    <a:pt x="285" y="83328"/>
                  </a:lnTo>
                  <a:lnTo>
                    <a:pt x="219" y="84232"/>
                  </a:lnTo>
                  <a:lnTo>
                    <a:pt x="154" y="85208"/>
                  </a:lnTo>
                  <a:lnTo>
                    <a:pt x="110" y="86185"/>
                  </a:lnTo>
                  <a:lnTo>
                    <a:pt x="66" y="87197"/>
                  </a:lnTo>
                  <a:lnTo>
                    <a:pt x="37" y="88210"/>
                  </a:lnTo>
                  <a:lnTo>
                    <a:pt x="15" y="89259"/>
                  </a:lnTo>
                  <a:lnTo>
                    <a:pt x="0" y="90344"/>
                  </a:lnTo>
                  <a:lnTo>
                    <a:pt x="0" y="91429"/>
                  </a:lnTo>
                  <a:lnTo>
                    <a:pt x="8" y="92550"/>
                  </a:lnTo>
                  <a:lnTo>
                    <a:pt x="22" y="93201"/>
                  </a:lnTo>
                  <a:lnTo>
                    <a:pt x="37" y="93888"/>
                  </a:lnTo>
                  <a:lnTo>
                    <a:pt x="51" y="94539"/>
                  </a:lnTo>
                  <a:lnTo>
                    <a:pt x="81" y="95226"/>
                  </a:lnTo>
                  <a:lnTo>
                    <a:pt x="110" y="95877"/>
                  </a:lnTo>
                  <a:lnTo>
                    <a:pt x="154" y="96565"/>
                  </a:lnTo>
                  <a:lnTo>
                    <a:pt x="197" y="97216"/>
                  </a:lnTo>
                  <a:lnTo>
                    <a:pt x="248" y="97903"/>
                  </a:lnTo>
                  <a:lnTo>
                    <a:pt x="307" y="98554"/>
                  </a:lnTo>
                  <a:lnTo>
                    <a:pt x="380" y="99205"/>
                  </a:lnTo>
                  <a:lnTo>
                    <a:pt x="453" y="99856"/>
                  </a:lnTo>
                  <a:lnTo>
                    <a:pt x="540" y="100471"/>
                  </a:lnTo>
                  <a:lnTo>
                    <a:pt x="635" y="101085"/>
                  </a:lnTo>
                  <a:lnTo>
                    <a:pt x="737" y="101700"/>
                  </a:lnTo>
                  <a:lnTo>
                    <a:pt x="854" y="102279"/>
                  </a:lnTo>
                  <a:lnTo>
                    <a:pt x="978" y="102857"/>
                  </a:lnTo>
                  <a:lnTo>
                    <a:pt x="1109" y="103400"/>
                  </a:lnTo>
                  <a:lnTo>
                    <a:pt x="1255" y="103906"/>
                  </a:lnTo>
                  <a:lnTo>
                    <a:pt x="1415" y="104413"/>
                  </a:lnTo>
                  <a:lnTo>
                    <a:pt x="1583" y="104883"/>
                  </a:lnTo>
                  <a:lnTo>
                    <a:pt x="1766" y="105317"/>
                  </a:lnTo>
                  <a:lnTo>
                    <a:pt x="1955" y="105751"/>
                  </a:lnTo>
                  <a:lnTo>
                    <a:pt x="2159" y="106112"/>
                  </a:lnTo>
                  <a:lnTo>
                    <a:pt x="2378" y="106474"/>
                  </a:lnTo>
                  <a:lnTo>
                    <a:pt x="2612" y="106800"/>
                  </a:lnTo>
                  <a:lnTo>
                    <a:pt x="2860" y="107053"/>
                  </a:lnTo>
                  <a:lnTo>
                    <a:pt x="3122" y="107306"/>
                  </a:lnTo>
                  <a:lnTo>
                    <a:pt x="3400" y="107523"/>
                  </a:lnTo>
                  <a:lnTo>
                    <a:pt x="3691" y="107668"/>
                  </a:lnTo>
                  <a:lnTo>
                    <a:pt x="3998" y="107776"/>
                  </a:lnTo>
                  <a:lnTo>
                    <a:pt x="4319" y="107848"/>
                  </a:lnTo>
                  <a:lnTo>
                    <a:pt x="4654" y="107885"/>
                  </a:lnTo>
                  <a:lnTo>
                    <a:pt x="5092" y="107848"/>
                  </a:lnTo>
                  <a:lnTo>
                    <a:pt x="5529" y="107740"/>
                  </a:lnTo>
                  <a:lnTo>
                    <a:pt x="5967" y="107559"/>
                  </a:lnTo>
                  <a:lnTo>
                    <a:pt x="6412" y="107342"/>
                  </a:lnTo>
                  <a:lnTo>
                    <a:pt x="6850" y="107089"/>
                  </a:lnTo>
                  <a:lnTo>
                    <a:pt x="7287" y="106763"/>
                  </a:lnTo>
                  <a:lnTo>
                    <a:pt x="7718" y="106438"/>
                  </a:lnTo>
                  <a:lnTo>
                    <a:pt x="8141" y="106040"/>
                  </a:lnTo>
                  <a:lnTo>
                    <a:pt x="8549" y="105642"/>
                  </a:lnTo>
                  <a:lnTo>
                    <a:pt x="8950" y="105244"/>
                  </a:lnTo>
                  <a:lnTo>
                    <a:pt x="9337" y="104810"/>
                  </a:lnTo>
                  <a:lnTo>
                    <a:pt x="9702" y="104376"/>
                  </a:lnTo>
                  <a:lnTo>
                    <a:pt x="10380" y="103508"/>
                  </a:lnTo>
                  <a:lnTo>
                    <a:pt x="10964" y="102713"/>
                  </a:lnTo>
                  <a:lnTo>
                    <a:pt x="10810" y="104738"/>
                  </a:lnTo>
                  <a:lnTo>
                    <a:pt x="10650" y="106980"/>
                  </a:lnTo>
                  <a:lnTo>
                    <a:pt x="10482" y="109476"/>
                  </a:lnTo>
                  <a:lnTo>
                    <a:pt x="10307" y="112188"/>
                  </a:lnTo>
                  <a:lnTo>
                    <a:pt x="10139" y="115009"/>
                  </a:lnTo>
                  <a:lnTo>
                    <a:pt x="9972" y="117975"/>
                  </a:lnTo>
                  <a:lnTo>
                    <a:pt x="9899" y="119494"/>
                  </a:lnTo>
                  <a:lnTo>
                    <a:pt x="9826" y="121049"/>
                  </a:lnTo>
                  <a:lnTo>
                    <a:pt x="9753" y="122604"/>
                  </a:lnTo>
                  <a:lnTo>
                    <a:pt x="9687" y="124159"/>
                  </a:lnTo>
                  <a:lnTo>
                    <a:pt x="9629" y="125715"/>
                  </a:lnTo>
                  <a:lnTo>
                    <a:pt x="9578" y="127306"/>
                  </a:lnTo>
                  <a:lnTo>
                    <a:pt x="9527" y="128861"/>
                  </a:lnTo>
                  <a:lnTo>
                    <a:pt x="9490" y="130452"/>
                  </a:lnTo>
                  <a:lnTo>
                    <a:pt x="9461" y="132008"/>
                  </a:lnTo>
                  <a:lnTo>
                    <a:pt x="9439" y="133526"/>
                  </a:lnTo>
                  <a:lnTo>
                    <a:pt x="9425" y="135045"/>
                  </a:lnTo>
                  <a:lnTo>
                    <a:pt x="9417" y="136564"/>
                  </a:lnTo>
                  <a:lnTo>
                    <a:pt x="9425" y="138047"/>
                  </a:lnTo>
                  <a:lnTo>
                    <a:pt x="9439" y="139494"/>
                  </a:lnTo>
                  <a:lnTo>
                    <a:pt x="9468" y="140904"/>
                  </a:lnTo>
                  <a:lnTo>
                    <a:pt x="9505" y="142279"/>
                  </a:lnTo>
                  <a:lnTo>
                    <a:pt x="9556" y="143617"/>
                  </a:lnTo>
                  <a:lnTo>
                    <a:pt x="9622" y="144883"/>
                  </a:lnTo>
                  <a:lnTo>
                    <a:pt x="9702" y="146149"/>
                  </a:lnTo>
                  <a:lnTo>
                    <a:pt x="9746" y="146727"/>
                  </a:lnTo>
                  <a:lnTo>
                    <a:pt x="9797" y="147306"/>
                  </a:lnTo>
                  <a:lnTo>
                    <a:pt x="9862" y="148029"/>
                  </a:lnTo>
                  <a:lnTo>
                    <a:pt x="9935" y="148716"/>
                  </a:lnTo>
                  <a:lnTo>
                    <a:pt x="10008" y="149367"/>
                  </a:lnTo>
                  <a:lnTo>
                    <a:pt x="10096" y="150018"/>
                  </a:lnTo>
                  <a:lnTo>
                    <a:pt x="10183" y="150633"/>
                  </a:lnTo>
                  <a:lnTo>
                    <a:pt x="10271" y="151176"/>
                  </a:lnTo>
                  <a:lnTo>
                    <a:pt x="10373" y="151718"/>
                  </a:lnTo>
                  <a:lnTo>
                    <a:pt x="10475" y="152224"/>
                  </a:lnTo>
                  <a:lnTo>
                    <a:pt x="10577" y="152731"/>
                  </a:lnTo>
                  <a:lnTo>
                    <a:pt x="10694" y="153165"/>
                  </a:lnTo>
                  <a:lnTo>
                    <a:pt x="10810" y="153599"/>
                  </a:lnTo>
                  <a:lnTo>
                    <a:pt x="10934" y="153997"/>
                  </a:lnTo>
                  <a:lnTo>
                    <a:pt x="11058" y="154358"/>
                  </a:lnTo>
                  <a:lnTo>
                    <a:pt x="11190" y="154684"/>
                  </a:lnTo>
                  <a:lnTo>
                    <a:pt x="11328" y="154973"/>
                  </a:lnTo>
                  <a:lnTo>
                    <a:pt x="11474" y="155226"/>
                  </a:lnTo>
                  <a:lnTo>
                    <a:pt x="11598" y="155443"/>
                  </a:lnTo>
                  <a:lnTo>
                    <a:pt x="11730" y="155624"/>
                  </a:lnTo>
                  <a:lnTo>
                    <a:pt x="11854" y="155805"/>
                  </a:lnTo>
                  <a:lnTo>
                    <a:pt x="11985" y="155913"/>
                  </a:lnTo>
                  <a:lnTo>
                    <a:pt x="12109" y="156022"/>
                  </a:lnTo>
                  <a:lnTo>
                    <a:pt x="12240" y="156094"/>
                  </a:lnTo>
                  <a:lnTo>
                    <a:pt x="12364" y="156130"/>
                  </a:lnTo>
                  <a:lnTo>
                    <a:pt x="12634" y="156130"/>
                  </a:lnTo>
                  <a:lnTo>
                    <a:pt x="12773" y="156058"/>
                  </a:lnTo>
                  <a:lnTo>
                    <a:pt x="12911" y="155986"/>
                  </a:lnTo>
                  <a:lnTo>
                    <a:pt x="13050" y="155877"/>
                  </a:lnTo>
                  <a:lnTo>
                    <a:pt x="13181" y="155696"/>
                  </a:lnTo>
                  <a:lnTo>
                    <a:pt x="13320" y="155516"/>
                  </a:lnTo>
                  <a:lnTo>
                    <a:pt x="13451" y="155299"/>
                  </a:lnTo>
                  <a:lnTo>
                    <a:pt x="13575" y="155082"/>
                  </a:lnTo>
                  <a:lnTo>
                    <a:pt x="13699" y="154792"/>
                  </a:lnTo>
                  <a:lnTo>
                    <a:pt x="13823" y="154467"/>
                  </a:lnTo>
                  <a:lnTo>
                    <a:pt x="13947" y="154141"/>
                  </a:lnTo>
                  <a:lnTo>
                    <a:pt x="14071" y="153780"/>
                  </a:lnTo>
                  <a:lnTo>
                    <a:pt x="14188" y="153418"/>
                  </a:lnTo>
                  <a:lnTo>
                    <a:pt x="14304" y="152984"/>
                  </a:lnTo>
                  <a:lnTo>
                    <a:pt x="14421" y="152550"/>
                  </a:lnTo>
                  <a:lnTo>
                    <a:pt x="14531" y="152116"/>
                  </a:lnTo>
                  <a:lnTo>
                    <a:pt x="14640" y="151610"/>
                  </a:lnTo>
                  <a:lnTo>
                    <a:pt x="14749" y="151103"/>
                  </a:lnTo>
                  <a:lnTo>
                    <a:pt x="14961" y="150054"/>
                  </a:lnTo>
                  <a:lnTo>
                    <a:pt x="15165" y="148897"/>
                  </a:lnTo>
                  <a:lnTo>
                    <a:pt x="15362" y="147668"/>
                  </a:lnTo>
                  <a:lnTo>
                    <a:pt x="15544" y="146402"/>
                  </a:lnTo>
                  <a:lnTo>
                    <a:pt x="15727" y="145064"/>
                  </a:lnTo>
                  <a:lnTo>
                    <a:pt x="15902" y="143653"/>
                  </a:lnTo>
                  <a:lnTo>
                    <a:pt x="16070" y="142206"/>
                  </a:lnTo>
                  <a:lnTo>
                    <a:pt x="16230" y="140724"/>
                  </a:lnTo>
                  <a:lnTo>
                    <a:pt x="16383" y="139241"/>
                  </a:lnTo>
                  <a:lnTo>
                    <a:pt x="16529" y="137686"/>
                  </a:lnTo>
                  <a:lnTo>
                    <a:pt x="16668" y="136130"/>
                  </a:lnTo>
                  <a:lnTo>
                    <a:pt x="16799" y="134539"/>
                  </a:lnTo>
                  <a:lnTo>
                    <a:pt x="16923" y="132984"/>
                  </a:lnTo>
                  <a:lnTo>
                    <a:pt x="17047" y="131393"/>
                  </a:lnTo>
                  <a:lnTo>
                    <a:pt x="17156" y="129838"/>
                  </a:lnTo>
                  <a:lnTo>
                    <a:pt x="17266" y="128282"/>
                  </a:lnTo>
                  <a:lnTo>
                    <a:pt x="17361" y="126727"/>
                  </a:lnTo>
                  <a:lnTo>
                    <a:pt x="17543" y="123762"/>
                  </a:lnTo>
                  <a:lnTo>
                    <a:pt x="17704" y="120904"/>
                  </a:lnTo>
                  <a:lnTo>
                    <a:pt x="17835" y="118300"/>
                  </a:lnTo>
                  <a:lnTo>
                    <a:pt x="18054" y="120543"/>
                  </a:lnTo>
                  <a:lnTo>
                    <a:pt x="18309" y="123002"/>
                  </a:lnTo>
                  <a:lnTo>
                    <a:pt x="18586" y="125570"/>
                  </a:lnTo>
                  <a:lnTo>
                    <a:pt x="18732" y="126908"/>
                  </a:lnTo>
                  <a:lnTo>
                    <a:pt x="18893" y="128246"/>
                  </a:lnTo>
                  <a:lnTo>
                    <a:pt x="19053" y="129584"/>
                  </a:lnTo>
                  <a:lnTo>
                    <a:pt x="19221" y="130923"/>
                  </a:lnTo>
                  <a:lnTo>
                    <a:pt x="19403" y="132261"/>
                  </a:lnTo>
                  <a:lnTo>
                    <a:pt x="19585" y="133599"/>
                  </a:lnTo>
                  <a:lnTo>
                    <a:pt x="19768" y="134937"/>
                  </a:lnTo>
                  <a:lnTo>
                    <a:pt x="19965" y="136275"/>
                  </a:lnTo>
                  <a:lnTo>
                    <a:pt x="20169" y="137541"/>
                  </a:lnTo>
                  <a:lnTo>
                    <a:pt x="20373" y="138807"/>
                  </a:lnTo>
                  <a:lnTo>
                    <a:pt x="20585" y="140036"/>
                  </a:lnTo>
                  <a:lnTo>
                    <a:pt x="20804" y="141230"/>
                  </a:lnTo>
                  <a:lnTo>
                    <a:pt x="21030" y="142387"/>
                  </a:lnTo>
                  <a:lnTo>
                    <a:pt x="21256" y="143472"/>
                  </a:lnTo>
                  <a:lnTo>
                    <a:pt x="21489" y="144485"/>
                  </a:lnTo>
                  <a:lnTo>
                    <a:pt x="21730" y="145461"/>
                  </a:lnTo>
                  <a:lnTo>
                    <a:pt x="21971" y="146402"/>
                  </a:lnTo>
                  <a:lnTo>
                    <a:pt x="22219" y="147234"/>
                  </a:lnTo>
                  <a:lnTo>
                    <a:pt x="22474" y="147993"/>
                  </a:lnTo>
                  <a:lnTo>
                    <a:pt x="22605" y="148318"/>
                  </a:lnTo>
                  <a:lnTo>
                    <a:pt x="22729" y="148644"/>
                  </a:lnTo>
                  <a:lnTo>
                    <a:pt x="22861" y="148969"/>
                  </a:lnTo>
                  <a:lnTo>
                    <a:pt x="22992" y="149259"/>
                  </a:lnTo>
                  <a:lnTo>
                    <a:pt x="23131" y="149512"/>
                  </a:lnTo>
                  <a:lnTo>
                    <a:pt x="23262" y="149729"/>
                  </a:lnTo>
                  <a:lnTo>
                    <a:pt x="23400" y="149946"/>
                  </a:lnTo>
                  <a:lnTo>
                    <a:pt x="23532" y="150127"/>
                  </a:lnTo>
                  <a:lnTo>
                    <a:pt x="23670" y="150271"/>
                  </a:lnTo>
                  <a:lnTo>
                    <a:pt x="23809" y="150416"/>
                  </a:lnTo>
                  <a:lnTo>
                    <a:pt x="23947" y="150525"/>
                  </a:lnTo>
                  <a:lnTo>
                    <a:pt x="24086" y="150597"/>
                  </a:lnTo>
                  <a:lnTo>
                    <a:pt x="24232" y="150633"/>
                  </a:lnTo>
                  <a:lnTo>
                    <a:pt x="24546" y="150633"/>
                  </a:lnTo>
                  <a:lnTo>
                    <a:pt x="24713" y="150561"/>
                  </a:lnTo>
                  <a:lnTo>
                    <a:pt x="24881" y="150452"/>
                  </a:lnTo>
                  <a:lnTo>
                    <a:pt x="25056" y="150308"/>
                  </a:lnTo>
                  <a:lnTo>
                    <a:pt x="25224" y="150127"/>
                  </a:lnTo>
                  <a:lnTo>
                    <a:pt x="25392" y="149874"/>
                  </a:lnTo>
                  <a:lnTo>
                    <a:pt x="25559" y="149584"/>
                  </a:lnTo>
                  <a:lnTo>
                    <a:pt x="25727" y="149259"/>
                  </a:lnTo>
                  <a:lnTo>
                    <a:pt x="25880" y="148933"/>
                  </a:lnTo>
                  <a:lnTo>
                    <a:pt x="26034" y="148535"/>
                  </a:lnTo>
                  <a:lnTo>
                    <a:pt x="26172" y="148138"/>
                  </a:lnTo>
                  <a:lnTo>
                    <a:pt x="26304" y="147704"/>
                  </a:lnTo>
                  <a:lnTo>
                    <a:pt x="26435" y="147234"/>
                  </a:lnTo>
                  <a:lnTo>
                    <a:pt x="26552" y="146763"/>
                  </a:lnTo>
                  <a:lnTo>
                    <a:pt x="26668" y="146221"/>
                  </a:lnTo>
                  <a:lnTo>
                    <a:pt x="26770" y="145678"/>
                  </a:lnTo>
                  <a:lnTo>
                    <a:pt x="26865" y="145100"/>
                  </a:lnTo>
                  <a:lnTo>
                    <a:pt x="26960" y="144485"/>
                  </a:lnTo>
                  <a:lnTo>
                    <a:pt x="27040" y="143870"/>
                  </a:lnTo>
                  <a:lnTo>
                    <a:pt x="27113" y="143183"/>
                  </a:lnTo>
                  <a:lnTo>
                    <a:pt x="27179" y="142496"/>
                  </a:lnTo>
                  <a:lnTo>
                    <a:pt x="27244" y="141772"/>
                  </a:lnTo>
                  <a:lnTo>
                    <a:pt x="27296" y="141013"/>
                  </a:lnTo>
                  <a:lnTo>
                    <a:pt x="27339" y="140253"/>
                  </a:lnTo>
                  <a:lnTo>
                    <a:pt x="27368" y="139675"/>
                  </a:lnTo>
                  <a:lnTo>
                    <a:pt x="27390" y="139096"/>
                  </a:lnTo>
                  <a:lnTo>
                    <a:pt x="27405" y="138517"/>
                  </a:lnTo>
                  <a:lnTo>
                    <a:pt x="27420" y="137903"/>
                  </a:lnTo>
                  <a:lnTo>
                    <a:pt x="27441" y="136673"/>
                  </a:lnTo>
                  <a:lnTo>
                    <a:pt x="27441" y="135407"/>
                  </a:lnTo>
                  <a:lnTo>
                    <a:pt x="27427" y="134105"/>
                  </a:lnTo>
                  <a:lnTo>
                    <a:pt x="27405" y="132767"/>
                  </a:lnTo>
                  <a:lnTo>
                    <a:pt x="27361" y="131429"/>
                  </a:lnTo>
                  <a:lnTo>
                    <a:pt x="27310" y="130055"/>
                  </a:lnTo>
                  <a:lnTo>
                    <a:pt x="27244" y="128680"/>
                  </a:lnTo>
                  <a:lnTo>
                    <a:pt x="27172" y="127270"/>
                  </a:lnTo>
                  <a:lnTo>
                    <a:pt x="27084" y="125823"/>
                  </a:lnTo>
                  <a:lnTo>
                    <a:pt x="26989" y="124413"/>
                  </a:lnTo>
                  <a:lnTo>
                    <a:pt x="26880" y="122966"/>
                  </a:lnTo>
                  <a:lnTo>
                    <a:pt x="26770" y="121519"/>
                  </a:lnTo>
                  <a:lnTo>
                    <a:pt x="26646" y="120073"/>
                  </a:lnTo>
                  <a:lnTo>
                    <a:pt x="26515" y="118626"/>
                  </a:lnTo>
                  <a:lnTo>
                    <a:pt x="26384" y="117179"/>
                  </a:lnTo>
                  <a:lnTo>
                    <a:pt x="26245" y="115733"/>
                  </a:lnTo>
                  <a:lnTo>
                    <a:pt x="26099" y="114322"/>
                  </a:lnTo>
                  <a:lnTo>
                    <a:pt x="25953" y="112912"/>
                  </a:lnTo>
                  <a:lnTo>
                    <a:pt x="25647" y="110163"/>
                  </a:lnTo>
                  <a:lnTo>
                    <a:pt x="25333" y="107487"/>
                  </a:lnTo>
                  <a:lnTo>
                    <a:pt x="25020" y="104919"/>
                  </a:lnTo>
                  <a:lnTo>
                    <a:pt x="24706" y="102496"/>
                  </a:lnTo>
                  <a:lnTo>
                    <a:pt x="24407" y="100217"/>
                  </a:lnTo>
                  <a:lnTo>
                    <a:pt x="24123" y="98156"/>
                  </a:lnTo>
                  <a:lnTo>
                    <a:pt x="24123" y="98156"/>
                  </a:lnTo>
                  <a:lnTo>
                    <a:pt x="24706" y="99132"/>
                  </a:lnTo>
                  <a:lnTo>
                    <a:pt x="25020" y="99675"/>
                  </a:lnTo>
                  <a:lnTo>
                    <a:pt x="25341" y="100181"/>
                  </a:lnTo>
                  <a:lnTo>
                    <a:pt x="25676" y="100651"/>
                  </a:lnTo>
                  <a:lnTo>
                    <a:pt x="26026" y="101158"/>
                  </a:lnTo>
                  <a:lnTo>
                    <a:pt x="26384" y="101628"/>
                  </a:lnTo>
                  <a:lnTo>
                    <a:pt x="26741" y="102062"/>
                  </a:lnTo>
                  <a:lnTo>
                    <a:pt x="27113" y="102460"/>
                  </a:lnTo>
                  <a:lnTo>
                    <a:pt x="27485" y="102821"/>
                  </a:lnTo>
                  <a:lnTo>
                    <a:pt x="27857" y="103183"/>
                  </a:lnTo>
                  <a:lnTo>
                    <a:pt x="28236" y="103436"/>
                  </a:lnTo>
                  <a:lnTo>
                    <a:pt x="28616" y="103689"/>
                  </a:lnTo>
                  <a:lnTo>
                    <a:pt x="28988" y="103834"/>
                  </a:lnTo>
                  <a:lnTo>
                    <a:pt x="29367" y="103942"/>
                  </a:lnTo>
                  <a:lnTo>
                    <a:pt x="29732" y="103979"/>
                  </a:lnTo>
                  <a:lnTo>
                    <a:pt x="30009" y="103979"/>
                  </a:lnTo>
                  <a:lnTo>
                    <a:pt x="30272" y="103906"/>
                  </a:lnTo>
                  <a:lnTo>
                    <a:pt x="30520" y="103798"/>
                  </a:lnTo>
                  <a:lnTo>
                    <a:pt x="30760" y="103653"/>
                  </a:lnTo>
                  <a:lnTo>
                    <a:pt x="30986" y="103472"/>
                  </a:lnTo>
                  <a:lnTo>
                    <a:pt x="31213" y="103255"/>
                  </a:lnTo>
                  <a:lnTo>
                    <a:pt x="31417" y="103002"/>
                  </a:lnTo>
                  <a:lnTo>
                    <a:pt x="31621" y="102713"/>
                  </a:lnTo>
                  <a:lnTo>
                    <a:pt x="31811" y="102423"/>
                  </a:lnTo>
                  <a:lnTo>
                    <a:pt x="31993" y="102062"/>
                  </a:lnTo>
                  <a:lnTo>
                    <a:pt x="32168" y="101700"/>
                  </a:lnTo>
                  <a:lnTo>
                    <a:pt x="32329" y="101302"/>
                  </a:lnTo>
                  <a:lnTo>
                    <a:pt x="32482" y="100868"/>
                  </a:lnTo>
                  <a:lnTo>
                    <a:pt x="32635" y="100434"/>
                  </a:lnTo>
                  <a:lnTo>
                    <a:pt x="32774" y="99964"/>
                  </a:lnTo>
                  <a:lnTo>
                    <a:pt x="32905" y="99494"/>
                  </a:lnTo>
                  <a:lnTo>
                    <a:pt x="33022" y="98988"/>
                  </a:lnTo>
                  <a:lnTo>
                    <a:pt x="33138" y="98445"/>
                  </a:lnTo>
                  <a:lnTo>
                    <a:pt x="33248" y="97939"/>
                  </a:lnTo>
                  <a:lnTo>
                    <a:pt x="33350" y="97360"/>
                  </a:lnTo>
                  <a:lnTo>
                    <a:pt x="33445" y="96818"/>
                  </a:lnTo>
                  <a:lnTo>
                    <a:pt x="33532" y="96239"/>
                  </a:lnTo>
                  <a:lnTo>
                    <a:pt x="33620" y="95660"/>
                  </a:lnTo>
                  <a:lnTo>
                    <a:pt x="33693" y="95082"/>
                  </a:lnTo>
                  <a:lnTo>
                    <a:pt x="33766" y="94467"/>
                  </a:lnTo>
                  <a:lnTo>
                    <a:pt x="33831" y="93888"/>
                  </a:lnTo>
                  <a:lnTo>
                    <a:pt x="33890" y="93273"/>
                  </a:lnTo>
                  <a:lnTo>
                    <a:pt x="33941" y="92695"/>
                  </a:lnTo>
                  <a:lnTo>
                    <a:pt x="34035" y="91501"/>
                  </a:lnTo>
                  <a:lnTo>
                    <a:pt x="34116" y="90308"/>
                  </a:lnTo>
                  <a:lnTo>
                    <a:pt x="34152" y="89584"/>
                  </a:lnTo>
                  <a:lnTo>
                    <a:pt x="34181" y="88861"/>
                  </a:lnTo>
                  <a:lnTo>
                    <a:pt x="34203" y="88174"/>
                  </a:lnTo>
                  <a:lnTo>
                    <a:pt x="34218" y="87487"/>
                  </a:lnTo>
                  <a:lnTo>
                    <a:pt x="34218" y="86800"/>
                  </a:lnTo>
                  <a:lnTo>
                    <a:pt x="34218" y="86112"/>
                  </a:lnTo>
                  <a:lnTo>
                    <a:pt x="34210" y="85425"/>
                  </a:lnTo>
                  <a:lnTo>
                    <a:pt x="34189" y="84738"/>
                  </a:lnTo>
                  <a:lnTo>
                    <a:pt x="34167" y="84087"/>
                  </a:lnTo>
                  <a:lnTo>
                    <a:pt x="34130" y="83436"/>
                  </a:lnTo>
                  <a:lnTo>
                    <a:pt x="34086" y="82785"/>
                  </a:lnTo>
                  <a:lnTo>
                    <a:pt x="34035" y="82134"/>
                  </a:lnTo>
                  <a:lnTo>
                    <a:pt x="33984" y="81519"/>
                  </a:lnTo>
                  <a:lnTo>
                    <a:pt x="33919" y="80905"/>
                  </a:lnTo>
                  <a:lnTo>
                    <a:pt x="33846" y="80290"/>
                  </a:lnTo>
                  <a:lnTo>
                    <a:pt x="33758" y="79675"/>
                  </a:lnTo>
                  <a:lnTo>
                    <a:pt x="33627" y="78807"/>
                  </a:lnTo>
                  <a:lnTo>
                    <a:pt x="33481" y="77975"/>
                  </a:lnTo>
                  <a:lnTo>
                    <a:pt x="33313" y="77143"/>
                  </a:lnTo>
                  <a:lnTo>
                    <a:pt x="33138" y="76384"/>
                  </a:lnTo>
                  <a:lnTo>
                    <a:pt x="32949" y="75624"/>
                  </a:lnTo>
                  <a:lnTo>
                    <a:pt x="32744" y="74901"/>
                  </a:lnTo>
                  <a:lnTo>
                    <a:pt x="32526" y="74178"/>
                  </a:lnTo>
                  <a:lnTo>
                    <a:pt x="32292" y="73527"/>
                  </a:lnTo>
                  <a:lnTo>
                    <a:pt x="32051" y="72876"/>
                  </a:lnTo>
                  <a:lnTo>
                    <a:pt x="31796" y="72261"/>
                  </a:lnTo>
                  <a:lnTo>
                    <a:pt x="31533" y="71646"/>
                  </a:lnTo>
                  <a:lnTo>
                    <a:pt x="31264" y="71103"/>
                  </a:lnTo>
                  <a:lnTo>
                    <a:pt x="30979" y="70561"/>
                  </a:lnTo>
                  <a:lnTo>
                    <a:pt x="30695" y="70018"/>
                  </a:lnTo>
                  <a:lnTo>
                    <a:pt x="30396" y="69548"/>
                  </a:lnTo>
                  <a:lnTo>
                    <a:pt x="30089" y="69042"/>
                  </a:lnTo>
                  <a:lnTo>
                    <a:pt x="29776" y="68608"/>
                  </a:lnTo>
                  <a:lnTo>
                    <a:pt x="29455" y="68174"/>
                  </a:lnTo>
                  <a:lnTo>
                    <a:pt x="29126" y="67776"/>
                  </a:lnTo>
                  <a:lnTo>
                    <a:pt x="28798" y="67378"/>
                  </a:lnTo>
                  <a:lnTo>
                    <a:pt x="28463" y="67017"/>
                  </a:lnTo>
                  <a:lnTo>
                    <a:pt x="28127" y="66655"/>
                  </a:lnTo>
                  <a:lnTo>
                    <a:pt x="27441" y="66040"/>
                  </a:lnTo>
                  <a:lnTo>
                    <a:pt x="26741" y="65462"/>
                  </a:lnTo>
                  <a:lnTo>
                    <a:pt x="26041" y="64955"/>
                  </a:lnTo>
                  <a:lnTo>
                    <a:pt x="25341" y="64521"/>
                  </a:lnTo>
                  <a:lnTo>
                    <a:pt x="24648" y="64160"/>
                  </a:lnTo>
                  <a:lnTo>
                    <a:pt x="24845" y="63364"/>
                  </a:lnTo>
                  <a:lnTo>
                    <a:pt x="25042" y="62568"/>
                  </a:lnTo>
                  <a:lnTo>
                    <a:pt x="25239" y="61700"/>
                  </a:lnTo>
                  <a:lnTo>
                    <a:pt x="25443" y="60796"/>
                  </a:lnTo>
                  <a:lnTo>
                    <a:pt x="25640" y="59820"/>
                  </a:lnTo>
                  <a:lnTo>
                    <a:pt x="25844" y="58843"/>
                  </a:lnTo>
                  <a:lnTo>
                    <a:pt x="26048" y="57830"/>
                  </a:lnTo>
                  <a:lnTo>
                    <a:pt x="26252" y="56745"/>
                  </a:lnTo>
                  <a:lnTo>
                    <a:pt x="26457" y="55660"/>
                  </a:lnTo>
                  <a:lnTo>
                    <a:pt x="26661" y="54539"/>
                  </a:lnTo>
                  <a:lnTo>
                    <a:pt x="26865" y="53382"/>
                  </a:lnTo>
                  <a:lnTo>
                    <a:pt x="27062" y="52225"/>
                  </a:lnTo>
                  <a:lnTo>
                    <a:pt x="27252" y="51031"/>
                  </a:lnTo>
                  <a:lnTo>
                    <a:pt x="27449" y="49838"/>
                  </a:lnTo>
                  <a:lnTo>
                    <a:pt x="27631" y="48608"/>
                  </a:lnTo>
                  <a:lnTo>
                    <a:pt x="27813" y="47378"/>
                  </a:lnTo>
                  <a:lnTo>
                    <a:pt x="27988" y="46113"/>
                  </a:lnTo>
                  <a:lnTo>
                    <a:pt x="28164" y="44883"/>
                  </a:lnTo>
                  <a:lnTo>
                    <a:pt x="28324" y="43617"/>
                  </a:lnTo>
                  <a:lnTo>
                    <a:pt x="28484" y="42351"/>
                  </a:lnTo>
                  <a:lnTo>
                    <a:pt x="28630" y="41122"/>
                  </a:lnTo>
                  <a:lnTo>
                    <a:pt x="28776" y="39856"/>
                  </a:lnTo>
                  <a:lnTo>
                    <a:pt x="28908" y="38626"/>
                  </a:lnTo>
                  <a:lnTo>
                    <a:pt x="29032" y="37396"/>
                  </a:lnTo>
                  <a:lnTo>
                    <a:pt x="29141" y="36167"/>
                  </a:lnTo>
                  <a:lnTo>
                    <a:pt x="29243" y="34973"/>
                  </a:lnTo>
                  <a:lnTo>
                    <a:pt x="29331" y="33780"/>
                  </a:lnTo>
                  <a:lnTo>
                    <a:pt x="29411" y="32623"/>
                  </a:lnTo>
                  <a:lnTo>
                    <a:pt x="29477" y="31465"/>
                  </a:lnTo>
                  <a:lnTo>
                    <a:pt x="29535" y="30344"/>
                  </a:lnTo>
                  <a:lnTo>
                    <a:pt x="29571" y="29259"/>
                  </a:lnTo>
                  <a:lnTo>
                    <a:pt x="29601" y="28210"/>
                  </a:lnTo>
                  <a:lnTo>
                    <a:pt x="29608" y="27595"/>
                  </a:lnTo>
                  <a:lnTo>
                    <a:pt x="29615" y="27017"/>
                  </a:lnTo>
                  <a:lnTo>
                    <a:pt x="29608" y="26474"/>
                  </a:lnTo>
                  <a:lnTo>
                    <a:pt x="29608" y="25896"/>
                  </a:lnTo>
                  <a:lnTo>
                    <a:pt x="29593" y="25353"/>
                  </a:lnTo>
                  <a:lnTo>
                    <a:pt x="29579" y="24847"/>
                  </a:lnTo>
                  <a:lnTo>
                    <a:pt x="29564" y="24304"/>
                  </a:lnTo>
                  <a:lnTo>
                    <a:pt x="29542" y="23834"/>
                  </a:lnTo>
                  <a:lnTo>
                    <a:pt x="29513" y="23328"/>
                  </a:lnTo>
                  <a:lnTo>
                    <a:pt x="29477" y="22858"/>
                  </a:lnTo>
                  <a:lnTo>
                    <a:pt x="29440" y="22387"/>
                  </a:lnTo>
                  <a:lnTo>
                    <a:pt x="29404" y="21953"/>
                  </a:lnTo>
                  <a:lnTo>
                    <a:pt x="29353" y="21519"/>
                  </a:lnTo>
                  <a:lnTo>
                    <a:pt x="29309" y="21122"/>
                  </a:lnTo>
                  <a:lnTo>
                    <a:pt x="29250" y="20724"/>
                  </a:lnTo>
                  <a:lnTo>
                    <a:pt x="29192" y="20326"/>
                  </a:lnTo>
                  <a:lnTo>
                    <a:pt x="29134" y="19964"/>
                  </a:lnTo>
                  <a:lnTo>
                    <a:pt x="29061" y="19603"/>
                  </a:lnTo>
                  <a:lnTo>
                    <a:pt x="28995" y="19277"/>
                  </a:lnTo>
                  <a:lnTo>
                    <a:pt x="28915" y="18952"/>
                  </a:lnTo>
                  <a:lnTo>
                    <a:pt x="28835" y="18662"/>
                  </a:lnTo>
                  <a:lnTo>
                    <a:pt x="28754" y="18373"/>
                  </a:lnTo>
                  <a:lnTo>
                    <a:pt x="28667" y="18084"/>
                  </a:lnTo>
                  <a:lnTo>
                    <a:pt x="28572" y="17831"/>
                  </a:lnTo>
                  <a:lnTo>
                    <a:pt x="28477" y="17577"/>
                  </a:lnTo>
                  <a:lnTo>
                    <a:pt x="28375" y="17360"/>
                  </a:lnTo>
                  <a:lnTo>
                    <a:pt x="28273" y="17180"/>
                  </a:lnTo>
                  <a:lnTo>
                    <a:pt x="28164" y="16963"/>
                  </a:lnTo>
                  <a:lnTo>
                    <a:pt x="28054" y="16782"/>
                  </a:lnTo>
                  <a:lnTo>
                    <a:pt x="27937" y="16637"/>
                  </a:lnTo>
                  <a:lnTo>
                    <a:pt x="27689" y="16384"/>
                  </a:lnTo>
                  <a:lnTo>
                    <a:pt x="27536" y="16239"/>
                  </a:lnTo>
                  <a:lnTo>
                    <a:pt x="27383" y="16167"/>
                  </a:lnTo>
                  <a:lnTo>
                    <a:pt x="27230" y="16095"/>
                  </a:lnTo>
                  <a:lnTo>
                    <a:pt x="27077" y="16022"/>
                  </a:lnTo>
                  <a:lnTo>
                    <a:pt x="26639" y="16022"/>
                  </a:lnTo>
                  <a:lnTo>
                    <a:pt x="26493" y="16058"/>
                  </a:lnTo>
                  <a:lnTo>
                    <a:pt x="26347" y="16131"/>
                  </a:lnTo>
                  <a:lnTo>
                    <a:pt x="26209" y="16239"/>
                  </a:lnTo>
                  <a:lnTo>
                    <a:pt x="26070" y="16348"/>
                  </a:lnTo>
                  <a:lnTo>
                    <a:pt x="25932" y="16492"/>
                  </a:lnTo>
                  <a:lnTo>
                    <a:pt x="25654" y="16818"/>
                  </a:lnTo>
                  <a:lnTo>
                    <a:pt x="25392" y="17216"/>
                  </a:lnTo>
                  <a:lnTo>
                    <a:pt x="25129" y="17686"/>
                  </a:lnTo>
                  <a:lnTo>
                    <a:pt x="24874" y="18228"/>
                  </a:lnTo>
                  <a:lnTo>
                    <a:pt x="24626" y="18843"/>
                  </a:lnTo>
                  <a:lnTo>
                    <a:pt x="24385" y="19530"/>
                  </a:lnTo>
                  <a:lnTo>
                    <a:pt x="24152" y="20254"/>
                  </a:lnTo>
                  <a:lnTo>
                    <a:pt x="23918" y="21049"/>
                  </a:lnTo>
                  <a:lnTo>
                    <a:pt x="23699" y="21881"/>
                  </a:lnTo>
                  <a:lnTo>
                    <a:pt x="23481" y="22785"/>
                  </a:lnTo>
                  <a:lnTo>
                    <a:pt x="23269" y="23689"/>
                  </a:lnTo>
                  <a:lnTo>
                    <a:pt x="23065" y="24666"/>
                  </a:lnTo>
                  <a:lnTo>
                    <a:pt x="22868" y="25642"/>
                  </a:lnTo>
                  <a:lnTo>
                    <a:pt x="22671" y="26691"/>
                  </a:lnTo>
                  <a:lnTo>
                    <a:pt x="22489" y="27740"/>
                  </a:lnTo>
                  <a:lnTo>
                    <a:pt x="22306" y="28789"/>
                  </a:lnTo>
                  <a:lnTo>
                    <a:pt x="22131" y="29874"/>
                  </a:lnTo>
                  <a:lnTo>
                    <a:pt x="21971" y="30995"/>
                  </a:lnTo>
                  <a:lnTo>
                    <a:pt x="21810" y="32080"/>
                  </a:lnTo>
                  <a:lnTo>
                    <a:pt x="21650" y="33201"/>
                  </a:lnTo>
                  <a:lnTo>
                    <a:pt x="21504" y="34322"/>
                  </a:lnTo>
                  <a:lnTo>
                    <a:pt x="21365" y="35407"/>
                  </a:lnTo>
                  <a:lnTo>
                    <a:pt x="21227" y="36529"/>
                  </a:lnTo>
                  <a:lnTo>
                    <a:pt x="21095" y="37613"/>
                  </a:lnTo>
                  <a:lnTo>
                    <a:pt x="20862" y="39747"/>
                  </a:lnTo>
                  <a:lnTo>
                    <a:pt x="20833" y="37143"/>
                  </a:lnTo>
                  <a:lnTo>
                    <a:pt x="20789" y="34431"/>
                  </a:lnTo>
                  <a:lnTo>
                    <a:pt x="20731" y="31646"/>
                  </a:lnTo>
                  <a:lnTo>
                    <a:pt x="20665" y="28753"/>
                  </a:lnTo>
                  <a:lnTo>
                    <a:pt x="20621" y="27306"/>
                  </a:lnTo>
                  <a:lnTo>
                    <a:pt x="20570" y="25859"/>
                  </a:lnTo>
                  <a:lnTo>
                    <a:pt x="20519" y="24377"/>
                  </a:lnTo>
                  <a:lnTo>
                    <a:pt x="20461" y="22930"/>
                  </a:lnTo>
                  <a:lnTo>
                    <a:pt x="20402" y="21483"/>
                  </a:lnTo>
                  <a:lnTo>
                    <a:pt x="20330" y="20073"/>
                  </a:lnTo>
                  <a:lnTo>
                    <a:pt x="20257" y="18662"/>
                  </a:lnTo>
                  <a:lnTo>
                    <a:pt x="20176" y="17252"/>
                  </a:lnTo>
                  <a:lnTo>
                    <a:pt x="20089" y="15878"/>
                  </a:lnTo>
                  <a:lnTo>
                    <a:pt x="20001" y="14539"/>
                  </a:lnTo>
                  <a:lnTo>
                    <a:pt x="19899" y="13237"/>
                  </a:lnTo>
                  <a:lnTo>
                    <a:pt x="19790" y="11935"/>
                  </a:lnTo>
                  <a:lnTo>
                    <a:pt x="19680" y="10706"/>
                  </a:lnTo>
                  <a:lnTo>
                    <a:pt x="19556" y="9512"/>
                  </a:lnTo>
                  <a:lnTo>
                    <a:pt x="19432" y="8355"/>
                  </a:lnTo>
                  <a:lnTo>
                    <a:pt x="19294" y="7270"/>
                  </a:lnTo>
                  <a:lnTo>
                    <a:pt x="19148" y="6221"/>
                  </a:lnTo>
                  <a:lnTo>
                    <a:pt x="18995" y="5245"/>
                  </a:lnTo>
                  <a:lnTo>
                    <a:pt x="18834" y="4341"/>
                  </a:lnTo>
                  <a:lnTo>
                    <a:pt x="18659" y="3509"/>
                  </a:lnTo>
                  <a:lnTo>
                    <a:pt x="18484" y="2713"/>
                  </a:lnTo>
                  <a:lnTo>
                    <a:pt x="18389" y="2351"/>
                  </a:lnTo>
                  <a:lnTo>
                    <a:pt x="18294" y="2026"/>
                  </a:lnTo>
                  <a:lnTo>
                    <a:pt x="18192" y="1700"/>
                  </a:lnTo>
                  <a:lnTo>
                    <a:pt x="18097" y="1375"/>
                  </a:lnTo>
                  <a:lnTo>
                    <a:pt x="17995" y="1122"/>
                  </a:lnTo>
                  <a:lnTo>
                    <a:pt x="17886" y="869"/>
                  </a:lnTo>
                  <a:lnTo>
                    <a:pt x="17791" y="652"/>
                  </a:lnTo>
                  <a:lnTo>
                    <a:pt x="17704" y="471"/>
                  </a:lnTo>
                  <a:lnTo>
                    <a:pt x="17609" y="326"/>
                  </a:lnTo>
                  <a:lnTo>
                    <a:pt x="17514" y="218"/>
                  </a:lnTo>
                  <a:lnTo>
                    <a:pt x="17419" y="109"/>
                  </a:lnTo>
                  <a:lnTo>
                    <a:pt x="17332" y="37"/>
                  </a:lnTo>
                  <a:lnTo>
                    <a:pt x="17237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7"/>
            <p:cNvSpPr/>
            <p:nvPr/>
          </p:nvSpPr>
          <p:spPr>
            <a:xfrm rot="10800000">
              <a:off x="5823157" y="-856613"/>
              <a:ext cx="103017" cy="138146"/>
            </a:xfrm>
            <a:custGeom>
              <a:avLst/>
              <a:gdLst/>
              <a:ahLst/>
              <a:cxnLst/>
              <a:rect l="l" t="t" r="r" b="b"/>
              <a:pathLst>
                <a:path w="4049" h="24015" extrusionOk="0">
                  <a:moveTo>
                    <a:pt x="518" y="0"/>
                  </a:moveTo>
                  <a:lnTo>
                    <a:pt x="431" y="36"/>
                  </a:lnTo>
                  <a:lnTo>
                    <a:pt x="351" y="145"/>
                  </a:lnTo>
                  <a:lnTo>
                    <a:pt x="270" y="326"/>
                  </a:lnTo>
                  <a:lnTo>
                    <a:pt x="198" y="543"/>
                  </a:lnTo>
                  <a:lnTo>
                    <a:pt x="161" y="724"/>
                  </a:lnTo>
                  <a:lnTo>
                    <a:pt x="125" y="904"/>
                  </a:lnTo>
                  <a:lnTo>
                    <a:pt x="95" y="1121"/>
                  </a:lnTo>
                  <a:lnTo>
                    <a:pt x="66" y="1338"/>
                  </a:lnTo>
                  <a:lnTo>
                    <a:pt x="44" y="1555"/>
                  </a:lnTo>
                  <a:lnTo>
                    <a:pt x="30" y="1772"/>
                  </a:lnTo>
                  <a:lnTo>
                    <a:pt x="15" y="2026"/>
                  </a:lnTo>
                  <a:lnTo>
                    <a:pt x="8" y="2243"/>
                  </a:lnTo>
                  <a:lnTo>
                    <a:pt x="1" y="2496"/>
                  </a:lnTo>
                  <a:lnTo>
                    <a:pt x="8" y="2749"/>
                  </a:lnTo>
                  <a:lnTo>
                    <a:pt x="15" y="3002"/>
                  </a:lnTo>
                  <a:lnTo>
                    <a:pt x="22" y="3219"/>
                  </a:lnTo>
                  <a:lnTo>
                    <a:pt x="37" y="3472"/>
                  </a:lnTo>
                  <a:lnTo>
                    <a:pt x="59" y="3689"/>
                  </a:lnTo>
                  <a:lnTo>
                    <a:pt x="88" y="3906"/>
                  </a:lnTo>
                  <a:lnTo>
                    <a:pt x="117" y="4123"/>
                  </a:lnTo>
                  <a:lnTo>
                    <a:pt x="3130" y="23038"/>
                  </a:lnTo>
                  <a:lnTo>
                    <a:pt x="3166" y="23219"/>
                  </a:lnTo>
                  <a:lnTo>
                    <a:pt x="3203" y="23400"/>
                  </a:lnTo>
                  <a:lnTo>
                    <a:pt x="3247" y="23545"/>
                  </a:lnTo>
                  <a:lnTo>
                    <a:pt x="3283" y="23689"/>
                  </a:lnTo>
                  <a:lnTo>
                    <a:pt x="3334" y="23798"/>
                  </a:lnTo>
                  <a:lnTo>
                    <a:pt x="3378" y="23870"/>
                  </a:lnTo>
                  <a:lnTo>
                    <a:pt x="3429" y="23942"/>
                  </a:lnTo>
                  <a:lnTo>
                    <a:pt x="3473" y="23979"/>
                  </a:lnTo>
                  <a:lnTo>
                    <a:pt x="3524" y="24015"/>
                  </a:lnTo>
                  <a:lnTo>
                    <a:pt x="3575" y="23979"/>
                  </a:lnTo>
                  <a:lnTo>
                    <a:pt x="3626" y="23942"/>
                  </a:lnTo>
                  <a:lnTo>
                    <a:pt x="3670" y="23906"/>
                  </a:lnTo>
                  <a:lnTo>
                    <a:pt x="3721" y="23834"/>
                  </a:lnTo>
                  <a:lnTo>
                    <a:pt x="3764" y="23725"/>
                  </a:lnTo>
                  <a:lnTo>
                    <a:pt x="3808" y="23617"/>
                  </a:lnTo>
                  <a:lnTo>
                    <a:pt x="3852" y="23436"/>
                  </a:lnTo>
                  <a:lnTo>
                    <a:pt x="3888" y="23291"/>
                  </a:lnTo>
                  <a:lnTo>
                    <a:pt x="3925" y="23074"/>
                  </a:lnTo>
                  <a:lnTo>
                    <a:pt x="3954" y="22894"/>
                  </a:lnTo>
                  <a:lnTo>
                    <a:pt x="3983" y="22677"/>
                  </a:lnTo>
                  <a:lnTo>
                    <a:pt x="4005" y="22460"/>
                  </a:lnTo>
                  <a:lnTo>
                    <a:pt x="4020" y="22206"/>
                  </a:lnTo>
                  <a:lnTo>
                    <a:pt x="4034" y="21989"/>
                  </a:lnTo>
                  <a:lnTo>
                    <a:pt x="4042" y="21736"/>
                  </a:lnTo>
                  <a:lnTo>
                    <a:pt x="4049" y="21519"/>
                  </a:lnTo>
                  <a:lnTo>
                    <a:pt x="4049" y="21266"/>
                  </a:lnTo>
                  <a:lnTo>
                    <a:pt x="4042" y="21013"/>
                  </a:lnTo>
                  <a:lnTo>
                    <a:pt x="4027" y="20760"/>
                  </a:lnTo>
                  <a:lnTo>
                    <a:pt x="4012" y="20543"/>
                  </a:lnTo>
                  <a:lnTo>
                    <a:pt x="3991" y="20290"/>
                  </a:lnTo>
                  <a:lnTo>
                    <a:pt x="3969" y="20073"/>
                  </a:lnTo>
                  <a:lnTo>
                    <a:pt x="3939" y="19856"/>
                  </a:lnTo>
                  <a:lnTo>
                    <a:pt x="920" y="977"/>
                  </a:lnTo>
                  <a:lnTo>
                    <a:pt x="883" y="760"/>
                  </a:lnTo>
                  <a:lnTo>
                    <a:pt x="839" y="543"/>
                  </a:lnTo>
                  <a:lnTo>
                    <a:pt x="788" y="398"/>
                  </a:lnTo>
                  <a:lnTo>
                    <a:pt x="737" y="253"/>
                  </a:lnTo>
                  <a:lnTo>
                    <a:pt x="686" y="145"/>
                  </a:lnTo>
                  <a:lnTo>
                    <a:pt x="628" y="73"/>
                  </a:lnTo>
                  <a:lnTo>
                    <a:pt x="577" y="36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7"/>
            <p:cNvSpPr/>
            <p:nvPr/>
          </p:nvSpPr>
          <p:spPr>
            <a:xfrm rot="10800000">
              <a:off x="5834477" y="-1014294"/>
              <a:ext cx="181151" cy="65331"/>
            </a:xfrm>
            <a:custGeom>
              <a:avLst/>
              <a:gdLst/>
              <a:ahLst/>
              <a:cxnLst/>
              <a:rect l="l" t="t" r="r" b="b"/>
              <a:pathLst>
                <a:path w="7120" h="11357" extrusionOk="0">
                  <a:moveTo>
                    <a:pt x="6609" y="1"/>
                  </a:moveTo>
                  <a:lnTo>
                    <a:pt x="6558" y="37"/>
                  </a:lnTo>
                  <a:lnTo>
                    <a:pt x="6507" y="73"/>
                  </a:lnTo>
                  <a:lnTo>
                    <a:pt x="409" y="6293"/>
                  </a:lnTo>
                  <a:lnTo>
                    <a:pt x="358" y="6366"/>
                  </a:lnTo>
                  <a:lnTo>
                    <a:pt x="314" y="6438"/>
                  </a:lnTo>
                  <a:lnTo>
                    <a:pt x="263" y="6547"/>
                  </a:lnTo>
                  <a:lnTo>
                    <a:pt x="227" y="6691"/>
                  </a:lnTo>
                  <a:lnTo>
                    <a:pt x="183" y="6836"/>
                  </a:lnTo>
                  <a:lnTo>
                    <a:pt x="147" y="7017"/>
                  </a:lnTo>
                  <a:lnTo>
                    <a:pt x="117" y="7198"/>
                  </a:lnTo>
                  <a:lnTo>
                    <a:pt x="88" y="7378"/>
                  </a:lnTo>
                  <a:lnTo>
                    <a:pt x="59" y="7595"/>
                  </a:lnTo>
                  <a:lnTo>
                    <a:pt x="37" y="7812"/>
                  </a:lnTo>
                  <a:lnTo>
                    <a:pt x="23" y="8066"/>
                  </a:lnTo>
                  <a:lnTo>
                    <a:pt x="8" y="8283"/>
                  </a:lnTo>
                  <a:lnTo>
                    <a:pt x="1" y="8536"/>
                  </a:lnTo>
                  <a:lnTo>
                    <a:pt x="1" y="8789"/>
                  </a:lnTo>
                  <a:lnTo>
                    <a:pt x="1" y="9042"/>
                  </a:lnTo>
                  <a:lnTo>
                    <a:pt x="15" y="9295"/>
                  </a:lnTo>
                  <a:lnTo>
                    <a:pt x="23" y="9548"/>
                  </a:lnTo>
                  <a:lnTo>
                    <a:pt x="44" y="9802"/>
                  </a:lnTo>
                  <a:lnTo>
                    <a:pt x="66" y="10019"/>
                  </a:lnTo>
                  <a:lnTo>
                    <a:pt x="96" y="10236"/>
                  </a:lnTo>
                  <a:lnTo>
                    <a:pt x="125" y="10453"/>
                  </a:lnTo>
                  <a:lnTo>
                    <a:pt x="154" y="10633"/>
                  </a:lnTo>
                  <a:lnTo>
                    <a:pt x="198" y="10778"/>
                  </a:lnTo>
                  <a:lnTo>
                    <a:pt x="234" y="10923"/>
                  </a:lnTo>
                  <a:lnTo>
                    <a:pt x="278" y="11067"/>
                  </a:lnTo>
                  <a:lnTo>
                    <a:pt x="322" y="11140"/>
                  </a:lnTo>
                  <a:lnTo>
                    <a:pt x="365" y="11248"/>
                  </a:lnTo>
                  <a:lnTo>
                    <a:pt x="417" y="11284"/>
                  </a:lnTo>
                  <a:lnTo>
                    <a:pt x="468" y="11321"/>
                  </a:lnTo>
                  <a:lnTo>
                    <a:pt x="519" y="11357"/>
                  </a:lnTo>
                  <a:lnTo>
                    <a:pt x="570" y="11321"/>
                  </a:lnTo>
                  <a:lnTo>
                    <a:pt x="621" y="11284"/>
                  </a:lnTo>
                  <a:lnTo>
                    <a:pt x="6711" y="5064"/>
                  </a:lnTo>
                  <a:lnTo>
                    <a:pt x="6763" y="4991"/>
                  </a:lnTo>
                  <a:lnTo>
                    <a:pt x="6814" y="4919"/>
                  </a:lnTo>
                  <a:lnTo>
                    <a:pt x="6857" y="4774"/>
                  </a:lnTo>
                  <a:lnTo>
                    <a:pt x="6901" y="4666"/>
                  </a:lnTo>
                  <a:lnTo>
                    <a:pt x="6938" y="4521"/>
                  </a:lnTo>
                  <a:lnTo>
                    <a:pt x="6974" y="4340"/>
                  </a:lnTo>
                  <a:lnTo>
                    <a:pt x="7011" y="4160"/>
                  </a:lnTo>
                  <a:lnTo>
                    <a:pt x="7040" y="3979"/>
                  </a:lnTo>
                  <a:lnTo>
                    <a:pt x="7062" y="3762"/>
                  </a:lnTo>
                  <a:lnTo>
                    <a:pt x="7083" y="3545"/>
                  </a:lnTo>
                  <a:lnTo>
                    <a:pt x="7105" y="3292"/>
                  </a:lnTo>
                  <a:lnTo>
                    <a:pt x="7113" y="3075"/>
                  </a:lnTo>
                  <a:lnTo>
                    <a:pt x="7120" y="2821"/>
                  </a:lnTo>
                  <a:lnTo>
                    <a:pt x="7120" y="2568"/>
                  </a:lnTo>
                  <a:lnTo>
                    <a:pt x="7120" y="2315"/>
                  </a:lnTo>
                  <a:lnTo>
                    <a:pt x="7113" y="2062"/>
                  </a:lnTo>
                  <a:lnTo>
                    <a:pt x="7083" y="1628"/>
                  </a:lnTo>
                  <a:lnTo>
                    <a:pt x="7047" y="1230"/>
                  </a:lnTo>
                  <a:lnTo>
                    <a:pt x="6996" y="869"/>
                  </a:lnTo>
                  <a:lnTo>
                    <a:pt x="6930" y="579"/>
                  </a:lnTo>
                  <a:lnTo>
                    <a:pt x="6857" y="326"/>
                  </a:lnTo>
                  <a:lnTo>
                    <a:pt x="6784" y="145"/>
                  </a:lnTo>
                  <a:lnTo>
                    <a:pt x="6697" y="37"/>
                  </a:lnTo>
                  <a:lnTo>
                    <a:pt x="6609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7"/>
            <p:cNvSpPr/>
            <p:nvPr/>
          </p:nvSpPr>
          <p:spPr>
            <a:xfrm rot="10800000">
              <a:off x="5762453" y="-1200490"/>
              <a:ext cx="59790" cy="159994"/>
            </a:xfrm>
            <a:custGeom>
              <a:avLst/>
              <a:gdLst/>
              <a:ahLst/>
              <a:cxnLst/>
              <a:rect l="l" t="t" r="r" b="b"/>
              <a:pathLst>
                <a:path w="2350" h="27813" extrusionOk="0">
                  <a:moveTo>
                    <a:pt x="1839" y="1"/>
                  </a:moveTo>
                  <a:lnTo>
                    <a:pt x="1751" y="37"/>
                  </a:lnTo>
                  <a:lnTo>
                    <a:pt x="1671" y="109"/>
                  </a:lnTo>
                  <a:lnTo>
                    <a:pt x="1598" y="290"/>
                  </a:lnTo>
                  <a:lnTo>
                    <a:pt x="1532" y="507"/>
                  </a:lnTo>
                  <a:lnTo>
                    <a:pt x="1467" y="760"/>
                  </a:lnTo>
                  <a:lnTo>
                    <a:pt x="1415" y="1086"/>
                  </a:lnTo>
                  <a:lnTo>
                    <a:pt x="1372" y="1447"/>
                  </a:lnTo>
                  <a:lnTo>
                    <a:pt x="1343" y="1845"/>
                  </a:lnTo>
                  <a:lnTo>
                    <a:pt x="22" y="24558"/>
                  </a:lnTo>
                  <a:lnTo>
                    <a:pt x="8" y="24811"/>
                  </a:lnTo>
                  <a:lnTo>
                    <a:pt x="0" y="25064"/>
                  </a:lnTo>
                  <a:lnTo>
                    <a:pt x="0" y="25317"/>
                  </a:lnTo>
                  <a:lnTo>
                    <a:pt x="8" y="25570"/>
                  </a:lnTo>
                  <a:lnTo>
                    <a:pt x="15" y="25823"/>
                  </a:lnTo>
                  <a:lnTo>
                    <a:pt x="30" y="26077"/>
                  </a:lnTo>
                  <a:lnTo>
                    <a:pt x="44" y="26294"/>
                  </a:lnTo>
                  <a:lnTo>
                    <a:pt x="66" y="26511"/>
                  </a:lnTo>
                  <a:lnTo>
                    <a:pt x="95" y="26728"/>
                  </a:lnTo>
                  <a:lnTo>
                    <a:pt x="124" y="26908"/>
                  </a:lnTo>
                  <a:lnTo>
                    <a:pt x="154" y="27089"/>
                  </a:lnTo>
                  <a:lnTo>
                    <a:pt x="190" y="27270"/>
                  </a:lnTo>
                  <a:lnTo>
                    <a:pt x="234" y="27415"/>
                  </a:lnTo>
                  <a:lnTo>
                    <a:pt x="278" y="27523"/>
                  </a:lnTo>
                  <a:lnTo>
                    <a:pt x="321" y="27632"/>
                  </a:lnTo>
                  <a:lnTo>
                    <a:pt x="372" y="27740"/>
                  </a:lnTo>
                  <a:lnTo>
                    <a:pt x="423" y="27776"/>
                  </a:lnTo>
                  <a:lnTo>
                    <a:pt x="474" y="27813"/>
                  </a:lnTo>
                  <a:lnTo>
                    <a:pt x="577" y="27813"/>
                  </a:lnTo>
                  <a:lnTo>
                    <a:pt x="628" y="27776"/>
                  </a:lnTo>
                  <a:lnTo>
                    <a:pt x="679" y="27704"/>
                  </a:lnTo>
                  <a:lnTo>
                    <a:pt x="722" y="27596"/>
                  </a:lnTo>
                  <a:lnTo>
                    <a:pt x="766" y="27487"/>
                  </a:lnTo>
                  <a:lnTo>
                    <a:pt x="810" y="27379"/>
                  </a:lnTo>
                  <a:lnTo>
                    <a:pt x="846" y="27234"/>
                  </a:lnTo>
                  <a:lnTo>
                    <a:pt x="883" y="27053"/>
                  </a:lnTo>
                  <a:lnTo>
                    <a:pt x="919" y="26872"/>
                  </a:lnTo>
                  <a:lnTo>
                    <a:pt x="949" y="26691"/>
                  </a:lnTo>
                  <a:lnTo>
                    <a:pt x="970" y="26474"/>
                  </a:lnTo>
                  <a:lnTo>
                    <a:pt x="992" y="26221"/>
                  </a:lnTo>
                  <a:lnTo>
                    <a:pt x="1007" y="25968"/>
                  </a:lnTo>
                  <a:lnTo>
                    <a:pt x="2327" y="3256"/>
                  </a:lnTo>
                  <a:lnTo>
                    <a:pt x="2342" y="3003"/>
                  </a:lnTo>
                  <a:lnTo>
                    <a:pt x="2349" y="2749"/>
                  </a:lnTo>
                  <a:lnTo>
                    <a:pt x="2349" y="2496"/>
                  </a:lnTo>
                  <a:lnTo>
                    <a:pt x="2349" y="2243"/>
                  </a:lnTo>
                  <a:lnTo>
                    <a:pt x="2335" y="1990"/>
                  </a:lnTo>
                  <a:lnTo>
                    <a:pt x="2327" y="1737"/>
                  </a:lnTo>
                  <a:lnTo>
                    <a:pt x="2305" y="1520"/>
                  </a:lnTo>
                  <a:lnTo>
                    <a:pt x="2283" y="1303"/>
                  </a:lnTo>
                  <a:lnTo>
                    <a:pt x="2262" y="1086"/>
                  </a:lnTo>
                  <a:lnTo>
                    <a:pt x="2232" y="905"/>
                  </a:lnTo>
                  <a:lnTo>
                    <a:pt x="2196" y="724"/>
                  </a:lnTo>
                  <a:lnTo>
                    <a:pt x="2159" y="543"/>
                  </a:lnTo>
                  <a:lnTo>
                    <a:pt x="2116" y="399"/>
                  </a:lnTo>
                  <a:lnTo>
                    <a:pt x="2072" y="290"/>
                  </a:lnTo>
                  <a:lnTo>
                    <a:pt x="2028" y="182"/>
                  </a:lnTo>
                  <a:lnTo>
                    <a:pt x="1977" y="73"/>
                  </a:lnTo>
                  <a:lnTo>
                    <a:pt x="1904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7"/>
            <p:cNvSpPr/>
            <p:nvPr/>
          </p:nvSpPr>
          <p:spPr>
            <a:xfrm rot="10800000">
              <a:off x="5572248" y="-1186345"/>
              <a:ext cx="86861" cy="156664"/>
            </a:xfrm>
            <a:custGeom>
              <a:avLst/>
              <a:gdLst/>
              <a:ahLst/>
              <a:cxnLst/>
              <a:rect l="l" t="t" r="r" b="b"/>
              <a:pathLst>
                <a:path w="3414" h="27234" extrusionOk="0">
                  <a:moveTo>
                    <a:pt x="452" y="0"/>
                  </a:moveTo>
                  <a:lnTo>
                    <a:pt x="387" y="72"/>
                  </a:lnTo>
                  <a:lnTo>
                    <a:pt x="328" y="181"/>
                  </a:lnTo>
                  <a:lnTo>
                    <a:pt x="270" y="289"/>
                  </a:lnTo>
                  <a:lnTo>
                    <a:pt x="226" y="434"/>
                  </a:lnTo>
                  <a:lnTo>
                    <a:pt x="182" y="579"/>
                  </a:lnTo>
                  <a:lnTo>
                    <a:pt x="146" y="760"/>
                  </a:lnTo>
                  <a:lnTo>
                    <a:pt x="109" y="940"/>
                  </a:lnTo>
                  <a:lnTo>
                    <a:pt x="80" y="1157"/>
                  </a:lnTo>
                  <a:lnTo>
                    <a:pt x="58" y="1338"/>
                  </a:lnTo>
                  <a:lnTo>
                    <a:pt x="36" y="1591"/>
                  </a:lnTo>
                  <a:lnTo>
                    <a:pt x="22" y="1808"/>
                  </a:lnTo>
                  <a:lnTo>
                    <a:pt x="7" y="2062"/>
                  </a:lnTo>
                  <a:lnTo>
                    <a:pt x="0" y="2279"/>
                  </a:lnTo>
                  <a:lnTo>
                    <a:pt x="0" y="2532"/>
                  </a:lnTo>
                  <a:lnTo>
                    <a:pt x="0" y="2785"/>
                  </a:lnTo>
                  <a:lnTo>
                    <a:pt x="7" y="3038"/>
                  </a:lnTo>
                  <a:lnTo>
                    <a:pt x="22" y="3255"/>
                  </a:lnTo>
                  <a:lnTo>
                    <a:pt x="36" y="3508"/>
                  </a:lnTo>
                  <a:lnTo>
                    <a:pt x="58" y="3761"/>
                  </a:lnTo>
                  <a:lnTo>
                    <a:pt x="2444" y="25859"/>
                  </a:lnTo>
                  <a:lnTo>
                    <a:pt x="2473" y="26076"/>
                  </a:lnTo>
                  <a:lnTo>
                    <a:pt x="2502" y="26293"/>
                  </a:lnTo>
                  <a:lnTo>
                    <a:pt x="2538" y="26474"/>
                  </a:lnTo>
                  <a:lnTo>
                    <a:pt x="2575" y="26655"/>
                  </a:lnTo>
                  <a:lnTo>
                    <a:pt x="2619" y="26799"/>
                  </a:lnTo>
                  <a:lnTo>
                    <a:pt x="2662" y="26908"/>
                  </a:lnTo>
                  <a:lnTo>
                    <a:pt x="2706" y="27016"/>
                  </a:lnTo>
                  <a:lnTo>
                    <a:pt x="2750" y="27125"/>
                  </a:lnTo>
                  <a:lnTo>
                    <a:pt x="2801" y="27161"/>
                  </a:lnTo>
                  <a:lnTo>
                    <a:pt x="2845" y="27197"/>
                  </a:lnTo>
                  <a:lnTo>
                    <a:pt x="2896" y="27233"/>
                  </a:lnTo>
                  <a:lnTo>
                    <a:pt x="2947" y="27197"/>
                  </a:lnTo>
                  <a:lnTo>
                    <a:pt x="2998" y="27161"/>
                  </a:lnTo>
                  <a:lnTo>
                    <a:pt x="3049" y="27125"/>
                  </a:lnTo>
                  <a:lnTo>
                    <a:pt x="3093" y="27016"/>
                  </a:lnTo>
                  <a:lnTo>
                    <a:pt x="3144" y="26908"/>
                  </a:lnTo>
                  <a:lnTo>
                    <a:pt x="3188" y="26763"/>
                  </a:lnTo>
                  <a:lnTo>
                    <a:pt x="3231" y="26618"/>
                  </a:lnTo>
                  <a:lnTo>
                    <a:pt x="3268" y="26438"/>
                  </a:lnTo>
                  <a:lnTo>
                    <a:pt x="3297" y="26257"/>
                  </a:lnTo>
                  <a:lnTo>
                    <a:pt x="3326" y="26076"/>
                  </a:lnTo>
                  <a:lnTo>
                    <a:pt x="3355" y="25859"/>
                  </a:lnTo>
                  <a:lnTo>
                    <a:pt x="3377" y="25642"/>
                  </a:lnTo>
                  <a:lnTo>
                    <a:pt x="3392" y="25389"/>
                  </a:lnTo>
                  <a:lnTo>
                    <a:pt x="3406" y="25172"/>
                  </a:lnTo>
                  <a:lnTo>
                    <a:pt x="3414" y="24919"/>
                  </a:lnTo>
                  <a:lnTo>
                    <a:pt x="3414" y="24665"/>
                  </a:lnTo>
                  <a:lnTo>
                    <a:pt x="3414" y="24448"/>
                  </a:lnTo>
                  <a:lnTo>
                    <a:pt x="3406" y="24195"/>
                  </a:lnTo>
                  <a:lnTo>
                    <a:pt x="3392" y="23942"/>
                  </a:lnTo>
                  <a:lnTo>
                    <a:pt x="3377" y="23689"/>
                  </a:lnTo>
                  <a:lnTo>
                    <a:pt x="3355" y="23472"/>
                  </a:lnTo>
                  <a:lnTo>
                    <a:pt x="963" y="1338"/>
                  </a:lnTo>
                  <a:lnTo>
                    <a:pt x="926" y="1049"/>
                  </a:lnTo>
                  <a:lnTo>
                    <a:pt x="883" y="760"/>
                  </a:lnTo>
                  <a:lnTo>
                    <a:pt x="832" y="543"/>
                  </a:lnTo>
                  <a:lnTo>
                    <a:pt x="773" y="362"/>
                  </a:lnTo>
                  <a:lnTo>
                    <a:pt x="715" y="181"/>
                  </a:lnTo>
                  <a:lnTo>
                    <a:pt x="649" y="72"/>
                  </a:lnTo>
                  <a:lnTo>
                    <a:pt x="584" y="36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7"/>
            <p:cNvSpPr/>
            <p:nvPr/>
          </p:nvSpPr>
          <p:spPr>
            <a:xfrm rot="10800000">
              <a:off x="5425268" y="-978303"/>
              <a:ext cx="195449" cy="55966"/>
            </a:xfrm>
            <a:custGeom>
              <a:avLst/>
              <a:gdLst/>
              <a:ahLst/>
              <a:cxnLst/>
              <a:rect l="l" t="t" r="r" b="b"/>
              <a:pathLst>
                <a:path w="7682" h="9729" extrusionOk="0">
                  <a:moveTo>
                    <a:pt x="512" y="0"/>
                  </a:moveTo>
                  <a:lnTo>
                    <a:pt x="417" y="36"/>
                  </a:lnTo>
                  <a:lnTo>
                    <a:pt x="329" y="181"/>
                  </a:lnTo>
                  <a:lnTo>
                    <a:pt x="249" y="362"/>
                  </a:lnTo>
                  <a:lnTo>
                    <a:pt x="176" y="615"/>
                  </a:lnTo>
                  <a:lnTo>
                    <a:pt x="110" y="941"/>
                  </a:lnTo>
                  <a:lnTo>
                    <a:pt x="59" y="1302"/>
                  </a:lnTo>
                  <a:lnTo>
                    <a:pt x="23" y="1736"/>
                  </a:lnTo>
                  <a:lnTo>
                    <a:pt x="8" y="1953"/>
                  </a:lnTo>
                  <a:lnTo>
                    <a:pt x="1" y="2206"/>
                  </a:lnTo>
                  <a:lnTo>
                    <a:pt x="1" y="2460"/>
                  </a:lnTo>
                  <a:lnTo>
                    <a:pt x="1" y="2713"/>
                  </a:lnTo>
                  <a:lnTo>
                    <a:pt x="1" y="2966"/>
                  </a:lnTo>
                  <a:lnTo>
                    <a:pt x="16" y="3219"/>
                  </a:lnTo>
                  <a:lnTo>
                    <a:pt x="30" y="3436"/>
                  </a:lnTo>
                  <a:lnTo>
                    <a:pt x="52" y="3653"/>
                  </a:lnTo>
                  <a:lnTo>
                    <a:pt x="74" y="3870"/>
                  </a:lnTo>
                  <a:lnTo>
                    <a:pt x="103" y="4087"/>
                  </a:lnTo>
                  <a:lnTo>
                    <a:pt x="132" y="4268"/>
                  </a:lnTo>
                  <a:lnTo>
                    <a:pt x="169" y="4449"/>
                  </a:lnTo>
                  <a:lnTo>
                    <a:pt x="205" y="4593"/>
                  </a:lnTo>
                  <a:lnTo>
                    <a:pt x="249" y="4738"/>
                  </a:lnTo>
                  <a:lnTo>
                    <a:pt x="293" y="4847"/>
                  </a:lnTo>
                  <a:lnTo>
                    <a:pt x="336" y="4955"/>
                  </a:lnTo>
                  <a:lnTo>
                    <a:pt x="388" y="5027"/>
                  </a:lnTo>
                  <a:lnTo>
                    <a:pt x="439" y="5064"/>
                  </a:lnTo>
                  <a:lnTo>
                    <a:pt x="7098" y="9729"/>
                  </a:lnTo>
                  <a:lnTo>
                    <a:pt x="7200" y="9729"/>
                  </a:lnTo>
                  <a:lnTo>
                    <a:pt x="7251" y="9693"/>
                  </a:lnTo>
                  <a:lnTo>
                    <a:pt x="7302" y="9657"/>
                  </a:lnTo>
                  <a:lnTo>
                    <a:pt x="7346" y="9584"/>
                  </a:lnTo>
                  <a:lnTo>
                    <a:pt x="7397" y="9476"/>
                  </a:lnTo>
                  <a:lnTo>
                    <a:pt x="7441" y="9367"/>
                  </a:lnTo>
                  <a:lnTo>
                    <a:pt x="7478" y="9223"/>
                  </a:lnTo>
                  <a:lnTo>
                    <a:pt x="7521" y="9078"/>
                  </a:lnTo>
                  <a:lnTo>
                    <a:pt x="7550" y="8897"/>
                  </a:lnTo>
                  <a:lnTo>
                    <a:pt x="7587" y="8716"/>
                  </a:lnTo>
                  <a:lnTo>
                    <a:pt x="7616" y="8499"/>
                  </a:lnTo>
                  <a:lnTo>
                    <a:pt x="7638" y="8282"/>
                  </a:lnTo>
                  <a:lnTo>
                    <a:pt x="7653" y="8029"/>
                  </a:lnTo>
                  <a:lnTo>
                    <a:pt x="7667" y="7812"/>
                  </a:lnTo>
                  <a:lnTo>
                    <a:pt x="7682" y="7559"/>
                  </a:lnTo>
                  <a:lnTo>
                    <a:pt x="7682" y="7270"/>
                  </a:lnTo>
                  <a:lnTo>
                    <a:pt x="7682" y="7017"/>
                  </a:lnTo>
                  <a:lnTo>
                    <a:pt x="7682" y="6763"/>
                  </a:lnTo>
                  <a:lnTo>
                    <a:pt x="7667" y="6546"/>
                  </a:lnTo>
                  <a:lnTo>
                    <a:pt x="7653" y="6293"/>
                  </a:lnTo>
                  <a:lnTo>
                    <a:pt x="7631" y="6076"/>
                  </a:lnTo>
                  <a:lnTo>
                    <a:pt x="7609" y="5859"/>
                  </a:lnTo>
                  <a:lnTo>
                    <a:pt x="7580" y="5642"/>
                  </a:lnTo>
                  <a:lnTo>
                    <a:pt x="7550" y="5461"/>
                  </a:lnTo>
                  <a:lnTo>
                    <a:pt x="7514" y="5281"/>
                  </a:lnTo>
                  <a:lnTo>
                    <a:pt x="7478" y="5136"/>
                  </a:lnTo>
                  <a:lnTo>
                    <a:pt x="7434" y="4991"/>
                  </a:lnTo>
                  <a:lnTo>
                    <a:pt x="7390" y="4883"/>
                  </a:lnTo>
                  <a:lnTo>
                    <a:pt x="7346" y="4774"/>
                  </a:lnTo>
                  <a:lnTo>
                    <a:pt x="7295" y="4702"/>
                  </a:lnTo>
                  <a:lnTo>
                    <a:pt x="7244" y="4666"/>
                  </a:lnTo>
                  <a:lnTo>
                    <a:pt x="584" y="36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7"/>
            <p:cNvSpPr/>
            <p:nvPr/>
          </p:nvSpPr>
          <p:spPr>
            <a:xfrm rot="10800000">
              <a:off x="5524926" y="-845798"/>
              <a:ext cx="103755" cy="127332"/>
            </a:xfrm>
            <a:custGeom>
              <a:avLst/>
              <a:gdLst/>
              <a:ahLst/>
              <a:cxnLst/>
              <a:rect l="l" t="t" r="r" b="b"/>
              <a:pathLst>
                <a:path w="4078" h="22135" extrusionOk="0">
                  <a:moveTo>
                    <a:pt x="3509" y="0"/>
                  </a:moveTo>
                  <a:lnTo>
                    <a:pt x="3458" y="73"/>
                  </a:lnTo>
                  <a:lnTo>
                    <a:pt x="3407" y="109"/>
                  </a:lnTo>
                  <a:lnTo>
                    <a:pt x="3356" y="217"/>
                  </a:lnTo>
                  <a:lnTo>
                    <a:pt x="3305" y="326"/>
                  </a:lnTo>
                  <a:lnTo>
                    <a:pt x="3261" y="470"/>
                  </a:lnTo>
                  <a:lnTo>
                    <a:pt x="3217" y="651"/>
                  </a:lnTo>
                  <a:lnTo>
                    <a:pt x="3173" y="868"/>
                  </a:lnTo>
                  <a:lnTo>
                    <a:pt x="124" y="17903"/>
                  </a:lnTo>
                  <a:lnTo>
                    <a:pt x="95" y="18083"/>
                  </a:lnTo>
                  <a:lnTo>
                    <a:pt x="66" y="18300"/>
                  </a:lnTo>
                  <a:lnTo>
                    <a:pt x="44" y="18517"/>
                  </a:lnTo>
                  <a:lnTo>
                    <a:pt x="22" y="18771"/>
                  </a:lnTo>
                  <a:lnTo>
                    <a:pt x="8" y="18988"/>
                  </a:lnTo>
                  <a:lnTo>
                    <a:pt x="0" y="19241"/>
                  </a:lnTo>
                  <a:lnTo>
                    <a:pt x="0" y="19494"/>
                  </a:lnTo>
                  <a:lnTo>
                    <a:pt x="0" y="19747"/>
                  </a:lnTo>
                  <a:lnTo>
                    <a:pt x="0" y="19964"/>
                  </a:lnTo>
                  <a:lnTo>
                    <a:pt x="15" y="20217"/>
                  </a:lnTo>
                  <a:lnTo>
                    <a:pt x="29" y="20434"/>
                  </a:lnTo>
                  <a:lnTo>
                    <a:pt x="44" y="20687"/>
                  </a:lnTo>
                  <a:lnTo>
                    <a:pt x="73" y="20904"/>
                  </a:lnTo>
                  <a:lnTo>
                    <a:pt x="95" y="21121"/>
                  </a:lnTo>
                  <a:lnTo>
                    <a:pt x="132" y="21302"/>
                  </a:lnTo>
                  <a:lnTo>
                    <a:pt x="168" y="21483"/>
                  </a:lnTo>
                  <a:lnTo>
                    <a:pt x="212" y="21664"/>
                  </a:lnTo>
                  <a:lnTo>
                    <a:pt x="256" y="21772"/>
                  </a:lnTo>
                  <a:lnTo>
                    <a:pt x="299" y="21917"/>
                  </a:lnTo>
                  <a:lnTo>
                    <a:pt x="343" y="21989"/>
                  </a:lnTo>
                  <a:lnTo>
                    <a:pt x="394" y="22062"/>
                  </a:lnTo>
                  <a:lnTo>
                    <a:pt x="445" y="22098"/>
                  </a:lnTo>
                  <a:lnTo>
                    <a:pt x="489" y="22134"/>
                  </a:lnTo>
                  <a:lnTo>
                    <a:pt x="540" y="22134"/>
                  </a:lnTo>
                  <a:lnTo>
                    <a:pt x="591" y="22098"/>
                  </a:lnTo>
                  <a:lnTo>
                    <a:pt x="642" y="22062"/>
                  </a:lnTo>
                  <a:lnTo>
                    <a:pt x="686" y="21989"/>
                  </a:lnTo>
                  <a:lnTo>
                    <a:pt x="730" y="21881"/>
                  </a:lnTo>
                  <a:lnTo>
                    <a:pt x="773" y="21772"/>
                  </a:lnTo>
                  <a:lnTo>
                    <a:pt x="817" y="21628"/>
                  </a:lnTo>
                  <a:lnTo>
                    <a:pt x="861" y="21447"/>
                  </a:lnTo>
                  <a:lnTo>
                    <a:pt x="897" y="21266"/>
                  </a:lnTo>
                  <a:lnTo>
                    <a:pt x="3946" y="4232"/>
                  </a:lnTo>
                  <a:lnTo>
                    <a:pt x="3976" y="4051"/>
                  </a:lnTo>
                  <a:lnTo>
                    <a:pt x="4005" y="3834"/>
                  </a:lnTo>
                  <a:lnTo>
                    <a:pt x="4027" y="3617"/>
                  </a:lnTo>
                  <a:lnTo>
                    <a:pt x="4049" y="3364"/>
                  </a:lnTo>
                  <a:lnTo>
                    <a:pt x="4063" y="3147"/>
                  </a:lnTo>
                  <a:lnTo>
                    <a:pt x="4070" y="2894"/>
                  </a:lnTo>
                  <a:lnTo>
                    <a:pt x="4078" y="2640"/>
                  </a:lnTo>
                  <a:lnTo>
                    <a:pt x="4070" y="2387"/>
                  </a:lnTo>
                  <a:lnTo>
                    <a:pt x="4070" y="2170"/>
                  </a:lnTo>
                  <a:lnTo>
                    <a:pt x="4056" y="1917"/>
                  </a:lnTo>
                  <a:lnTo>
                    <a:pt x="4041" y="1700"/>
                  </a:lnTo>
                  <a:lnTo>
                    <a:pt x="4027" y="1447"/>
                  </a:lnTo>
                  <a:lnTo>
                    <a:pt x="3998" y="1230"/>
                  </a:lnTo>
                  <a:lnTo>
                    <a:pt x="3976" y="1013"/>
                  </a:lnTo>
                  <a:lnTo>
                    <a:pt x="3939" y="832"/>
                  </a:lnTo>
                  <a:lnTo>
                    <a:pt x="3903" y="651"/>
                  </a:lnTo>
                  <a:lnTo>
                    <a:pt x="3866" y="507"/>
                  </a:lnTo>
                  <a:lnTo>
                    <a:pt x="3822" y="362"/>
                  </a:lnTo>
                  <a:lnTo>
                    <a:pt x="3742" y="181"/>
                  </a:lnTo>
                  <a:lnTo>
                    <a:pt x="3655" y="36"/>
                  </a:lnTo>
                  <a:lnTo>
                    <a:pt x="3560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7"/>
            <p:cNvSpPr/>
            <p:nvPr/>
          </p:nvSpPr>
          <p:spPr>
            <a:xfrm rot="10800000">
              <a:off x="5708084" y="-811680"/>
              <a:ext cx="37324" cy="167271"/>
            </a:xfrm>
            <a:custGeom>
              <a:avLst/>
              <a:gdLst/>
              <a:ahLst/>
              <a:cxnLst/>
              <a:rect l="l" t="t" r="r" b="b"/>
              <a:pathLst>
                <a:path w="1467" h="29078" extrusionOk="0">
                  <a:moveTo>
                    <a:pt x="905" y="0"/>
                  </a:moveTo>
                  <a:lnTo>
                    <a:pt x="854" y="36"/>
                  </a:lnTo>
                  <a:lnTo>
                    <a:pt x="810" y="109"/>
                  </a:lnTo>
                  <a:lnTo>
                    <a:pt x="766" y="181"/>
                  </a:lnTo>
                  <a:lnTo>
                    <a:pt x="679" y="398"/>
                  </a:lnTo>
                  <a:lnTo>
                    <a:pt x="606" y="651"/>
                  </a:lnTo>
                  <a:lnTo>
                    <a:pt x="547" y="1013"/>
                  </a:lnTo>
                  <a:lnTo>
                    <a:pt x="496" y="1411"/>
                  </a:lnTo>
                  <a:lnTo>
                    <a:pt x="474" y="1628"/>
                  </a:lnTo>
                  <a:lnTo>
                    <a:pt x="460" y="1845"/>
                  </a:lnTo>
                  <a:lnTo>
                    <a:pt x="445" y="2062"/>
                  </a:lnTo>
                  <a:lnTo>
                    <a:pt x="438" y="2315"/>
                  </a:lnTo>
                  <a:lnTo>
                    <a:pt x="0" y="26293"/>
                  </a:lnTo>
                  <a:lnTo>
                    <a:pt x="0" y="26582"/>
                  </a:lnTo>
                  <a:lnTo>
                    <a:pt x="0" y="26835"/>
                  </a:lnTo>
                  <a:lnTo>
                    <a:pt x="7" y="27089"/>
                  </a:lnTo>
                  <a:lnTo>
                    <a:pt x="22" y="27306"/>
                  </a:lnTo>
                  <a:lnTo>
                    <a:pt x="37" y="27559"/>
                  </a:lnTo>
                  <a:lnTo>
                    <a:pt x="59" y="27776"/>
                  </a:lnTo>
                  <a:lnTo>
                    <a:pt x="88" y="27993"/>
                  </a:lnTo>
                  <a:lnTo>
                    <a:pt x="117" y="28174"/>
                  </a:lnTo>
                  <a:lnTo>
                    <a:pt x="153" y="28354"/>
                  </a:lnTo>
                  <a:lnTo>
                    <a:pt x="190" y="28499"/>
                  </a:lnTo>
                  <a:lnTo>
                    <a:pt x="226" y="28680"/>
                  </a:lnTo>
                  <a:lnTo>
                    <a:pt x="270" y="28788"/>
                  </a:lnTo>
                  <a:lnTo>
                    <a:pt x="314" y="28897"/>
                  </a:lnTo>
                  <a:lnTo>
                    <a:pt x="365" y="28969"/>
                  </a:lnTo>
                  <a:lnTo>
                    <a:pt x="416" y="29042"/>
                  </a:lnTo>
                  <a:lnTo>
                    <a:pt x="467" y="29078"/>
                  </a:lnTo>
                  <a:lnTo>
                    <a:pt x="569" y="29078"/>
                  </a:lnTo>
                  <a:lnTo>
                    <a:pt x="620" y="29042"/>
                  </a:lnTo>
                  <a:lnTo>
                    <a:pt x="671" y="28969"/>
                  </a:lnTo>
                  <a:lnTo>
                    <a:pt x="715" y="28897"/>
                  </a:lnTo>
                  <a:lnTo>
                    <a:pt x="766" y="28788"/>
                  </a:lnTo>
                  <a:lnTo>
                    <a:pt x="803" y="28644"/>
                  </a:lnTo>
                  <a:lnTo>
                    <a:pt x="846" y="28499"/>
                  </a:lnTo>
                  <a:lnTo>
                    <a:pt x="883" y="28354"/>
                  </a:lnTo>
                  <a:lnTo>
                    <a:pt x="912" y="28174"/>
                  </a:lnTo>
                  <a:lnTo>
                    <a:pt x="941" y="27957"/>
                  </a:lnTo>
                  <a:lnTo>
                    <a:pt x="970" y="27740"/>
                  </a:lnTo>
                  <a:lnTo>
                    <a:pt x="985" y="27523"/>
                  </a:lnTo>
                  <a:lnTo>
                    <a:pt x="1007" y="27269"/>
                  </a:lnTo>
                  <a:lnTo>
                    <a:pt x="1014" y="27016"/>
                  </a:lnTo>
                  <a:lnTo>
                    <a:pt x="1021" y="26763"/>
                  </a:lnTo>
                  <a:lnTo>
                    <a:pt x="1466" y="2785"/>
                  </a:lnTo>
                  <a:lnTo>
                    <a:pt x="1466" y="2532"/>
                  </a:lnTo>
                  <a:lnTo>
                    <a:pt x="1466" y="2279"/>
                  </a:lnTo>
                  <a:lnTo>
                    <a:pt x="1459" y="2025"/>
                  </a:lnTo>
                  <a:lnTo>
                    <a:pt x="1444" y="1772"/>
                  </a:lnTo>
                  <a:lnTo>
                    <a:pt x="1423" y="1555"/>
                  </a:lnTo>
                  <a:lnTo>
                    <a:pt x="1401" y="1338"/>
                  </a:lnTo>
                  <a:lnTo>
                    <a:pt x="1379" y="1121"/>
                  </a:lnTo>
                  <a:lnTo>
                    <a:pt x="1350" y="940"/>
                  </a:lnTo>
                  <a:lnTo>
                    <a:pt x="1313" y="760"/>
                  </a:lnTo>
                  <a:lnTo>
                    <a:pt x="1277" y="579"/>
                  </a:lnTo>
                  <a:lnTo>
                    <a:pt x="1240" y="434"/>
                  </a:lnTo>
                  <a:lnTo>
                    <a:pt x="1196" y="289"/>
                  </a:lnTo>
                  <a:lnTo>
                    <a:pt x="1153" y="181"/>
                  </a:lnTo>
                  <a:lnTo>
                    <a:pt x="1102" y="109"/>
                  </a:lnTo>
                  <a:lnTo>
                    <a:pt x="1051" y="36"/>
                  </a:lnTo>
                  <a:lnTo>
                    <a:pt x="999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7"/>
            <p:cNvSpPr/>
            <p:nvPr/>
          </p:nvSpPr>
          <p:spPr>
            <a:xfrm rot="10800000">
              <a:off x="5569089" y="-1108138"/>
              <a:ext cx="315334" cy="353474"/>
            </a:xfrm>
            <a:custGeom>
              <a:avLst/>
              <a:gdLst/>
              <a:ahLst/>
              <a:cxnLst/>
              <a:rect l="l" t="t" r="r" b="b"/>
              <a:pathLst>
                <a:path w="12394" h="61447" extrusionOk="0">
                  <a:moveTo>
                    <a:pt x="6194" y="0"/>
                  </a:moveTo>
                  <a:lnTo>
                    <a:pt x="5880" y="36"/>
                  </a:lnTo>
                  <a:lnTo>
                    <a:pt x="5566" y="181"/>
                  </a:lnTo>
                  <a:lnTo>
                    <a:pt x="5253" y="362"/>
                  </a:lnTo>
                  <a:lnTo>
                    <a:pt x="4946" y="615"/>
                  </a:lnTo>
                  <a:lnTo>
                    <a:pt x="4647" y="977"/>
                  </a:lnTo>
                  <a:lnTo>
                    <a:pt x="4355" y="1375"/>
                  </a:lnTo>
                  <a:lnTo>
                    <a:pt x="4064" y="1881"/>
                  </a:lnTo>
                  <a:lnTo>
                    <a:pt x="3787" y="2423"/>
                  </a:lnTo>
                  <a:lnTo>
                    <a:pt x="3509" y="3038"/>
                  </a:lnTo>
                  <a:lnTo>
                    <a:pt x="3247" y="3725"/>
                  </a:lnTo>
                  <a:lnTo>
                    <a:pt x="2984" y="4449"/>
                  </a:lnTo>
                  <a:lnTo>
                    <a:pt x="2736" y="5244"/>
                  </a:lnTo>
                  <a:lnTo>
                    <a:pt x="2488" y="6112"/>
                  </a:lnTo>
                  <a:lnTo>
                    <a:pt x="2255" y="7016"/>
                  </a:lnTo>
                  <a:lnTo>
                    <a:pt x="2029" y="7993"/>
                  </a:lnTo>
                  <a:lnTo>
                    <a:pt x="1817" y="9006"/>
                  </a:lnTo>
                  <a:lnTo>
                    <a:pt x="1613" y="10054"/>
                  </a:lnTo>
                  <a:lnTo>
                    <a:pt x="1416" y="11176"/>
                  </a:lnTo>
                  <a:lnTo>
                    <a:pt x="1234" y="12333"/>
                  </a:lnTo>
                  <a:lnTo>
                    <a:pt x="1058" y="13563"/>
                  </a:lnTo>
                  <a:lnTo>
                    <a:pt x="898" y="14792"/>
                  </a:lnTo>
                  <a:lnTo>
                    <a:pt x="752" y="16094"/>
                  </a:lnTo>
                  <a:lnTo>
                    <a:pt x="613" y="17396"/>
                  </a:lnTo>
                  <a:lnTo>
                    <a:pt x="489" y="18771"/>
                  </a:lnTo>
                  <a:lnTo>
                    <a:pt x="380" y="20181"/>
                  </a:lnTo>
                  <a:lnTo>
                    <a:pt x="278" y="21591"/>
                  </a:lnTo>
                  <a:lnTo>
                    <a:pt x="198" y="23038"/>
                  </a:lnTo>
                  <a:lnTo>
                    <a:pt x="125" y="24521"/>
                  </a:lnTo>
                  <a:lnTo>
                    <a:pt x="74" y="26040"/>
                  </a:lnTo>
                  <a:lnTo>
                    <a:pt x="30" y="27595"/>
                  </a:lnTo>
                  <a:lnTo>
                    <a:pt x="8" y="29150"/>
                  </a:lnTo>
                  <a:lnTo>
                    <a:pt x="1" y="30742"/>
                  </a:lnTo>
                  <a:lnTo>
                    <a:pt x="8" y="32297"/>
                  </a:lnTo>
                  <a:lnTo>
                    <a:pt x="30" y="33852"/>
                  </a:lnTo>
                  <a:lnTo>
                    <a:pt x="74" y="35407"/>
                  </a:lnTo>
                  <a:lnTo>
                    <a:pt x="125" y="36926"/>
                  </a:lnTo>
                  <a:lnTo>
                    <a:pt x="198" y="38409"/>
                  </a:lnTo>
                  <a:lnTo>
                    <a:pt x="278" y="39855"/>
                  </a:lnTo>
                  <a:lnTo>
                    <a:pt x="380" y="41302"/>
                  </a:lnTo>
                  <a:lnTo>
                    <a:pt x="489" y="42676"/>
                  </a:lnTo>
                  <a:lnTo>
                    <a:pt x="613" y="44051"/>
                  </a:lnTo>
                  <a:lnTo>
                    <a:pt x="752" y="45353"/>
                  </a:lnTo>
                  <a:lnTo>
                    <a:pt x="898" y="46655"/>
                  </a:lnTo>
                  <a:lnTo>
                    <a:pt x="1058" y="47884"/>
                  </a:lnTo>
                  <a:lnTo>
                    <a:pt x="1234" y="49114"/>
                  </a:lnTo>
                  <a:lnTo>
                    <a:pt x="1416" y="50271"/>
                  </a:lnTo>
                  <a:lnTo>
                    <a:pt x="1613" y="51393"/>
                  </a:lnTo>
                  <a:lnTo>
                    <a:pt x="1817" y="52441"/>
                  </a:lnTo>
                  <a:lnTo>
                    <a:pt x="2029" y="53454"/>
                  </a:lnTo>
                  <a:lnTo>
                    <a:pt x="2255" y="54430"/>
                  </a:lnTo>
                  <a:lnTo>
                    <a:pt x="2488" y="55335"/>
                  </a:lnTo>
                  <a:lnTo>
                    <a:pt x="2736" y="56203"/>
                  </a:lnTo>
                  <a:lnTo>
                    <a:pt x="2984" y="56998"/>
                  </a:lnTo>
                  <a:lnTo>
                    <a:pt x="3247" y="57722"/>
                  </a:lnTo>
                  <a:lnTo>
                    <a:pt x="3509" y="58409"/>
                  </a:lnTo>
                  <a:lnTo>
                    <a:pt x="3787" y="59024"/>
                  </a:lnTo>
                  <a:lnTo>
                    <a:pt x="4064" y="59566"/>
                  </a:lnTo>
                  <a:lnTo>
                    <a:pt x="4355" y="60072"/>
                  </a:lnTo>
                  <a:lnTo>
                    <a:pt x="4647" y="60470"/>
                  </a:lnTo>
                  <a:lnTo>
                    <a:pt x="4946" y="60832"/>
                  </a:lnTo>
                  <a:lnTo>
                    <a:pt x="5253" y="61085"/>
                  </a:lnTo>
                  <a:lnTo>
                    <a:pt x="5566" y="61266"/>
                  </a:lnTo>
                  <a:lnTo>
                    <a:pt x="5880" y="61411"/>
                  </a:lnTo>
                  <a:lnTo>
                    <a:pt x="6194" y="61447"/>
                  </a:lnTo>
                  <a:lnTo>
                    <a:pt x="6515" y="61411"/>
                  </a:lnTo>
                  <a:lnTo>
                    <a:pt x="6828" y="61266"/>
                  </a:lnTo>
                  <a:lnTo>
                    <a:pt x="7142" y="61085"/>
                  </a:lnTo>
                  <a:lnTo>
                    <a:pt x="7448" y="60832"/>
                  </a:lnTo>
                  <a:lnTo>
                    <a:pt x="7747" y="60470"/>
                  </a:lnTo>
                  <a:lnTo>
                    <a:pt x="8039" y="60072"/>
                  </a:lnTo>
                  <a:lnTo>
                    <a:pt x="8324" y="59566"/>
                  </a:lnTo>
                  <a:lnTo>
                    <a:pt x="8608" y="59024"/>
                  </a:lnTo>
                  <a:lnTo>
                    <a:pt x="8885" y="58409"/>
                  </a:lnTo>
                  <a:lnTo>
                    <a:pt x="9148" y="57722"/>
                  </a:lnTo>
                  <a:lnTo>
                    <a:pt x="9410" y="56998"/>
                  </a:lnTo>
                  <a:lnTo>
                    <a:pt x="9658" y="56203"/>
                  </a:lnTo>
                  <a:lnTo>
                    <a:pt x="9906" y="55335"/>
                  </a:lnTo>
                  <a:lnTo>
                    <a:pt x="10140" y="54430"/>
                  </a:lnTo>
                  <a:lnTo>
                    <a:pt x="10359" y="53454"/>
                  </a:lnTo>
                  <a:lnTo>
                    <a:pt x="10577" y="52441"/>
                  </a:lnTo>
                  <a:lnTo>
                    <a:pt x="10782" y="51393"/>
                  </a:lnTo>
                  <a:lnTo>
                    <a:pt x="10979" y="50271"/>
                  </a:lnTo>
                  <a:lnTo>
                    <a:pt x="11161" y="49114"/>
                  </a:lnTo>
                  <a:lnTo>
                    <a:pt x="11336" y="47884"/>
                  </a:lnTo>
                  <a:lnTo>
                    <a:pt x="11497" y="46655"/>
                  </a:lnTo>
                  <a:lnTo>
                    <a:pt x="11642" y="45353"/>
                  </a:lnTo>
                  <a:lnTo>
                    <a:pt x="11781" y="44051"/>
                  </a:lnTo>
                  <a:lnTo>
                    <a:pt x="11905" y="42676"/>
                  </a:lnTo>
                  <a:lnTo>
                    <a:pt x="12014" y="41302"/>
                  </a:lnTo>
                  <a:lnTo>
                    <a:pt x="12117" y="39855"/>
                  </a:lnTo>
                  <a:lnTo>
                    <a:pt x="12197" y="38409"/>
                  </a:lnTo>
                  <a:lnTo>
                    <a:pt x="12262" y="36926"/>
                  </a:lnTo>
                  <a:lnTo>
                    <a:pt x="12321" y="35407"/>
                  </a:lnTo>
                  <a:lnTo>
                    <a:pt x="12357" y="33852"/>
                  </a:lnTo>
                  <a:lnTo>
                    <a:pt x="12386" y="32297"/>
                  </a:lnTo>
                  <a:lnTo>
                    <a:pt x="12394" y="30742"/>
                  </a:lnTo>
                  <a:lnTo>
                    <a:pt x="12386" y="29150"/>
                  </a:lnTo>
                  <a:lnTo>
                    <a:pt x="12357" y="27595"/>
                  </a:lnTo>
                  <a:lnTo>
                    <a:pt x="12321" y="26040"/>
                  </a:lnTo>
                  <a:lnTo>
                    <a:pt x="12262" y="24521"/>
                  </a:lnTo>
                  <a:lnTo>
                    <a:pt x="12197" y="23038"/>
                  </a:lnTo>
                  <a:lnTo>
                    <a:pt x="12117" y="21591"/>
                  </a:lnTo>
                  <a:lnTo>
                    <a:pt x="12014" y="20181"/>
                  </a:lnTo>
                  <a:lnTo>
                    <a:pt x="11905" y="18771"/>
                  </a:lnTo>
                  <a:lnTo>
                    <a:pt x="11781" y="17396"/>
                  </a:lnTo>
                  <a:lnTo>
                    <a:pt x="11642" y="16094"/>
                  </a:lnTo>
                  <a:lnTo>
                    <a:pt x="11497" y="14792"/>
                  </a:lnTo>
                  <a:lnTo>
                    <a:pt x="11336" y="13563"/>
                  </a:lnTo>
                  <a:lnTo>
                    <a:pt x="11161" y="12333"/>
                  </a:lnTo>
                  <a:lnTo>
                    <a:pt x="10979" y="11176"/>
                  </a:lnTo>
                  <a:lnTo>
                    <a:pt x="10782" y="10054"/>
                  </a:lnTo>
                  <a:lnTo>
                    <a:pt x="10577" y="9006"/>
                  </a:lnTo>
                  <a:lnTo>
                    <a:pt x="10359" y="7993"/>
                  </a:lnTo>
                  <a:lnTo>
                    <a:pt x="10140" y="7016"/>
                  </a:lnTo>
                  <a:lnTo>
                    <a:pt x="9906" y="6112"/>
                  </a:lnTo>
                  <a:lnTo>
                    <a:pt x="9658" y="5244"/>
                  </a:lnTo>
                  <a:lnTo>
                    <a:pt x="9410" y="4449"/>
                  </a:lnTo>
                  <a:lnTo>
                    <a:pt x="9148" y="3725"/>
                  </a:lnTo>
                  <a:lnTo>
                    <a:pt x="8885" y="3038"/>
                  </a:lnTo>
                  <a:lnTo>
                    <a:pt x="8608" y="2423"/>
                  </a:lnTo>
                  <a:lnTo>
                    <a:pt x="8324" y="1881"/>
                  </a:lnTo>
                  <a:lnTo>
                    <a:pt x="8039" y="1375"/>
                  </a:lnTo>
                  <a:lnTo>
                    <a:pt x="7747" y="977"/>
                  </a:lnTo>
                  <a:lnTo>
                    <a:pt x="7448" y="615"/>
                  </a:lnTo>
                  <a:lnTo>
                    <a:pt x="7142" y="362"/>
                  </a:lnTo>
                  <a:lnTo>
                    <a:pt x="6828" y="181"/>
                  </a:lnTo>
                  <a:lnTo>
                    <a:pt x="6515" y="36"/>
                  </a:lnTo>
                  <a:lnTo>
                    <a:pt x="6194" y="0"/>
                  </a:lnTo>
                  <a:close/>
                </a:path>
              </a:pathLst>
            </a:custGeom>
            <a:solidFill>
              <a:srgbClr val="F7A7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8" name="Google Shape;128;p7"/>
          <p:cNvGrpSpPr/>
          <p:nvPr/>
        </p:nvGrpSpPr>
        <p:grpSpPr>
          <a:xfrm>
            <a:off x="6682699" y="5276059"/>
            <a:ext cx="555176" cy="763541"/>
            <a:chOff x="5285884" y="-1380494"/>
            <a:chExt cx="870591" cy="898144"/>
          </a:xfrm>
        </p:grpSpPr>
        <p:sp>
          <p:nvSpPr>
            <p:cNvPr id="129" name="Google Shape;129;p7"/>
            <p:cNvSpPr/>
            <p:nvPr/>
          </p:nvSpPr>
          <p:spPr>
            <a:xfrm rot="10800000">
              <a:off x="5298859" y="-1365927"/>
              <a:ext cx="844437" cy="869013"/>
            </a:xfrm>
            <a:custGeom>
              <a:avLst/>
              <a:gdLst/>
              <a:ahLst/>
              <a:cxnLst/>
              <a:rect l="l" t="t" r="r" b="b"/>
              <a:pathLst>
                <a:path w="33190" h="151067" extrusionOk="0">
                  <a:moveTo>
                    <a:pt x="16602" y="0"/>
                  </a:moveTo>
                  <a:lnTo>
                    <a:pt x="16471" y="73"/>
                  </a:lnTo>
                  <a:lnTo>
                    <a:pt x="16347" y="217"/>
                  </a:lnTo>
                  <a:lnTo>
                    <a:pt x="16223" y="398"/>
                  </a:lnTo>
                  <a:lnTo>
                    <a:pt x="16099" y="687"/>
                  </a:lnTo>
                  <a:lnTo>
                    <a:pt x="15982" y="1049"/>
                  </a:lnTo>
                  <a:lnTo>
                    <a:pt x="15865" y="1483"/>
                  </a:lnTo>
                  <a:lnTo>
                    <a:pt x="15756" y="1953"/>
                  </a:lnTo>
                  <a:lnTo>
                    <a:pt x="15639" y="2532"/>
                  </a:lnTo>
                  <a:lnTo>
                    <a:pt x="15537" y="3110"/>
                  </a:lnTo>
                  <a:lnTo>
                    <a:pt x="15435" y="3798"/>
                  </a:lnTo>
                  <a:lnTo>
                    <a:pt x="15333" y="4521"/>
                  </a:lnTo>
                  <a:lnTo>
                    <a:pt x="15231" y="5280"/>
                  </a:lnTo>
                  <a:lnTo>
                    <a:pt x="15136" y="6112"/>
                  </a:lnTo>
                  <a:lnTo>
                    <a:pt x="15041" y="6980"/>
                  </a:lnTo>
                  <a:lnTo>
                    <a:pt x="14954" y="7884"/>
                  </a:lnTo>
                  <a:lnTo>
                    <a:pt x="14859" y="8861"/>
                  </a:lnTo>
                  <a:lnTo>
                    <a:pt x="14778" y="9837"/>
                  </a:lnTo>
                  <a:lnTo>
                    <a:pt x="14691" y="10886"/>
                  </a:lnTo>
                  <a:lnTo>
                    <a:pt x="14611" y="11935"/>
                  </a:lnTo>
                  <a:lnTo>
                    <a:pt x="14530" y="13020"/>
                  </a:lnTo>
                  <a:lnTo>
                    <a:pt x="14385" y="15299"/>
                  </a:lnTo>
                  <a:lnTo>
                    <a:pt x="14246" y="17613"/>
                  </a:lnTo>
                  <a:lnTo>
                    <a:pt x="14115" y="20036"/>
                  </a:lnTo>
                  <a:lnTo>
                    <a:pt x="13991" y="22496"/>
                  </a:lnTo>
                  <a:lnTo>
                    <a:pt x="13881" y="24955"/>
                  </a:lnTo>
                  <a:lnTo>
                    <a:pt x="13779" y="27450"/>
                  </a:lnTo>
                  <a:lnTo>
                    <a:pt x="13684" y="29874"/>
                  </a:lnTo>
                  <a:lnTo>
                    <a:pt x="13597" y="32297"/>
                  </a:lnTo>
                  <a:lnTo>
                    <a:pt x="13517" y="34611"/>
                  </a:lnTo>
                  <a:lnTo>
                    <a:pt x="13451" y="36890"/>
                  </a:lnTo>
                  <a:lnTo>
                    <a:pt x="13334" y="41013"/>
                  </a:lnTo>
                  <a:lnTo>
                    <a:pt x="13247" y="44557"/>
                  </a:lnTo>
                  <a:lnTo>
                    <a:pt x="13181" y="47306"/>
                  </a:lnTo>
                  <a:lnTo>
                    <a:pt x="13137" y="49693"/>
                  </a:lnTo>
                  <a:lnTo>
                    <a:pt x="12926" y="48246"/>
                  </a:lnTo>
                  <a:lnTo>
                    <a:pt x="12678" y="46655"/>
                  </a:lnTo>
                  <a:lnTo>
                    <a:pt x="12342" y="44557"/>
                  </a:lnTo>
                  <a:lnTo>
                    <a:pt x="12145" y="43400"/>
                  </a:lnTo>
                  <a:lnTo>
                    <a:pt x="11926" y="42134"/>
                  </a:lnTo>
                  <a:lnTo>
                    <a:pt x="11693" y="40832"/>
                  </a:lnTo>
                  <a:lnTo>
                    <a:pt x="11445" y="39494"/>
                  </a:lnTo>
                  <a:lnTo>
                    <a:pt x="11182" y="38083"/>
                  </a:lnTo>
                  <a:lnTo>
                    <a:pt x="10905" y="36673"/>
                  </a:lnTo>
                  <a:lnTo>
                    <a:pt x="10613" y="35262"/>
                  </a:lnTo>
                  <a:lnTo>
                    <a:pt x="10307" y="33888"/>
                  </a:lnTo>
                  <a:lnTo>
                    <a:pt x="9993" y="32478"/>
                  </a:lnTo>
                  <a:lnTo>
                    <a:pt x="9672" y="31139"/>
                  </a:lnTo>
                  <a:lnTo>
                    <a:pt x="9337" y="29874"/>
                  </a:lnTo>
                  <a:lnTo>
                    <a:pt x="8994" y="28644"/>
                  </a:lnTo>
                  <a:lnTo>
                    <a:pt x="8819" y="28029"/>
                  </a:lnTo>
                  <a:lnTo>
                    <a:pt x="8644" y="27487"/>
                  </a:lnTo>
                  <a:lnTo>
                    <a:pt x="8469" y="26944"/>
                  </a:lnTo>
                  <a:lnTo>
                    <a:pt x="8294" y="26402"/>
                  </a:lnTo>
                  <a:lnTo>
                    <a:pt x="8112" y="25931"/>
                  </a:lnTo>
                  <a:lnTo>
                    <a:pt x="7929" y="25461"/>
                  </a:lnTo>
                  <a:lnTo>
                    <a:pt x="7754" y="25027"/>
                  </a:lnTo>
                  <a:lnTo>
                    <a:pt x="7572" y="24629"/>
                  </a:lnTo>
                  <a:lnTo>
                    <a:pt x="7389" y="24268"/>
                  </a:lnTo>
                  <a:lnTo>
                    <a:pt x="7207" y="23906"/>
                  </a:lnTo>
                  <a:lnTo>
                    <a:pt x="7017" y="23617"/>
                  </a:lnTo>
                  <a:lnTo>
                    <a:pt x="6835" y="23364"/>
                  </a:lnTo>
                  <a:lnTo>
                    <a:pt x="6653" y="23147"/>
                  </a:lnTo>
                  <a:lnTo>
                    <a:pt x="6470" y="22966"/>
                  </a:lnTo>
                  <a:lnTo>
                    <a:pt x="6281" y="22821"/>
                  </a:lnTo>
                  <a:lnTo>
                    <a:pt x="6098" y="22749"/>
                  </a:lnTo>
                  <a:lnTo>
                    <a:pt x="5916" y="22676"/>
                  </a:lnTo>
                  <a:lnTo>
                    <a:pt x="5734" y="22676"/>
                  </a:lnTo>
                  <a:lnTo>
                    <a:pt x="5551" y="22749"/>
                  </a:lnTo>
                  <a:lnTo>
                    <a:pt x="5369" y="22857"/>
                  </a:lnTo>
                  <a:lnTo>
                    <a:pt x="5187" y="23002"/>
                  </a:lnTo>
                  <a:lnTo>
                    <a:pt x="5011" y="23219"/>
                  </a:lnTo>
                  <a:lnTo>
                    <a:pt x="4829" y="23508"/>
                  </a:lnTo>
                  <a:lnTo>
                    <a:pt x="4654" y="23834"/>
                  </a:lnTo>
                  <a:lnTo>
                    <a:pt x="4486" y="24232"/>
                  </a:lnTo>
                  <a:lnTo>
                    <a:pt x="4340" y="24629"/>
                  </a:lnTo>
                  <a:lnTo>
                    <a:pt x="4209" y="25100"/>
                  </a:lnTo>
                  <a:lnTo>
                    <a:pt x="4092" y="25606"/>
                  </a:lnTo>
                  <a:lnTo>
                    <a:pt x="4041" y="25895"/>
                  </a:lnTo>
                  <a:lnTo>
                    <a:pt x="3998" y="26148"/>
                  </a:lnTo>
                  <a:lnTo>
                    <a:pt x="3954" y="26438"/>
                  </a:lnTo>
                  <a:lnTo>
                    <a:pt x="3917" y="26727"/>
                  </a:lnTo>
                  <a:lnTo>
                    <a:pt x="3852" y="27342"/>
                  </a:lnTo>
                  <a:lnTo>
                    <a:pt x="3808" y="27993"/>
                  </a:lnTo>
                  <a:lnTo>
                    <a:pt x="3771" y="28680"/>
                  </a:lnTo>
                  <a:lnTo>
                    <a:pt x="3757" y="29367"/>
                  </a:lnTo>
                  <a:lnTo>
                    <a:pt x="3750" y="30091"/>
                  </a:lnTo>
                  <a:lnTo>
                    <a:pt x="3757" y="30850"/>
                  </a:lnTo>
                  <a:lnTo>
                    <a:pt x="3779" y="31646"/>
                  </a:lnTo>
                  <a:lnTo>
                    <a:pt x="3815" y="32478"/>
                  </a:lnTo>
                  <a:lnTo>
                    <a:pt x="3859" y="33309"/>
                  </a:lnTo>
                  <a:lnTo>
                    <a:pt x="3917" y="34141"/>
                  </a:lnTo>
                  <a:lnTo>
                    <a:pt x="3983" y="35009"/>
                  </a:lnTo>
                  <a:lnTo>
                    <a:pt x="4063" y="35913"/>
                  </a:lnTo>
                  <a:lnTo>
                    <a:pt x="4151" y="36817"/>
                  </a:lnTo>
                  <a:lnTo>
                    <a:pt x="4253" y="37722"/>
                  </a:lnTo>
                  <a:lnTo>
                    <a:pt x="4355" y="38662"/>
                  </a:lnTo>
                  <a:lnTo>
                    <a:pt x="4472" y="39602"/>
                  </a:lnTo>
                  <a:lnTo>
                    <a:pt x="4596" y="40543"/>
                  </a:lnTo>
                  <a:lnTo>
                    <a:pt x="4727" y="41519"/>
                  </a:lnTo>
                  <a:lnTo>
                    <a:pt x="4866" y="42496"/>
                  </a:lnTo>
                  <a:lnTo>
                    <a:pt x="5004" y="43436"/>
                  </a:lnTo>
                  <a:lnTo>
                    <a:pt x="5311" y="45425"/>
                  </a:lnTo>
                  <a:lnTo>
                    <a:pt x="5631" y="47378"/>
                  </a:lnTo>
                  <a:lnTo>
                    <a:pt x="5974" y="49295"/>
                  </a:lnTo>
                  <a:lnTo>
                    <a:pt x="6324" y="51248"/>
                  </a:lnTo>
                  <a:lnTo>
                    <a:pt x="6682" y="53128"/>
                  </a:lnTo>
                  <a:lnTo>
                    <a:pt x="7039" y="54973"/>
                  </a:lnTo>
                  <a:lnTo>
                    <a:pt x="7397" y="56745"/>
                  </a:lnTo>
                  <a:lnTo>
                    <a:pt x="7747" y="58445"/>
                  </a:lnTo>
                  <a:lnTo>
                    <a:pt x="8090" y="60072"/>
                  </a:lnTo>
                  <a:lnTo>
                    <a:pt x="8425" y="61591"/>
                  </a:lnTo>
                  <a:lnTo>
                    <a:pt x="8739" y="63038"/>
                  </a:lnTo>
                  <a:lnTo>
                    <a:pt x="9293" y="65497"/>
                  </a:lnTo>
                  <a:lnTo>
                    <a:pt x="9731" y="67378"/>
                  </a:lnTo>
                  <a:lnTo>
                    <a:pt x="10117" y="69005"/>
                  </a:lnTo>
                  <a:lnTo>
                    <a:pt x="10001" y="68933"/>
                  </a:lnTo>
                  <a:lnTo>
                    <a:pt x="9672" y="68716"/>
                  </a:lnTo>
                  <a:lnTo>
                    <a:pt x="9155" y="68427"/>
                  </a:lnTo>
                  <a:lnTo>
                    <a:pt x="8841" y="68318"/>
                  </a:lnTo>
                  <a:lnTo>
                    <a:pt x="8491" y="68174"/>
                  </a:lnTo>
                  <a:lnTo>
                    <a:pt x="8112" y="68065"/>
                  </a:lnTo>
                  <a:lnTo>
                    <a:pt x="7710" y="67993"/>
                  </a:lnTo>
                  <a:lnTo>
                    <a:pt x="7280" y="67957"/>
                  </a:lnTo>
                  <a:lnTo>
                    <a:pt x="6835" y="67957"/>
                  </a:lnTo>
                  <a:lnTo>
                    <a:pt x="6368" y="67993"/>
                  </a:lnTo>
                  <a:lnTo>
                    <a:pt x="5901" y="68101"/>
                  </a:lnTo>
                  <a:lnTo>
                    <a:pt x="5420" y="68282"/>
                  </a:lnTo>
                  <a:lnTo>
                    <a:pt x="4938" y="68535"/>
                  </a:lnTo>
                  <a:lnTo>
                    <a:pt x="4698" y="68716"/>
                  </a:lnTo>
                  <a:lnTo>
                    <a:pt x="4457" y="68897"/>
                  </a:lnTo>
                  <a:lnTo>
                    <a:pt x="4216" y="69078"/>
                  </a:lnTo>
                  <a:lnTo>
                    <a:pt x="3983" y="69331"/>
                  </a:lnTo>
                  <a:lnTo>
                    <a:pt x="3750" y="69584"/>
                  </a:lnTo>
                  <a:lnTo>
                    <a:pt x="3516" y="69873"/>
                  </a:lnTo>
                  <a:lnTo>
                    <a:pt x="3283" y="70163"/>
                  </a:lnTo>
                  <a:lnTo>
                    <a:pt x="3057" y="70488"/>
                  </a:lnTo>
                  <a:lnTo>
                    <a:pt x="2838" y="70886"/>
                  </a:lnTo>
                  <a:lnTo>
                    <a:pt x="2619" y="71284"/>
                  </a:lnTo>
                  <a:lnTo>
                    <a:pt x="2407" y="71682"/>
                  </a:lnTo>
                  <a:lnTo>
                    <a:pt x="2203" y="72152"/>
                  </a:lnTo>
                  <a:lnTo>
                    <a:pt x="2006" y="72658"/>
                  </a:lnTo>
                  <a:lnTo>
                    <a:pt x="1809" y="73201"/>
                  </a:lnTo>
                  <a:lnTo>
                    <a:pt x="1627" y="73743"/>
                  </a:lnTo>
                  <a:lnTo>
                    <a:pt x="1445" y="74358"/>
                  </a:lnTo>
                  <a:lnTo>
                    <a:pt x="1277" y="75009"/>
                  </a:lnTo>
                  <a:lnTo>
                    <a:pt x="1109" y="75660"/>
                  </a:lnTo>
                  <a:lnTo>
                    <a:pt x="956" y="76383"/>
                  </a:lnTo>
                  <a:lnTo>
                    <a:pt x="817" y="77143"/>
                  </a:lnTo>
                  <a:lnTo>
                    <a:pt x="679" y="77975"/>
                  </a:lnTo>
                  <a:lnTo>
                    <a:pt x="555" y="78807"/>
                  </a:lnTo>
                  <a:lnTo>
                    <a:pt x="445" y="79711"/>
                  </a:lnTo>
                  <a:lnTo>
                    <a:pt x="343" y="80651"/>
                  </a:lnTo>
                  <a:lnTo>
                    <a:pt x="256" y="81627"/>
                  </a:lnTo>
                  <a:lnTo>
                    <a:pt x="175" y="82640"/>
                  </a:lnTo>
                  <a:lnTo>
                    <a:pt x="117" y="83725"/>
                  </a:lnTo>
                  <a:lnTo>
                    <a:pt x="66" y="84846"/>
                  </a:lnTo>
                  <a:lnTo>
                    <a:pt x="29" y="86040"/>
                  </a:lnTo>
                  <a:lnTo>
                    <a:pt x="8" y="87269"/>
                  </a:lnTo>
                  <a:lnTo>
                    <a:pt x="0" y="88535"/>
                  </a:lnTo>
                  <a:lnTo>
                    <a:pt x="8" y="89873"/>
                  </a:lnTo>
                  <a:lnTo>
                    <a:pt x="22" y="90995"/>
                  </a:lnTo>
                  <a:lnTo>
                    <a:pt x="59" y="92080"/>
                  </a:lnTo>
                  <a:lnTo>
                    <a:pt x="110" y="93092"/>
                  </a:lnTo>
                  <a:lnTo>
                    <a:pt x="175" y="94033"/>
                  </a:lnTo>
                  <a:lnTo>
                    <a:pt x="256" y="94937"/>
                  </a:lnTo>
                  <a:lnTo>
                    <a:pt x="350" y="95769"/>
                  </a:lnTo>
                  <a:lnTo>
                    <a:pt x="453" y="96528"/>
                  </a:lnTo>
                  <a:lnTo>
                    <a:pt x="569" y="97251"/>
                  </a:lnTo>
                  <a:lnTo>
                    <a:pt x="701" y="97939"/>
                  </a:lnTo>
                  <a:lnTo>
                    <a:pt x="839" y="98553"/>
                  </a:lnTo>
                  <a:lnTo>
                    <a:pt x="992" y="99132"/>
                  </a:lnTo>
                  <a:lnTo>
                    <a:pt x="1153" y="99674"/>
                  </a:lnTo>
                  <a:lnTo>
                    <a:pt x="1328" y="100145"/>
                  </a:lnTo>
                  <a:lnTo>
                    <a:pt x="1503" y="100579"/>
                  </a:lnTo>
                  <a:lnTo>
                    <a:pt x="1693" y="100976"/>
                  </a:lnTo>
                  <a:lnTo>
                    <a:pt x="1889" y="101302"/>
                  </a:lnTo>
                  <a:lnTo>
                    <a:pt x="2101" y="101627"/>
                  </a:lnTo>
                  <a:lnTo>
                    <a:pt x="2313" y="101881"/>
                  </a:lnTo>
                  <a:lnTo>
                    <a:pt x="2531" y="102134"/>
                  </a:lnTo>
                  <a:lnTo>
                    <a:pt x="2758" y="102315"/>
                  </a:lnTo>
                  <a:lnTo>
                    <a:pt x="2984" y="102495"/>
                  </a:lnTo>
                  <a:lnTo>
                    <a:pt x="3224" y="102604"/>
                  </a:lnTo>
                  <a:lnTo>
                    <a:pt x="3465" y="102712"/>
                  </a:lnTo>
                  <a:lnTo>
                    <a:pt x="3713" y="102749"/>
                  </a:lnTo>
                  <a:lnTo>
                    <a:pt x="3961" y="102785"/>
                  </a:lnTo>
                  <a:lnTo>
                    <a:pt x="4472" y="102785"/>
                  </a:lnTo>
                  <a:lnTo>
                    <a:pt x="4727" y="102749"/>
                  </a:lnTo>
                  <a:lnTo>
                    <a:pt x="4990" y="102676"/>
                  </a:lnTo>
                  <a:lnTo>
                    <a:pt x="5245" y="102568"/>
                  </a:lnTo>
                  <a:lnTo>
                    <a:pt x="5770" y="102315"/>
                  </a:lnTo>
                  <a:lnTo>
                    <a:pt x="6295" y="101989"/>
                  </a:lnTo>
                  <a:lnTo>
                    <a:pt x="6813" y="101627"/>
                  </a:lnTo>
                  <a:lnTo>
                    <a:pt x="7324" y="101193"/>
                  </a:lnTo>
                  <a:lnTo>
                    <a:pt x="7820" y="100723"/>
                  </a:lnTo>
                  <a:lnTo>
                    <a:pt x="8301" y="100217"/>
                  </a:lnTo>
                  <a:lnTo>
                    <a:pt x="8761" y="99711"/>
                  </a:lnTo>
                  <a:lnTo>
                    <a:pt x="9191" y="99204"/>
                  </a:lnTo>
                  <a:lnTo>
                    <a:pt x="9600" y="98698"/>
                  </a:lnTo>
                  <a:lnTo>
                    <a:pt x="9972" y="98192"/>
                  </a:lnTo>
                  <a:lnTo>
                    <a:pt x="10307" y="97722"/>
                  </a:lnTo>
                  <a:lnTo>
                    <a:pt x="10854" y="96926"/>
                  </a:lnTo>
                  <a:lnTo>
                    <a:pt x="11204" y="96383"/>
                  </a:lnTo>
                  <a:lnTo>
                    <a:pt x="11328" y="96203"/>
                  </a:lnTo>
                  <a:lnTo>
                    <a:pt x="11285" y="96709"/>
                  </a:lnTo>
                  <a:lnTo>
                    <a:pt x="11153" y="98228"/>
                  </a:lnTo>
                  <a:lnTo>
                    <a:pt x="10971" y="100579"/>
                  </a:lnTo>
                  <a:lnTo>
                    <a:pt x="10737" y="103653"/>
                  </a:lnTo>
                  <a:lnTo>
                    <a:pt x="10613" y="105425"/>
                  </a:lnTo>
                  <a:lnTo>
                    <a:pt x="10482" y="107342"/>
                  </a:lnTo>
                  <a:lnTo>
                    <a:pt x="10344" y="109367"/>
                  </a:lnTo>
                  <a:lnTo>
                    <a:pt x="10212" y="111465"/>
                  </a:lnTo>
                  <a:lnTo>
                    <a:pt x="10088" y="113671"/>
                  </a:lnTo>
                  <a:lnTo>
                    <a:pt x="9957" y="115949"/>
                  </a:lnTo>
                  <a:lnTo>
                    <a:pt x="9840" y="118264"/>
                  </a:lnTo>
                  <a:lnTo>
                    <a:pt x="9738" y="120651"/>
                  </a:lnTo>
                  <a:lnTo>
                    <a:pt x="9636" y="123038"/>
                  </a:lnTo>
                  <a:lnTo>
                    <a:pt x="9556" y="125389"/>
                  </a:lnTo>
                  <a:lnTo>
                    <a:pt x="9490" y="127776"/>
                  </a:lnTo>
                  <a:lnTo>
                    <a:pt x="9461" y="128969"/>
                  </a:lnTo>
                  <a:lnTo>
                    <a:pt x="9439" y="130126"/>
                  </a:lnTo>
                  <a:lnTo>
                    <a:pt x="9424" y="131284"/>
                  </a:lnTo>
                  <a:lnTo>
                    <a:pt x="9417" y="132441"/>
                  </a:lnTo>
                  <a:lnTo>
                    <a:pt x="9410" y="133562"/>
                  </a:lnTo>
                  <a:lnTo>
                    <a:pt x="9410" y="134683"/>
                  </a:lnTo>
                  <a:lnTo>
                    <a:pt x="9417" y="135768"/>
                  </a:lnTo>
                  <a:lnTo>
                    <a:pt x="9432" y="136853"/>
                  </a:lnTo>
                  <a:lnTo>
                    <a:pt x="9454" y="137902"/>
                  </a:lnTo>
                  <a:lnTo>
                    <a:pt x="9483" y="138915"/>
                  </a:lnTo>
                  <a:lnTo>
                    <a:pt x="9512" y="139928"/>
                  </a:lnTo>
                  <a:lnTo>
                    <a:pt x="9556" y="140868"/>
                  </a:lnTo>
                  <a:lnTo>
                    <a:pt x="9607" y="141808"/>
                  </a:lnTo>
                  <a:lnTo>
                    <a:pt x="9665" y="142712"/>
                  </a:lnTo>
                  <a:lnTo>
                    <a:pt x="9738" y="143617"/>
                  </a:lnTo>
                  <a:lnTo>
                    <a:pt x="9811" y="144448"/>
                  </a:lnTo>
                  <a:lnTo>
                    <a:pt x="9899" y="145244"/>
                  </a:lnTo>
                  <a:lnTo>
                    <a:pt x="9993" y="145967"/>
                  </a:lnTo>
                  <a:lnTo>
                    <a:pt x="10096" y="146691"/>
                  </a:lnTo>
                  <a:lnTo>
                    <a:pt x="10212" y="147378"/>
                  </a:lnTo>
                  <a:lnTo>
                    <a:pt x="10336" y="147993"/>
                  </a:lnTo>
                  <a:lnTo>
                    <a:pt x="10475" y="148535"/>
                  </a:lnTo>
                  <a:lnTo>
                    <a:pt x="10621" y="149078"/>
                  </a:lnTo>
                  <a:lnTo>
                    <a:pt x="10774" y="149548"/>
                  </a:lnTo>
                  <a:lnTo>
                    <a:pt x="10942" y="149946"/>
                  </a:lnTo>
                  <a:lnTo>
                    <a:pt x="11124" y="150307"/>
                  </a:lnTo>
                  <a:lnTo>
                    <a:pt x="11321" y="150633"/>
                  </a:lnTo>
                  <a:lnTo>
                    <a:pt x="11518" y="150850"/>
                  </a:lnTo>
                  <a:lnTo>
                    <a:pt x="11708" y="150994"/>
                  </a:lnTo>
                  <a:lnTo>
                    <a:pt x="11897" y="151067"/>
                  </a:lnTo>
                  <a:lnTo>
                    <a:pt x="12080" y="151067"/>
                  </a:lnTo>
                  <a:lnTo>
                    <a:pt x="12262" y="150958"/>
                  </a:lnTo>
                  <a:lnTo>
                    <a:pt x="12437" y="150814"/>
                  </a:lnTo>
                  <a:lnTo>
                    <a:pt x="12612" y="150597"/>
                  </a:lnTo>
                  <a:lnTo>
                    <a:pt x="12780" y="150343"/>
                  </a:lnTo>
                  <a:lnTo>
                    <a:pt x="12948" y="149982"/>
                  </a:lnTo>
                  <a:lnTo>
                    <a:pt x="13108" y="149584"/>
                  </a:lnTo>
                  <a:lnTo>
                    <a:pt x="13269" y="149114"/>
                  </a:lnTo>
                  <a:lnTo>
                    <a:pt x="13422" y="148607"/>
                  </a:lnTo>
                  <a:lnTo>
                    <a:pt x="13575" y="148029"/>
                  </a:lnTo>
                  <a:lnTo>
                    <a:pt x="13721" y="147414"/>
                  </a:lnTo>
                  <a:lnTo>
                    <a:pt x="13867" y="146763"/>
                  </a:lnTo>
                  <a:lnTo>
                    <a:pt x="14013" y="146040"/>
                  </a:lnTo>
                  <a:lnTo>
                    <a:pt x="14151" y="145280"/>
                  </a:lnTo>
                  <a:lnTo>
                    <a:pt x="14282" y="144485"/>
                  </a:lnTo>
                  <a:lnTo>
                    <a:pt x="14414" y="143653"/>
                  </a:lnTo>
                  <a:lnTo>
                    <a:pt x="14545" y="142785"/>
                  </a:lnTo>
                  <a:lnTo>
                    <a:pt x="14669" y="141881"/>
                  </a:lnTo>
                  <a:lnTo>
                    <a:pt x="14793" y="140976"/>
                  </a:lnTo>
                  <a:lnTo>
                    <a:pt x="14910" y="140000"/>
                  </a:lnTo>
                  <a:lnTo>
                    <a:pt x="15026" y="139023"/>
                  </a:lnTo>
                  <a:lnTo>
                    <a:pt x="15136" y="138011"/>
                  </a:lnTo>
                  <a:lnTo>
                    <a:pt x="15245" y="136998"/>
                  </a:lnTo>
                  <a:lnTo>
                    <a:pt x="15347" y="135949"/>
                  </a:lnTo>
                  <a:lnTo>
                    <a:pt x="15552" y="133815"/>
                  </a:lnTo>
                  <a:lnTo>
                    <a:pt x="15741" y="131645"/>
                  </a:lnTo>
                  <a:lnTo>
                    <a:pt x="15916" y="129439"/>
                  </a:lnTo>
                  <a:lnTo>
                    <a:pt x="16077" y="127233"/>
                  </a:lnTo>
                  <a:lnTo>
                    <a:pt x="16230" y="125063"/>
                  </a:lnTo>
                  <a:lnTo>
                    <a:pt x="16369" y="122929"/>
                  </a:lnTo>
                  <a:lnTo>
                    <a:pt x="16500" y="120832"/>
                  </a:lnTo>
                  <a:lnTo>
                    <a:pt x="16617" y="118806"/>
                  </a:lnTo>
                  <a:lnTo>
                    <a:pt x="16719" y="116926"/>
                  </a:lnTo>
                  <a:lnTo>
                    <a:pt x="16814" y="115117"/>
                  </a:lnTo>
                  <a:lnTo>
                    <a:pt x="16959" y="111971"/>
                  </a:lnTo>
                  <a:lnTo>
                    <a:pt x="17069" y="109512"/>
                  </a:lnTo>
                  <a:lnTo>
                    <a:pt x="17127" y="107920"/>
                  </a:lnTo>
                  <a:lnTo>
                    <a:pt x="17149" y="107342"/>
                  </a:lnTo>
                  <a:lnTo>
                    <a:pt x="17193" y="107884"/>
                  </a:lnTo>
                  <a:lnTo>
                    <a:pt x="17310" y="109331"/>
                  </a:lnTo>
                  <a:lnTo>
                    <a:pt x="17499" y="111537"/>
                  </a:lnTo>
                  <a:lnTo>
                    <a:pt x="17762" y="114430"/>
                  </a:lnTo>
                  <a:lnTo>
                    <a:pt x="17915" y="116058"/>
                  </a:lnTo>
                  <a:lnTo>
                    <a:pt x="18090" y="117758"/>
                  </a:lnTo>
                  <a:lnTo>
                    <a:pt x="18280" y="119602"/>
                  </a:lnTo>
                  <a:lnTo>
                    <a:pt x="18484" y="121483"/>
                  </a:lnTo>
                  <a:lnTo>
                    <a:pt x="18703" y="123400"/>
                  </a:lnTo>
                  <a:lnTo>
                    <a:pt x="18929" y="125353"/>
                  </a:lnTo>
                  <a:lnTo>
                    <a:pt x="19177" y="127306"/>
                  </a:lnTo>
                  <a:lnTo>
                    <a:pt x="19439" y="129259"/>
                  </a:lnTo>
                  <a:lnTo>
                    <a:pt x="19709" y="131211"/>
                  </a:lnTo>
                  <a:lnTo>
                    <a:pt x="19994" y="133092"/>
                  </a:lnTo>
                  <a:lnTo>
                    <a:pt x="20140" y="133996"/>
                  </a:lnTo>
                  <a:lnTo>
                    <a:pt x="20286" y="134900"/>
                  </a:lnTo>
                  <a:lnTo>
                    <a:pt x="20439" y="135805"/>
                  </a:lnTo>
                  <a:lnTo>
                    <a:pt x="20599" y="136673"/>
                  </a:lnTo>
                  <a:lnTo>
                    <a:pt x="20752" y="137504"/>
                  </a:lnTo>
                  <a:lnTo>
                    <a:pt x="20913" y="138300"/>
                  </a:lnTo>
                  <a:lnTo>
                    <a:pt x="21081" y="139060"/>
                  </a:lnTo>
                  <a:lnTo>
                    <a:pt x="21241" y="139819"/>
                  </a:lnTo>
                  <a:lnTo>
                    <a:pt x="21409" y="140542"/>
                  </a:lnTo>
                  <a:lnTo>
                    <a:pt x="21584" y="141193"/>
                  </a:lnTo>
                  <a:lnTo>
                    <a:pt x="21759" y="141844"/>
                  </a:lnTo>
                  <a:lnTo>
                    <a:pt x="21934" y="142423"/>
                  </a:lnTo>
                  <a:lnTo>
                    <a:pt x="22109" y="142966"/>
                  </a:lnTo>
                  <a:lnTo>
                    <a:pt x="22292" y="143472"/>
                  </a:lnTo>
                  <a:lnTo>
                    <a:pt x="22474" y="143942"/>
                  </a:lnTo>
                  <a:lnTo>
                    <a:pt x="22656" y="144340"/>
                  </a:lnTo>
                  <a:lnTo>
                    <a:pt x="22846" y="144702"/>
                  </a:lnTo>
                  <a:lnTo>
                    <a:pt x="23028" y="144991"/>
                  </a:lnTo>
                  <a:lnTo>
                    <a:pt x="23218" y="145208"/>
                  </a:lnTo>
                  <a:lnTo>
                    <a:pt x="23415" y="145389"/>
                  </a:lnTo>
                  <a:lnTo>
                    <a:pt x="23605" y="145533"/>
                  </a:lnTo>
                  <a:lnTo>
                    <a:pt x="23801" y="145570"/>
                  </a:lnTo>
                  <a:lnTo>
                    <a:pt x="23998" y="145570"/>
                  </a:lnTo>
                  <a:lnTo>
                    <a:pt x="24195" y="145461"/>
                  </a:lnTo>
                  <a:lnTo>
                    <a:pt x="24400" y="145316"/>
                  </a:lnTo>
                  <a:lnTo>
                    <a:pt x="24604" y="145063"/>
                  </a:lnTo>
                  <a:lnTo>
                    <a:pt x="24808" y="144774"/>
                  </a:lnTo>
                  <a:lnTo>
                    <a:pt x="25012" y="144376"/>
                  </a:lnTo>
                  <a:lnTo>
                    <a:pt x="25209" y="143942"/>
                  </a:lnTo>
                  <a:lnTo>
                    <a:pt x="25384" y="143436"/>
                  </a:lnTo>
                  <a:lnTo>
                    <a:pt x="25552" y="142893"/>
                  </a:lnTo>
                  <a:lnTo>
                    <a:pt x="25698" y="142278"/>
                  </a:lnTo>
                  <a:lnTo>
                    <a:pt x="25829" y="141627"/>
                  </a:lnTo>
                  <a:lnTo>
                    <a:pt x="25953" y="140940"/>
                  </a:lnTo>
                  <a:lnTo>
                    <a:pt x="26055" y="140217"/>
                  </a:lnTo>
                  <a:lnTo>
                    <a:pt x="26143" y="139457"/>
                  </a:lnTo>
                  <a:lnTo>
                    <a:pt x="26223" y="138626"/>
                  </a:lnTo>
                  <a:lnTo>
                    <a:pt x="26282" y="137794"/>
                  </a:lnTo>
                  <a:lnTo>
                    <a:pt x="26333" y="136890"/>
                  </a:lnTo>
                  <a:lnTo>
                    <a:pt x="26369" y="135985"/>
                  </a:lnTo>
                  <a:lnTo>
                    <a:pt x="26398" y="135045"/>
                  </a:lnTo>
                  <a:lnTo>
                    <a:pt x="26413" y="134069"/>
                  </a:lnTo>
                  <a:lnTo>
                    <a:pt x="26413" y="133056"/>
                  </a:lnTo>
                  <a:lnTo>
                    <a:pt x="26406" y="132043"/>
                  </a:lnTo>
                  <a:lnTo>
                    <a:pt x="26391" y="130994"/>
                  </a:lnTo>
                  <a:lnTo>
                    <a:pt x="26362" y="129910"/>
                  </a:lnTo>
                  <a:lnTo>
                    <a:pt x="26325" y="128825"/>
                  </a:lnTo>
                  <a:lnTo>
                    <a:pt x="26282" y="127740"/>
                  </a:lnTo>
                  <a:lnTo>
                    <a:pt x="26230" y="126618"/>
                  </a:lnTo>
                  <a:lnTo>
                    <a:pt x="26165" y="125461"/>
                  </a:lnTo>
                  <a:lnTo>
                    <a:pt x="26099" y="124304"/>
                  </a:lnTo>
                  <a:lnTo>
                    <a:pt x="26019" y="123146"/>
                  </a:lnTo>
                  <a:lnTo>
                    <a:pt x="25939" y="121989"/>
                  </a:lnTo>
                  <a:lnTo>
                    <a:pt x="25851" y="120796"/>
                  </a:lnTo>
                  <a:lnTo>
                    <a:pt x="25756" y="119638"/>
                  </a:lnTo>
                  <a:lnTo>
                    <a:pt x="25654" y="118445"/>
                  </a:lnTo>
                  <a:lnTo>
                    <a:pt x="25443" y="116094"/>
                  </a:lnTo>
                  <a:lnTo>
                    <a:pt x="25209" y="113743"/>
                  </a:lnTo>
                  <a:lnTo>
                    <a:pt x="24961" y="111392"/>
                  </a:lnTo>
                  <a:lnTo>
                    <a:pt x="24713" y="109114"/>
                  </a:lnTo>
                  <a:lnTo>
                    <a:pt x="24451" y="106872"/>
                  </a:lnTo>
                  <a:lnTo>
                    <a:pt x="24188" y="104738"/>
                  </a:lnTo>
                  <a:lnTo>
                    <a:pt x="23933" y="102676"/>
                  </a:lnTo>
                  <a:lnTo>
                    <a:pt x="23670" y="100687"/>
                  </a:lnTo>
                  <a:lnTo>
                    <a:pt x="23422" y="98843"/>
                  </a:lnTo>
                  <a:lnTo>
                    <a:pt x="23189" y="97107"/>
                  </a:lnTo>
                  <a:lnTo>
                    <a:pt x="22758" y="94141"/>
                  </a:lnTo>
                  <a:lnTo>
                    <a:pt x="22423" y="91863"/>
                  </a:lnTo>
                  <a:lnTo>
                    <a:pt x="22197" y="90380"/>
                  </a:lnTo>
                  <a:lnTo>
                    <a:pt x="22116" y="89873"/>
                  </a:lnTo>
                  <a:lnTo>
                    <a:pt x="22226" y="90127"/>
                  </a:lnTo>
                  <a:lnTo>
                    <a:pt x="22532" y="90778"/>
                  </a:lnTo>
                  <a:lnTo>
                    <a:pt x="23014" y="91754"/>
                  </a:lnTo>
                  <a:lnTo>
                    <a:pt x="23305" y="92333"/>
                  </a:lnTo>
                  <a:lnTo>
                    <a:pt x="23634" y="92948"/>
                  </a:lnTo>
                  <a:lnTo>
                    <a:pt x="23991" y="93562"/>
                  </a:lnTo>
                  <a:lnTo>
                    <a:pt x="24378" y="94250"/>
                  </a:lnTo>
                  <a:lnTo>
                    <a:pt x="24786" y="94901"/>
                  </a:lnTo>
                  <a:lnTo>
                    <a:pt x="25217" y="95552"/>
                  </a:lnTo>
                  <a:lnTo>
                    <a:pt x="25662" y="96166"/>
                  </a:lnTo>
                  <a:lnTo>
                    <a:pt x="26121" y="96781"/>
                  </a:lnTo>
                  <a:lnTo>
                    <a:pt x="26595" y="97324"/>
                  </a:lnTo>
                  <a:lnTo>
                    <a:pt x="27077" y="97794"/>
                  </a:lnTo>
                  <a:lnTo>
                    <a:pt x="27558" y="98228"/>
                  </a:lnTo>
                  <a:lnTo>
                    <a:pt x="27799" y="98409"/>
                  </a:lnTo>
                  <a:lnTo>
                    <a:pt x="28039" y="98553"/>
                  </a:lnTo>
                  <a:lnTo>
                    <a:pt x="28280" y="98662"/>
                  </a:lnTo>
                  <a:lnTo>
                    <a:pt x="28521" y="98770"/>
                  </a:lnTo>
                  <a:lnTo>
                    <a:pt x="28762" y="98843"/>
                  </a:lnTo>
                  <a:lnTo>
                    <a:pt x="28995" y="98879"/>
                  </a:lnTo>
                  <a:lnTo>
                    <a:pt x="29228" y="98915"/>
                  </a:lnTo>
                  <a:lnTo>
                    <a:pt x="29462" y="98879"/>
                  </a:lnTo>
                  <a:lnTo>
                    <a:pt x="29695" y="98843"/>
                  </a:lnTo>
                  <a:lnTo>
                    <a:pt x="29921" y="98734"/>
                  </a:lnTo>
                  <a:lnTo>
                    <a:pt x="30140" y="98626"/>
                  </a:lnTo>
                  <a:lnTo>
                    <a:pt x="30359" y="98445"/>
                  </a:lnTo>
                  <a:lnTo>
                    <a:pt x="30571" y="98264"/>
                  </a:lnTo>
                  <a:lnTo>
                    <a:pt x="30782" y="98011"/>
                  </a:lnTo>
                  <a:lnTo>
                    <a:pt x="30986" y="97722"/>
                  </a:lnTo>
                  <a:lnTo>
                    <a:pt x="31183" y="97396"/>
                  </a:lnTo>
                  <a:lnTo>
                    <a:pt x="31373" y="96998"/>
                  </a:lnTo>
                  <a:lnTo>
                    <a:pt x="31555" y="96564"/>
                  </a:lnTo>
                  <a:lnTo>
                    <a:pt x="31730" y="96094"/>
                  </a:lnTo>
                  <a:lnTo>
                    <a:pt x="31905" y="95552"/>
                  </a:lnTo>
                  <a:lnTo>
                    <a:pt x="32066" y="94973"/>
                  </a:lnTo>
                  <a:lnTo>
                    <a:pt x="32219" y="94322"/>
                  </a:lnTo>
                  <a:lnTo>
                    <a:pt x="32365" y="93635"/>
                  </a:lnTo>
                  <a:lnTo>
                    <a:pt x="32496" y="92875"/>
                  </a:lnTo>
                  <a:lnTo>
                    <a:pt x="32628" y="92080"/>
                  </a:lnTo>
                  <a:lnTo>
                    <a:pt x="32737" y="91212"/>
                  </a:lnTo>
                  <a:lnTo>
                    <a:pt x="32846" y="90271"/>
                  </a:lnTo>
                  <a:lnTo>
                    <a:pt x="32941" y="89259"/>
                  </a:lnTo>
                  <a:lnTo>
                    <a:pt x="33029" y="88210"/>
                  </a:lnTo>
                  <a:lnTo>
                    <a:pt x="33102" y="87089"/>
                  </a:lnTo>
                  <a:lnTo>
                    <a:pt x="33124" y="86546"/>
                  </a:lnTo>
                  <a:lnTo>
                    <a:pt x="33153" y="86040"/>
                  </a:lnTo>
                  <a:lnTo>
                    <a:pt x="33167" y="85533"/>
                  </a:lnTo>
                  <a:lnTo>
                    <a:pt x="33175" y="85027"/>
                  </a:lnTo>
                  <a:lnTo>
                    <a:pt x="33182" y="84521"/>
                  </a:lnTo>
                  <a:lnTo>
                    <a:pt x="33189" y="84051"/>
                  </a:lnTo>
                  <a:lnTo>
                    <a:pt x="33182" y="83580"/>
                  </a:lnTo>
                  <a:lnTo>
                    <a:pt x="33175" y="83110"/>
                  </a:lnTo>
                  <a:lnTo>
                    <a:pt x="33160" y="82640"/>
                  </a:lnTo>
                  <a:lnTo>
                    <a:pt x="33145" y="82170"/>
                  </a:lnTo>
                  <a:lnTo>
                    <a:pt x="33124" y="81736"/>
                  </a:lnTo>
                  <a:lnTo>
                    <a:pt x="33094" y="81302"/>
                  </a:lnTo>
                  <a:lnTo>
                    <a:pt x="33065" y="80868"/>
                  </a:lnTo>
                  <a:lnTo>
                    <a:pt x="33029" y="80434"/>
                  </a:lnTo>
                  <a:lnTo>
                    <a:pt x="32948" y="79602"/>
                  </a:lnTo>
                  <a:lnTo>
                    <a:pt x="32846" y="78807"/>
                  </a:lnTo>
                  <a:lnTo>
                    <a:pt x="32737" y="78011"/>
                  </a:lnTo>
                  <a:lnTo>
                    <a:pt x="32606" y="77288"/>
                  </a:lnTo>
                  <a:lnTo>
                    <a:pt x="32460" y="76564"/>
                  </a:lnTo>
                  <a:lnTo>
                    <a:pt x="32307" y="75841"/>
                  </a:lnTo>
                  <a:lnTo>
                    <a:pt x="32139" y="75190"/>
                  </a:lnTo>
                  <a:lnTo>
                    <a:pt x="31956" y="74539"/>
                  </a:lnTo>
                  <a:lnTo>
                    <a:pt x="31760" y="73888"/>
                  </a:lnTo>
                  <a:lnTo>
                    <a:pt x="31555" y="73309"/>
                  </a:lnTo>
                  <a:lnTo>
                    <a:pt x="31344" y="72731"/>
                  </a:lnTo>
                  <a:lnTo>
                    <a:pt x="31118" y="72152"/>
                  </a:lnTo>
                  <a:lnTo>
                    <a:pt x="30891" y="71646"/>
                  </a:lnTo>
                  <a:lnTo>
                    <a:pt x="30651" y="71103"/>
                  </a:lnTo>
                  <a:lnTo>
                    <a:pt x="30403" y="70633"/>
                  </a:lnTo>
                  <a:lnTo>
                    <a:pt x="30147" y="70163"/>
                  </a:lnTo>
                  <a:lnTo>
                    <a:pt x="29885" y="69729"/>
                  </a:lnTo>
                  <a:lnTo>
                    <a:pt x="29622" y="69295"/>
                  </a:lnTo>
                  <a:lnTo>
                    <a:pt x="29352" y="68861"/>
                  </a:lnTo>
                  <a:lnTo>
                    <a:pt x="29083" y="68499"/>
                  </a:lnTo>
                  <a:lnTo>
                    <a:pt x="28805" y="68101"/>
                  </a:lnTo>
                  <a:lnTo>
                    <a:pt x="28244" y="67414"/>
                  </a:lnTo>
                  <a:lnTo>
                    <a:pt x="27682" y="66799"/>
                  </a:lnTo>
                  <a:lnTo>
                    <a:pt x="27113" y="66257"/>
                  </a:lnTo>
                  <a:lnTo>
                    <a:pt x="26559" y="65787"/>
                  </a:lnTo>
                  <a:lnTo>
                    <a:pt x="26012" y="65353"/>
                  </a:lnTo>
                  <a:lnTo>
                    <a:pt x="25486" y="64955"/>
                  </a:lnTo>
                  <a:lnTo>
                    <a:pt x="24983" y="64629"/>
                  </a:lnTo>
                  <a:lnTo>
                    <a:pt x="24502" y="64376"/>
                  </a:lnTo>
                  <a:lnTo>
                    <a:pt x="24057" y="64123"/>
                  </a:lnTo>
                  <a:lnTo>
                    <a:pt x="23656" y="63942"/>
                  </a:lnTo>
                  <a:lnTo>
                    <a:pt x="22992" y="63653"/>
                  </a:lnTo>
                  <a:lnTo>
                    <a:pt x="22547" y="63508"/>
                  </a:lnTo>
                  <a:lnTo>
                    <a:pt x="22364" y="63400"/>
                  </a:lnTo>
                  <a:lnTo>
                    <a:pt x="22496" y="63400"/>
                  </a:lnTo>
                  <a:lnTo>
                    <a:pt x="22576" y="63364"/>
                  </a:lnTo>
                  <a:lnTo>
                    <a:pt x="22664" y="63255"/>
                  </a:lnTo>
                  <a:lnTo>
                    <a:pt x="22758" y="63110"/>
                  </a:lnTo>
                  <a:lnTo>
                    <a:pt x="22868" y="62930"/>
                  </a:lnTo>
                  <a:lnTo>
                    <a:pt x="22977" y="62640"/>
                  </a:lnTo>
                  <a:lnTo>
                    <a:pt x="23094" y="62351"/>
                  </a:lnTo>
                  <a:lnTo>
                    <a:pt x="23218" y="61953"/>
                  </a:lnTo>
                  <a:lnTo>
                    <a:pt x="23349" y="61555"/>
                  </a:lnTo>
                  <a:lnTo>
                    <a:pt x="23481" y="61085"/>
                  </a:lnTo>
                  <a:lnTo>
                    <a:pt x="23626" y="60579"/>
                  </a:lnTo>
                  <a:lnTo>
                    <a:pt x="23918" y="59421"/>
                  </a:lnTo>
                  <a:lnTo>
                    <a:pt x="24232" y="58083"/>
                  </a:lnTo>
                  <a:lnTo>
                    <a:pt x="24553" y="56637"/>
                  </a:lnTo>
                  <a:lnTo>
                    <a:pt x="24881" y="55045"/>
                  </a:lnTo>
                  <a:lnTo>
                    <a:pt x="25217" y="53345"/>
                  </a:lnTo>
                  <a:lnTo>
                    <a:pt x="25552" y="51501"/>
                  </a:lnTo>
                  <a:lnTo>
                    <a:pt x="25888" y="49620"/>
                  </a:lnTo>
                  <a:lnTo>
                    <a:pt x="26223" y="47631"/>
                  </a:lnTo>
                  <a:lnTo>
                    <a:pt x="26544" y="45606"/>
                  </a:lnTo>
                  <a:lnTo>
                    <a:pt x="26858" y="43544"/>
                  </a:lnTo>
                  <a:lnTo>
                    <a:pt x="27150" y="41447"/>
                  </a:lnTo>
                  <a:lnTo>
                    <a:pt x="27288" y="40398"/>
                  </a:lnTo>
                  <a:lnTo>
                    <a:pt x="27427" y="39349"/>
                  </a:lnTo>
                  <a:lnTo>
                    <a:pt x="27558" y="38264"/>
                  </a:lnTo>
                  <a:lnTo>
                    <a:pt x="27682" y="37215"/>
                  </a:lnTo>
                  <a:lnTo>
                    <a:pt x="27799" y="36166"/>
                  </a:lnTo>
                  <a:lnTo>
                    <a:pt x="27915" y="35154"/>
                  </a:lnTo>
                  <a:lnTo>
                    <a:pt x="28018" y="34105"/>
                  </a:lnTo>
                  <a:lnTo>
                    <a:pt x="28112" y="33092"/>
                  </a:lnTo>
                  <a:lnTo>
                    <a:pt x="28207" y="32080"/>
                  </a:lnTo>
                  <a:lnTo>
                    <a:pt x="28287" y="31067"/>
                  </a:lnTo>
                  <a:lnTo>
                    <a:pt x="28360" y="30091"/>
                  </a:lnTo>
                  <a:lnTo>
                    <a:pt x="28419" y="29114"/>
                  </a:lnTo>
                  <a:lnTo>
                    <a:pt x="28470" y="28174"/>
                  </a:lnTo>
                  <a:lnTo>
                    <a:pt x="28514" y="27270"/>
                  </a:lnTo>
                  <a:lnTo>
                    <a:pt x="28550" y="26365"/>
                  </a:lnTo>
                  <a:lnTo>
                    <a:pt x="28572" y="25461"/>
                  </a:lnTo>
                  <a:lnTo>
                    <a:pt x="28579" y="24629"/>
                  </a:lnTo>
                  <a:lnTo>
                    <a:pt x="28579" y="23798"/>
                  </a:lnTo>
                  <a:lnTo>
                    <a:pt x="28565" y="23002"/>
                  </a:lnTo>
                  <a:lnTo>
                    <a:pt x="28535" y="22242"/>
                  </a:lnTo>
                  <a:lnTo>
                    <a:pt x="28499" y="21519"/>
                  </a:lnTo>
                  <a:lnTo>
                    <a:pt x="28448" y="20832"/>
                  </a:lnTo>
                  <a:lnTo>
                    <a:pt x="28375" y="20181"/>
                  </a:lnTo>
                  <a:lnTo>
                    <a:pt x="28295" y="19566"/>
                  </a:lnTo>
                  <a:lnTo>
                    <a:pt x="28200" y="19024"/>
                  </a:lnTo>
                  <a:lnTo>
                    <a:pt x="28090" y="18481"/>
                  </a:lnTo>
                  <a:lnTo>
                    <a:pt x="27966" y="18011"/>
                  </a:lnTo>
                  <a:lnTo>
                    <a:pt x="27821" y="17577"/>
                  </a:lnTo>
                  <a:lnTo>
                    <a:pt x="27660" y="17179"/>
                  </a:lnTo>
                  <a:lnTo>
                    <a:pt x="27485" y="16854"/>
                  </a:lnTo>
                  <a:lnTo>
                    <a:pt x="27295" y="16601"/>
                  </a:lnTo>
                  <a:lnTo>
                    <a:pt x="27084" y="16347"/>
                  </a:lnTo>
                  <a:lnTo>
                    <a:pt x="26865" y="16203"/>
                  </a:lnTo>
                  <a:lnTo>
                    <a:pt x="26646" y="16094"/>
                  </a:lnTo>
                  <a:lnTo>
                    <a:pt x="26435" y="16022"/>
                  </a:lnTo>
                  <a:lnTo>
                    <a:pt x="26230" y="16022"/>
                  </a:lnTo>
                  <a:lnTo>
                    <a:pt x="26026" y="16094"/>
                  </a:lnTo>
                  <a:lnTo>
                    <a:pt x="25822" y="16203"/>
                  </a:lnTo>
                  <a:lnTo>
                    <a:pt x="25625" y="16347"/>
                  </a:lnTo>
                  <a:lnTo>
                    <a:pt x="25428" y="16564"/>
                  </a:lnTo>
                  <a:lnTo>
                    <a:pt x="25231" y="16818"/>
                  </a:lnTo>
                  <a:lnTo>
                    <a:pt x="25041" y="17107"/>
                  </a:lnTo>
                  <a:lnTo>
                    <a:pt x="24859" y="17432"/>
                  </a:lnTo>
                  <a:lnTo>
                    <a:pt x="24677" y="17830"/>
                  </a:lnTo>
                  <a:lnTo>
                    <a:pt x="24494" y="18228"/>
                  </a:lnTo>
                  <a:lnTo>
                    <a:pt x="24319" y="18698"/>
                  </a:lnTo>
                  <a:lnTo>
                    <a:pt x="24144" y="19168"/>
                  </a:lnTo>
                  <a:lnTo>
                    <a:pt x="23977" y="19675"/>
                  </a:lnTo>
                  <a:lnTo>
                    <a:pt x="23809" y="20253"/>
                  </a:lnTo>
                  <a:lnTo>
                    <a:pt x="23641" y="20832"/>
                  </a:lnTo>
                  <a:lnTo>
                    <a:pt x="23481" y="21447"/>
                  </a:lnTo>
                  <a:lnTo>
                    <a:pt x="23327" y="22062"/>
                  </a:lnTo>
                  <a:lnTo>
                    <a:pt x="23174" y="22713"/>
                  </a:lnTo>
                  <a:lnTo>
                    <a:pt x="23021" y="23400"/>
                  </a:lnTo>
                  <a:lnTo>
                    <a:pt x="22875" y="24123"/>
                  </a:lnTo>
                  <a:lnTo>
                    <a:pt x="22729" y="24846"/>
                  </a:lnTo>
                  <a:lnTo>
                    <a:pt x="22591" y="25570"/>
                  </a:lnTo>
                  <a:lnTo>
                    <a:pt x="22452" y="26329"/>
                  </a:lnTo>
                  <a:lnTo>
                    <a:pt x="22189" y="27884"/>
                  </a:lnTo>
                  <a:lnTo>
                    <a:pt x="21941" y="29476"/>
                  </a:lnTo>
                  <a:lnTo>
                    <a:pt x="21701" y="31103"/>
                  </a:lnTo>
                  <a:lnTo>
                    <a:pt x="21482" y="32731"/>
                  </a:lnTo>
                  <a:lnTo>
                    <a:pt x="21270" y="34358"/>
                  </a:lnTo>
                  <a:lnTo>
                    <a:pt x="21081" y="35949"/>
                  </a:lnTo>
                  <a:lnTo>
                    <a:pt x="20898" y="37541"/>
                  </a:lnTo>
                  <a:lnTo>
                    <a:pt x="20731" y="39096"/>
                  </a:lnTo>
                  <a:lnTo>
                    <a:pt x="20577" y="40543"/>
                  </a:lnTo>
                  <a:lnTo>
                    <a:pt x="20439" y="41953"/>
                  </a:lnTo>
                  <a:lnTo>
                    <a:pt x="20315" y="43291"/>
                  </a:lnTo>
                  <a:lnTo>
                    <a:pt x="20103" y="45606"/>
                  </a:lnTo>
                  <a:lnTo>
                    <a:pt x="19957" y="47378"/>
                  </a:lnTo>
                  <a:lnTo>
                    <a:pt x="19870" y="48535"/>
                  </a:lnTo>
                  <a:lnTo>
                    <a:pt x="19841" y="48969"/>
                  </a:lnTo>
                  <a:lnTo>
                    <a:pt x="19848" y="47161"/>
                  </a:lnTo>
                  <a:lnTo>
                    <a:pt x="19855" y="45100"/>
                  </a:lnTo>
                  <a:lnTo>
                    <a:pt x="19848" y="42423"/>
                  </a:lnTo>
                  <a:lnTo>
                    <a:pt x="19833" y="39204"/>
                  </a:lnTo>
                  <a:lnTo>
                    <a:pt x="19819" y="37396"/>
                  </a:lnTo>
                  <a:lnTo>
                    <a:pt x="19797" y="35552"/>
                  </a:lnTo>
                  <a:lnTo>
                    <a:pt x="19768" y="33599"/>
                  </a:lnTo>
                  <a:lnTo>
                    <a:pt x="19739" y="31610"/>
                  </a:lnTo>
                  <a:lnTo>
                    <a:pt x="19695" y="29548"/>
                  </a:lnTo>
                  <a:lnTo>
                    <a:pt x="19644" y="27450"/>
                  </a:lnTo>
                  <a:lnTo>
                    <a:pt x="19585" y="25353"/>
                  </a:lnTo>
                  <a:lnTo>
                    <a:pt x="19520" y="23255"/>
                  </a:lnTo>
                  <a:lnTo>
                    <a:pt x="19439" y="21121"/>
                  </a:lnTo>
                  <a:lnTo>
                    <a:pt x="19345" y="19060"/>
                  </a:lnTo>
                  <a:lnTo>
                    <a:pt x="19250" y="16998"/>
                  </a:lnTo>
                  <a:lnTo>
                    <a:pt x="19133" y="15009"/>
                  </a:lnTo>
                  <a:lnTo>
                    <a:pt x="19002" y="13056"/>
                  </a:lnTo>
                  <a:lnTo>
                    <a:pt x="18936" y="12116"/>
                  </a:lnTo>
                  <a:lnTo>
                    <a:pt x="18863" y="11176"/>
                  </a:lnTo>
                  <a:lnTo>
                    <a:pt x="18790" y="10271"/>
                  </a:lnTo>
                  <a:lnTo>
                    <a:pt x="18710" y="9403"/>
                  </a:lnTo>
                  <a:lnTo>
                    <a:pt x="18623" y="8572"/>
                  </a:lnTo>
                  <a:lnTo>
                    <a:pt x="18535" y="7740"/>
                  </a:lnTo>
                  <a:lnTo>
                    <a:pt x="18447" y="6944"/>
                  </a:lnTo>
                  <a:lnTo>
                    <a:pt x="18353" y="6185"/>
                  </a:lnTo>
                  <a:lnTo>
                    <a:pt x="18251" y="5461"/>
                  </a:lnTo>
                  <a:lnTo>
                    <a:pt x="18148" y="4738"/>
                  </a:lnTo>
                  <a:lnTo>
                    <a:pt x="18039" y="4087"/>
                  </a:lnTo>
                  <a:lnTo>
                    <a:pt x="17922" y="3472"/>
                  </a:lnTo>
                  <a:lnTo>
                    <a:pt x="17806" y="2893"/>
                  </a:lnTo>
                  <a:lnTo>
                    <a:pt x="17689" y="2351"/>
                  </a:lnTo>
                  <a:lnTo>
                    <a:pt x="17558" y="1845"/>
                  </a:lnTo>
                  <a:lnTo>
                    <a:pt x="17426" y="1411"/>
                  </a:lnTo>
                  <a:lnTo>
                    <a:pt x="17295" y="977"/>
                  </a:lnTo>
                  <a:lnTo>
                    <a:pt x="17149" y="615"/>
                  </a:lnTo>
                  <a:lnTo>
                    <a:pt x="17011" y="326"/>
                  </a:lnTo>
                  <a:lnTo>
                    <a:pt x="16872" y="145"/>
                  </a:lnTo>
                  <a:lnTo>
                    <a:pt x="16733" y="36"/>
                  </a:lnTo>
                  <a:lnTo>
                    <a:pt x="166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7"/>
            <p:cNvSpPr/>
            <p:nvPr/>
          </p:nvSpPr>
          <p:spPr>
            <a:xfrm rot="10800000">
              <a:off x="5285884" y="-1380494"/>
              <a:ext cx="870591" cy="898144"/>
            </a:xfrm>
            <a:custGeom>
              <a:avLst/>
              <a:gdLst/>
              <a:ahLst/>
              <a:cxnLst/>
              <a:rect l="l" t="t" r="r" b="b"/>
              <a:pathLst>
                <a:path w="34218" h="156131" extrusionOk="0">
                  <a:moveTo>
                    <a:pt x="17215" y="5100"/>
                  </a:moveTo>
                  <a:lnTo>
                    <a:pt x="17295" y="5172"/>
                  </a:lnTo>
                  <a:lnTo>
                    <a:pt x="17368" y="5317"/>
                  </a:lnTo>
                  <a:lnTo>
                    <a:pt x="17448" y="5462"/>
                  </a:lnTo>
                  <a:lnTo>
                    <a:pt x="17558" y="5751"/>
                  </a:lnTo>
                  <a:lnTo>
                    <a:pt x="17660" y="6040"/>
                  </a:lnTo>
                  <a:lnTo>
                    <a:pt x="17755" y="6366"/>
                  </a:lnTo>
                  <a:lnTo>
                    <a:pt x="17849" y="6727"/>
                  </a:lnTo>
                  <a:lnTo>
                    <a:pt x="17944" y="7125"/>
                  </a:lnTo>
                  <a:lnTo>
                    <a:pt x="18032" y="7559"/>
                  </a:lnTo>
                  <a:lnTo>
                    <a:pt x="18119" y="8029"/>
                  </a:lnTo>
                  <a:lnTo>
                    <a:pt x="18207" y="8500"/>
                  </a:lnTo>
                  <a:lnTo>
                    <a:pt x="18287" y="9006"/>
                  </a:lnTo>
                  <a:lnTo>
                    <a:pt x="18367" y="9548"/>
                  </a:lnTo>
                  <a:lnTo>
                    <a:pt x="18448" y="10127"/>
                  </a:lnTo>
                  <a:lnTo>
                    <a:pt x="18521" y="10706"/>
                  </a:lnTo>
                  <a:lnTo>
                    <a:pt x="18593" y="11321"/>
                  </a:lnTo>
                  <a:lnTo>
                    <a:pt x="18659" y="11972"/>
                  </a:lnTo>
                  <a:lnTo>
                    <a:pt x="18790" y="13310"/>
                  </a:lnTo>
                  <a:lnTo>
                    <a:pt x="18914" y="14720"/>
                  </a:lnTo>
                  <a:lnTo>
                    <a:pt x="19024" y="16239"/>
                  </a:lnTo>
                  <a:lnTo>
                    <a:pt x="19133" y="17794"/>
                  </a:lnTo>
                  <a:lnTo>
                    <a:pt x="19228" y="19386"/>
                  </a:lnTo>
                  <a:lnTo>
                    <a:pt x="19316" y="21085"/>
                  </a:lnTo>
                  <a:lnTo>
                    <a:pt x="19396" y="22785"/>
                  </a:lnTo>
                  <a:lnTo>
                    <a:pt x="19469" y="24521"/>
                  </a:lnTo>
                  <a:lnTo>
                    <a:pt x="19534" y="26257"/>
                  </a:lnTo>
                  <a:lnTo>
                    <a:pt x="19593" y="28066"/>
                  </a:lnTo>
                  <a:lnTo>
                    <a:pt x="19644" y="29838"/>
                  </a:lnTo>
                  <a:lnTo>
                    <a:pt x="19688" y="31610"/>
                  </a:lnTo>
                  <a:lnTo>
                    <a:pt x="19724" y="33418"/>
                  </a:lnTo>
                  <a:lnTo>
                    <a:pt x="19761" y="35190"/>
                  </a:lnTo>
                  <a:lnTo>
                    <a:pt x="19790" y="36926"/>
                  </a:lnTo>
                  <a:lnTo>
                    <a:pt x="19812" y="38626"/>
                  </a:lnTo>
                  <a:lnTo>
                    <a:pt x="19833" y="40290"/>
                  </a:lnTo>
                  <a:lnTo>
                    <a:pt x="19855" y="43509"/>
                  </a:lnTo>
                  <a:lnTo>
                    <a:pt x="19863" y="46474"/>
                  </a:lnTo>
                  <a:lnTo>
                    <a:pt x="19855" y="49114"/>
                  </a:lnTo>
                  <a:lnTo>
                    <a:pt x="19848" y="51393"/>
                  </a:lnTo>
                  <a:lnTo>
                    <a:pt x="19848" y="51863"/>
                  </a:lnTo>
                  <a:lnTo>
                    <a:pt x="19870" y="52297"/>
                  </a:lnTo>
                  <a:lnTo>
                    <a:pt x="19906" y="52695"/>
                  </a:lnTo>
                  <a:lnTo>
                    <a:pt x="19957" y="53093"/>
                  </a:lnTo>
                  <a:lnTo>
                    <a:pt x="20016" y="53382"/>
                  </a:lnTo>
                  <a:lnTo>
                    <a:pt x="20089" y="53671"/>
                  </a:lnTo>
                  <a:lnTo>
                    <a:pt x="20169" y="53852"/>
                  </a:lnTo>
                  <a:lnTo>
                    <a:pt x="20264" y="53997"/>
                  </a:lnTo>
                  <a:lnTo>
                    <a:pt x="20308" y="54033"/>
                  </a:lnTo>
                  <a:lnTo>
                    <a:pt x="20351" y="54033"/>
                  </a:lnTo>
                  <a:lnTo>
                    <a:pt x="20446" y="53997"/>
                  </a:lnTo>
                  <a:lnTo>
                    <a:pt x="20534" y="53888"/>
                  </a:lnTo>
                  <a:lnTo>
                    <a:pt x="20614" y="53707"/>
                  </a:lnTo>
                  <a:lnTo>
                    <a:pt x="20687" y="53454"/>
                  </a:lnTo>
                  <a:lnTo>
                    <a:pt x="20753" y="53129"/>
                  </a:lnTo>
                  <a:lnTo>
                    <a:pt x="20804" y="52767"/>
                  </a:lnTo>
                  <a:lnTo>
                    <a:pt x="20847" y="52333"/>
                  </a:lnTo>
                  <a:lnTo>
                    <a:pt x="20877" y="51899"/>
                  </a:lnTo>
                  <a:lnTo>
                    <a:pt x="20964" y="50742"/>
                  </a:lnTo>
                  <a:lnTo>
                    <a:pt x="21110" y="49006"/>
                  </a:lnTo>
                  <a:lnTo>
                    <a:pt x="21307" y="46800"/>
                  </a:lnTo>
                  <a:lnTo>
                    <a:pt x="21424" y="45570"/>
                  </a:lnTo>
                  <a:lnTo>
                    <a:pt x="21555" y="44232"/>
                  </a:lnTo>
                  <a:lnTo>
                    <a:pt x="21701" y="42858"/>
                  </a:lnTo>
                  <a:lnTo>
                    <a:pt x="21854" y="41375"/>
                  </a:lnTo>
                  <a:lnTo>
                    <a:pt x="22022" y="39892"/>
                  </a:lnTo>
                  <a:lnTo>
                    <a:pt x="22204" y="38373"/>
                  </a:lnTo>
                  <a:lnTo>
                    <a:pt x="22401" y="36854"/>
                  </a:lnTo>
                  <a:lnTo>
                    <a:pt x="22605" y="35299"/>
                  </a:lnTo>
                  <a:lnTo>
                    <a:pt x="22831" y="33780"/>
                  </a:lnTo>
                  <a:lnTo>
                    <a:pt x="23058" y="32297"/>
                  </a:lnTo>
                  <a:lnTo>
                    <a:pt x="23306" y="30814"/>
                  </a:lnTo>
                  <a:lnTo>
                    <a:pt x="23561" y="29404"/>
                  </a:lnTo>
                  <a:lnTo>
                    <a:pt x="23692" y="28753"/>
                  </a:lnTo>
                  <a:lnTo>
                    <a:pt x="23823" y="28066"/>
                  </a:lnTo>
                  <a:lnTo>
                    <a:pt x="23962" y="27451"/>
                  </a:lnTo>
                  <a:lnTo>
                    <a:pt x="24108" y="26800"/>
                  </a:lnTo>
                  <a:lnTo>
                    <a:pt x="24247" y="26221"/>
                  </a:lnTo>
                  <a:lnTo>
                    <a:pt x="24392" y="25642"/>
                  </a:lnTo>
                  <a:lnTo>
                    <a:pt x="24546" y="25100"/>
                  </a:lnTo>
                  <a:lnTo>
                    <a:pt x="24699" y="24557"/>
                  </a:lnTo>
                  <a:lnTo>
                    <a:pt x="24852" y="24087"/>
                  </a:lnTo>
                  <a:lnTo>
                    <a:pt x="25012" y="23617"/>
                  </a:lnTo>
                  <a:lnTo>
                    <a:pt x="25173" y="23183"/>
                  </a:lnTo>
                  <a:lnTo>
                    <a:pt x="25333" y="22821"/>
                  </a:lnTo>
                  <a:lnTo>
                    <a:pt x="25501" y="22460"/>
                  </a:lnTo>
                  <a:lnTo>
                    <a:pt x="25669" y="22134"/>
                  </a:lnTo>
                  <a:lnTo>
                    <a:pt x="25844" y="21845"/>
                  </a:lnTo>
                  <a:lnTo>
                    <a:pt x="26019" y="21628"/>
                  </a:lnTo>
                  <a:lnTo>
                    <a:pt x="26194" y="21411"/>
                  </a:lnTo>
                  <a:lnTo>
                    <a:pt x="26376" y="21266"/>
                  </a:lnTo>
                  <a:lnTo>
                    <a:pt x="26559" y="21158"/>
                  </a:lnTo>
                  <a:lnTo>
                    <a:pt x="26741" y="21122"/>
                  </a:lnTo>
                  <a:lnTo>
                    <a:pt x="26931" y="21122"/>
                  </a:lnTo>
                  <a:lnTo>
                    <a:pt x="27120" y="21158"/>
                  </a:lnTo>
                  <a:lnTo>
                    <a:pt x="27317" y="21230"/>
                  </a:lnTo>
                  <a:lnTo>
                    <a:pt x="27507" y="21411"/>
                  </a:lnTo>
                  <a:lnTo>
                    <a:pt x="27653" y="21556"/>
                  </a:lnTo>
                  <a:lnTo>
                    <a:pt x="27784" y="21700"/>
                  </a:lnTo>
                  <a:lnTo>
                    <a:pt x="27908" y="21917"/>
                  </a:lnTo>
                  <a:lnTo>
                    <a:pt x="28018" y="22134"/>
                  </a:lnTo>
                  <a:lnTo>
                    <a:pt x="28120" y="22424"/>
                  </a:lnTo>
                  <a:lnTo>
                    <a:pt x="28207" y="22677"/>
                  </a:lnTo>
                  <a:lnTo>
                    <a:pt x="28288" y="23002"/>
                  </a:lnTo>
                  <a:lnTo>
                    <a:pt x="28360" y="23364"/>
                  </a:lnTo>
                  <a:lnTo>
                    <a:pt x="28419" y="23762"/>
                  </a:lnTo>
                  <a:lnTo>
                    <a:pt x="28470" y="24160"/>
                  </a:lnTo>
                  <a:lnTo>
                    <a:pt x="28514" y="24630"/>
                  </a:lnTo>
                  <a:lnTo>
                    <a:pt x="28543" y="25100"/>
                  </a:lnTo>
                  <a:lnTo>
                    <a:pt x="28565" y="25642"/>
                  </a:lnTo>
                  <a:lnTo>
                    <a:pt x="28579" y="26185"/>
                  </a:lnTo>
                  <a:lnTo>
                    <a:pt x="28587" y="26800"/>
                  </a:lnTo>
                  <a:lnTo>
                    <a:pt x="28579" y="27451"/>
                  </a:lnTo>
                  <a:lnTo>
                    <a:pt x="28572" y="28066"/>
                  </a:lnTo>
                  <a:lnTo>
                    <a:pt x="28550" y="28680"/>
                  </a:lnTo>
                  <a:lnTo>
                    <a:pt x="28528" y="29295"/>
                  </a:lnTo>
                  <a:lnTo>
                    <a:pt x="28499" y="29946"/>
                  </a:lnTo>
                  <a:lnTo>
                    <a:pt x="28470" y="30597"/>
                  </a:lnTo>
                  <a:lnTo>
                    <a:pt x="28426" y="31284"/>
                  </a:lnTo>
                  <a:lnTo>
                    <a:pt x="28331" y="32659"/>
                  </a:lnTo>
                  <a:lnTo>
                    <a:pt x="28222" y="34033"/>
                  </a:lnTo>
                  <a:lnTo>
                    <a:pt x="28083" y="35480"/>
                  </a:lnTo>
                  <a:lnTo>
                    <a:pt x="27937" y="36926"/>
                  </a:lnTo>
                  <a:lnTo>
                    <a:pt x="27770" y="38409"/>
                  </a:lnTo>
                  <a:lnTo>
                    <a:pt x="27595" y="39892"/>
                  </a:lnTo>
                  <a:lnTo>
                    <a:pt x="27398" y="41375"/>
                  </a:lnTo>
                  <a:lnTo>
                    <a:pt x="27201" y="42858"/>
                  </a:lnTo>
                  <a:lnTo>
                    <a:pt x="26989" y="44340"/>
                  </a:lnTo>
                  <a:lnTo>
                    <a:pt x="26770" y="45823"/>
                  </a:lnTo>
                  <a:lnTo>
                    <a:pt x="26544" y="47270"/>
                  </a:lnTo>
                  <a:lnTo>
                    <a:pt x="26311" y="48717"/>
                  </a:lnTo>
                  <a:lnTo>
                    <a:pt x="26077" y="50091"/>
                  </a:lnTo>
                  <a:lnTo>
                    <a:pt x="25837" y="51465"/>
                  </a:lnTo>
                  <a:lnTo>
                    <a:pt x="25596" y="52767"/>
                  </a:lnTo>
                  <a:lnTo>
                    <a:pt x="25363" y="54033"/>
                  </a:lnTo>
                  <a:lnTo>
                    <a:pt x="25129" y="55263"/>
                  </a:lnTo>
                  <a:lnTo>
                    <a:pt x="24896" y="56420"/>
                  </a:lnTo>
                  <a:lnTo>
                    <a:pt x="24670" y="57505"/>
                  </a:lnTo>
                  <a:lnTo>
                    <a:pt x="24451" y="58518"/>
                  </a:lnTo>
                  <a:lnTo>
                    <a:pt x="24239" y="59458"/>
                  </a:lnTo>
                  <a:lnTo>
                    <a:pt x="24035" y="60290"/>
                  </a:lnTo>
                  <a:lnTo>
                    <a:pt x="23845" y="61049"/>
                  </a:lnTo>
                  <a:lnTo>
                    <a:pt x="23670" y="61736"/>
                  </a:lnTo>
                  <a:lnTo>
                    <a:pt x="23503" y="62279"/>
                  </a:lnTo>
                  <a:lnTo>
                    <a:pt x="23357" y="62749"/>
                  </a:lnTo>
                  <a:lnTo>
                    <a:pt x="23218" y="63075"/>
                  </a:lnTo>
                  <a:lnTo>
                    <a:pt x="23109" y="63292"/>
                  </a:lnTo>
                  <a:lnTo>
                    <a:pt x="23058" y="63364"/>
                  </a:lnTo>
                  <a:lnTo>
                    <a:pt x="23014" y="63364"/>
                  </a:lnTo>
                  <a:lnTo>
                    <a:pt x="22919" y="63400"/>
                  </a:lnTo>
                  <a:lnTo>
                    <a:pt x="22831" y="63436"/>
                  </a:lnTo>
                  <a:lnTo>
                    <a:pt x="22751" y="63545"/>
                  </a:lnTo>
                  <a:lnTo>
                    <a:pt x="22686" y="63653"/>
                  </a:lnTo>
                  <a:lnTo>
                    <a:pt x="22620" y="63762"/>
                  </a:lnTo>
                  <a:lnTo>
                    <a:pt x="22569" y="63906"/>
                  </a:lnTo>
                  <a:lnTo>
                    <a:pt x="22525" y="64087"/>
                  </a:lnTo>
                  <a:lnTo>
                    <a:pt x="22489" y="64268"/>
                  </a:lnTo>
                  <a:lnTo>
                    <a:pt x="22459" y="64449"/>
                  </a:lnTo>
                  <a:lnTo>
                    <a:pt x="22430" y="64666"/>
                  </a:lnTo>
                  <a:lnTo>
                    <a:pt x="22408" y="64883"/>
                  </a:lnTo>
                  <a:lnTo>
                    <a:pt x="22394" y="65064"/>
                  </a:lnTo>
                  <a:lnTo>
                    <a:pt x="22372" y="65498"/>
                  </a:lnTo>
                  <a:lnTo>
                    <a:pt x="22365" y="65859"/>
                  </a:lnTo>
                  <a:lnTo>
                    <a:pt x="22372" y="66293"/>
                  </a:lnTo>
                  <a:lnTo>
                    <a:pt x="22379" y="66691"/>
                  </a:lnTo>
                  <a:lnTo>
                    <a:pt x="22408" y="67017"/>
                  </a:lnTo>
                  <a:lnTo>
                    <a:pt x="22438" y="67306"/>
                  </a:lnTo>
                  <a:lnTo>
                    <a:pt x="22474" y="67559"/>
                  </a:lnTo>
                  <a:lnTo>
                    <a:pt x="22518" y="67776"/>
                  </a:lnTo>
                  <a:lnTo>
                    <a:pt x="22569" y="67957"/>
                  </a:lnTo>
                  <a:lnTo>
                    <a:pt x="22627" y="68102"/>
                  </a:lnTo>
                  <a:lnTo>
                    <a:pt x="22686" y="68246"/>
                  </a:lnTo>
                  <a:lnTo>
                    <a:pt x="22744" y="68319"/>
                  </a:lnTo>
                  <a:lnTo>
                    <a:pt x="22868" y="68463"/>
                  </a:lnTo>
                  <a:lnTo>
                    <a:pt x="22985" y="68536"/>
                  </a:lnTo>
                  <a:lnTo>
                    <a:pt x="23094" y="68572"/>
                  </a:lnTo>
                  <a:lnTo>
                    <a:pt x="23575" y="68789"/>
                  </a:lnTo>
                  <a:lnTo>
                    <a:pt x="24057" y="68970"/>
                  </a:lnTo>
                  <a:lnTo>
                    <a:pt x="24524" y="69223"/>
                  </a:lnTo>
                  <a:lnTo>
                    <a:pt x="24983" y="69440"/>
                  </a:lnTo>
                  <a:lnTo>
                    <a:pt x="25428" y="69693"/>
                  </a:lnTo>
                  <a:lnTo>
                    <a:pt x="25866" y="69982"/>
                  </a:lnTo>
                  <a:lnTo>
                    <a:pt x="26289" y="70272"/>
                  </a:lnTo>
                  <a:lnTo>
                    <a:pt x="26705" y="70597"/>
                  </a:lnTo>
                  <a:lnTo>
                    <a:pt x="27106" y="70923"/>
                  </a:lnTo>
                  <a:lnTo>
                    <a:pt x="27500" y="71284"/>
                  </a:lnTo>
                  <a:lnTo>
                    <a:pt x="27879" y="71646"/>
                  </a:lnTo>
                  <a:lnTo>
                    <a:pt x="28251" y="72008"/>
                  </a:lnTo>
                  <a:lnTo>
                    <a:pt x="28608" y="72405"/>
                  </a:lnTo>
                  <a:lnTo>
                    <a:pt x="28951" y="72803"/>
                  </a:lnTo>
                  <a:lnTo>
                    <a:pt x="29287" y="73237"/>
                  </a:lnTo>
                  <a:lnTo>
                    <a:pt x="29608" y="73671"/>
                  </a:lnTo>
                  <a:lnTo>
                    <a:pt x="29914" y="74141"/>
                  </a:lnTo>
                  <a:lnTo>
                    <a:pt x="30206" y="74612"/>
                  </a:lnTo>
                  <a:lnTo>
                    <a:pt x="30490" y="75082"/>
                  </a:lnTo>
                  <a:lnTo>
                    <a:pt x="30760" y="75588"/>
                  </a:lnTo>
                  <a:lnTo>
                    <a:pt x="31016" y="76094"/>
                  </a:lnTo>
                  <a:lnTo>
                    <a:pt x="31264" y="76637"/>
                  </a:lnTo>
                  <a:lnTo>
                    <a:pt x="31490" y="77179"/>
                  </a:lnTo>
                  <a:lnTo>
                    <a:pt x="31709" y="77722"/>
                  </a:lnTo>
                  <a:lnTo>
                    <a:pt x="31906" y="78301"/>
                  </a:lnTo>
                  <a:lnTo>
                    <a:pt x="32095" y="78879"/>
                  </a:lnTo>
                  <a:lnTo>
                    <a:pt x="32270" y="79458"/>
                  </a:lnTo>
                  <a:lnTo>
                    <a:pt x="32431" y="80073"/>
                  </a:lnTo>
                  <a:lnTo>
                    <a:pt x="32577" y="80688"/>
                  </a:lnTo>
                  <a:lnTo>
                    <a:pt x="32701" y="81302"/>
                  </a:lnTo>
                  <a:lnTo>
                    <a:pt x="32817" y="81953"/>
                  </a:lnTo>
                  <a:lnTo>
                    <a:pt x="32919" y="82604"/>
                  </a:lnTo>
                  <a:lnTo>
                    <a:pt x="33014" y="83328"/>
                  </a:lnTo>
                  <a:lnTo>
                    <a:pt x="33051" y="83689"/>
                  </a:lnTo>
                  <a:lnTo>
                    <a:pt x="33087" y="84087"/>
                  </a:lnTo>
                  <a:lnTo>
                    <a:pt x="33116" y="84449"/>
                  </a:lnTo>
                  <a:lnTo>
                    <a:pt x="33138" y="84810"/>
                  </a:lnTo>
                  <a:lnTo>
                    <a:pt x="33160" y="85208"/>
                  </a:lnTo>
                  <a:lnTo>
                    <a:pt x="33175" y="85606"/>
                  </a:lnTo>
                  <a:lnTo>
                    <a:pt x="33182" y="86004"/>
                  </a:lnTo>
                  <a:lnTo>
                    <a:pt x="33189" y="86402"/>
                  </a:lnTo>
                  <a:lnTo>
                    <a:pt x="33189" y="86800"/>
                  </a:lnTo>
                  <a:lnTo>
                    <a:pt x="33189" y="87197"/>
                  </a:lnTo>
                  <a:lnTo>
                    <a:pt x="33182" y="87631"/>
                  </a:lnTo>
                  <a:lnTo>
                    <a:pt x="33167" y="88029"/>
                  </a:lnTo>
                  <a:lnTo>
                    <a:pt x="33124" y="88897"/>
                  </a:lnTo>
                  <a:lnTo>
                    <a:pt x="33087" y="89512"/>
                  </a:lnTo>
                  <a:lnTo>
                    <a:pt x="33043" y="90127"/>
                  </a:lnTo>
                  <a:lnTo>
                    <a:pt x="32992" y="90706"/>
                  </a:lnTo>
                  <a:lnTo>
                    <a:pt x="32941" y="91248"/>
                  </a:lnTo>
                  <a:lnTo>
                    <a:pt x="32890" y="91791"/>
                  </a:lnTo>
                  <a:lnTo>
                    <a:pt x="32832" y="92333"/>
                  </a:lnTo>
                  <a:lnTo>
                    <a:pt x="32766" y="92803"/>
                  </a:lnTo>
                  <a:lnTo>
                    <a:pt x="32701" y="93310"/>
                  </a:lnTo>
                  <a:lnTo>
                    <a:pt x="32628" y="93744"/>
                  </a:lnTo>
                  <a:lnTo>
                    <a:pt x="32547" y="94214"/>
                  </a:lnTo>
                  <a:lnTo>
                    <a:pt x="32467" y="94612"/>
                  </a:lnTo>
                  <a:lnTo>
                    <a:pt x="32380" y="95009"/>
                  </a:lnTo>
                  <a:lnTo>
                    <a:pt x="32292" y="95407"/>
                  </a:lnTo>
                  <a:lnTo>
                    <a:pt x="32197" y="95769"/>
                  </a:lnTo>
                  <a:lnTo>
                    <a:pt x="32095" y="96094"/>
                  </a:lnTo>
                  <a:lnTo>
                    <a:pt x="31993" y="96420"/>
                  </a:lnTo>
                  <a:lnTo>
                    <a:pt x="31884" y="96709"/>
                  </a:lnTo>
                  <a:lnTo>
                    <a:pt x="31774" y="96999"/>
                  </a:lnTo>
                  <a:lnTo>
                    <a:pt x="31658" y="97252"/>
                  </a:lnTo>
                  <a:lnTo>
                    <a:pt x="31541" y="97505"/>
                  </a:lnTo>
                  <a:lnTo>
                    <a:pt x="31409" y="97722"/>
                  </a:lnTo>
                  <a:lnTo>
                    <a:pt x="31285" y="97939"/>
                  </a:lnTo>
                  <a:lnTo>
                    <a:pt x="31147" y="98120"/>
                  </a:lnTo>
                  <a:lnTo>
                    <a:pt x="31008" y="98264"/>
                  </a:lnTo>
                  <a:lnTo>
                    <a:pt x="30862" y="98409"/>
                  </a:lnTo>
                  <a:lnTo>
                    <a:pt x="30717" y="98554"/>
                  </a:lnTo>
                  <a:lnTo>
                    <a:pt x="30563" y="98662"/>
                  </a:lnTo>
                  <a:lnTo>
                    <a:pt x="30410" y="98735"/>
                  </a:lnTo>
                  <a:lnTo>
                    <a:pt x="30082" y="98843"/>
                  </a:lnTo>
                  <a:lnTo>
                    <a:pt x="29732" y="98879"/>
                  </a:lnTo>
                  <a:lnTo>
                    <a:pt x="29447" y="98879"/>
                  </a:lnTo>
                  <a:lnTo>
                    <a:pt x="29156" y="98807"/>
                  </a:lnTo>
                  <a:lnTo>
                    <a:pt x="28864" y="98662"/>
                  </a:lnTo>
                  <a:lnTo>
                    <a:pt x="28572" y="98518"/>
                  </a:lnTo>
                  <a:lnTo>
                    <a:pt x="28273" y="98337"/>
                  </a:lnTo>
                  <a:lnTo>
                    <a:pt x="27974" y="98084"/>
                  </a:lnTo>
                  <a:lnTo>
                    <a:pt x="27682" y="97830"/>
                  </a:lnTo>
                  <a:lnTo>
                    <a:pt x="27383" y="97541"/>
                  </a:lnTo>
                  <a:lnTo>
                    <a:pt x="27091" y="97216"/>
                  </a:lnTo>
                  <a:lnTo>
                    <a:pt x="26800" y="96854"/>
                  </a:lnTo>
                  <a:lnTo>
                    <a:pt x="26515" y="96492"/>
                  </a:lnTo>
                  <a:lnTo>
                    <a:pt x="26231" y="96131"/>
                  </a:lnTo>
                  <a:lnTo>
                    <a:pt x="25691" y="95335"/>
                  </a:lnTo>
                  <a:lnTo>
                    <a:pt x="25173" y="94539"/>
                  </a:lnTo>
                  <a:lnTo>
                    <a:pt x="24691" y="93707"/>
                  </a:lnTo>
                  <a:lnTo>
                    <a:pt x="24247" y="92912"/>
                  </a:lnTo>
                  <a:lnTo>
                    <a:pt x="23853" y="92188"/>
                  </a:lnTo>
                  <a:lnTo>
                    <a:pt x="23517" y="91501"/>
                  </a:lnTo>
                  <a:lnTo>
                    <a:pt x="23036" y="90489"/>
                  </a:lnTo>
                  <a:lnTo>
                    <a:pt x="22853" y="90091"/>
                  </a:lnTo>
                  <a:lnTo>
                    <a:pt x="22773" y="89946"/>
                  </a:lnTo>
                  <a:lnTo>
                    <a:pt x="22686" y="89874"/>
                  </a:lnTo>
                  <a:lnTo>
                    <a:pt x="22605" y="89874"/>
                  </a:lnTo>
                  <a:lnTo>
                    <a:pt x="22518" y="89946"/>
                  </a:lnTo>
                  <a:lnTo>
                    <a:pt x="22438" y="90055"/>
                  </a:lnTo>
                  <a:lnTo>
                    <a:pt x="22365" y="90235"/>
                  </a:lnTo>
                  <a:lnTo>
                    <a:pt x="22292" y="90525"/>
                  </a:lnTo>
                  <a:lnTo>
                    <a:pt x="22233" y="90814"/>
                  </a:lnTo>
                  <a:lnTo>
                    <a:pt x="22182" y="91176"/>
                  </a:lnTo>
                  <a:lnTo>
                    <a:pt x="22153" y="91574"/>
                  </a:lnTo>
                  <a:lnTo>
                    <a:pt x="22131" y="92008"/>
                  </a:lnTo>
                  <a:lnTo>
                    <a:pt x="22124" y="92405"/>
                  </a:lnTo>
                  <a:lnTo>
                    <a:pt x="22131" y="92839"/>
                  </a:lnTo>
                  <a:lnTo>
                    <a:pt x="22153" y="93237"/>
                  </a:lnTo>
                  <a:lnTo>
                    <a:pt x="22190" y="93635"/>
                  </a:lnTo>
                  <a:lnTo>
                    <a:pt x="22233" y="93997"/>
                  </a:lnTo>
                  <a:lnTo>
                    <a:pt x="22510" y="95769"/>
                  </a:lnTo>
                  <a:lnTo>
                    <a:pt x="22824" y="97867"/>
                  </a:lnTo>
                  <a:lnTo>
                    <a:pt x="23167" y="100254"/>
                  </a:lnTo>
                  <a:lnTo>
                    <a:pt x="23539" y="102894"/>
                  </a:lnTo>
                  <a:lnTo>
                    <a:pt x="23911" y="105751"/>
                  </a:lnTo>
                  <a:lnTo>
                    <a:pt x="24298" y="108789"/>
                  </a:lnTo>
                  <a:lnTo>
                    <a:pt x="24480" y="110344"/>
                  </a:lnTo>
                  <a:lnTo>
                    <a:pt x="24670" y="111935"/>
                  </a:lnTo>
                  <a:lnTo>
                    <a:pt x="24852" y="113563"/>
                  </a:lnTo>
                  <a:lnTo>
                    <a:pt x="25027" y="115190"/>
                  </a:lnTo>
                  <a:lnTo>
                    <a:pt x="25202" y="116818"/>
                  </a:lnTo>
                  <a:lnTo>
                    <a:pt x="25370" y="118445"/>
                  </a:lnTo>
                  <a:lnTo>
                    <a:pt x="25523" y="120109"/>
                  </a:lnTo>
                  <a:lnTo>
                    <a:pt x="25676" y="121736"/>
                  </a:lnTo>
                  <a:lnTo>
                    <a:pt x="25815" y="123364"/>
                  </a:lnTo>
                  <a:lnTo>
                    <a:pt x="25939" y="124955"/>
                  </a:lnTo>
                  <a:lnTo>
                    <a:pt x="26056" y="126546"/>
                  </a:lnTo>
                  <a:lnTo>
                    <a:pt x="26158" y="128102"/>
                  </a:lnTo>
                  <a:lnTo>
                    <a:pt x="26238" y="129621"/>
                  </a:lnTo>
                  <a:lnTo>
                    <a:pt x="26311" y="131103"/>
                  </a:lnTo>
                  <a:lnTo>
                    <a:pt x="26369" y="132550"/>
                  </a:lnTo>
                  <a:lnTo>
                    <a:pt x="26398" y="133960"/>
                  </a:lnTo>
                  <a:lnTo>
                    <a:pt x="26413" y="134648"/>
                  </a:lnTo>
                  <a:lnTo>
                    <a:pt x="26420" y="135299"/>
                  </a:lnTo>
                  <a:lnTo>
                    <a:pt x="26420" y="135950"/>
                  </a:lnTo>
                  <a:lnTo>
                    <a:pt x="26413" y="136601"/>
                  </a:lnTo>
                  <a:lnTo>
                    <a:pt x="26406" y="137215"/>
                  </a:lnTo>
                  <a:lnTo>
                    <a:pt x="26391" y="137830"/>
                  </a:lnTo>
                  <a:lnTo>
                    <a:pt x="26369" y="138409"/>
                  </a:lnTo>
                  <a:lnTo>
                    <a:pt x="26347" y="138988"/>
                  </a:lnTo>
                  <a:lnTo>
                    <a:pt x="26318" y="139458"/>
                  </a:lnTo>
                  <a:lnTo>
                    <a:pt x="26282" y="139928"/>
                  </a:lnTo>
                  <a:lnTo>
                    <a:pt x="26245" y="140362"/>
                  </a:lnTo>
                  <a:lnTo>
                    <a:pt x="26209" y="140796"/>
                  </a:lnTo>
                  <a:lnTo>
                    <a:pt x="26158" y="141230"/>
                  </a:lnTo>
                  <a:lnTo>
                    <a:pt x="26107" y="141592"/>
                  </a:lnTo>
                  <a:lnTo>
                    <a:pt x="26048" y="141989"/>
                  </a:lnTo>
                  <a:lnTo>
                    <a:pt x="25990" y="142351"/>
                  </a:lnTo>
                  <a:lnTo>
                    <a:pt x="25924" y="142677"/>
                  </a:lnTo>
                  <a:lnTo>
                    <a:pt x="25851" y="143002"/>
                  </a:lnTo>
                  <a:lnTo>
                    <a:pt x="25778" y="143291"/>
                  </a:lnTo>
                  <a:lnTo>
                    <a:pt x="25698" y="143581"/>
                  </a:lnTo>
                  <a:lnTo>
                    <a:pt x="25618" y="143870"/>
                  </a:lnTo>
                  <a:lnTo>
                    <a:pt x="25523" y="144123"/>
                  </a:lnTo>
                  <a:lnTo>
                    <a:pt x="25428" y="144340"/>
                  </a:lnTo>
                  <a:lnTo>
                    <a:pt x="25326" y="144557"/>
                  </a:lnTo>
                  <a:lnTo>
                    <a:pt x="25209" y="144810"/>
                  </a:lnTo>
                  <a:lnTo>
                    <a:pt x="25093" y="144991"/>
                  </a:lnTo>
                  <a:lnTo>
                    <a:pt x="24969" y="145172"/>
                  </a:lnTo>
                  <a:lnTo>
                    <a:pt x="24852" y="145317"/>
                  </a:lnTo>
                  <a:lnTo>
                    <a:pt x="24735" y="145425"/>
                  </a:lnTo>
                  <a:lnTo>
                    <a:pt x="24611" y="145498"/>
                  </a:lnTo>
                  <a:lnTo>
                    <a:pt x="24495" y="145534"/>
                  </a:lnTo>
                  <a:lnTo>
                    <a:pt x="24239" y="145534"/>
                  </a:lnTo>
                  <a:lnTo>
                    <a:pt x="24108" y="145461"/>
                  </a:lnTo>
                  <a:lnTo>
                    <a:pt x="23977" y="145389"/>
                  </a:lnTo>
                  <a:lnTo>
                    <a:pt x="23845" y="145244"/>
                  </a:lnTo>
                  <a:lnTo>
                    <a:pt x="23714" y="145100"/>
                  </a:lnTo>
                  <a:lnTo>
                    <a:pt x="23583" y="144883"/>
                  </a:lnTo>
                  <a:lnTo>
                    <a:pt x="23451" y="144666"/>
                  </a:lnTo>
                  <a:lnTo>
                    <a:pt x="23320" y="144413"/>
                  </a:lnTo>
                  <a:lnTo>
                    <a:pt x="23189" y="144087"/>
                  </a:lnTo>
                  <a:lnTo>
                    <a:pt x="23065" y="143798"/>
                  </a:lnTo>
                  <a:lnTo>
                    <a:pt x="22934" y="143436"/>
                  </a:lnTo>
                  <a:lnTo>
                    <a:pt x="22810" y="143038"/>
                  </a:lnTo>
                  <a:lnTo>
                    <a:pt x="22678" y="142640"/>
                  </a:lnTo>
                  <a:lnTo>
                    <a:pt x="22554" y="142206"/>
                  </a:lnTo>
                  <a:lnTo>
                    <a:pt x="22430" y="141736"/>
                  </a:lnTo>
                  <a:lnTo>
                    <a:pt x="22306" y="141266"/>
                  </a:lnTo>
                  <a:lnTo>
                    <a:pt x="22066" y="140253"/>
                  </a:lnTo>
                  <a:lnTo>
                    <a:pt x="21825" y="139132"/>
                  </a:lnTo>
                  <a:lnTo>
                    <a:pt x="21584" y="137939"/>
                  </a:lnTo>
                  <a:lnTo>
                    <a:pt x="21358" y="136673"/>
                  </a:lnTo>
                  <a:lnTo>
                    <a:pt x="21132" y="135335"/>
                  </a:lnTo>
                  <a:lnTo>
                    <a:pt x="20906" y="133960"/>
                  </a:lnTo>
                  <a:lnTo>
                    <a:pt x="20694" y="132550"/>
                  </a:lnTo>
                  <a:lnTo>
                    <a:pt x="20483" y="131103"/>
                  </a:lnTo>
                  <a:lnTo>
                    <a:pt x="20278" y="129584"/>
                  </a:lnTo>
                  <a:lnTo>
                    <a:pt x="20081" y="128102"/>
                  </a:lnTo>
                  <a:lnTo>
                    <a:pt x="19892" y="126546"/>
                  </a:lnTo>
                  <a:lnTo>
                    <a:pt x="19702" y="125027"/>
                  </a:lnTo>
                  <a:lnTo>
                    <a:pt x="19527" y="123508"/>
                  </a:lnTo>
                  <a:lnTo>
                    <a:pt x="19359" y="121989"/>
                  </a:lnTo>
                  <a:lnTo>
                    <a:pt x="19199" y="120470"/>
                  </a:lnTo>
                  <a:lnTo>
                    <a:pt x="19046" y="118988"/>
                  </a:lnTo>
                  <a:lnTo>
                    <a:pt x="18900" y="117541"/>
                  </a:lnTo>
                  <a:lnTo>
                    <a:pt x="18769" y="116131"/>
                  </a:lnTo>
                  <a:lnTo>
                    <a:pt x="18521" y="113490"/>
                  </a:lnTo>
                  <a:lnTo>
                    <a:pt x="18316" y="111067"/>
                  </a:lnTo>
                  <a:lnTo>
                    <a:pt x="18149" y="109006"/>
                  </a:lnTo>
                  <a:lnTo>
                    <a:pt x="18112" y="108608"/>
                  </a:lnTo>
                  <a:lnTo>
                    <a:pt x="18068" y="108282"/>
                  </a:lnTo>
                  <a:lnTo>
                    <a:pt x="18010" y="107957"/>
                  </a:lnTo>
                  <a:lnTo>
                    <a:pt x="17952" y="107740"/>
                  </a:lnTo>
                  <a:lnTo>
                    <a:pt x="17879" y="107523"/>
                  </a:lnTo>
                  <a:lnTo>
                    <a:pt x="17798" y="107414"/>
                  </a:lnTo>
                  <a:lnTo>
                    <a:pt x="17711" y="107342"/>
                  </a:lnTo>
                  <a:lnTo>
                    <a:pt x="17623" y="107342"/>
                  </a:lnTo>
                  <a:lnTo>
                    <a:pt x="17536" y="107414"/>
                  </a:lnTo>
                  <a:lnTo>
                    <a:pt x="17456" y="107559"/>
                  </a:lnTo>
                  <a:lnTo>
                    <a:pt x="17383" y="107776"/>
                  </a:lnTo>
                  <a:lnTo>
                    <a:pt x="17317" y="108029"/>
                  </a:lnTo>
                  <a:lnTo>
                    <a:pt x="17266" y="108319"/>
                  </a:lnTo>
                  <a:lnTo>
                    <a:pt x="17215" y="108680"/>
                  </a:lnTo>
                  <a:lnTo>
                    <a:pt x="17186" y="109042"/>
                  </a:lnTo>
                  <a:lnTo>
                    <a:pt x="17164" y="109440"/>
                  </a:lnTo>
                  <a:lnTo>
                    <a:pt x="17069" y="111827"/>
                  </a:lnTo>
                  <a:lnTo>
                    <a:pt x="16952" y="114575"/>
                  </a:lnTo>
                  <a:lnTo>
                    <a:pt x="16806" y="117577"/>
                  </a:lnTo>
                  <a:lnTo>
                    <a:pt x="16726" y="119205"/>
                  </a:lnTo>
                  <a:lnTo>
                    <a:pt x="16631" y="120832"/>
                  </a:lnTo>
                  <a:lnTo>
                    <a:pt x="16536" y="122532"/>
                  </a:lnTo>
                  <a:lnTo>
                    <a:pt x="16434" y="124232"/>
                  </a:lnTo>
                  <a:lnTo>
                    <a:pt x="16325" y="125968"/>
                  </a:lnTo>
                  <a:lnTo>
                    <a:pt x="16201" y="127704"/>
                  </a:lnTo>
                  <a:lnTo>
                    <a:pt x="16077" y="129440"/>
                  </a:lnTo>
                  <a:lnTo>
                    <a:pt x="15946" y="131176"/>
                  </a:lnTo>
                  <a:lnTo>
                    <a:pt x="15814" y="132912"/>
                  </a:lnTo>
                  <a:lnTo>
                    <a:pt x="15668" y="134575"/>
                  </a:lnTo>
                  <a:lnTo>
                    <a:pt x="15515" y="136239"/>
                  </a:lnTo>
                  <a:lnTo>
                    <a:pt x="15355" y="137866"/>
                  </a:lnTo>
                  <a:lnTo>
                    <a:pt x="15194" y="139422"/>
                  </a:lnTo>
                  <a:lnTo>
                    <a:pt x="15027" y="140941"/>
                  </a:lnTo>
                  <a:lnTo>
                    <a:pt x="14844" y="142387"/>
                  </a:lnTo>
                  <a:lnTo>
                    <a:pt x="14662" y="143725"/>
                  </a:lnTo>
                  <a:lnTo>
                    <a:pt x="14472" y="144991"/>
                  </a:lnTo>
                  <a:lnTo>
                    <a:pt x="14377" y="145606"/>
                  </a:lnTo>
                  <a:lnTo>
                    <a:pt x="14283" y="146185"/>
                  </a:lnTo>
                  <a:lnTo>
                    <a:pt x="14180" y="146727"/>
                  </a:lnTo>
                  <a:lnTo>
                    <a:pt x="14078" y="147234"/>
                  </a:lnTo>
                  <a:lnTo>
                    <a:pt x="13976" y="147740"/>
                  </a:lnTo>
                  <a:lnTo>
                    <a:pt x="13867" y="148210"/>
                  </a:lnTo>
                  <a:lnTo>
                    <a:pt x="13765" y="148644"/>
                  </a:lnTo>
                  <a:lnTo>
                    <a:pt x="13655" y="149042"/>
                  </a:lnTo>
                  <a:lnTo>
                    <a:pt x="13546" y="149403"/>
                  </a:lnTo>
                  <a:lnTo>
                    <a:pt x="13436" y="149729"/>
                  </a:lnTo>
                  <a:lnTo>
                    <a:pt x="13320" y="150018"/>
                  </a:lnTo>
                  <a:lnTo>
                    <a:pt x="13210" y="150308"/>
                  </a:lnTo>
                  <a:lnTo>
                    <a:pt x="13094" y="150525"/>
                  </a:lnTo>
                  <a:lnTo>
                    <a:pt x="12977" y="150705"/>
                  </a:lnTo>
                  <a:lnTo>
                    <a:pt x="12853" y="150850"/>
                  </a:lnTo>
                  <a:lnTo>
                    <a:pt x="12736" y="150959"/>
                  </a:lnTo>
                  <a:lnTo>
                    <a:pt x="12612" y="151031"/>
                  </a:lnTo>
                  <a:lnTo>
                    <a:pt x="12488" y="151031"/>
                  </a:lnTo>
                  <a:lnTo>
                    <a:pt x="12328" y="150995"/>
                  </a:lnTo>
                  <a:lnTo>
                    <a:pt x="12160" y="150886"/>
                  </a:lnTo>
                  <a:lnTo>
                    <a:pt x="11985" y="150705"/>
                  </a:lnTo>
                  <a:lnTo>
                    <a:pt x="11817" y="150452"/>
                  </a:lnTo>
                  <a:lnTo>
                    <a:pt x="11722" y="150271"/>
                  </a:lnTo>
                  <a:lnTo>
                    <a:pt x="11635" y="150054"/>
                  </a:lnTo>
                  <a:lnTo>
                    <a:pt x="11547" y="149874"/>
                  </a:lnTo>
                  <a:lnTo>
                    <a:pt x="11467" y="149620"/>
                  </a:lnTo>
                  <a:lnTo>
                    <a:pt x="11394" y="149367"/>
                  </a:lnTo>
                  <a:lnTo>
                    <a:pt x="11314" y="149114"/>
                  </a:lnTo>
                  <a:lnTo>
                    <a:pt x="11241" y="148825"/>
                  </a:lnTo>
                  <a:lnTo>
                    <a:pt x="11175" y="148499"/>
                  </a:lnTo>
                  <a:lnTo>
                    <a:pt x="11110" y="148174"/>
                  </a:lnTo>
                  <a:lnTo>
                    <a:pt x="11051" y="147812"/>
                  </a:lnTo>
                  <a:lnTo>
                    <a:pt x="10986" y="147451"/>
                  </a:lnTo>
                  <a:lnTo>
                    <a:pt x="10934" y="147053"/>
                  </a:lnTo>
                  <a:lnTo>
                    <a:pt x="10883" y="146655"/>
                  </a:lnTo>
                  <a:lnTo>
                    <a:pt x="10832" y="146221"/>
                  </a:lnTo>
                  <a:lnTo>
                    <a:pt x="10781" y="145751"/>
                  </a:lnTo>
                  <a:lnTo>
                    <a:pt x="10738" y="145281"/>
                  </a:lnTo>
                  <a:lnTo>
                    <a:pt x="10686" y="144630"/>
                  </a:lnTo>
                  <a:lnTo>
                    <a:pt x="10635" y="143942"/>
                  </a:lnTo>
                  <a:lnTo>
                    <a:pt x="10592" y="143255"/>
                  </a:lnTo>
                  <a:lnTo>
                    <a:pt x="10555" y="142496"/>
                  </a:lnTo>
                  <a:lnTo>
                    <a:pt x="10526" y="141772"/>
                  </a:lnTo>
                  <a:lnTo>
                    <a:pt x="10497" y="140977"/>
                  </a:lnTo>
                  <a:lnTo>
                    <a:pt x="10475" y="140181"/>
                  </a:lnTo>
                  <a:lnTo>
                    <a:pt x="10460" y="139385"/>
                  </a:lnTo>
                  <a:lnTo>
                    <a:pt x="10446" y="138554"/>
                  </a:lnTo>
                  <a:lnTo>
                    <a:pt x="10438" y="137722"/>
                  </a:lnTo>
                  <a:lnTo>
                    <a:pt x="10431" y="135986"/>
                  </a:lnTo>
                  <a:lnTo>
                    <a:pt x="10446" y="134214"/>
                  </a:lnTo>
                  <a:lnTo>
                    <a:pt x="10475" y="132405"/>
                  </a:lnTo>
                  <a:lnTo>
                    <a:pt x="10511" y="130561"/>
                  </a:lnTo>
                  <a:lnTo>
                    <a:pt x="10562" y="128680"/>
                  </a:lnTo>
                  <a:lnTo>
                    <a:pt x="10628" y="126800"/>
                  </a:lnTo>
                  <a:lnTo>
                    <a:pt x="10701" y="124883"/>
                  </a:lnTo>
                  <a:lnTo>
                    <a:pt x="10781" y="123002"/>
                  </a:lnTo>
                  <a:lnTo>
                    <a:pt x="10869" y="121121"/>
                  </a:lnTo>
                  <a:lnTo>
                    <a:pt x="10964" y="119277"/>
                  </a:lnTo>
                  <a:lnTo>
                    <a:pt x="11066" y="117469"/>
                  </a:lnTo>
                  <a:lnTo>
                    <a:pt x="11168" y="115697"/>
                  </a:lnTo>
                  <a:lnTo>
                    <a:pt x="11270" y="113961"/>
                  </a:lnTo>
                  <a:lnTo>
                    <a:pt x="11489" y="110669"/>
                  </a:lnTo>
                  <a:lnTo>
                    <a:pt x="11693" y="107668"/>
                  </a:lnTo>
                  <a:lnTo>
                    <a:pt x="11890" y="105064"/>
                  </a:lnTo>
                  <a:lnTo>
                    <a:pt x="12058" y="102894"/>
                  </a:lnTo>
                  <a:lnTo>
                    <a:pt x="12189" y="101230"/>
                  </a:lnTo>
                  <a:lnTo>
                    <a:pt x="12313" y="99747"/>
                  </a:lnTo>
                  <a:lnTo>
                    <a:pt x="12342" y="99386"/>
                  </a:lnTo>
                  <a:lnTo>
                    <a:pt x="12357" y="99024"/>
                  </a:lnTo>
                  <a:lnTo>
                    <a:pt x="12357" y="98662"/>
                  </a:lnTo>
                  <a:lnTo>
                    <a:pt x="12350" y="98301"/>
                  </a:lnTo>
                  <a:lnTo>
                    <a:pt x="12335" y="97939"/>
                  </a:lnTo>
                  <a:lnTo>
                    <a:pt x="12306" y="97613"/>
                  </a:lnTo>
                  <a:lnTo>
                    <a:pt x="12269" y="97288"/>
                  </a:lnTo>
                  <a:lnTo>
                    <a:pt x="12226" y="96999"/>
                  </a:lnTo>
                  <a:lnTo>
                    <a:pt x="12167" y="96745"/>
                  </a:lnTo>
                  <a:lnTo>
                    <a:pt x="12109" y="96528"/>
                  </a:lnTo>
                  <a:lnTo>
                    <a:pt x="12043" y="96384"/>
                  </a:lnTo>
                  <a:lnTo>
                    <a:pt x="11970" y="96239"/>
                  </a:lnTo>
                  <a:lnTo>
                    <a:pt x="11897" y="96167"/>
                  </a:lnTo>
                  <a:lnTo>
                    <a:pt x="11824" y="96167"/>
                  </a:lnTo>
                  <a:lnTo>
                    <a:pt x="11751" y="96203"/>
                  </a:lnTo>
                  <a:lnTo>
                    <a:pt x="11679" y="96311"/>
                  </a:lnTo>
                  <a:lnTo>
                    <a:pt x="11496" y="96601"/>
                  </a:lnTo>
                  <a:lnTo>
                    <a:pt x="11007" y="97360"/>
                  </a:lnTo>
                  <a:lnTo>
                    <a:pt x="10665" y="97830"/>
                  </a:lnTo>
                  <a:lnTo>
                    <a:pt x="10263" y="98373"/>
                  </a:lnTo>
                  <a:lnTo>
                    <a:pt x="9811" y="98952"/>
                  </a:lnTo>
                  <a:lnTo>
                    <a:pt x="9322" y="99566"/>
                  </a:lnTo>
                  <a:lnTo>
                    <a:pt x="8790" y="100181"/>
                  </a:lnTo>
                  <a:lnTo>
                    <a:pt x="8236" y="100760"/>
                  </a:lnTo>
                  <a:lnTo>
                    <a:pt x="7652" y="101302"/>
                  </a:lnTo>
                  <a:lnTo>
                    <a:pt x="7061" y="101772"/>
                  </a:lnTo>
                  <a:lnTo>
                    <a:pt x="6762" y="101989"/>
                  </a:lnTo>
                  <a:lnTo>
                    <a:pt x="6456" y="102206"/>
                  </a:lnTo>
                  <a:lnTo>
                    <a:pt x="6149" y="102351"/>
                  </a:lnTo>
                  <a:lnTo>
                    <a:pt x="5850" y="102496"/>
                  </a:lnTo>
                  <a:lnTo>
                    <a:pt x="5544" y="102640"/>
                  </a:lnTo>
                  <a:lnTo>
                    <a:pt x="5245" y="102713"/>
                  </a:lnTo>
                  <a:lnTo>
                    <a:pt x="4946" y="102749"/>
                  </a:lnTo>
                  <a:lnTo>
                    <a:pt x="4654" y="102785"/>
                  </a:lnTo>
                  <a:lnTo>
                    <a:pt x="4340" y="102749"/>
                  </a:lnTo>
                  <a:lnTo>
                    <a:pt x="4041" y="102713"/>
                  </a:lnTo>
                  <a:lnTo>
                    <a:pt x="3757" y="102604"/>
                  </a:lnTo>
                  <a:lnTo>
                    <a:pt x="3494" y="102423"/>
                  </a:lnTo>
                  <a:lnTo>
                    <a:pt x="3254" y="102243"/>
                  </a:lnTo>
                  <a:lnTo>
                    <a:pt x="3028" y="102026"/>
                  </a:lnTo>
                  <a:lnTo>
                    <a:pt x="2816" y="101772"/>
                  </a:lnTo>
                  <a:lnTo>
                    <a:pt x="2619" y="101519"/>
                  </a:lnTo>
                  <a:lnTo>
                    <a:pt x="2437" y="101194"/>
                  </a:lnTo>
                  <a:lnTo>
                    <a:pt x="2269" y="100868"/>
                  </a:lnTo>
                  <a:lnTo>
                    <a:pt x="2116" y="100507"/>
                  </a:lnTo>
                  <a:lnTo>
                    <a:pt x="1977" y="100145"/>
                  </a:lnTo>
                  <a:lnTo>
                    <a:pt x="1853" y="99747"/>
                  </a:lnTo>
                  <a:lnTo>
                    <a:pt x="1736" y="99349"/>
                  </a:lnTo>
                  <a:lnTo>
                    <a:pt x="1634" y="98915"/>
                  </a:lnTo>
                  <a:lnTo>
                    <a:pt x="1547" y="98518"/>
                  </a:lnTo>
                  <a:lnTo>
                    <a:pt x="1459" y="98047"/>
                  </a:lnTo>
                  <a:lnTo>
                    <a:pt x="1394" y="97613"/>
                  </a:lnTo>
                  <a:lnTo>
                    <a:pt x="1328" y="97179"/>
                  </a:lnTo>
                  <a:lnTo>
                    <a:pt x="1270" y="96745"/>
                  </a:lnTo>
                  <a:lnTo>
                    <a:pt x="1226" y="96311"/>
                  </a:lnTo>
                  <a:lnTo>
                    <a:pt x="1182" y="95841"/>
                  </a:lnTo>
                  <a:lnTo>
                    <a:pt x="1153" y="95443"/>
                  </a:lnTo>
                  <a:lnTo>
                    <a:pt x="1124" y="95009"/>
                  </a:lnTo>
                  <a:lnTo>
                    <a:pt x="1080" y="94214"/>
                  </a:lnTo>
                  <a:lnTo>
                    <a:pt x="1058" y="93454"/>
                  </a:lnTo>
                  <a:lnTo>
                    <a:pt x="1043" y="92803"/>
                  </a:lnTo>
                  <a:lnTo>
                    <a:pt x="1036" y="92261"/>
                  </a:lnTo>
                  <a:lnTo>
                    <a:pt x="1029" y="91393"/>
                  </a:lnTo>
                  <a:lnTo>
                    <a:pt x="1029" y="90561"/>
                  </a:lnTo>
                  <a:lnTo>
                    <a:pt x="1036" y="89765"/>
                  </a:lnTo>
                  <a:lnTo>
                    <a:pt x="1051" y="88970"/>
                  </a:lnTo>
                  <a:lnTo>
                    <a:pt x="1073" y="88174"/>
                  </a:lnTo>
                  <a:lnTo>
                    <a:pt x="1102" y="87414"/>
                  </a:lnTo>
                  <a:lnTo>
                    <a:pt x="1138" y="86691"/>
                  </a:lnTo>
                  <a:lnTo>
                    <a:pt x="1182" y="86004"/>
                  </a:lnTo>
                  <a:lnTo>
                    <a:pt x="1233" y="85281"/>
                  </a:lnTo>
                  <a:lnTo>
                    <a:pt x="1291" y="84630"/>
                  </a:lnTo>
                  <a:lnTo>
                    <a:pt x="1357" y="83979"/>
                  </a:lnTo>
                  <a:lnTo>
                    <a:pt x="1430" y="83328"/>
                  </a:lnTo>
                  <a:lnTo>
                    <a:pt x="1503" y="82713"/>
                  </a:lnTo>
                  <a:lnTo>
                    <a:pt x="1591" y="82134"/>
                  </a:lnTo>
                  <a:lnTo>
                    <a:pt x="1685" y="81556"/>
                  </a:lnTo>
                  <a:lnTo>
                    <a:pt x="1787" y="81013"/>
                  </a:lnTo>
                  <a:lnTo>
                    <a:pt x="1911" y="80398"/>
                  </a:lnTo>
                  <a:lnTo>
                    <a:pt x="2035" y="79820"/>
                  </a:lnTo>
                  <a:lnTo>
                    <a:pt x="2174" y="79277"/>
                  </a:lnTo>
                  <a:lnTo>
                    <a:pt x="2320" y="78771"/>
                  </a:lnTo>
                  <a:lnTo>
                    <a:pt x="2466" y="78264"/>
                  </a:lnTo>
                  <a:lnTo>
                    <a:pt x="2619" y="77830"/>
                  </a:lnTo>
                  <a:lnTo>
                    <a:pt x="2779" y="77396"/>
                  </a:lnTo>
                  <a:lnTo>
                    <a:pt x="2947" y="76962"/>
                  </a:lnTo>
                  <a:lnTo>
                    <a:pt x="3115" y="76601"/>
                  </a:lnTo>
                  <a:lnTo>
                    <a:pt x="3290" y="76239"/>
                  </a:lnTo>
                  <a:lnTo>
                    <a:pt x="3472" y="75877"/>
                  </a:lnTo>
                  <a:lnTo>
                    <a:pt x="3655" y="75588"/>
                  </a:lnTo>
                  <a:lnTo>
                    <a:pt x="3844" y="75299"/>
                  </a:lnTo>
                  <a:lnTo>
                    <a:pt x="4034" y="75009"/>
                  </a:lnTo>
                  <a:lnTo>
                    <a:pt x="4224" y="74756"/>
                  </a:lnTo>
                  <a:lnTo>
                    <a:pt x="4421" y="74539"/>
                  </a:lnTo>
                  <a:lnTo>
                    <a:pt x="4815" y="74141"/>
                  </a:lnTo>
                  <a:lnTo>
                    <a:pt x="5216" y="73816"/>
                  </a:lnTo>
                  <a:lnTo>
                    <a:pt x="5617" y="73563"/>
                  </a:lnTo>
                  <a:lnTo>
                    <a:pt x="6018" y="73346"/>
                  </a:lnTo>
                  <a:lnTo>
                    <a:pt x="6412" y="73201"/>
                  </a:lnTo>
                  <a:lnTo>
                    <a:pt x="6806" y="73093"/>
                  </a:lnTo>
                  <a:lnTo>
                    <a:pt x="7193" y="73056"/>
                  </a:lnTo>
                  <a:lnTo>
                    <a:pt x="7557" y="73020"/>
                  </a:lnTo>
                  <a:lnTo>
                    <a:pt x="7864" y="73020"/>
                  </a:lnTo>
                  <a:lnTo>
                    <a:pt x="8163" y="73056"/>
                  </a:lnTo>
                  <a:lnTo>
                    <a:pt x="8724" y="73201"/>
                  </a:lnTo>
                  <a:lnTo>
                    <a:pt x="9235" y="73346"/>
                  </a:lnTo>
                  <a:lnTo>
                    <a:pt x="9673" y="73527"/>
                  </a:lnTo>
                  <a:lnTo>
                    <a:pt x="10037" y="73707"/>
                  </a:lnTo>
                  <a:lnTo>
                    <a:pt x="10314" y="73888"/>
                  </a:lnTo>
                  <a:lnTo>
                    <a:pt x="10555" y="74069"/>
                  </a:lnTo>
                  <a:lnTo>
                    <a:pt x="10643" y="74069"/>
                  </a:lnTo>
                  <a:lnTo>
                    <a:pt x="10730" y="74033"/>
                  </a:lnTo>
                  <a:lnTo>
                    <a:pt x="10810" y="73924"/>
                  </a:lnTo>
                  <a:lnTo>
                    <a:pt x="10883" y="73780"/>
                  </a:lnTo>
                  <a:lnTo>
                    <a:pt x="10956" y="73563"/>
                  </a:lnTo>
                  <a:lnTo>
                    <a:pt x="11015" y="73273"/>
                  </a:lnTo>
                  <a:lnTo>
                    <a:pt x="11066" y="72948"/>
                  </a:lnTo>
                  <a:lnTo>
                    <a:pt x="11110" y="72586"/>
                  </a:lnTo>
                  <a:lnTo>
                    <a:pt x="11139" y="72188"/>
                  </a:lnTo>
                  <a:lnTo>
                    <a:pt x="11146" y="71754"/>
                  </a:lnTo>
                  <a:lnTo>
                    <a:pt x="11153" y="71357"/>
                  </a:lnTo>
                  <a:lnTo>
                    <a:pt x="11139" y="70959"/>
                  </a:lnTo>
                  <a:lnTo>
                    <a:pt x="11110" y="70561"/>
                  </a:lnTo>
                  <a:lnTo>
                    <a:pt x="11073" y="70199"/>
                  </a:lnTo>
                  <a:lnTo>
                    <a:pt x="11022" y="69874"/>
                  </a:lnTo>
                  <a:lnTo>
                    <a:pt x="10964" y="69548"/>
                  </a:lnTo>
                  <a:lnTo>
                    <a:pt x="10475" y="67559"/>
                  </a:lnTo>
                  <a:lnTo>
                    <a:pt x="9964" y="65353"/>
                  </a:lnTo>
                  <a:lnTo>
                    <a:pt x="9439" y="63002"/>
                  </a:lnTo>
                  <a:lnTo>
                    <a:pt x="8899" y="60507"/>
                  </a:lnTo>
                  <a:lnTo>
                    <a:pt x="8367" y="57939"/>
                  </a:lnTo>
                  <a:lnTo>
                    <a:pt x="7842" y="55299"/>
                  </a:lnTo>
                  <a:lnTo>
                    <a:pt x="7579" y="53961"/>
                  </a:lnTo>
                  <a:lnTo>
                    <a:pt x="7331" y="52622"/>
                  </a:lnTo>
                  <a:lnTo>
                    <a:pt x="7083" y="51284"/>
                  </a:lnTo>
                  <a:lnTo>
                    <a:pt x="6842" y="49946"/>
                  </a:lnTo>
                  <a:lnTo>
                    <a:pt x="6609" y="48608"/>
                  </a:lnTo>
                  <a:lnTo>
                    <a:pt x="6383" y="47306"/>
                  </a:lnTo>
                  <a:lnTo>
                    <a:pt x="6171" y="45968"/>
                  </a:lnTo>
                  <a:lnTo>
                    <a:pt x="5974" y="44702"/>
                  </a:lnTo>
                  <a:lnTo>
                    <a:pt x="5785" y="43400"/>
                  </a:lnTo>
                  <a:lnTo>
                    <a:pt x="5610" y="42170"/>
                  </a:lnTo>
                  <a:lnTo>
                    <a:pt x="5442" y="40941"/>
                  </a:lnTo>
                  <a:lnTo>
                    <a:pt x="5296" y="39747"/>
                  </a:lnTo>
                  <a:lnTo>
                    <a:pt x="5165" y="38590"/>
                  </a:lnTo>
                  <a:lnTo>
                    <a:pt x="5055" y="37469"/>
                  </a:lnTo>
                  <a:lnTo>
                    <a:pt x="4960" y="36420"/>
                  </a:lnTo>
                  <a:lnTo>
                    <a:pt x="4880" y="35371"/>
                  </a:lnTo>
                  <a:lnTo>
                    <a:pt x="4829" y="34395"/>
                  </a:lnTo>
                  <a:lnTo>
                    <a:pt x="4807" y="33925"/>
                  </a:lnTo>
                  <a:lnTo>
                    <a:pt x="4793" y="33491"/>
                  </a:lnTo>
                  <a:lnTo>
                    <a:pt x="4785" y="33057"/>
                  </a:lnTo>
                  <a:lnTo>
                    <a:pt x="4778" y="32623"/>
                  </a:lnTo>
                  <a:lnTo>
                    <a:pt x="4785" y="32189"/>
                  </a:lnTo>
                  <a:lnTo>
                    <a:pt x="4793" y="31791"/>
                  </a:lnTo>
                  <a:lnTo>
                    <a:pt x="4807" y="31429"/>
                  </a:lnTo>
                  <a:lnTo>
                    <a:pt x="4829" y="31067"/>
                  </a:lnTo>
                  <a:lnTo>
                    <a:pt x="4866" y="30670"/>
                  </a:lnTo>
                  <a:lnTo>
                    <a:pt x="4917" y="30272"/>
                  </a:lnTo>
                  <a:lnTo>
                    <a:pt x="4990" y="29874"/>
                  </a:lnTo>
                  <a:lnTo>
                    <a:pt x="5041" y="29657"/>
                  </a:lnTo>
                  <a:lnTo>
                    <a:pt x="5092" y="29476"/>
                  </a:lnTo>
                  <a:lnTo>
                    <a:pt x="5150" y="29259"/>
                  </a:lnTo>
                  <a:lnTo>
                    <a:pt x="5216" y="29078"/>
                  </a:lnTo>
                  <a:lnTo>
                    <a:pt x="5289" y="28897"/>
                  </a:lnTo>
                  <a:lnTo>
                    <a:pt x="5369" y="28717"/>
                  </a:lnTo>
                  <a:lnTo>
                    <a:pt x="5486" y="28500"/>
                  </a:lnTo>
                  <a:lnTo>
                    <a:pt x="5602" y="28319"/>
                  </a:lnTo>
                  <a:lnTo>
                    <a:pt x="5726" y="28138"/>
                  </a:lnTo>
                  <a:lnTo>
                    <a:pt x="5850" y="27993"/>
                  </a:lnTo>
                  <a:lnTo>
                    <a:pt x="5974" y="27885"/>
                  </a:lnTo>
                  <a:lnTo>
                    <a:pt x="6106" y="27812"/>
                  </a:lnTo>
                  <a:lnTo>
                    <a:pt x="6230" y="27776"/>
                  </a:lnTo>
                  <a:lnTo>
                    <a:pt x="6514" y="27776"/>
                  </a:lnTo>
                  <a:lnTo>
                    <a:pt x="6660" y="27849"/>
                  </a:lnTo>
                  <a:lnTo>
                    <a:pt x="6813" y="27921"/>
                  </a:lnTo>
                  <a:lnTo>
                    <a:pt x="6966" y="28066"/>
                  </a:lnTo>
                  <a:lnTo>
                    <a:pt x="7112" y="28210"/>
                  </a:lnTo>
                  <a:lnTo>
                    <a:pt x="7265" y="28391"/>
                  </a:lnTo>
                  <a:lnTo>
                    <a:pt x="7419" y="28608"/>
                  </a:lnTo>
                  <a:lnTo>
                    <a:pt x="7572" y="28861"/>
                  </a:lnTo>
                  <a:lnTo>
                    <a:pt x="7725" y="29151"/>
                  </a:lnTo>
                  <a:lnTo>
                    <a:pt x="7878" y="29440"/>
                  </a:lnTo>
                  <a:lnTo>
                    <a:pt x="8024" y="29765"/>
                  </a:lnTo>
                  <a:lnTo>
                    <a:pt x="8177" y="30127"/>
                  </a:lnTo>
                  <a:lnTo>
                    <a:pt x="8476" y="30923"/>
                  </a:lnTo>
                  <a:lnTo>
                    <a:pt x="8775" y="31791"/>
                  </a:lnTo>
                  <a:lnTo>
                    <a:pt x="9074" y="32731"/>
                  </a:lnTo>
                  <a:lnTo>
                    <a:pt x="9366" y="33708"/>
                  </a:lnTo>
                  <a:lnTo>
                    <a:pt x="9651" y="34793"/>
                  </a:lnTo>
                  <a:lnTo>
                    <a:pt x="9928" y="35914"/>
                  </a:lnTo>
                  <a:lnTo>
                    <a:pt x="10205" y="37035"/>
                  </a:lnTo>
                  <a:lnTo>
                    <a:pt x="10468" y="38228"/>
                  </a:lnTo>
                  <a:lnTo>
                    <a:pt x="10730" y="39422"/>
                  </a:lnTo>
                  <a:lnTo>
                    <a:pt x="10978" y="40615"/>
                  </a:lnTo>
                  <a:lnTo>
                    <a:pt x="11219" y="41845"/>
                  </a:lnTo>
                  <a:lnTo>
                    <a:pt x="11452" y="43038"/>
                  </a:lnTo>
                  <a:lnTo>
                    <a:pt x="11671" y="44196"/>
                  </a:lnTo>
                  <a:lnTo>
                    <a:pt x="11883" y="45353"/>
                  </a:lnTo>
                  <a:lnTo>
                    <a:pt x="12262" y="47559"/>
                  </a:lnTo>
                  <a:lnTo>
                    <a:pt x="12590" y="49512"/>
                  </a:lnTo>
                  <a:lnTo>
                    <a:pt x="12860" y="51176"/>
                  </a:lnTo>
                  <a:lnTo>
                    <a:pt x="13057" y="52478"/>
                  </a:lnTo>
                  <a:lnTo>
                    <a:pt x="13232" y="53671"/>
                  </a:lnTo>
                  <a:lnTo>
                    <a:pt x="13269" y="53924"/>
                  </a:lnTo>
                  <a:lnTo>
                    <a:pt x="13312" y="54141"/>
                  </a:lnTo>
                  <a:lnTo>
                    <a:pt x="13363" y="54322"/>
                  </a:lnTo>
                  <a:lnTo>
                    <a:pt x="13415" y="54503"/>
                  </a:lnTo>
                  <a:lnTo>
                    <a:pt x="13473" y="54612"/>
                  </a:lnTo>
                  <a:lnTo>
                    <a:pt x="13531" y="54684"/>
                  </a:lnTo>
                  <a:lnTo>
                    <a:pt x="13590" y="54756"/>
                  </a:lnTo>
                  <a:lnTo>
                    <a:pt x="13721" y="54756"/>
                  </a:lnTo>
                  <a:lnTo>
                    <a:pt x="13787" y="54684"/>
                  </a:lnTo>
                  <a:lnTo>
                    <a:pt x="13859" y="54539"/>
                  </a:lnTo>
                  <a:lnTo>
                    <a:pt x="13932" y="54358"/>
                  </a:lnTo>
                  <a:lnTo>
                    <a:pt x="13991" y="54141"/>
                  </a:lnTo>
                  <a:lnTo>
                    <a:pt x="14049" y="53852"/>
                  </a:lnTo>
                  <a:lnTo>
                    <a:pt x="14093" y="53527"/>
                  </a:lnTo>
                  <a:lnTo>
                    <a:pt x="14129" y="53201"/>
                  </a:lnTo>
                  <a:lnTo>
                    <a:pt x="14151" y="52839"/>
                  </a:lnTo>
                  <a:lnTo>
                    <a:pt x="14166" y="52442"/>
                  </a:lnTo>
                  <a:lnTo>
                    <a:pt x="14239" y="48753"/>
                  </a:lnTo>
                  <a:lnTo>
                    <a:pt x="14326" y="44919"/>
                  </a:lnTo>
                  <a:lnTo>
                    <a:pt x="14436" y="40977"/>
                  </a:lnTo>
                  <a:lnTo>
                    <a:pt x="14560" y="36999"/>
                  </a:lnTo>
                  <a:lnTo>
                    <a:pt x="14698" y="32984"/>
                  </a:lnTo>
                  <a:lnTo>
                    <a:pt x="14779" y="31031"/>
                  </a:lnTo>
                  <a:lnTo>
                    <a:pt x="14859" y="29078"/>
                  </a:lnTo>
                  <a:lnTo>
                    <a:pt x="14946" y="27125"/>
                  </a:lnTo>
                  <a:lnTo>
                    <a:pt x="15034" y="25245"/>
                  </a:lnTo>
                  <a:lnTo>
                    <a:pt x="15121" y="23400"/>
                  </a:lnTo>
                  <a:lnTo>
                    <a:pt x="15216" y="21592"/>
                  </a:lnTo>
                  <a:lnTo>
                    <a:pt x="15318" y="19856"/>
                  </a:lnTo>
                  <a:lnTo>
                    <a:pt x="15420" y="18192"/>
                  </a:lnTo>
                  <a:lnTo>
                    <a:pt x="15523" y="16565"/>
                  </a:lnTo>
                  <a:lnTo>
                    <a:pt x="15632" y="15046"/>
                  </a:lnTo>
                  <a:lnTo>
                    <a:pt x="15749" y="13599"/>
                  </a:lnTo>
                  <a:lnTo>
                    <a:pt x="15858" y="12225"/>
                  </a:lnTo>
                  <a:lnTo>
                    <a:pt x="15975" y="10959"/>
                  </a:lnTo>
                  <a:lnTo>
                    <a:pt x="16099" y="9802"/>
                  </a:lnTo>
                  <a:lnTo>
                    <a:pt x="16223" y="8753"/>
                  </a:lnTo>
                  <a:lnTo>
                    <a:pt x="16347" y="7812"/>
                  </a:lnTo>
                  <a:lnTo>
                    <a:pt x="16412" y="7415"/>
                  </a:lnTo>
                  <a:lnTo>
                    <a:pt x="16471" y="7017"/>
                  </a:lnTo>
                  <a:lnTo>
                    <a:pt x="16536" y="6655"/>
                  </a:lnTo>
                  <a:lnTo>
                    <a:pt x="16602" y="6330"/>
                  </a:lnTo>
                  <a:lnTo>
                    <a:pt x="16668" y="6040"/>
                  </a:lnTo>
                  <a:lnTo>
                    <a:pt x="16733" y="5787"/>
                  </a:lnTo>
                  <a:lnTo>
                    <a:pt x="16799" y="5570"/>
                  </a:lnTo>
                  <a:lnTo>
                    <a:pt x="16872" y="5425"/>
                  </a:lnTo>
                  <a:lnTo>
                    <a:pt x="16938" y="5281"/>
                  </a:lnTo>
                  <a:lnTo>
                    <a:pt x="17003" y="5172"/>
                  </a:lnTo>
                  <a:lnTo>
                    <a:pt x="17076" y="5100"/>
                  </a:lnTo>
                  <a:close/>
                  <a:moveTo>
                    <a:pt x="17025" y="1"/>
                  </a:moveTo>
                  <a:lnTo>
                    <a:pt x="16916" y="73"/>
                  </a:lnTo>
                  <a:lnTo>
                    <a:pt x="16799" y="181"/>
                  </a:lnTo>
                  <a:lnTo>
                    <a:pt x="16690" y="326"/>
                  </a:lnTo>
                  <a:lnTo>
                    <a:pt x="16588" y="543"/>
                  </a:lnTo>
                  <a:lnTo>
                    <a:pt x="16478" y="760"/>
                  </a:lnTo>
                  <a:lnTo>
                    <a:pt x="16376" y="1013"/>
                  </a:lnTo>
                  <a:lnTo>
                    <a:pt x="16274" y="1339"/>
                  </a:lnTo>
                  <a:lnTo>
                    <a:pt x="16172" y="1664"/>
                  </a:lnTo>
                  <a:lnTo>
                    <a:pt x="16077" y="2062"/>
                  </a:lnTo>
                  <a:lnTo>
                    <a:pt x="15982" y="2460"/>
                  </a:lnTo>
                  <a:lnTo>
                    <a:pt x="15887" y="2930"/>
                  </a:lnTo>
                  <a:lnTo>
                    <a:pt x="15800" y="3400"/>
                  </a:lnTo>
                  <a:lnTo>
                    <a:pt x="15705" y="3907"/>
                  </a:lnTo>
                  <a:lnTo>
                    <a:pt x="15617" y="4449"/>
                  </a:lnTo>
                  <a:lnTo>
                    <a:pt x="15530" y="5028"/>
                  </a:lnTo>
                  <a:lnTo>
                    <a:pt x="15450" y="5606"/>
                  </a:lnTo>
                  <a:lnTo>
                    <a:pt x="15369" y="6221"/>
                  </a:lnTo>
                  <a:lnTo>
                    <a:pt x="15209" y="7559"/>
                  </a:lnTo>
                  <a:lnTo>
                    <a:pt x="15056" y="8970"/>
                  </a:lnTo>
                  <a:lnTo>
                    <a:pt x="14910" y="10489"/>
                  </a:lnTo>
                  <a:lnTo>
                    <a:pt x="14771" y="12080"/>
                  </a:lnTo>
                  <a:lnTo>
                    <a:pt x="14647" y="13708"/>
                  </a:lnTo>
                  <a:lnTo>
                    <a:pt x="14516" y="15407"/>
                  </a:lnTo>
                  <a:lnTo>
                    <a:pt x="14399" y="17180"/>
                  </a:lnTo>
                  <a:lnTo>
                    <a:pt x="14290" y="18988"/>
                  </a:lnTo>
                  <a:lnTo>
                    <a:pt x="14188" y="20832"/>
                  </a:lnTo>
                  <a:lnTo>
                    <a:pt x="14086" y="22713"/>
                  </a:lnTo>
                  <a:lnTo>
                    <a:pt x="13991" y="24594"/>
                  </a:lnTo>
                  <a:lnTo>
                    <a:pt x="13903" y="26474"/>
                  </a:lnTo>
                  <a:lnTo>
                    <a:pt x="13823" y="28391"/>
                  </a:lnTo>
                  <a:lnTo>
                    <a:pt x="13743" y="30272"/>
                  </a:lnTo>
                  <a:lnTo>
                    <a:pt x="13670" y="32152"/>
                  </a:lnTo>
                  <a:lnTo>
                    <a:pt x="13546" y="35841"/>
                  </a:lnTo>
                  <a:lnTo>
                    <a:pt x="13436" y="39313"/>
                  </a:lnTo>
                  <a:lnTo>
                    <a:pt x="13349" y="42604"/>
                  </a:lnTo>
                  <a:lnTo>
                    <a:pt x="13276" y="45570"/>
                  </a:lnTo>
                  <a:lnTo>
                    <a:pt x="13006" y="43979"/>
                  </a:lnTo>
                  <a:lnTo>
                    <a:pt x="12707" y="42243"/>
                  </a:lnTo>
                  <a:lnTo>
                    <a:pt x="12371" y="40434"/>
                  </a:lnTo>
                  <a:lnTo>
                    <a:pt x="12014" y="38554"/>
                  </a:lnTo>
                  <a:lnTo>
                    <a:pt x="11627" y="36637"/>
                  </a:lnTo>
                  <a:lnTo>
                    <a:pt x="11430" y="35697"/>
                  </a:lnTo>
                  <a:lnTo>
                    <a:pt x="11226" y="34756"/>
                  </a:lnTo>
                  <a:lnTo>
                    <a:pt x="11015" y="33816"/>
                  </a:lnTo>
                  <a:lnTo>
                    <a:pt x="10796" y="32876"/>
                  </a:lnTo>
                  <a:lnTo>
                    <a:pt x="10577" y="31972"/>
                  </a:lnTo>
                  <a:lnTo>
                    <a:pt x="10351" y="31067"/>
                  </a:lnTo>
                  <a:lnTo>
                    <a:pt x="10118" y="30199"/>
                  </a:lnTo>
                  <a:lnTo>
                    <a:pt x="9884" y="29368"/>
                  </a:lnTo>
                  <a:lnTo>
                    <a:pt x="9643" y="28536"/>
                  </a:lnTo>
                  <a:lnTo>
                    <a:pt x="9403" y="27776"/>
                  </a:lnTo>
                  <a:lnTo>
                    <a:pt x="9162" y="27017"/>
                  </a:lnTo>
                  <a:lnTo>
                    <a:pt x="8914" y="26330"/>
                  </a:lnTo>
                  <a:lnTo>
                    <a:pt x="8666" y="25679"/>
                  </a:lnTo>
                  <a:lnTo>
                    <a:pt x="8418" y="25100"/>
                  </a:lnTo>
                  <a:lnTo>
                    <a:pt x="8163" y="24557"/>
                  </a:lnTo>
                  <a:lnTo>
                    <a:pt x="7907" y="24087"/>
                  </a:lnTo>
                  <a:lnTo>
                    <a:pt x="7652" y="23653"/>
                  </a:lnTo>
                  <a:lnTo>
                    <a:pt x="7397" y="23328"/>
                  </a:lnTo>
                  <a:lnTo>
                    <a:pt x="7134" y="23038"/>
                  </a:lnTo>
                  <a:lnTo>
                    <a:pt x="6879" y="22821"/>
                  </a:lnTo>
                  <a:lnTo>
                    <a:pt x="6616" y="22713"/>
                  </a:lnTo>
                  <a:lnTo>
                    <a:pt x="6361" y="22677"/>
                  </a:lnTo>
                  <a:lnTo>
                    <a:pt x="6179" y="22677"/>
                  </a:lnTo>
                  <a:lnTo>
                    <a:pt x="6004" y="22749"/>
                  </a:lnTo>
                  <a:lnTo>
                    <a:pt x="5829" y="22858"/>
                  </a:lnTo>
                  <a:lnTo>
                    <a:pt x="5653" y="23002"/>
                  </a:lnTo>
                  <a:lnTo>
                    <a:pt x="5478" y="23183"/>
                  </a:lnTo>
                  <a:lnTo>
                    <a:pt x="5311" y="23436"/>
                  </a:lnTo>
                  <a:lnTo>
                    <a:pt x="5143" y="23689"/>
                  </a:lnTo>
                  <a:lnTo>
                    <a:pt x="4975" y="24015"/>
                  </a:lnTo>
                  <a:lnTo>
                    <a:pt x="4822" y="24377"/>
                  </a:lnTo>
                  <a:lnTo>
                    <a:pt x="4676" y="24738"/>
                  </a:lnTo>
                  <a:lnTo>
                    <a:pt x="4545" y="25136"/>
                  </a:lnTo>
                  <a:lnTo>
                    <a:pt x="4428" y="25534"/>
                  </a:lnTo>
                  <a:lnTo>
                    <a:pt x="4326" y="26004"/>
                  </a:lnTo>
                  <a:lnTo>
                    <a:pt x="4231" y="26438"/>
                  </a:lnTo>
                  <a:lnTo>
                    <a:pt x="4144" y="26908"/>
                  </a:lnTo>
                  <a:lnTo>
                    <a:pt x="4071" y="27378"/>
                  </a:lnTo>
                  <a:lnTo>
                    <a:pt x="4012" y="27849"/>
                  </a:lnTo>
                  <a:lnTo>
                    <a:pt x="3954" y="28319"/>
                  </a:lnTo>
                  <a:lnTo>
                    <a:pt x="3910" y="28789"/>
                  </a:lnTo>
                  <a:lnTo>
                    <a:pt x="3866" y="29259"/>
                  </a:lnTo>
                  <a:lnTo>
                    <a:pt x="3837" y="29729"/>
                  </a:lnTo>
                  <a:lnTo>
                    <a:pt x="3808" y="30199"/>
                  </a:lnTo>
                  <a:lnTo>
                    <a:pt x="3793" y="30633"/>
                  </a:lnTo>
                  <a:lnTo>
                    <a:pt x="3772" y="31067"/>
                  </a:lnTo>
                  <a:lnTo>
                    <a:pt x="3764" y="31574"/>
                  </a:lnTo>
                  <a:lnTo>
                    <a:pt x="3757" y="32080"/>
                  </a:lnTo>
                  <a:lnTo>
                    <a:pt x="3757" y="32586"/>
                  </a:lnTo>
                  <a:lnTo>
                    <a:pt x="3757" y="33129"/>
                  </a:lnTo>
                  <a:lnTo>
                    <a:pt x="3772" y="33671"/>
                  </a:lnTo>
                  <a:lnTo>
                    <a:pt x="3786" y="34214"/>
                  </a:lnTo>
                  <a:lnTo>
                    <a:pt x="3801" y="34756"/>
                  </a:lnTo>
                  <a:lnTo>
                    <a:pt x="3830" y="35335"/>
                  </a:lnTo>
                  <a:lnTo>
                    <a:pt x="3888" y="36456"/>
                  </a:lnTo>
                  <a:lnTo>
                    <a:pt x="3976" y="37650"/>
                  </a:lnTo>
                  <a:lnTo>
                    <a:pt x="4071" y="38843"/>
                  </a:lnTo>
                  <a:lnTo>
                    <a:pt x="4187" y="40073"/>
                  </a:lnTo>
                  <a:lnTo>
                    <a:pt x="4311" y="41302"/>
                  </a:lnTo>
                  <a:lnTo>
                    <a:pt x="4457" y="42568"/>
                  </a:lnTo>
                  <a:lnTo>
                    <a:pt x="4610" y="43834"/>
                  </a:lnTo>
                  <a:lnTo>
                    <a:pt x="4778" y="45100"/>
                  </a:lnTo>
                  <a:lnTo>
                    <a:pt x="4953" y="46366"/>
                  </a:lnTo>
                  <a:lnTo>
                    <a:pt x="5143" y="47668"/>
                  </a:lnTo>
                  <a:lnTo>
                    <a:pt x="5340" y="48934"/>
                  </a:lnTo>
                  <a:lnTo>
                    <a:pt x="5544" y="50236"/>
                  </a:lnTo>
                  <a:lnTo>
                    <a:pt x="5756" y="51501"/>
                  </a:lnTo>
                  <a:lnTo>
                    <a:pt x="5974" y="52767"/>
                  </a:lnTo>
                  <a:lnTo>
                    <a:pt x="6193" y="54033"/>
                  </a:lnTo>
                  <a:lnTo>
                    <a:pt x="6419" y="55299"/>
                  </a:lnTo>
                  <a:lnTo>
                    <a:pt x="6879" y="57722"/>
                  </a:lnTo>
                  <a:lnTo>
                    <a:pt x="7338" y="60073"/>
                  </a:lnTo>
                  <a:lnTo>
                    <a:pt x="7798" y="62315"/>
                  </a:lnTo>
                  <a:lnTo>
                    <a:pt x="8243" y="64449"/>
                  </a:lnTo>
                  <a:lnTo>
                    <a:pt x="8666" y="66402"/>
                  </a:lnTo>
                  <a:lnTo>
                    <a:pt x="9060" y="68174"/>
                  </a:lnTo>
                  <a:lnTo>
                    <a:pt x="8630" y="68065"/>
                  </a:lnTo>
                  <a:lnTo>
                    <a:pt x="8170" y="67957"/>
                  </a:lnTo>
                  <a:lnTo>
                    <a:pt x="7674" y="67921"/>
                  </a:lnTo>
                  <a:lnTo>
                    <a:pt x="7156" y="67957"/>
                  </a:lnTo>
                  <a:lnTo>
                    <a:pt x="6616" y="68029"/>
                  </a:lnTo>
                  <a:lnTo>
                    <a:pt x="6339" y="68102"/>
                  </a:lnTo>
                  <a:lnTo>
                    <a:pt x="6062" y="68210"/>
                  </a:lnTo>
                  <a:lnTo>
                    <a:pt x="5785" y="68319"/>
                  </a:lnTo>
                  <a:lnTo>
                    <a:pt x="5500" y="68463"/>
                  </a:lnTo>
                  <a:lnTo>
                    <a:pt x="5223" y="68644"/>
                  </a:lnTo>
                  <a:lnTo>
                    <a:pt x="4939" y="68861"/>
                  </a:lnTo>
                  <a:lnTo>
                    <a:pt x="4661" y="69078"/>
                  </a:lnTo>
                  <a:lnTo>
                    <a:pt x="4384" y="69367"/>
                  </a:lnTo>
                  <a:lnTo>
                    <a:pt x="4107" y="69657"/>
                  </a:lnTo>
                  <a:lnTo>
                    <a:pt x="3837" y="70018"/>
                  </a:lnTo>
                  <a:lnTo>
                    <a:pt x="3567" y="70380"/>
                  </a:lnTo>
                  <a:lnTo>
                    <a:pt x="3297" y="70814"/>
                  </a:lnTo>
                  <a:lnTo>
                    <a:pt x="3042" y="71248"/>
                  </a:lnTo>
                  <a:lnTo>
                    <a:pt x="2787" y="71754"/>
                  </a:lnTo>
                  <a:lnTo>
                    <a:pt x="2539" y="72297"/>
                  </a:lnTo>
                  <a:lnTo>
                    <a:pt x="2298" y="72876"/>
                  </a:lnTo>
                  <a:lnTo>
                    <a:pt x="2065" y="73527"/>
                  </a:lnTo>
                  <a:lnTo>
                    <a:pt x="1839" y="74214"/>
                  </a:lnTo>
                  <a:lnTo>
                    <a:pt x="1627" y="74973"/>
                  </a:lnTo>
                  <a:lnTo>
                    <a:pt x="1415" y="75769"/>
                  </a:lnTo>
                  <a:lnTo>
                    <a:pt x="1226" y="76601"/>
                  </a:lnTo>
                  <a:lnTo>
                    <a:pt x="1043" y="77505"/>
                  </a:lnTo>
                  <a:lnTo>
                    <a:pt x="905" y="78264"/>
                  </a:lnTo>
                  <a:lnTo>
                    <a:pt x="781" y="79024"/>
                  </a:lnTo>
                  <a:lnTo>
                    <a:pt x="657" y="79856"/>
                  </a:lnTo>
                  <a:lnTo>
                    <a:pt x="555" y="80651"/>
                  </a:lnTo>
                  <a:lnTo>
                    <a:pt x="453" y="81519"/>
                  </a:lnTo>
                  <a:lnTo>
                    <a:pt x="365" y="82424"/>
                  </a:lnTo>
                  <a:lnTo>
                    <a:pt x="285" y="83328"/>
                  </a:lnTo>
                  <a:lnTo>
                    <a:pt x="219" y="84232"/>
                  </a:lnTo>
                  <a:lnTo>
                    <a:pt x="154" y="85208"/>
                  </a:lnTo>
                  <a:lnTo>
                    <a:pt x="110" y="86185"/>
                  </a:lnTo>
                  <a:lnTo>
                    <a:pt x="66" y="87197"/>
                  </a:lnTo>
                  <a:lnTo>
                    <a:pt x="37" y="88210"/>
                  </a:lnTo>
                  <a:lnTo>
                    <a:pt x="15" y="89259"/>
                  </a:lnTo>
                  <a:lnTo>
                    <a:pt x="0" y="90344"/>
                  </a:lnTo>
                  <a:lnTo>
                    <a:pt x="0" y="91429"/>
                  </a:lnTo>
                  <a:lnTo>
                    <a:pt x="8" y="92550"/>
                  </a:lnTo>
                  <a:lnTo>
                    <a:pt x="22" y="93201"/>
                  </a:lnTo>
                  <a:lnTo>
                    <a:pt x="37" y="93888"/>
                  </a:lnTo>
                  <a:lnTo>
                    <a:pt x="51" y="94539"/>
                  </a:lnTo>
                  <a:lnTo>
                    <a:pt x="81" y="95226"/>
                  </a:lnTo>
                  <a:lnTo>
                    <a:pt x="110" y="95877"/>
                  </a:lnTo>
                  <a:lnTo>
                    <a:pt x="154" y="96565"/>
                  </a:lnTo>
                  <a:lnTo>
                    <a:pt x="197" y="97216"/>
                  </a:lnTo>
                  <a:lnTo>
                    <a:pt x="248" y="97903"/>
                  </a:lnTo>
                  <a:lnTo>
                    <a:pt x="307" y="98554"/>
                  </a:lnTo>
                  <a:lnTo>
                    <a:pt x="380" y="99205"/>
                  </a:lnTo>
                  <a:lnTo>
                    <a:pt x="453" y="99856"/>
                  </a:lnTo>
                  <a:lnTo>
                    <a:pt x="540" y="100471"/>
                  </a:lnTo>
                  <a:lnTo>
                    <a:pt x="635" y="101085"/>
                  </a:lnTo>
                  <a:lnTo>
                    <a:pt x="737" y="101700"/>
                  </a:lnTo>
                  <a:lnTo>
                    <a:pt x="854" y="102279"/>
                  </a:lnTo>
                  <a:lnTo>
                    <a:pt x="978" y="102857"/>
                  </a:lnTo>
                  <a:lnTo>
                    <a:pt x="1109" y="103400"/>
                  </a:lnTo>
                  <a:lnTo>
                    <a:pt x="1255" y="103906"/>
                  </a:lnTo>
                  <a:lnTo>
                    <a:pt x="1415" y="104413"/>
                  </a:lnTo>
                  <a:lnTo>
                    <a:pt x="1583" y="104883"/>
                  </a:lnTo>
                  <a:lnTo>
                    <a:pt x="1766" y="105317"/>
                  </a:lnTo>
                  <a:lnTo>
                    <a:pt x="1955" y="105751"/>
                  </a:lnTo>
                  <a:lnTo>
                    <a:pt x="2159" y="106112"/>
                  </a:lnTo>
                  <a:lnTo>
                    <a:pt x="2378" y="106474"/>
                  </a:lnTo>
                  <a:lnTo>
                    <a:pt x="2612" y="106800"/>
                  </a:lnTo>
                  <a:lnTo>
                    <a:pt x="2860" y="107053"/>
                  </a:lnTo>
                  <a:lnTo>
                    <a:pt x="3122" y="107306"/>
                  </a:lnTo>
                  <a:lnTo>
                    <a:pt x="3400" y="107523"/>
                  </a:lnTo>
                  <a:lnTo>
                    <a:pt x="3691" y="107668"/>
                  </a:lnTo>
                  <a:lnTo>
                    <a:pt x="3998" y="107776"/>
                  </a:lnTo>
                  <a:lnTo>
                    <a:pt x="4319" y="107848"/>
                  </a:lnTo>
                  <a:lnTo>
                    <a:pt x="4654" y="107885"/>
                  </a:lnTo>
                  <a:lnTo>
                    <a:pt x="5092" y="107848"/>
                  </a:lnTo>
                  <a:lnTo>
                    <a:pt x="5529" y="107740"/>
                  </a:lnTo>
                  <a:lnTo>
                    <a:pt x="5967" y="107559"/>
                  </a:lnTo>
                  <a:lnTo>
                    <a:pt x="6412" y="107342"/>
                  </a:lnTo>
                  <a:lnTo>
                    <a:pt x="6850" y="107089"/>
                  </a:lnTo>
                  <a:lnTo>
                    <a:pt x="7287" y="106763"/>
                  </a:lnTo>
                  <a:lnTo>
                    <a:pt x="7718" y="106438"/>
                  </a:lnTo>
                  <a:lnTo>
                    <a:pt x="8141" y="106040"/>
                  </a:lnTo>
                  <a:lnTo>
                    <a:pt x="8549" y="105642"/>
                  </a:lnTo>
                  <a:lnTo>
                    <a:pt x="8950" y="105244"/>
                  </a:lnTo>
                  <a:lnTo>
                    <a:pt x="9337" y="104810"/>
                  </a:lnTo>
                  <a:lnTo>
                    <a:pt x="9702" y="104376"/>
                  </a:lnTo>
                  <a:lnTo>
                    <a:pt x="10380" y="103508"/>
                  </a:lnTo>
                  <a:lnTo>
                    <a:pt x="10964" y="102713"/>
                  </a:lnTo>
                  <a:lnTo>
                    <a:pt x="10810" y="104738"/>
                  </a:lnTo>
                  <a:lnTo>
                    <a:pt x="10650" y="106980"/>
                  </a:lnTo>
                  <a:lnTo>
                    <a:pt x="10482" y="109476"/>
                  </a:lnTo>
                  <a:lnTo>
                    <a:pt x="10307" y="112188"/>
                  </a:lnTo>
                  <a:lnTo>
                    <a:pt x="10139" y="115009"/>
                  </a:lnTo>
                  <a:lnTo>
                    <a:pt x="9972" y="117975"/>
                  </a:lnTo>
                  <a:lnTo>
                    <a:pt x="9899" y="119494"/>
                  </a:lnTo>
                  <a:lnTo>
                    <a:pt x="9826" y="121049"/>
                  </a:lnTo>
                  <a:lnTo>
                    <a:pt x="9753" y="122604"/>
                  </a:lnTo>
                  <a:lnTo>
                    <a:pt x="9687" y="124159"/>
                  </a:lnTo>
                  <a:lnTo>
                    <a:pt x="9629" y="125715"/>
                  </a:lnTo>
                  <a:lnTo>
                    <a:pt x="9578" y="127306"/>
                  </a:lnTo>
                  <a:lnTo>
                    <a:pt x="9527" y="128861"/>
                  </a:lnTo>
                  <a:lnTo>
                    <a:pt x="9490" y="130452"/>
                  </a:lnTo>
                  <a:lnTo>
                    <a:pt x="9461" y="132008"/>
                  </a:lnTo>
                  <a:lnTo>
                    <a:pt x="9439" y="133526"/>
                  </a:lnTo>
                  <a:lnTo>
                    <a:pt x="9425" y="135045"/>
                  </a:lnTo>
                  <a:lnTo>
                    <a:pt x="9417" y="136564"/>
                  </a:lnTo>
                  <a:lnTo>
                    <a:pt x="9425" y="138047"/>
                  </a:lnTo>
                  <a:lnTo>
                    <a:pt x="9439" y="139494"/>
                  </a:lnTo>
                  <a:lnTo>
                    <a:pt x="9468" y="140904"/>
                  </a:lnTo>
                  <a:lnTo>
                    <a:pt x="9505" y="142279"/>
                  </a:lnTo>
                  <a:lnTo>
                    <a:pt x="9556" y="143617"/>
                  </a:lnTo>
                  <a:lnTo>
                    <a:pt x="9622" y="144883"/>
                  </a:lnTo>
                  <a:lnTo>
                    <a:pt x="9702" y="146149"/>
                  </a:lnTo>
                  <a:lnTo>
                    <a:pt x="9746" y="146727"/>
                  </a:lnTo>
                  <a:lnTo>
                    <a:pt x="9797" y="147306"/>
                  </a:lnTo>
                  <a:lnTo>
                    <a:pt x="9862" y="148029"/>
                  </a:lnTo>
                  <a:lnTo>
                    <a:pt x="9935" y="148716"/>
                  </a:lnTo>
                  <a:lnTo>
                    <a:pt x="10008" y="149367"/>
                  </a:lnTo>
                  <a:lnTo>
                    <a:pt x="10096" y="150018"/>
                  </a:lnTo>
                  <a:lnTo>
                    <a:pt x="10183" y="150633"/>
                  </a:lnTo>
                  <a:lnTo>
                    <a:pt x="10271" y="151176"/>
                  </a:lnTo>
                  <a:lnTo>
                    <a:pt x="10373" y="151718"/>
                  </a:lnTo>
                  <a:lnTo>
                    <a:pt x="10475" y="152224"/>
                  </a:lnTo>
                  <a:lnTo>
                    <a:pt x="10577" y="152731"/>
                  </a:lnTo>
                  <a:lnTo>
                    <a:pt x="10694" y="153165"/>
                  </a:lnTo>
                  <a:lnTo>
                    <a:pt x="10810" y="153599"/>
                  </a:lnTo>
                  <a:lnTo>
                    <a:pt x="10934" y="153997"/>
                  </a:lnTo>
                  <a:lnTo>
                    <a:pt x="11058" y="154358"/>
                  </a:lnTo>
                  <a:lnTo>
                    <a:pt x="11190" y="154684"/>
                  </a:lnTo>
                  <a:lnTo>
                    <a:pt x="11328" y="154973"/>
                  </a:lnTo>
                  <a:lnTo>
                    <a:pt x="11474" y="155226"/>
                  </a:lnTo>
                  <a:lnTo>
                    <a:pt x="11598" y="155443"/>
                  </a:lnTo>
                  <a:lnTo>
                    <a:pt x="11730" y="155624"/>
                  </a:lnTo>
                  <a:lnTo>
                    <a:pt x="11854" y="155805"/>
                  </a:lnTo>
                  <a:lnTo>
                    <a:pt x="11985" y="155913"/>
                  </a:lnTo>
                  <a:lnTo>
                    <a:pt x="12109" y="156022"/>
                  </a:lnTo>
                  <a:lnTo>
                    <a:pt x="12240" y="156094"/>
                  </a:lnTo>
                  <a:lnTo>
                    <a:pt x="12364" y="156130"/>
                  </a:lnTo>
                  <a:lnTo>
                    <a:pt x="12634" y="156130"/>
                  </a:lnTo>
                  <a:lnTo>
                    <a:pt x="12773" y="156058"/>
                  </a:lnTo>
                  <a:lnTo>
                    <a:pt x="12911" y="155986"/>
                  </a:lnTo>
                  <a:lnTo>
                    <a:pt x="13050" y="155877"/>
                  </a:lnTo>
                  <a:lnTo>
                    <a:pt x="13181" y="155696"/>
                  </a:lnTo>
                  <a:lnTo>
                    <a:pt x="13320" y="155516"/>
                  </a:lnTo>
                  <a:lnTo>
                    <a:pt x="13451" y="155299"/>
                  </a:lnTo>
                  <a:lnTo>
                    <a:pt x="13575" y="155082"/>
                  </a:lnTo>
                  <a:lnTo>
                    <a:pt x="13699" y="154792"/>
                  </a:lnTo>
                  <a:lnTo>
                    <a:pt x="13823" y="154467"/>
                  </a:lnTo>
                  <a:lnTo>
                    <a:pt x="13947" y="154141"/>
                  </a:lnTo>
                  <a:lnTo>
                    <a:pt x="14071" y="153780"/>
                  </a:lnTo>
                  <a:lnTo>
                    <a:pt x="14188" y="153418"/>
                  </a:lnTo>
                  <a:lnTo>
                    <a:pt x="14304" y="152984"/>
                  </a:lnTo>
                  <a:lnTo>
                    <a:pt x="14421" y="152550"/>
                  </a:lnTo>
                  <a:lnTo>
                    <a:pt x="14531" y="152116"/>
                  </a:lnTo>
                  <a:lnTo>
                    <a:pt x="14640" y="151610"/>
                  </a:lnTo>
                  <a:lnTo>
                    <a:pt x="14749" y="151103"/>
                  </a:lnTo>
                  <a:lnTo>
                    <a:pt x="14961" y="150054"/>
                  </a:lnTo>
                  <a:lnTo>
                    <a:pt x="15165" y="148897"/>
                  </a:lnTo>
                  <a:lnTo>
                    <a:pt x="15362" y="147668"/>
                  </a:lnTo>
                  <a:lnTo>
                    <a:pt x="15544" y="146402"/>
                  </a:lnTo>
                  <a:lnTo>
                    <a:pt x="15727" y="145064"/>
                  </a:lnTo>
                  <a:lnTo>
                    <a:pt x="15902" y="143653"/>
                  </a:lnTo>
                  <a:lnTo>
                    <a:pt x="16070" y="142206"/>
                  </a:lnTo>
                  <a:lnTo>
                    <a:pt x="16230" y="140724"/>
                  </a:lnTo>
                  <a:lnTo>
                    <a:pt x="16383" y="139241"/>
                  </a:lnTo>
                  <a:lnTo>
                    <a:pt x="16529" y="137686"/>
                  </a:lnTo>
                  <a:lnTo>
                    <a:pt x="16668" y="136130"/>
                  </a:lnTo>
                  <a:lnTo>
                    <a:pt x="16799" y="134539"/>
                  </a:lnTo>
                  <a:lnTo>
                    <a:pt x="16923" y="132984"/>
                  </a:lnTo>
                  <a:lnTo>
                    <a:pt x="17047" y="131393"/>
                  </a:lnTo>
                  <a:lnTo>
                    <a:pt x="17156" y="129838"/>
                  </a:lnTo>
                  <a:lnTo>
                    <a:pt x="17266" y="128282"/>
                  </a:lnTo>
                  <a:lnTo>
                    <a:pt x="17361" y="126727"/>
                  </a:lnTo>
                  <a:lnTo>
                    <a:pt x="17543" y="123762"/>
                  </a:lnTo>
                  <a:lnTo>
                    <a:pt x="17704" y="120904"/>
                  </a:lnTo>
                  <a:lnTo>
                    <a:pt x="17835" y="118300"/>
                  </a:lnTo>
                  <a:lnTo>
                    <a:pt x="18054" y="120543"/>
                  </a:lnTo>
                  <a:lnTo>
                    <a:pt x="18309" y="123002"/>
                  </a:lnTo>
                  <a:lnTo>
                    <a:pt x="18586" y="125570"/>
                  </a:lnTo>
                  <a:lnTo>
                    <a:pt x="18732" y="126908"/>
                  </a:lnTo>
                  <a:lnTo>
                    <a:pt x="18893" y="128246"/>
                  </a:lnTo>
                  <a:lnTo>
                    <a:pt x="19053" y="129584"/>
                  </a:lnTo>
                  <a:lnTo>
                    <a:pt x="19221" y="130923"/>
                  </a:lnTo>
                  <a:lnTo>
                    <a:pt x="19403" y="132261"/>
                  </a:lnTo>
                  <a:lnTo>
                    <a:pt x="19585" y="133599"/>
                  </a:lnTo>
                  <a:lnTo>
                    <a:pt x="19768" y="134937"/>
                  </a:lnTo>
                  <a:lnTo>
                    <a:pt x="19965" y="136275"/>
                  </a:lnTo>
                  <a:lnTo>
                    <a:pt x="20169" y="137541"/>
                  </a:lnTo>
                  <a:lnTo>
                    <a:pt x="20373" y="138807"/>
                  </a:lnTo>
                  <a:lnTo>
                    <a:pt x="20585" y="140036"/>
                  </a:lnTo>
                  <a:lnTo>
                    <a:pt x="20804" y="141230"/>
                  </a:lnTo>
                  <a:lnTo>
                    <a:pt x="21030" y="142387"/>
                  </a:lnTo>
                  <a:lnTo>
                    <a:pt x="21256" y="143472"/>
                  </a:lnTo>
                  <a:lnTo>
                    <a:pt x="21489" y="144485"/>
                  </a:lnTo>
                  <a:lnTo>
                    <a:pt x="21730" y="145461"/>
                  </a:lnTo>
                  <a:lnTo>
                    <a:pt x="21971" y="146402"/>
                  </a:lnTo>
                  <a:lnTo>
                    <a:pt x="22219" y="147234"/>
                  </a:lnTo>
                  <a:lnTo>
                    <a:pt x="22474" y="147993"/>
                  </a:lnTo>
                  <a:lnTo>
                    <a:pt x="22605" y="148318"/>
                  </a:lnTo>
                  <a:lnTo>
                    <a:pt x="22729" y="148644"/>
                  </a:lnTo>
                  <a:lnTo>
                    <a:pt x="22861" y="148969"/>
                  </a:lnTo>
                  <a:lnTo>
                    <a:pt x="22992" y="149259"/>
                  </a:lnTo>
                  <a:lnTo>
                    <a:pt x="23131" y="149512"/>
                  </a:lnTo>
                  <a:lnTo>
                    <a:pt x="23262" y="149729"/>
                  </a:lnTo>
                  <a:lnTo>
                    <a:pt x="23400" y="149946"/>
                  </a:lnTo>
                  <a:lnTo>
                    <a:pt x="23532" y="150127"/>
                  </a:lnTo>
                  <a:lnTo>
                    <a:pt x="23670" y="150271"/>
                  </a:lnTo>
                  <a:lnTo>
                    <a:pt x="23809" y="150416"/>
                  </a:lnTo>
                  <a:lnTo>
                    <a:pt x="23947" y="150525"/>
                  </a:lnTo>
                  <a:lnTo>
                    <a:pt x="24086" y="150597"/>
                  </a:lnTo>
                  <a:lnTo>
                    <a:pt x="24232" y="150633"/>
                  </a:lnTo>
                  <a:lnTo>
                    <a:pt x="24546" y="150633"/>
                  </a:lnTo>
                  <a:lnTo>
                    <a:pt x="24713" y="150561"/>
                  </a:lnTo>
                  <a:lnTo>
                    <a:pt x="24881" y="150452"/>
                  </a:lnTo>
                  <a:lnTo>
                    <a:pt x="25056" y="150308"/>
                  </a:lnTo>
                  <a:lnTo>
                    <a:pt x="25224" y="150127"/>
                  </a:lnTo>
                  <a:lnTo>
                    <a:pt x="25392" y="149874"/>
                  </a:lnTo>
                  <a:lnTo>
                    <a:pt x="25559" y="149584"/>
                  </a:lnTo>
                  <a:lnTo>
                    <a:pt x="25727" y="149259"/>
                  </a:lnTo>
                  <a:lnTo>
                    <a:pt x="25880" y="148933"/>
                  </a:lnTo>
                  <a:lnTo>
                    <a:pt x="26034" y="148535"/>
                  </a:lnTo>
                  <a:lnTo>
                    <a:pt x="26172" y="148138"/>
                  </a:lnTo>
                  <a:lnTo>
                    <a:pt x="26304" y="147704"/>
                  </a:lnTo>
                  <a:lnTo>
                    <a:pt x="26435" y="147234"/>
                  </a:lnTo>
                  <a:lnTo>
                    <a:pt x="26552" y="146763"/>
                  </a:lnTo>
                  <a:lnTo>
                    <a:pt x="26668" y="146221"/>
                  </a:lnTo>
                  <a:lnTo>
                    <a:pt x="26770" y="145678"/>
                  </a:lnTo>
                  <a:lnTo>
                    <a:pt x="26865" y="145100"/>
                  </a:lnTo>
                  <a:lnTo>
                    <a:pt x="26960" y="144485"/>
                  </a:lnTo>
                  <a:lnTo>
                    <a:pt x="27040" y="143870"/>
                  </a:lnTo>
                  <a:lnTo>
                    <a:pt x="27113" y="143183"/>
                  </a:lnTo>
                  <a:lnTo>
                    <a:pt x="27179" y="142496"/>
                  </a:lnTo>
                  <a:lnTo>
                    <a:pt x="27244" y="141772"/>
                  </a:lnTo>
                  <a:lnTo>
                    <a:pt x="27296" y="141013"/>
                  </a:lnTo>
                  <a:lnTo>
                    <a:pt x="27339" y="140253"/>
                  </a:lnTo>
                  <a:lnTo>
                    <a:pt x="27368" y="139675"/>
                  </a:lnTo>
                  <a:lnTo>
                    <a:pt x="27390" y="139096"/>
                  </a:lnTo>
                  <a:lnTo>
                    <a:pt x="27405" y="138517"/>
                  </a:lnTo>
                  <a:lnTo>
                    <a:pt x="27420" y="137903"/>
                  </a:lnTo>
                  <a:lnTo>
                    <a:pt x="27441" y="136673"/>
                  </a:lnTo>
                  <a:lnTo>
                    <a:pt x="27441" y="135407"/>
                  </a:lnTo>
                  <a:lnTo>
                    <a:pt x="27427" y="134105"/>
                  </a:lnTo>
                  <a:lnTo>
                    <a:pt x="27405" y="132767"/>
                  </a:lnTo>
                  <a:lnTo>
                    <a:pt x="27361" y="131429"/>
                  </a:lnTo>
                  <a:lnTo>
                    <a:pt x="27310" y="130055"/>
                  </a:lnTo>
                  <a:lnTo>
                    <a:pt x="27244" y="128680"/>
                  </a:lnTo>
                  <a:lnTo>
                    <a:pt x="27172" y="127270"/>
                  </a:lnTo>
                  <a:lnTo>
                    <a:pt x="27084" y="125823"/>
                  </a:lnTo>
                  <a:lnTo>
                    <a:pt x="26989" y="124413"/>
                  </a:lnTo>
                  <a:lnTo>
                    <a:pt x="26880" y="122966"/>
                  </a:lnTo>
                  <a:lnTo>
                    <a:pt x="26770" y="121519"/>
                  </a:lnTo>
                  <a:lnTo>
                    <a:pt x="26646" y="120073"/>
                  </a:lnTo>
                  <a:lnTo>
                    <a:pt x="26515" y="118626"/>
                  </a:lnTo>
                  <a:lnTo>
                    <a:pt x="26384" y="117179"/>
                  </a:lnTo>
                  <a:lnTo>
                    <a:pt x="26245" y="115733"/>
                  </a:lnTo>
                  <a:lnTo>
                    <a:pt x="26099" y="114322"/>
                  </a:lnTo>
                  <a:lnTo>
                    <a:pt x="25953" y="112912"/>
                  </a:lnTo>
                  <a:lnTo>
                    <a:pt x="25647" y="110163"/>
                  </a:lnTo>
                  <a:lnTo>
                    <a:pt x="25333" y="107487"/>
                  </a:lnTo>
                  <a:lnTo>
                    <a:pt x="25020" y="104919"/>
                  </a:lnTo>
                  <a:lnTo>
                    <a:pt x="24706" y="102496"/>
                  </a:lnTo>
                  <a:lnTo>
                    <a:pt x="24407" y="100217"/>
                  </a:lnTo>
                  <a:lnTo>
                    <a:pt x="24123" y="98156"/>
                  </a:lnTo>
                  <a:lnTo>
                    <a:pt x="24123" y="98156"/>
                  </a:lnTo>
                  <a:lnTo>
                    <a:pt x="24706" y="99132"/>
                  </a:lnTo>
                  <a:lnTo>
                    <a:pt x="25020" y="99675"/>
                  </a:lnTo>
                  <a:lnTo>
                    <a:pt x="25341" y="100181"/>
                  </a:lnTo>
                  <a:lnTo>
                    <a:pt x="25676" y="100651"/>
                  </a:lnTo>
                  <a:lnTo>
                    <a:pt x="26026" y="101158"/>
                  </a:lnTo>
                  <a:lnTo>
                    <a:pt x="26384" y="101628"/>
                  </a:lnTo>
                  <a:lnTo>
                    <a:pt x="26741" y="102062"/>
                  </a:lnTo>
                  <a:lnTo>
                    <a:pt x="27113" y="102460"/>
                  </a:lnTo>
                  <a:lnTo>
                    <a:pt x="27485" y="102821"/>
                  </a:lnTo>
                  <a:lnTo>
                    <a:pt x="27857" y="103183"/>
                  </a:lnTo>
                  <a:lnTo>
                    <a:pt x="28236" y="103436"/>
                  </a:lnTo>
                  <a:lnTo>
                    <a:pt x="28616" y="103689"/>
                  </a:lnTo>
                  <a:lnTo>
                    <a:pt x="28988" y="103834"/>
                  </a:lnTo>
                  <a:lnTo>
                    <a:pt x="29367" y="103942"/>
                  </a:lnTo>
                  <a:lnTo>
                    <a:pt x="29732" y="103979"/>
                  </a:lnTo>
                  <a:lnTo>
                    <a:pt x="30009" y="103979"/>
                  </a:lnTo>
                  <a:lnTo>
                    <a:pt x="30272" y="103906"/>
                  </a:lnTo>
                  <a:lnTo>
                    <a:pt x="30520" y="103798"/>
                  </a:lnTo>
                  <a:lnTo>
                    <a:pt x="30760" y="103653"/>
                  </a:lnTo>
                  <a:lnTo>
                    <a:pt x="30986" y="103472"/>
                  </a:lnTo>
                  <a:lnTo>
                    <a:pt x="31213" y="103255"/>
                  </a:lnTo>
                  <a:lnTo>
                    <a:pt x="31417" y="103002"/>
                  </a:lnTo>
                  <a:lnTo>
                    <a:pt x="31621" y="102713"/>
                  </a:lnTo>
                  <a:lnTo>
                    <a:pt x="31811" y="102423"/>
                  </a:lnTo>
                  <a:lnTo>
                    <a:pt x="31993" y="102062"/>
                  </a:lnTo>
                  <a:lnTo>
                    <a:pt x="32168" y="101700"/>
                  </a:lnTo>
                  <a:lnTo>
                    <a:pt x="32329" y="101302"/>
                  </a:lnTo>
                  <a:lnTo>
                    <a:pt x="32482" y="100868"/>
                  </a:lnTo>
                  <a:lnTo>
                    <a:pt x="32635" y="100434"/>
                  </a:lnTo>
                  <a:lnTo>
                    <a:pt x="32774" y="99964"/>
                  </a:lnTo>
                  <a:lnTo>
                    <a:pt x="32905" y="99494"/>
                  </a:lnTo>
                  <a:lnTo>
                    <a:pt x="33022" y="98988"/>
                  </a:lnTo>
                  <a:lnTo>
                    <a:pt x="33138" y="98445"/>
                  </a:lnTo>
                  <a:lnTo>
                    <a:pt x="33248" y="97939"/>
                  </a:lnTo>
                  <a:lnTo>
                    <a:pt x="33350" y="97360"/>
                  </a:lnTo>
                  <a:lnTo>
                    <a:pt x="33445" y="96818"/>
                  </a:lnTo>
                  <a:lnTo>
                    <a:pt x="33532" y="96239"/>
                  </a:lnTo>
                  <a:lnTo>
                    <a:pt x="33620" y="95660"/>
                  </a:lnTo>
                  <a:lnTo>
                    <a:pt x="33693" y="95082"/>
                  </a:lnTo>
                  <a:lnTo>
                    <a:pt x="33766" y="94467"/>
                  </a:lnTo>
                  <a:lnTo>
                    <a:pt x="33831" y="93888"/>
                  </a:lnTo>
                  <a:lnTo>
                    <a:pt x="33890" y="93273"/>
                  </a:lnTo>
                  <a:lnTo>
                    <a:pt x="33941" y="92695"/>
                  </a:lnTo>
                  <a:lnTo>
                    <a:pt x="34035" y="91501"/>
                  </a:lnTo>
                  <a:lnTo>
                    <a:pt x="34116" y="90308"/>
                  </a:lnTo>
                  <a:lnTo>
                    <a:pt x="34152" y="89584"/>
                  </a:lnTo>
                  <a:lnTo>
                    <a:pt x="34181" y="88861"/>
                  </a:lnTo>
                  <a:lnTo>
                    <a:pt x="34203" y="88174"/>
                  </a:lnTo>
                  <a:lnTo>
                    <a:pt x="34218" y="87487"/>
                  </a:lnTo>
                  <a:lnTo>
                    <a:pt x="34218" y="86800"/>
                  </a:lnTo>
                  <a:lnTo>
                    <a:pt x="34218" y="86112"/>
                  </a:lnTo>
                  <a:lnTo>
                    <a:pt x="34210" y="85425"/>
                  </a:lnTo>
                  <a:lnTo>
                    <a:pt x="34189" y="84738"/>
                  </a:lnTo>
                  <a:lnTo>
                    <a:pt x="34167" y="84087"/>
                  </a:lnTo>
                  <a:lnTo>
                    <a:pt x="34130" y="83436"/>
                  </a:lnTo>
                  <a:lnTo>
                    <a:pt x="34086" y="82785"/>
                  </a:lnTo>
                  <a:lnTo>
                    <a:pt x="34035" y="82134"/>
                  </a:lnTo>
                  <a:lnTo>
                    <a:pt x="33984" y="81519"/>
                  </a:lnTo>
                  <a:lnTo>
                    <a:pt x="33919" y="80905"/>
                  </a:lnTo>
                  <a:lnTo>
                    <a:pt x="33846" y="80290"/>
                  </a:lnTo>
                  <a:lnTo>
                    <a:pt x="33758" y="79675"/>
                  </a:lnTo>
                  <a:lnTo>
                    <a:pt x="33627" y="78807"/>
                  </a:lnTo>
                  <a:lnTo>
                    <a:pt x="33481" y="77975"/>
                  </a:lnTo>
                  <a:lnTo>
                    <a:pt x="33313" y="77143"/>
                  </a:lnTo>
                  <a:lnTo>
                    <a:pt x="33138" y="76384"/>
                  </a:lnTo>
                  <a:lnTo>
                    <a:pt x="32949" y="75624"/>
                  </a:lnTo>
                  <a:lnTo>
                    <a:pt x="32744" y="74901"/>
                  </a:lnTo>
                  <a:lnTo>
                    <a:pt x="32526" y="74178"/>
                  </a:lnTo>
                  <a:lnTo>
                    <a:pt x="32292" y="73527"/>
                  </a:lnTo>
                  <a:lnTo>
                    <a:pt x="32051" y="72876"/>
                  </a:lnTo>
                  <a:lnTo>
                    <a:pt x="31796" y="72261"/>
                  </a:lnTo>
                  <a:lnTo>
                    <a:pt x="31533" y="71646"/>
                  </a:lnTo>
                  <a:lnTo>
                    <a:pt x="31264" y="71103"/>
                  </a:lnTo>
                  <a:lnTo>
                    <a:pt x="30979" y="70561"/>
                  </a:lnTo>
                  <a:lnTo>
                    <a:pt x="30695" y="70018"/>
                  </a:lnTo>
                  <a:lnTo>
                    <a:pt x="30396" y="69548"/>
                  </a:lnTo>
                  <a:lnTo>
                    <a:pt x="30089" y="69042"/>
                  </a:lnTo>
                  <a:lnTo>
                    <a:pt x="29776" y="68608"/>
                  </a:lnTo>
                  <a:lnTo>
                    <a:pt x="29455" y="68174"/>
                  </a:lnTo>
                  <a:lnTo>
                    <a:pt x="29126" y="67776"/>
                  </a:lnTo>
                  <a:lnTo>
                    <a:pt x="28798" y="67378"/>
                  </a:lnTo>
                  <a:lnTo>
                    <a:pt x="28463" y="67017"/>
                  </a:lnTo>
                  <a:lnTo>
                    <a:pt x="28127" y="66655"/>
                  </a:lnTo>
                  <a:lnTo>
                    <a:pt x="27441" y="66040"/>
                  </a:lnTo>
                  <a:lnTo>
                    <a:pt x="26741" y="65462"/>
                  </a:lnTo>
                  <a:lnTo>
                    <a:pt x="26041" y="64955"/>
                  </a:lnTo>
                  <a:lnTo>
                    <a:pt x="25341" y="64521"/>
                  </a:lnTo>
                  <a:lnTo>
                    <a:pt x="24648" y="64160"/>
                  </a:lnTo>
                  <a:lnTo>
                    <a:pt x="24845" y="63364"/>
                  </a:lnTo>
                  <a:lnTo>
                    <a:pt x="25042" y="62568"/>
                  </a:lnTo>
                  <a:lnTo>
                    <a:pt x="25239" y="61700"/>
                  </a:lnTo>
                  <a:lnTo>
                    <a:pt x="25443" y="60796"/>
                  </a:lnTo>
                  <a:lnTo>
                    <a:pt x="25640" y="59820"/>
                  </a:lnTo>
                  <a:lnTo>
                    <a:pt x="25844" y="58843"/>
                  </a:lnTo>
                  <a:lnTo>
                    <a:pt x="26048" y="57830"/>
                  </a:lnTo>
                  <a:lnTo>
                    <a:pt x="26252" y="56745"/>
                  </a:lnTo>
                  <a:lnTo>
                    <a:pt x="26457" y="55660"/>
                  </a:lnTo>
                  <a:lnTo>
                    <a:pt x="26661" y="54539"/>
                  </a:lnTo>
                  <a:lnTo>
                    <a:pt x="26865" y="53382"/>
                  </a:lnTo>
                  <a:lnTo>
                    <a:pt x="27062" y="52225"/>
                  </a:lnTo>
                  <a:lnTo>
                    <a:pt x="27252" y="51031"/>
                  </a:lnTo>
                  <a:lnTo>
                    <a:pt x="27449" y="49838"/>
                  </a:lnTo>
                  <a:lnTo>
                    <a:pt x="27631" y="48608"/>
                  </a:lnTo>
                  <a:lnTo>
                    <a:pt x="27813" y="47378"/>
                  </a:lnTo>
                  <a:lnTo>
                    <a:pt x="27988" y="46113"/>
                  </a:lnTo>
                  <a:lnTo>
                    <a:pt x="28164" y="44883"/>
                  </a:lnTo>
                  <a:lnTo>
                    <a:pt x="28324" y="43617"/>
                  </a:lnTo>
                  <a:lnTo>
                    <a:pt x="28484" y="42351"/>
                  </a:lnTo>
                  <a:lnTo>
                    <a:pt x="28630" y="41122"/>
                  </a:lnTo>
                  <a:lnTo>
                    <a:pt x="28776" y="39856"/>
                  </a:lnTo>
                  <a:lnTo>
                    <a:pt x="28908" y="38626"/>
                  </a:lnTo>
                  <a:lnTo>
                    <a:pt x="29032" y="37396"/>
                  </a:lnTo>
                  <a:lnTo>
                    <a:pt x="29141" y="36167"/>
                  </a:lnTo>
                  <a:lnTo>
                    <a:pt x="29243" y="34973"/>
                  </a:lnTo>
                  <a:lnTo>
                    <a:pt x="29331" y="33780"/>
                  </a:lnTo>
                  <a:lnTo>
                    <a:pt x="29411" y="32623"/>
                  </a:lnTo>
                  <a:lnTo>
                    <a:pt x="29477" y="31465"/>
                  </a:lnTo>
                  <a:lnTo>
                    <a:pt x="29535" y="30344"/>
                  </a:lnTo>
                  <a:lnTo>
                    <a:pt x="29571" y="29259"/>
                  </a:lnTo>
                  <a:lnTo>
                    <a:pt x="29601" y="28210"/>
                  </a:lnTo>
                  <a:lnTo>
                    <a:pt x="29608" y="27595"/>
                  </a:lnTo>
                  <a:lnTo>
                    <a:pt x="29615" y="27017"/>
                  </a:lnTo>
                  <a:lnTo>
                    <a:pt x="29608" y="26474"/>
                  </a:lnTo>
                  <a:lnTo>
                    <a:pt x="29608" y="25896"/>
                  </a:lnTo>
                  <a:lnTo>
                    <a:pt x="29593" y="25353"/>
                  </a:lnTo>
                  <a:lnTo>
                    <a:pt x="29579" y="24847"/>
                  </a:lnTo>
                  <a:lnTo>
                    <a:pt x="29564" y="24304"/>
                  </a:lnTo>
                  <a:lnTo>
                    <a:pt x="29542" y="23834"/>
                  </a:lnTo>
                  <a:lnTo>
                    <a:pt x="29513" y="23328"/>
                  </a:lnTo>
                  <a:lnTo>
                    <a:pt x="29477" y="22858"/>
                  </a:lnTo>
                  <a:lnTo>
                    <a:pt x="29440" y="22387"/>
                  </a:lnTo>
                  <a:lnTo>
                    <a:pt x="29404" y="21953"/>
                  </a:lnTo>
                  <a:lnTo>
                    <a:pt x="29353" y="21519"/>
                  </a:lnTo>
                  <a:lnTo>
                    <a:pt x="29309" y="21122"/>
                  </a:lnTo>
                  <a:lnTo>
                    <a:pt x="29250" y="20724"/>
                  </a:lnTo>
                  <a:lnTo>
                    <a:pt x="29192" y="20326"/>
                  </a:lnTo>
                  <a:lnTo>
                    <a:pt x="29134" y="19964"/>
                  </a:lnTo>
                  <a:lnTo>
                    <a:pt x="29061" y="19603"/>
                  </a:lnTo>
                  <a:lnTo>
                    <a:pt x="28995" y="19277"/>
                  </a:lnTo>
                  <a:lnTo>
                    <a:pt x="28915" y="18952"/>
                  </a:lnTo>
                  <a:lnTo>
                    <a:pt x="28835" y="18662"/>
                  </a:lnTo>
                  <a:lnTo>
                    <a:pt x="28754" y="18373"/>
                  </a:lnTo>
                  <a:lnTo>
                    <a:pt x="28667" y="18084"/>
                  </a:lnTo>
                  <a:lnTo>
                    <a:pt x="28572" y="17831"/>
                  </a:lnTo>
                  <a:lnTo>
                    <a:pt x="28477" y="17577"/>
                  </a:lnTo>
                  <a:lnTo>
                    <a:pt x="28375" y="17360"/>
                  </a:lnTo>
                  <a:lnTo>
                    <a:pt x="28273" y="17180"/>
                  </a:lnTo>
                  <a:lnTo>
                    <a:pt x="28164" y="16963"/>
                  </a:lnTo>
                  <a:lnTo>
                    <a:pt x="28054" y="16782"/>
                  </a:lnTo>
                  <a:lnTo>
                    <a:pt x="27937" y="16637"/>
                  </a:lnTo>
                  <a:lnTo>
                    <a:pt x="27689" y="16384"/>
                  </a:lnTo>
                  <a:lnTo>
                    <a:pt x="27536" y="16239"/>
                  </a:lnTo>
                  <a:lnTo>
                    <a:pt x="27383" y="16167"/>
                  </a:lnTo>
                  <a:lnTo>
                    <a:pt x="27230" y="16095"/>
                  </a:lnTo>
                  <a:lnTo>
                    <a:pt x="27077" y="16022"/>
                  </a:lnTo>
                  <a:lnTo>
                    <a:pt x="26639" y="16022"/>
                  </a:lnTo>
                  <a:lnTo>
                    <a:pt x="26493" y="16058"/>
                  </a:lnTo>
                  <a:lnTo>
                    <a:pt x="26347" y="16131"/>
                  </a:lnTo>
                  <a:lnTo>
                    <a:pt x="26209" y="16239"/>
                  </a:lnTo>
                  <a:lnTo>
                    <a:pt x="26070" y="16348"/>
                  </a:lnTo>
                  <a:lnTo>
                    <a:pt x="25932" y="16492"/>
                  </a:lnTo>
                  <a:lnTo>
                    <a:pt x="25654" y="16818"/>
                  </a:lnTo>
                  <a:lnTo>
                    <a:pt x="25392" y="17216"/>
                  </a:lnTo>
                  <a:lnTo>
                    <a:pt x="25129" y="17686"/>
                  </a:lnTo>
                  <a:lnTo>
                    <a:pt x="24874" y="18228"/>
                  </a:lnTo>
                  <a:lnTo>
                    <a:pt x="24626" y="18843"/>
                  </a:lnTo>
                  <a:lnTo>
                    <a:pt x="24385" y="19530"/>
                  </a:lnTo>
                  <a:lnTo>
                    <a:pt x="24152" y="20254"/>
                  </a:lnTo>
                  <a:lnTo>
                    <a:pt x="23918" y="21049"/>
                  </a:lnTo>
                  <a:lnTo>
                    <a:pt x="23699" y="21881"/>
                  </a:lnTo>
                  <a:lnTo>
                    <a:pt x="23481" y="22785"/>
                  </a:lnTo>
                  <a:lnTo>
                    <a:pt x="23269" y="23689"/>
                  </a:lnTo>
                  <a:lnTo>
                    <a:pt x="23065" y="24666"/>
                  </a:lnTo>
                  <a:lnTo>
                    <a:pt x="22868" y="25642"/>
                  </a:lnTo>
                  <a:lnTo>
                    <a:pt x="22671" y="26691"/>
                  </a:lnTo>
                  <a:lnTo>
                    <a:pt x="22489" y="27740"/>
                  </a:lnTo>
                  <a:lnTo>
                    <a:pt x="22306" y="28789"/>
                  </a:lnTo>
                  <a:lnTo>
                    <a:pt x="22131" y="29874"/>
                  </a:lnTo>
                  <a:lnTo>
                    <a:pt x="21971" y="30995"/>
                  </a:lnTo>
                  <a:lnTo>
                    <a:pt x="21810" y="32080"/>
                  </a:lnTo>
                  <a:lnTo>
                    <a:pt x="21650" y="33201"/>
                  </a:lnTo>
                  <a:lnTo>
                    <a:pt x="21504" y="34322"/>
                  </a:lnTo>
                  <a:lnTo>
                    <a:pt x="21365" y="35407"/>
                  </a:lnTo>
                  <a:lnTo>
                    <a:pt x="21227" y="36529"/>
                  </a:lnTo>
                  <a:lnTo>
                    <a:pt x="21095" y="37613"/>
                  </a:lnTo>
                  <a:lnTo>
                    <a:pt x="20862" y="39747"/>
                  </a:lnTo>
                  <a:lnTo>
                    <a:pt x="20833" y="37143"/>
                  </a:lnTo>
                  <a:lnTo>
                    <a:pt x="20789" y="34431"/>
                  </a:lnTo>
                  <a:lnTo>
                    <a:pt x="20731" y="31646"/>
                  </a:lnTo>
                  <a:lnTo>
                    <a:pt x="20665" y="28753"/>
                  </a:lnTo>
                  <a:lnTo>
                    <a:pt x="20621" y="27306"/>
                  </a:lnTo>
                  <a:lnTo>
                    <a:pt x="20570" y="25859"/>
                  </a:lnTo>
                  <a:lnTo>
                    <a:pt x="20519" y="24377"/>
                  </a:lnTo>
                  <a:lnTo>
                    <a:pt x="20461" y="22930"/>
                  </a:lnTo>
                  <a:lnTo>
                    <a:pt x="20402" y="21483"/>
                  </a:lnTo>
                  <a:lnTo>
                    <a:pt x="20330" y="20073"/>
                  </a:lnTo>
                  <a:lnTo>
                    <a:pt x="20257" y="18662"/>
                  </a:lnTo>
                  <a:lnTo>
                    <a:pt x="20176" y="17252"/>
                  </a:lnTo>
                  <a:lnTo>
                    <a:pt x="20089" y="15878"/>
                  </a:lnTo>
                  <a:lnTo>
                    <a:pt x="20001" y="14539"/>
                  </a:lnTo>
                  <a:lnTo>
                    <a:pt x="19899" y="13237"/>
                  </a:lnTo>
                  <a:lnTo>
                    <a:pt x="19790" y="11935"/>
                  </a:lnTo>
                  <a:lnTo>
                    <a:pt x="19680" y="10706"/>
                  </a:lnTo>
                  <a:lnTo>
                    <a:pt x="19556" y="9512"/>
                  </a:lnTo>
                  <a:lnTo>
                    <a:pt x="19432" y="8355"/>
                  </a:lnTo>
                  <a:lnTo>
                    <a:pt x="19294" y="7270"/>
                  </a:lnTo>
                  <a:lnTo>
                    <a:pt x="19148" y="6221"/>
                  </a:lnTo>
                  <a:lnTo>
                    <a:pt x="18995" y="5245"/>
                  </a:lnTo>
                  <a:lnTo>
                    <a:pt x="18834" y="4341"/>
                  </a:lnTo>
                  <a:lnTo>
                    <a:pt x="18659" y="3509"/>
                  </a:lnTo>
                  <a:lnTo>
                    <a:pt x="18484" y="2713"/>
                  </a:lnTo>
                  <a:lnTo>
                    <a:pt x="18389" y="2351"/>
                  </a:lnTo>
                  <a:lnTo>
                    <a:pt x="18294" y="2026"/>
                  </a:lnTo>
                  <a:lnTo>
                    <a:pt x="18192" y="1700"/>
                  </a:lnTo>
                  <a:lnTo>
                    <a:pt x="18097" y="1375"/>
                  </a:lnTo>
                  <a:lnTo>
                    <a:pt x="17995" y="1122"/>
                  </a:lnTo>
                  <a:lnTo>
                    <a:pt x="17886" y="869"/>
                  </a:lnTo>
                  <a:lnTo>
                    <a:pt x="17791" y="652"/>
                  </a:lnTo>
                  <a:lnTo>
                    <a:pt x="17704" y="471"/>
                  </a:lnTo>
                  <a:lnTo>
                    <a:pt x="17609" y="326"/>
                  </a:lnTo>
                  <a:lnTo>
                    <a:pt x="17514" y="218"/>
                  </a:lnTo>
                  <a:lnTo>
                    <a:pt x="17419" y="109"/>
                  </a:lnTo>
                  <a:lnTo>
                    <a:pt x="17332" y="37"/>
                  </a:lnTo>
                  <a:lnTo>
                    <a:pt x="17237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7"/>
            <p:cNvSpPr/>
            <p:nvPr/>
          </p:nvSpPr>
          <p:spPr>
            <a:xfrm rot="10800000">
              <a:off x="5823157" y="-856613"/>
              <a:ext cx="103017" cy="138146"/>
            </a:xfrm>
            <a:custGeom>
              <a:avLst/>
              <a:gdLst/>
              <a:ahLst/>
              <a:cxnLst/>
              <a:rect l="l" t="t" r="r" b="b"/>
              <a:pathLst>
                <a:path w="4049" h="24015" extrusionOk="0">
                  <a:moveTo>
                    <a:pt x="518" y="0"/>
                  </a:moveTo>
                  <a:lnTo>
                    <a:pt x="431" y="36"/>
                  </a:lnTo>
                  <a:lnTo>
                    <a:pt x="351" y="145"/>
                  </a:lnTo>
                  <a:lnTo>
                    <a:pt x="270" y="326"/>
                  </a:lnTo>
                  <a:lnTo>
                    <a:pt x="198" y="543"/>
                  </a:lnTo>
                  <a:lnTo>
                    <a:pt x="161" y="724"/>
                  </a:lnTo>
                  <a:lnTo>
                    <a:pt x="125" y="904"/>
                  </a:lnTo>
                  <a:lnTo>
                    <a:pt x="95" y="1121"/>
                  </a:lnTo>
                  <a:lnTo>
                    <a:pt x="66" y="1338"/>
                  </a:lnTo>
                  <a:lnTo>
                    <a:pt x="44" y="1555"/>
                  </a:lnTo>
                  <a:lnTo>
                    <a:pt x="30" y="1772"/>
                  </a:lnTo>
                  <a:lnTo>
                    <a:pt x="15" y="2026"/>
                  </a:lnTo>
                  <a:lnTo>
                    <a:pt x="8" y="2243"/>
                  </a:lnTo>
                  <a:lnTo>
                    <a:pt x="1" y="2496"/>
                  </a:lnTo>
                  <a:lnTo>
                    <a:pt x="8" y="2749"/>
                  </a:lnTo>
                  <a:lnTo>
                    <a:pt x="15" y="3002"/>
                  </a:lnTo>
                  <a:lnTo>
                    <a:pt x="22" y="3219"/>
                  </a:lnTo>
                  <a:lnTo>
                    <a:pt x="37" y="3472"/>
                  </a:lnTo>
                  <a:lnTo>
                    <a:pt x="59" y="3689"/>
                  </a:lnTo>
                  <a:lnTo>
                    <a:pt x="88" y="3906"/>
                  </a:lnTo>
                  <a:lnTo>
                    <a:pt x="117" y="4123"/>
                  </a:lnTo>
                  <a:lnTo>
                    <a:pt x="3130" y="23038"/>
                  </a:lnTo>
                  <a:lnTo>
                    <a:pt x="3166" y="23219"/>
                  </a:lnTo>
                  <a:lnTo>
                    <a:pt x="3203" y="23400"/>
                  </a:lnTo>
                  <a:lnTo>
                    <a:pt x="3247" y="23545"/>
                  </a:lnTo>
                  <a:lnTo>
                    <a:pt x="3283" y="23689"/>
                  </a:lnTo>
                  <a:lnTo>
                    <a:pt x="3334" y="23798"/>
                  </a:lnTo>
                  <a:lnTo>
                    <a:pt x="3378" y="23870"/>
                  </a:lnTo>
                  <a:lnTo>
                    <a:pt x="3429" y="23942"/>
                  </a:lnTo>
                  <a:lnTo>
                    <a:pt x="3473" y="23979"/>
                  </a:lnTo>
                  <a:lnTo>
                    <a:pt x="3524" y="24015"/>
                  </a:lnTo>
                  <a:lnTo>
                    <a:pt x="3575" y="23979"/>
                  </a:lnTo>
                  <a:lnTo>
                    <a:pt x="3626" y="23942"/>
                  </a:lnTo>
                  <a:lnTo>
                    <a:pt x="3670" y="23906"/>
                  </a:lnTo>
                  <a:lnTo>
                    <a:pt x="3721" y="23834"/>
                  </a:lnTo>
                  <a:lnTo>
                    <a:pt x="3764" y="23725"/>
                  </a:lnTo>
                  <a:lnTo>
                    <a:pt x="3808" y="23617"/>
                  </a:lnTo>
                  <a:lnTo>
                    <a:pt x="3852" y="23436"/>
                  </a:lnTo>
                  <a:lnTo>
                    <a:pt x="3888" y="23291"/>
                  </a:lnTo>
                  <a:lnTo>
                    <a:pt x="3925" y="23074"/>
                  </a:lnTo>
                  <a:lnTo>
                    <a:pt x="3954" y="22894"/>
                  </a:lnTo>
                  <a:lnTo>
                    <a:pt x="3983" y="22677"/>
                  </a:lnTo>
                  <a:lnTo>
                    <a:pt x="4005" y="22460"/>
                  </a:lnTo>
                  <a:lnTo>
                    <a:pt x="4020" y="22206"/>
                  </a:lnTo>
                  <a:lnTo>
                    <a:pt x="4034" y="21989"/>
                  </a:lnTo>
                  <a:lnTo>
                    <a:pt x="4042" y="21736"/>
                  </a:lnTo>
                  <a:lnTo>
                    <a:pt x="4049" y="21519"/>
                  </a:lnTo>
                  <a:lnTo>
                    <a:pt x="4049" y="21266"/>
                  </a:lnTo>
                  <a:lnTo>
                    <a:pt x="4042" y="21013"/>
                  </a:lnTo>
                  <a:lnTo>
                    <a:pt x="4027" y="20760"/>
                  </a:lnTo>
                  <a:lnTo>
                    <a:pt x="4012" y="20543"/>
                  </a:lnTo>
                  <a:lnTo>
                    <a:pt x="3991" y="20290"/>
                  </a:lnTo>
                  <a:lnTo>
                    <a:pt x="3969" y="20073"/>
                  </a:lnTo>
                  <a:lnTo>
                    <a:pt x="3939" y="19856"/>
                  </a:lnTo>
                  <a:lnTo>
                    <a:pt x="920" y="977"/>
                  </a:lnTo>
                  <a:lnTo>
                    <a:pt x="883" y="760"/>
                  </a:lnTo>
                  <a:lnTo>
                    <a:pt x="839" y="543"/>
                  </a:lnTo>
                  <a:lnTo>
                    <a:pt x="788" y="398"/>
                  </a:lnTo>
                  <a:lnTo>
                    <a:pt x="737" y="253"/>
                  </a:lnTo>
                  <a:lnTo>
                    <a:pt x="686" y="145"/>
                  </a:lnTo>
                  <a:lnTo>
                    <a:pt x="628" y="73"/>
                  </a:lnTo>
                  <a:lnTo>
                    <a:pt x="577" y="36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7"/>
            <p:cNvSpPr/>
            <p:nvPr/>
          </p:nvSpPr>
          <p:spPr>
            <a:xfrm rot="10800000">
              <a:off x="5834477" y="-1014294"/>
              <a:ext cx="181151" cy="65331"/>
            </a:xfrm>
            <a:custGeom>
              <a:avLst/>
              <a:gdLst/>
              <a:ahLst/>
              <a:cxnLst/>
              <a:rect l="l" t="t" r="r" b="b"/>
              <a:pathLst>
                <a:path w="7120" h="11357" extrusionOk="0">
                  <a:moveTo>
                    <a:pt x="6609" y="1"/>
                  </a:moveTo>
                  <a:lnTo>
                    <a:pt x="6558" y="37"/>
                  </a:lnTo>
                  <a:lnTo>
                    <a:pt x="6507" y="73"/>
                  </a:lnTo>
                  <a:lnTo>
                    <a:pt x="409" y="6293"/>
                  </a:lnTo>
                  <a:lnTo>
                    <a:pt x="358" y="6366"/>
                  </a:lnTo>
                  <a:lnTo>
                    <a:pt x="314" y="6438"/>
                  </a:lnTo>
                  <a:lnTo>
                    <a:pt x="263" y="6547"/>
                  </a:lnTo>
                  <a:lnTo>
                    <a:pt x="227" y="6691"/>
                  </a:lnTo>
                  <a:lnTo>
                    <a:pt x="183" y="6836"/>
                  </a:lnTo>
                  <a:lnTo>
                    <a:pt x="147" y="7017"/>
                  </a:lnTo>
                  <a:lnTo>
                    <a:pt x="117" y="7198"/>
                  </a:lnTo>
                  <a:lnTo>
                    <a:pt x="88" y="7378"/>
                  </a:lnTo>
                  <a:lnTo>
                    <a:pt x="59" y="7595"/>
                  </a:lnTo>
                  <a:lnTo>
                    <a:pt x="37" y="7812"/>
                  </a:lnTo>
                  <a:lnTo>
                    <a:pt x="23" y="8066"/>
                  </a:lnTo>
                  <a:lnTo>
                    <a:pt x="8" y="8283"/>
                  </a:lnTo>
                  <a:lnTo>
                    <a:pt x="1" y="8536"/>
                  </a:lnTo>
                  <a:lnTo>
                    <a:pt x="1" y="8789"/>
                  </a:lnTo>
                  <a:lnTo>
                    <a:pt x="1" y="9042"/>
                  </a:lnTo>
                  <a:lnTo>
                    <a:pt x="15" y="9295"/>
                  </a:lnTo>
                  <a:lnTo>
                    <a:pt x="23" y="9548"/>
                  </a:lnTo>
                  <a:lnTo>
                    <a:pt x="44" y="9802"/>
                  </a:lnTo>
                  <a:lnTo>
                    <a:pt x="66" y="10019"/>
                  </a:lnTo>
                  <a:lnTo>
                    <a:pt x="96" y="10236"/>
                  </a:lnTo>
                  <a:lnTo>
                    <a:pt x="125" y="10453"/>
                  </a:lnTo>
                  <a:lnTo>
                    <a:pt x="154" y="10633"/>
                  </a:lnTo>
                  <a:lnTo>
                    <a:pt x="198" y="10778"/>
                  </a:lnTo>
                  <a:lnTo>
                    <a:pt x="234" y="10923"/>
                  </a:lnTo>
                  <a:lnTo>
                    <a:pt x="278" y="11067"/>
                  </a:lnTo>
                  <a:lnTo>
                    <a:pt x="322" y="11140"/>
                  </a:lnTo>
                  <a:lnTo>
                    <a:pt x="365" y="11248"/>
                  </a:lnTo>
                  <a:lnTo>
                    <a:pt x="417" y="11284"/>
                  </a:lnTo>
                  <a:lnTo>
                    <a:pt x="468" y="11321"/>
                  </a:lnTo>
                  <a:lnTo>
                    <a:pt x="519" y="11357"/>
                  </a:lnTo>
                  <a:lnTo>
                    <a:pt x="570" y="11321"/>
                  </a:lnTo>
                  <a:lnTo>
                    <a:pt x="621" y="11284"/>
                  </a:lnTo>
                  <a:lnTo>
                    <a:pt x="6711" y="5064"/>
                  </a:lnTo>
                  <a:lnTo>
                    <a:pt x="6763" y="4991"/>
                  </a:lnTo>
                  <a:lnTo>
                    <a:pt x="6814" y="4919"/>
                  </a:lnTo>
                  <a:lnTo>
                    <a:pt x="6857" y="4774"/>
                  </a:lnTo>
                  <a:lnTo>
                    <a:pt x="6901" y="4666"/>
                  </a:lnTo>
                  <a:lnTo>
                    <a:pt x="6938" y="4521"/>
                  </a:lnTo>
                  <a:lnTo>
                    <a:pt x="6974" y="4340"/>
                  </a:lnTo>
                  <a:lnTo>
                    <a:pt x="7011" y="4160"/>
                  </a:lnTo>
                  <a:lnTo>
                    <a:pt x="7040" y="3979"/>
                  </a:lnTo>
                  <a:lnTo>
                    <a:pt x="7062" y="3762"/>
                  </a:lnTo>
                  <a:lnTo>
                    <a:pt x="7083" y="3545"/>
                  </a:lnTo>
                  <a:lnTo>
                    <a:pt x="7105" y="3292"/>
                  </a:lnTo>
                  <a:lnTo>
                    <a:pt x="7113" y="3075"/>
                  </a:lnTo>
                  <a:lnTo>
                    <a:pt x="7120" y="2821"/>
                  </a:lnTo>
                  <a:lnTo>
                    <a:pt x="7120" y="2568"/>
                  </a:lnTo>
                  <a:lnTo>
                    <a:pt x="7120" y="2315"/>
                  </a:lnTo>
                  <a:lnTo>
                    <a:pt x="7113" y="2062"/>
                  </a:lnTo>
                  <a:lnTo>
                    <a:pt x="7083" y="1628"/>
                  </a:lnTo>
                  <a:lnTo>
                    <a:pt x="7047" y="1230"/>
                  </a:lnTo>
                  <a:lnTo>
                    <a:pt x="6996" y="869"/>
                  </a:lnTo>
                  <a:lnTo>
                    <a:pt x="6930" y="579"/>
                  </a:lnTo>
                  <a:lnTo>
                    <a:pt x="6857" y="326"/>
                  </a:lnTo>
                  <a:lnTo>
                    <a:pt x="6784" y="145"/>
                  </a:lnTo>
                  <a:lnTo>
                    <a:pt x="6697" y="37"/>
                  </a:lnTo>
                  <a:lnTo>
                    <a:pt x="6609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7"/>
            <p:cNvSpPr/>
            <p:nvPr/>
          </p:nvSpPr>
          <p:spPr>
            <a:xfrm rot="10800000">
              <a:off x="5762453" y="-1200490"/>
              <a:ext cx="59790" cy="159994"/>
            </a:xfrm>
            <a:custGeom>
              <a:avLst/>
              <a:gdLst/>
              <a:ahLst/>
              <a:cxnLst/>
              <a:rect l="l" t="t" r="r" b="b"/>
              <a:pathLst>
                <a:path w="2350" h="27813" extrusionOk="0">
                  <a:moveTo>
                    <a:pt x="1839" y="1"/>
                  </a:moveTo>
                  <a:lnTo>
                    <a:pt x="1751" y="37"/>
                  </a:lnTo>
                  <a:lnTo>
                    <a:pt x="1671" y="109"/>
                  </a:lnTo>
                  <a:lnTo>
                    <a:pt x="1598" y="290"/>
                  </a:lnTo>
                  <a:lnTo>
                    <a:pt x="1532" y="507"/>
                  </a:lnTo>
                  <a:lnTo>
                    <a:pt x="1467" y="760"/>
                  </a:lnTo>
                  <a:lnTo>
                    <a:pt x="1415" y="1086"/>
                  </a:lnTo>
                  <a:lnTo>
                    <a:pt x="1372" y="1447"/>
                  </a:lnTo>
                  <a:lnTo>
                    <a:pt x="1343" y="1845"/>
                  </a:lnTo>
                  <a:lnTo>
                    <a:pt x="22" y="24558"/>
                  </a:lnTo>
                  <a:lnTo>
                    <a:pt x="8" y="24811"/>
                  </a:lnTo>
                  <a:lnTo>
                    <a:pt x="0" y="25064"/>
                  </a:lnTo>
                  <a:lnTo>
                    <a:pt x="0" y="25317"/>
                  </a:lnTo>
                  <a:lnTo>
                    <a:pt x="8" y="25570"/>
                  </a:lnTo>
                  <a:lnTo>
                    <a:pt x="15" y="25823"/>
                  </a:lnTo>
                  <a:lnTo>
                    <a:pt x="30" y="26077"/>
                  </a:lnTo>
                  <a:lnTo>
                    <a:pt x="44" y="26294"/>
                  </a:lnTo>
                  <a:lnTo>
                    <a:pt x="66" y="26511"/>
                  </a:lnTo>
                  <a:lnTo>
                    <a:pt x="95" y="26728"/>
                  </a:lnTo>
                  <a:lnTo>
                    <a:pt x="124" y="26908"/>
                  </a:lnTo>
                  <a:lnTo>
                    <a:pt x="154" y="27089"/>
                  </a:lnTo>
                  <a:lnTo>
                    <a:pt x="190" y="27270"/>
                  </a:lnTo>
                  <a:lnTo>
                    <a:pt x="234" y="27415"/>
                  </a:lnTo>
                  <a:lnTo>
                    <a:pt x="278" y="27523"/>
                  </a:lnTo>
                  <a:lnTo>
                    <a:pt x="321" y="27632"/>
                  </a:lnTo>
                  <a:lnTo>
                    <a:pt x="372" y="27740"/>
                  </a:lnTo>
                  <a:lnTo>
                    <a:pt x="423" y="27776"/>
                  </a:lnTo>
                  <a:lnTo>
                    <a:pt x="474" y="27813"/>
                  </a:lnTo>
                  <a:lnTo>
                    <a:pt x="577" y="27813"/>
                  </a:lnTo>
                  <a:lnTo>
                    <a:pt x="628" y="27776"/>
                  </a:lnTo>
                  <a:lnTo>
                    <a:pt x="679" y="27704"/>
                  </a:lnTo>
                  <a:lnTo>
                    <a:pt x="722" y="27596"/>
                  </a:lnTo>
                  <a:lnTo>
                    <a:pt x="766" y="27487"/>
                  </a:lnTo>
                  <a:lnTo>
                    <a:pt x="810" y="27379"/>
                  </a:lnTo>
                  <a:lnTo>
                    <a:pt x="846" y="27234"/>
                  </a:lnTo>
                  <a:lnTo>
                    <a:pt x="883" y="27053"/>
                  </a:lnTo>
                  <a:lnTo>
                    <a:pt x="919" y="26872"/>
                  </a:lnTo>
                  <a:lnTo>
                    <a:pt x="949" y="26691"/>
                  </a:lnTo>
                  <a:lnTo>
                    <a:pt x="970" y="26474"/>
                  </a:lnTo>
                  <a:lnTo>
                    <a:pt x="992" y="26221"/>
                  </a:lnTo>
                  <a:lnTo>
                    <a:pt x="1007" y="25968"/>
                  </a:lnTo>
                  <a:lnTo>
                    <a:pt x="2327" y="3256"/>
                  </a:lnTo>
                  <a:lnTo>
                    <a:pt x="2342" y="3003"/>
                  </a:lnTo>
                  <a:lnTo>
                    <a:pt x="2349" y="2749"/>
                  </a:lnTo>
                  <a:lnTo>
                    <a:pt x="2349" y="2496"/>
                  </a:lnTo>
                  <a:lnTo>
                    <a:pt x="2349" y="2243"/>
                  </a:lnTo>
                  <a:lnTo>
                    <a:pt x="2335" y="1990"/>
                  </a:lnTo>
                  <a:lnTo>
                    <a:pt x="2327" y="1737"/>
                  </a:lnTo>
                  <a:lnTo>
                    <a:pt x="2305" y="1520"/>
                  </a:lnTo>
                  <a:lnTo>
                    <a:pt x="2283" y="1303"/>
                  </a:lnTo>
                  <a:lnTo>
                    <a:pt x="2262" y="1086"/>
                  </a:lnTo>
                  <a:lnTo>
                    <a:pt x="2232" y="905"/>
                  </a:lnTo>
                  <a:lnTo>
                    <a:pt x="2196" y="724"/>
                  </a:lnTo>
                  <a:lnTo>
                    <a:pt x="2159" y="543"/>
                  </a:lnTo>
                  <a:lnTo>
                    <a:pt x="2116" y="399"/>
                  </a:lnTo>
                  <a:lnTo>
                    <a:pt x="2072" y="290"/>
                  </a:lnTo>
                  <a:lnTo>
                    <a:pt x="2028" y="182"/>
                  </a:lnTo>
                  <a:lnTo>
                    <a:pt x="1977" y="73"/>
                  </a:lnTo>
                  <a:lnTo>
                    <a:pt x="1904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7"/>
            <p:cNvSpPr/>
            <p:nvPr/>
          </p:nvSpPr>
          <p:spPr>
            <a:xfrm rot="10800000">
              <a:off x="5572248" y="-1186345"/>
              <a:ext cx="86861" cy="156664"/>
            </a:xfrm>
            <a:custGeom>
              <a:avLst/>
              <a:gdLst/>
              <a:ahLst/>
              <a:cxnLst/>
              <a:rect l="l" t="t" r="r" b="b"/>
              <a:pathLst>
                <a:path w="3414" h="27234" extrusionOk="0">
                  <a:moveTo>
                    <a:pt x="452" y="0"/>
                  </a:moveTo>
                  <a:lnTo>
                    <a:pt x="387" y="72"/>
                  </a:lnTo>
                  <a:lnTo>
                    <a:pt x="328" y="181"/>
                  </a:lnTo>
                  <a:lnTo>
                    <a:pt x="270" y="289"/>
                  </a:lnTo>
                  <a:lnTo>
                    <a:pt x="226" y="434"/>
                  </a:lnTo>
                  <a:lnTo>
                    <a:pt x="182" y="579"/>
                  </a:lnTo>
                  <a:lnTo>
                    <a:pt x="146" y="760"/>
                  </a:lnTo>
                  <a:lnTo>
                    <a:pt x="109" y="940"/>
                  </a:lnTo>
                  <a:lnTo>
                    <a:pt x="80" y="1157"/>
                  </a:lnTo>
                  <a:lnTo>
                    <a:pt x="58" y="1338"/>
                  </a:lnTo>
                  <a:lnTo>
                    <a:pt x="36" y="1591"/>
                  </a:lnTo>
                  <a:lnTo>
                    <a:pt x="22" y="1808"/>
                  </a:lnTo>
                  <a:lnTo>
                    <a:pt x="7" y="2062"/>
                  </a:lnTo>
                  <a:lnTo>
                    <a:pt x="0" y="2279"/>
                  </a:lnTo>
                  <a:lnTo>
                    <a:pt x="0" y="2532"/>
                  </a:lnTo>
                  <a:lnTo>
                    <a:pt x="0" y="2785"/>
                  </a:lnTo>
                  <a:lnTo>
                    <a:pt x="7" y="3038"/>
                  </a:lnTo>
                  <a:lnTo>
                    <a:pt x="22" y="3255"/>
                  </a:lnTo>
                  <a:lnTo>
                    <a:pt x="36" y="3508"/>
                  </a:lnTo>
                  <a:lnTo>
                    <a:pt x="58" y="3761"/>
                  </a:lnTo>
                  <a:lnTo>
                    <a:pt x="2444" y="25859"/>
                  </a:lnTo>
                  <a:lnTo>
                    <a:pt x="2473" y="26076"/>
                  </a:lnTo>
                  <a:lnTo>
                    <a:pt x="2502" y="26293"/>
                  </a:lnTo>
                  <a:lnTo>
                    <a:pt x="2538" y="26474"/>
                  </a:lnTo>
                  <a:lnTo>
                    <a:pt x="2575" y="26655"/>
                  </a:lnTo>
                  <a:lnTo>
                    <a:pt x="2619" y="26799"/>
                  </a:lnTo>
                  <a:lnTo>
                    <a:pt x="2662" y="26908"/>
                  </a:lnTo>
                  <a:lnTo>
                    <a:pt x="2706" y="27016"/>
                  </a:lnTo>
                  <a:lnTo>
                    <a:pt x="2750" y="27125"/>
                  </a:lnTo>
                  <a:lnTo>
                    <a:pt x="2801" y="27161"/>
                  </a:lnTo>
                  <a:lnTo>
                    <a:pt x="2845" y="27197"/>
                  </a:lnTo>
                  <a:lnTo>
                    <a:pt x="2896" y="27233"/>
                  </a:lnTo>
                  <a:lnTo>
                    <a:pt x="2947" y="27197"/>
                  </a:lnTo>
                  <a:lnTo>
                    <a:pt x="2998" y="27161"/>
                  </a:lnTo>
                  <a:lnTo>
                    <a:pt x="3049" y="27125"/>
                  </a:lnTo>
                  <a:lnTo>
                    <a:pt x="3093" y="27016"/>
                  </a:lnTo>
                  <a:lnTo>
                    <a:pt x="3144" y="26908"/>
                  </a:lnTo>
                  <a:lnTo>
                    <a:pt x="3188" y="26763"/>
                  </a:lnTo>
                  <a:lnTo>
                    <a:pt x="3231" y="26618"/>
                  </a:lnTo>
                  <a:lnTo>
                    <a:pt x="3268" y="26438"/>
                  </a:lnTo>
                  <a:lnTo>
                    <a:pt x="3297" y="26257"/>
                  </a:lnTo>
                  <a:lnTo>
                    <a:pt x="3326" y="26076"/>
                  </a:lnTo>
                  <a:lnTo>
                    <a:pt x="3355" y="25859"/>
                  </a:lnTo>
                  <a:lnTo>
                    <a:pt x="3377" y="25642"/>
                  </a:lnTo>
                  <a:lnTo>
                    <a:pt x="3392" y="25389"/>
                  </a:lnTo>
                  <a:lnTo>
                    <a:pt x="3406" y="25172"/>
                  </a:lnTo>
                  <a:lnTo>
                    <a:pt x="3414" y="24919"/>
                  </a:lnTo>
                  <a:lnTo>
                    <a:pt x="3414" y="24665"/>
                  </a:lnTo>
                  <a:lnTo>
                    <a:pt x="3414" y="24448"/>
                  </a:lnTo>
                  <a:lnTo>
                    <a:pt x="3406" y="24195"/>
                  </a:lnTo>
                  <a:lnTo>
                    <a:pt x="3392" y="23942"/>
                  </a:lnTo>
                  <a:lnTo>
                    <a:pt x="3377" y="23689"/>
                  </a:lnTo>
                  <a:lnTo>
                    <a:pt x="3355" y="23472"/>
                  </a:lnTo>
                  <a:lnTo>
                    <a:pt x="963" y="1338"/>
                  </a:lnTo>
                  <a:lnTo>
                    <a:pt x="926" y="1049"/>
                  </a:lnTo>
                  <a:lnTo>
                    <a:pt x="883" y="760"/>
                  </a:lnTo>
                  <a:lnTo>
                    <a:pt x="832" y="543"/>
                  </a:lnTo>
                  <a:lnTo>
                    <a:pt x="773" y="362"/>
                  </a:lnTo>
                  <a:lnTo>
                    <a:pt x="715" y="181"/>
                  </a:lnTo>
                  <a:lnTo>
                    <a:pt x="649" y="72"/>
                  </a:lnTo>
                  <a:lnTo>
                    <a:pt x="584" y="36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7"/>
            <p:cNvSpPr/>
            <p:nvPr/>
          </p:nvSpPr>
          <p:spPr>
            <a:xfrm rot="10800000">
              <a:off x="5425268" y="-978303"/>
              <a:ext cx="195449" cy="55966"/>
            </a:xfrm>
            <a:custGeom>
              <a:avLst/>
              <a:gdLst/>
              <a:ahLst/>
              <a:cxnLst/>
              <a:rect l="l" t="t" r="r" b="b"/>
              <a:pathLst>
                <a:path w="7682" h="9729" extrusionOk="0">
                  <a:moveTo>
                    <a:pt x="512" y="0"/>
                  </a:moveTo>
                  <a:lnTo>
                    <a:pt x="417" y="36"/>
                  </a:lnTo>
                  <a:lnTo>
                    <a:pt x="329" y="181"/>
                  </a:lnTo>
                  <a:lnTo>
                    <a:pt x="249" y="362"/>
                  </a:lnTo>
                  <a:lnTo>
                    <a:pt x="176" y="615"/>
                  </a:lnTo>
                  <a:lnTo>
                    <a:pt x="110" y="941"/>
                  </a:lnTo>
                  <a:lnTo>
                    <a:pt x="59" y="1302"/>
                  </a:lnTo>
                  <a:lnTo>
                    <a:pt x="23" y="1736"/>
                  </a:lnTo>
                  <a:lnTo>
                    <a:pt x="8" y="1953"/>
                  </a:lnTo>
                  <a:lnTo>
                    <a:pt x="1" y="2206"/>
                  </a:lnTo>
                  <a:lnTo>
                    <a:pt x="1" y="2460"/>
                  </a:lnTo>
                  <a:lnTo>
                    <a:pt x="1" y="2713"/>
                  </a:lnTo>
                  <a:lnTo>
                    <a:pt x="1" y="2966"/>
                  </a:lnTo>
                  <a:lnTo>
                    <a:pt x="16" y="3219"/>
                  </a:lnTo>
                  <a:lnTo>
                    <a:pt x="30" y="3436"/>
                  </a:lnTo>
                  <a:lnTo>
                    <a:pt x="52" y="3653"/>
                  </a:lnTo>
                  <a:lnTo>
                    <a:pt x="74" y="3870"/>
                  </a:lnTo>
                  <a:lnTo>
                    <a:pt x="103" y="4087"/>
                  </a:lnTo>
                  <a:lnTo>
                    <a:pt x="132" y="4268"/>
                  </a:lnTo>
                  <a:lnTo>
                    <a:pt x="169" y="4449"/>
                  </a:lnTo>
                  <a:lnTo>
                    <a:pt x="205" y="4593"/>
                  </a:lnTo>
                  <a:lnTo>
                    <a:pt x="249" y="4738"/>
                  </a:lnTo>
                  <a:lnTo>
                    <a:pt x="293" y="4847"/>
                  </a:lnTo>
                  <a:lnTo>
                    <a:pt x="336" y="4955"/>
                  </a:lnTo>
                  <a:lnTo>
                    <a:pt x="388" y="5027"/>
                  </a:lnTo>
                  <a:lnTo>
                    <a:pt x="439" y="5064"/>
                  </a:lnTo>
                  <a:lnTo>
                    <a:pt x="7098" y="9729"/>
                  </a:lnTo>
                  <a:lnTo>
                    <a:pt x="7200" y="9729"/>
                  </a:lnTo>
                  <a:lnTo>
                    <a:pt x="7251" y="9693"/>
                  </a:lnTo>
                  <a:lnTo>
                    <a:pt x="7302" y="9657"/>
                  </a:lnTo>
                  <a:lnTo>
                    <a:pt x="7346" y="9584"/>
                  </a:lnTo>
                  <a:lnTo>
                    <a:pt x="7397" y="9476"/>
                  </a:lnTo>
                  <a:lnTo>
                    <a:pt x="7441" y="9367"/>
                  </a:lnTo>
                  <a:lnTo>
                    <a:pt x="7478" y="9223"/>
                  </a:lnTo>
                  <a:lnTo>
                    <a:pt x="7521" y="9078"/>
                  </a:lnTo>
                  <a:lnTo>
                    <a:pt x="7550" y="8897"/>
                  </a:lnTo>
                  <a:lnTo>
                    <a:pt x="7587" y="8716"/>
                  </a:lnTo>
                  <a:lnTo>
                    <a:pt x="7616" y="8499"/>
                  </a:lnTo>
                  <a:lnTo>
                    <a:pt x="7638" y="8282"/>
                  </a:lnTo>
                  <a:lnTo>
                    <a:pt x="7653" y="8029"/>
                  </a:lnTo>
                  <a:lnTo>
                    <a:pt x="7667" y="7812"/>
                  </a:lnTo>
                  <a:lnTo>
                    <a:pt x="7682" y="7559"/>
                  </a:lnTo>
                  <a:lnTo>
                    <a:pt x="7682" y="7270"/>
                  </a:lnTo>
                  <a:lnTo>
                    <a:pt x="7682" y="7017"/>
                  </a:lnTo>
                  <a:lnTo>
                    <a:pt x="7682" y="6763"/>
                  </a:lnTo>
                  <a:lnTo>
                    <a:pt x="7667" y="6546"/>
                  </a:lnTo>
                  <a:lnTo>
                    <a:pt x="7653" y="6293"/>
                  </a:lnTo>
                  <a:lnTo>
                    <a:pt x="7631" y="6076"/>
                  </a:lnTo>
                  <a:lnTo>
                    <a:pt x="7609" y="5859"/>
                  </a:lnTo>
                  <a:lnTo>
                    <a:pt x="7580" y="5642"/>
                  </a:lnTo>
                  <a:lnTo>
                    <a:pt x="7550" y="5461"/>
                  </a:lnTo>
                  <a:lnTo>
                    <a:pt x="7514" y="5281"/>
                  </a:lnTo>
                  <a:lnTo>
                    <a:pt x="7478" y="5136"/>
                  </a:lnTo>
                  <a:lnTo>
                    <a:pt x="7434" y="4991"/>
                  </a:lnTo>
                  <a:lnTo>
                    <a:pt x="7390" y="4883"/>
                  </a:lnTo>
                  <a:lnTo>
                    <a:pt x="7346" y="4774"/>
                  </a:lnTo>
                  <a:lnTo>
                    <a:pt x="7295" y="4702"/>
                  </a:lnTo>
                  <a:lnTo>
                    <a:pt x="7244" y="4666"/>
                  </a:lnTo>
                  <a:lnTo>
                    <a:pt x="584" y="36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7"/>
            <p:cNvSpPr/>
            <p:nvPr/>
          </p:nvSpPr>
          <p:spPr>
            <a:xfrm rot="10800000">
              <a:off x="5524926" y="-845798"/>
              <a:ext cx="103755" cy="127332"/>
            </a:xfrm>
            <a:custGeom>
              <a:avLst/>
              <a:gdLst/>
              <a:ahLst/>
              <a:cxnLst/>
              <a:rect l="l" t="t" r="r" b="b"/>
              <a:pathLst>
                <a:path w="4078" h="22135" extrusionOk="0">
                  <a:moveTo>
                    <a:pt x="3509" y="0"/>
                  </a:moveTo>
                  <a:lnTo>
                    <a:pt x="3458" y="73"/>
                  </a:lnTo>
                  <a:lnTo>
                    <a:pt x="3407" y="109"/>
                  </a:lnTo>
                  <a:lnTo>
                    <a:pt x="3356" y="217"/>
                  </a:lnTo>
                  <a:lnTo>
                    <a:pt x="3305" y="326"/>
                  </a:lnTo>
                  <a:lnTo>
                    <a:pt x="3261" y="470"/>
                  </a:lnTo>
                  <a:lnTo>
                    <a:pt x="3217" y="651"/>
                  </a:lnTo>
                  <a:lnTo>
                    <a:pt x="3173" y="868"/>
                  </a:lnTo>
                  <a:lnTo>
                    <a:pt x="124" y="17903"/>
                  </a:lnTo>
                  <a:lnTo>
                    <a:pt x="95" y="18083"/>
                  </a:lnTo>
                  <a:lnTo>
                    <a:pt x="66" y="18300"/>
                  </a:lnTo>
                  <a:lnTo>
                    <a:pt x="44" y="18517"/>
                  </a:lnTo>
                  <a:lnTo>
                    <a:pt x="22" y="18771"/>
                  </a:lnTo>
                  <a:lnTo>
                    <a:pt x="8" y="18988"/>
                  </a:lnTo>
                  <a:lnTo>
                    <a:pt x="0" y="19241"/>
                  </a:lnTo>
                  <a:lnTo>
                    <a:pt x="0" y="19494"/>
                  </a:lnTo>
                  <a:lnTo>
                    <a:pt x="0" y="19747"/>
                  </a:lnTo>
                  <a:lnTo>
                    <a:pt x="0" y="19964"/>
                  </a:lnTo>
                  <a:lnTo>
                    <a:pt x="15" y="20217"/>
                  </a:lnTo>
                  <a:lnTo>
                    <a:pt x="29" y="20434"/>
                  </a:lnTo>
                  <a:lnTo>
                    <a:pt x="44" y="20687"/>
                  </a:lnTo>
                  <a:lnTo>
                    <a:pt x="73" y="20904"/>
                  </a:lnTo>
                  <a:lnTo>
                    <a:pt x="95" y="21121"/>
                  </a:lnTo>
                  <a:lnTo>
                    <a:pt x="132" y="21302"/>
                  </a:lnTo>
                  <a:lnTo>
                    <a:pt x="168" y="21483"/>
                  </a:lnTo>
                  <a:lnTo>
                    <a:pt x="212" y="21664"/>
                  </a:lnTo>
                  <a:lnTo>
                    <a:pt x="256" y="21772"/>
                  </a:lnTo>
                  <a:lnTo>
                    <a:pt x="299" y="21917"/>
                  </a:lnTo>
                  <a:lnTo>
                    <a:pt x="343" y="21989"/>
                  </a:lnTo>
                  <a:lnTo>
                    <a:pt x="394" y="22062"/>
                  </a:lnTo>
                  <a:lnTo>
                    <a:pt x="445" y="22098"/>
                  </a:lnTo>
                  <a:lnTo>
                    <a:pt x="489" y="22134"/>
                  </a:lnTo>
                  <a:lnTo>
                    <a:pt x="540" y="22134"/>
                  </a:lnTo>
                  <a:lnTo>
                    <a:pt x="591" y="22098"/>
                  </a:lnTo>
                  <a:lnTo>
                    <a:pt x="642" y="22062"/>
                  </a:lnTo>
                  <a:lnTo>
                    <a:pt x="686" y="21989"/>
                  </a:lnTo>
                  <a:lnTo>
                    <a:pt x="730" y="21881"/>
                  </a:lnTo>
                  <a:lnTo>
                    <a:pt x="773" y="21772"/>
                  </a:lnTo>
                  <a:lnTo>
                    <a:pt x="817" y="21628"/>
                  </a:lnTo>
                  <a:lnTo>
                    <a:pt x="861" y="21447"/>
                  </a:lnTo>
                  <a:lnTo>
                    <a:pt x="897" y="21266"/>
                  </a:lnTo>
                  <a:lnTo>
                    <a:pt x="3946" y="4232"/>
                  </a:lnTo>
                  <a:lnTo>
                    <a:pt x="3976" y="4051"/>
                  </a:lnTo>
                  <a:lnTo>
                    <a:pt x="4005" y="3834"/>
                  </a:lnTo>
                  <a:lnTo>
                    <a:pt x="4027" y="3617"/>
                  </a:lnTo>
                  <a:lnTo>
                    <a:pt x="4049" y="3364"/>
                  </a:lnTo>
                  <a:lnTo>
                    <a:pt x="4063" y="3147"/>
                  </a:lnTo>
                  <a:lnTo>
                    <a:pt x="4070" y="2894"/>
                  </a:lnTo>
                  <a:lnTo>
                    <a:pt x="4078" y="2640"/>
                  </a:lnTo>
                  <a:lnTo>
                    <a:pt x="4070" y="2387"/>
                  </a:lnTo>
                  <a:lnTo>
                    <a:pt x="4070" y="2170"/>
                  </a:lnTo>
                  <a:lnTo>
                    <a:pt x="4056" y="1917"/>
                  </a:lnTo>
                  <a:lnTo>
                    <a:pt x="4041" y="1700"/>
                  </a:lnTo>
                  <a:lnTo>
                    <a:pt x="4027" y="1447"/>
                  </a:lnTo>
                  <a:lnTo>
                    <a:pt x="3998" y="1230"/>
                  </a:lnTo>
                  <a:lnTo>
                    <a:pt x="3976" y="1013"/>
                  </a:lnTo>
                  <a:lnTo>
                    <a:pt x="3939" y="832"/>
                  </a:lnTo>
                  <a:lnTo>
                    <a:pt x="3903" y="651"/>
                  </a:lnTo>
                  <a:lnTo>
                    <a:pt x="3866" y="507"/>
                  </a:lnTo>
                  <a:lnTo>
                    <a:pt x="3822" y="362"/>
                  </a:lnTo>
                  <a:lnTo>
                    <a:pt x="3742" y="181"/>
                  </a:lnTo>
                  <a:lnTo>
                    <a:pt x="3655" y="36"/>
                  </a:lnTo>
                  <a:lnTo>
                    <a:pt x="3560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7"/>
            <p:cNvSpPr/>
            <p:nvPr/>
          </p:nvSpPr>
          <p:spPr>
            <a:xfrm rot="10800000">
              <a:off x="5708084" y="-811680"/>
              <a:ext cx="37324" cy="167271"/>
            </a:xfrm>
            <a:custGeom>
              <a:avLst/>
              <a:gdLst/>
              <a:ahLst/>
              <a:cxnLst/>
              <a:rect l="l" t="t" r="r" b="b"/>
              <a:pathLst>
                <a:path w="1467" h="29078" extrusionOk="0">
                  <a:moveTo>
                    <a:pt x="905" y="0"/>
                  </a:moveTo>
                  <a:lnTo>
                    <a:pt x="854" y="36"/>
                  </a:lnTo>
                  <a:lnTo>
                    <a:pt x="810" y="109"/>
                  </a:lnTo>
                  <a:lnTo>
                    <a:pt x="766" y="181"/>
                  </a:lnTo>
                  <a:lnTo>
                    <a:pt x="679" y="398"/>
                  </a:lnTo>
                  <a:lnTo>
                    <a:pt x="606" y="651"/>
                  </a:lnTo>
                  <a:lnTo>
                    <a:pt x="547" y="1013"/>
                  </a:lnTo>
                  <a:lnTo>
                    <a:pt x="496" y="1411"/>
                  </a:lnTo>
                  <a:lnTo>
                    <a:pt x="474" y="1628"/>
                  </a:lnTo>
                  <a:lnTo>
                    <a:pt x="460" y="1845"/>
                  </a:lnTo>
                  <a:lnTo>
                    <a:pt x="445" y="2062"/>
                  </a:lnTo>
                  <a:lnTo>
                    <a:pt x="438" y="2315"/>
                  </a:lnTo>
                  <a:lnTo>
                    <a:pt x="0" y="26293"/>
                  </a:lnTo>
                  <a:lnTo>
                    <a:pt x="0" y="26582"/>
                  </a:lnTo>
                  <a:lnTo>
                    <a:pt x="0" y="26835"/>
                  </a:lnTo>
                  <a:lnTo>
                    <a:pt x="7" y="27089"/>
                  </a:lnTo>
                  <a:lnTo>
                    <a:pt x="22" y="27306"/>
                  </a:lnTo>
                  <a:lnTo>
                    <a:pt x="37" y="27559"/>
                  </a:lnTo>
                  <a:lnTo>
                    <a:pt x="59" y="27776"/>
                  </a:lnTo>
                  <a:lnTo>
                    <a:pt x="88" y="27993"/>
                  </a:lnTo>
                  <a:lnTo>
                    <a:pt x="117" y="28174"/>
                  </a:lnTo>
                  <a:lnTo>
                    <a:pt x="153" y="28354"/>
                  </a:lnTo>
                  <a:lnTo>
                    <a:pt x="190" y="28499"/>
                  </a:lnTo>
                  <a:lnTo>
                    <a:pt x="226" y="28680"/>
                  </a:lnTo>
                  <a:lnTo>
                    <a:pt x="270" y="28788"/>
                  </a:lnTo>
                  <a:lnTo>
                    <a:pt x="314" y="28897"/>
                  </a:lnTo>
                  <a:lnTo>
                    <a:pt x="365" y="28969"/>
                  </a:lnTo>
                  <a:lnTo>
                    <a:pt x="416" y="29042"/>
                  </a:lnTo>
                  <a:lnTo>
                    <a:pt x="467" y="29078"/>
                  </a:lnTo>
                  <a:lnTo>
                    <a:pt x="569" y="29078"/>
                  </a:lnTo>
                  <a:lnTo>
                    <a:pt x="620" y="29042"/>
                  </a:lnTo>
                  <a:lnTo>
                    <a:pt x="671" y="28969"/>
                  </a:lnTo>
                  <a:lnTo>
                    <a:pt x="715" y="28897"/>
                  </a:lnTo>
                  <a:lnTo>
                    <a:pt x="766" y="28788"/>
                  </a:lnTo>
                  <a:lnTo>
                    <a:pt x="803" y="28644"/>
                  </a:lnTo>
                  <a:lnTo>
                    <a:pt x="846" y="28499"/>
                  </a:lnTo>
                  <a:lnTo>
                    <a:pt x="883" y="28354"/>
                  </a:lnTo>
                  <a:lnTo>
                    <a:pt x="912" y="28174"/>
                  </a:lnTo>
                  <a:lnTo>
                    <a:pt x="941" y="27957"/>
                  </a:lnTo>
                  <a:lnTo>
                    <a:pt x="970" y="27740"/>
                  </a:lnTo>
                  <a:lnTo>
                    <a:pt x="985" y="27523"/>
                  </a:lnTo>
                  <a:lnTo>
                    <a:pt x="1007" y="27269"/>
                  </a:lnTo>
                  <a:lnTo>
                    <a:pt x="1014" y="27016"/>
                  </a:lnTo>
                  <a:lnTo>
                    <a:pt x="1021" y="26763"/>
                  </a:lnTo>
                  <a:lnTo>
                    <a:pt x="1466" y="2785"/>
                  </a:lnTo>
                  <a:lnTo>
                    <a:pt x="1466" y="2532"/>
                  </a:lnTo>
                  <a:lnTo>
                    <a:pt x="1466" y="2279"/>
                  </a:lnTo>
                  <a:lnTo>
                    <a:pt x="1459" y="2025"/>
                  </a:lnTo>
                  <a:lnTo>
                    <a:pt x="1444" y="1772"/>
                  </a:lnTo>
                  <a:lnTo>
                    <a:pt x="1423" y="1555"/>
                  </a:lnTo>
                  <a:lnTo>
                    <a:pt x="1401" y="1338"/>
                  </a:lnTo>
                  <a:lnTo>
                    <a:pt x="1379" y="1121"/>
                  </a:lnTo>
                  <a:lnTo>
                    <a:pt x="1350" y="940"/>
                  </a:lnTo>
                  <a:lnTo>
                    <a:pt x="1313" y="760"/>
                  </a:lnTo>
                  <a:lnTo>
                    <a:pt x="1277" y="579"/>
                  </a:lnTo>
                  <a:lnTo>
                    <a:pt x="1240" y="434"/>
                  </a:lnTo>
                  <a:lnTo>
                    <a:pt x="1196" y="289"/>
                  </a:lnTo>
                  <a:lnTo>
                    <a:pt x="1153" y="181"/>
                  </a:lnTo>
                  <a:lnTo>
                    <a:pt x="1102" y="109"/>
                  </a:lnTo>
                  <a:lnTo>
                    <a:pt x="1051" y="36"/>
                  </a:lnTo>
                  <a:lnTo>
                    <a:pt x="999" y="0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7"/>
            <p:cNvSpPr/>
            <p:nvPr/>
          </p:nvSpPr>
          <p:spPr>
            <a:xfrm rot="10800000">
              <a:off x="5569089" y="-1108138"/>
              <a:ext cx="315334" cy="353474"/>
            </a:xfrm>
            <a:custGeom>
              <a:avLst/>
              <a:gdLst/>
              <a:ahLst/>
              <a:cxnLst/>
              <a:rect l="l" t="t" r="r" b="b"/>
              <a:pathLst>
                <a:path w="12394" h="61447" extrusionOk="0">
                  <a:moveTo>
                    <a:pt x="6194" y="0"/>
                  </a:moveTo>
                  <a:lnTo>
                    <a:pt x="5880" y="36"/>
                  </a:lnTo>
                  <a:lnTo>
                    <a:pt x="5566" y="181"/>
                  </a:lnTo>
                  <a:lnTo>
                    <a:pt x="5253" y="362"/>
                  </a:lnTo>
                  <a:lnTo>
                    <a:pt x="4946" y="615"/>
                  </a:lnTo>
                  <a:lnTo>
                    <a:pt x="4647" y="977"/>
                  </a:lnTo>
                  <a:lnTo>
                    <a:pt x="4355" y="1375"/>
                  </a:lnTo>
                  <a:lnTo>
                    <a:pt x="4064" y="1881"/>
                  </a:lnTo>
                  <a:lnTo>
                    <a:pt x="3787" y="2423"/>
                  </a:lnTo>
                  <a:lnTo>
                    <a:pt x="3509" y="3038"/>
                  </a:lnTo>
                  <a:lnTo>
                    <a:pt x="3247" y="3725"/>
                  </a:lnTo>
                  <a:lnTo>
                    <a:pt x="2984" y="4449"/>
                  </a:lnTo>
                  <a:lnTo>
                    <a:pt x="2736" y="5244"/>
                  </a:lnTo>
                  <a:lnTo>
                    <a:pt x="2488" y="6112"/>
                  </a:lnTo>
                  <a:lnTo>
                    <a:pt x="2255" y="7016"/>
                  </a:lnTo>
                  <a:lnTo>
                    <a:pt x="2029" y="7993"/>
                  </a:lnTo>
                  <a:lnTo>
                    <a:pt x="1817" y="9006"/>
                  </a:lnTo>
                  <a:lnTo>
                    <a:pt x="1613" y="10054"/>
                  </a:lnTo>
                  <a:lnTo>
                    <a:pt x="1416" y="11176"/>
                  </a:lnTo>
                  <a:lnTo>
                    <a:pt x="1234" y="12333"/>
                  </a:lnTo>
                  <a:lnTo>
                    <a:pt x="1058" y="13563"/>
                  </a:lnTo>
                  <a:lnTo>
                    <a:pt x="898" y="14792"/>
                  </a:lnTo>
                  <a:lnTo>
                    <a:pt x="752" y="16094"/>
                  </a:lnTo>
                  <a:lnTo>
                    <a:pt x="613" y="17396"/>
                  </a:lnTo>
                  <a:lnTo>
                    <a:pt x="489" y="18771"/>
                  </a:lnTo>
                  <a:lnTo>
                    <a:pt x="380" y="20181"/>
                  </a:lnTo>
                  <a:lnTo>
                    <a:pt x="278" y="21591"/>
                  </a:lnTo>
                  <a:lnTo>
                    <a:pt x="198" y="23038"/>
                  </a:lnTo>
                  <a:lnTo>
                    <a:pt x="125" y="24521"/>
                  </a:lnTo>
                  <a:lnTo>
                    <a:pt x="74" y="26040"/>
                  </a:lnTo>
                  <a:lnTo>
                    <a:pt x="30" y="27595"/>
                  </a:lnTo>
                  <a:lnTo>
                    <a:pt x="8" y="29150"/>
                  </a:lnTo>
                  <a:lnTo>
                    <a:pt x="1" y="30742"/>
                  </a:lnTo>
                  <a:lnTo>
                    <a:pt x="8" y="32297"/>
                  </a:lnTo>
                  <a:lnTo>
                    <a:pt x="30" y="33852"/>
                  </a:lnTo>
                  <a:lnTo>
                    <a:pt x="74" y="35407"/>
                  </a:lnTo>
                  <a:lnTo>
                    <a:pt x="125" y="36926"/>
                  </a:lnTo>
                  <a:lnTo>
                    <a:pt x="198" y="38409"/>
                  </a:lnTo>
                  <a:lnTo>
                    <a:pt x="278" y="39855"/>
                  </a:lnTo>
                  <a:lnTo>
                    <a:pt x="380" y="41302"/>
                  </a:lnTo>
                  <a:lnTo>
                    <a:pt x="489" y="42676"/>
                  </a:lnTo>
                  <a:lnTo>
                    <a:pt x="613" y="44051"/>
                  </a:lnTo>
                  <a:lnTo>
                    <a:pt x="752" y="45353"/>
                  </a:lnTo>
                  <a:lnTo>
                    <a:pt x="898" y="46655"/>
                  </a:lnTo>
                  <a:lnTo>
                    <a:pt x="1058" y="47884"/>
                  </a:lnTo>
                  <a:lnTo>
                    <a:pt x="1234" y="49114"/>
                  </a:lnTo>
                  <a:lnTo>
                    <a:pt x="1416" y="50271"/>
                  </a:lnTo>
                  <a:lnTo>
                    <a:pt x="1613" y="51393"/>
                  </a:lnTo>
                  <a:lnTo>
                    <a:pt x="1817" y="52441"/>
                  </a:lnTo>
                  <a:lnTo>
                    <a:pt x="2029" y="53454"/>
                  </a:lnTo>
                  <a:lnTo>
                    <a:pt x="2255" y="54430"/>
                  </a:lnTo>
                  <a:lnTo>
                    <a:pt x="2488" y="55335"/>
                  </a:lnTo>
                  <a:lnTo>
                    <a:pt x="2736" y="56203"/>
                  </a:lnTo>
                  <a:lnTo>
                    <a:pt x="2984" y="56998"/>
                  </a:lnTo>
                  <a:lnTo>
                    <a:pt x="3247" y="57722"/>
                  </a:lnTo>
                  <a:lnTo>
                    <a:pt x="3509" y="58409"/>
                  </a:lnTo>
                  <a:lnTo>
                    <a:pt x="3787" y="59024"/>
                  </a:lnTo>
                  <a:lnTo>
                    <a:pt x="4064" y="59566"/>
                  </a:lnTo>
                  <a:lnTo>
                    <a:pt x="4355" y="60072"/>
                  </a:lnTo>
                  <a:lnTo>
                    <a:pt x="4647" y="60470"/>
                  </a:lnTo>
                  <a:lnTo>
                    <a:pt x="4946" y="60832"/>
                  </a:lnTo>
                  <a:lnTo>
                    <a:pt x="5253" y="61085"/>
                  </a:lnTo>
                  <a:lnTo>
                    <a:pt x="5566" y="61266"/>
                  </a:lnTo>
                  <a:lnTo>
                    <a:pt x="5880" y="61411"/>
                  </a:lnTo>
                  <a:lnTo>
                    <a:pt x="6194" y="61447"/>
                  </a:lnTo>
                  <a:lnTo>
                    <a:pt x="6515" y="61411"/>
                  </a:lnTo>
                  <a:lnTo>
                    <a:pt x="6828" y="61266"/>
                  </a:lnTo>
                  <a:lnTo>
                    <a:pt x="7142" y="61085"/>
                  </a:lnTo>
                  <a:lnTo>
                    <a:pt x="7448" y="60832"/>
                  </a:lnTo>
                  <a:lnTo>
                    <a:pt x="7747" y="60470"/>
                  </a:lnTo>
                  <a:lnTo>
                    <a:pt x="8039" y="60072"/>
                  </a:lnTo>
                  <a:lnTo>
                    <a:pt x="8324" y="59566"/>
                  </a:lnTo>
                  <a:lnTo>
                    <a:pt x="8608" y="59024"/>
                  </a:lnTo>
                  <a:lnTo>
                    <a:pt x="8885" y="58409"/>
                  </a:lnTo>
                  <a:lnTo>
                    <a:pt x="9148" y="57722"/>
                  </a:lnTo>
                  <a:lnTo>
                    <a:pt x="9410" y="56998"/>
                  </a:lnTo>
                  <a:lnTo>
                    <a:pt x="9658" y="56203"/>
                  </a:lnTo>
                  <a:lnTo>
                    <a:pt x="9906" y="55335"/>
                  </a:lnTo>
                  <a:lnTo>
                    <a:pt x="10140" y="54430"/>
                  </a:lnTo>
                  <a:lnTo>
                    <a:pt x="10359" y="53454"/>
                  </a:lnTo>
                  <a:lnTo>
                    <a:pt x="10577" y="52441"/>
                  </a:lnTo>
                  <a:lnTo>
                    <a:pt x="10782" y="51393"/>
                  </a:lnTo>
                  <a:lnTo>
                    <a:pt x="10979" y="50271"/>
                  </a:lnTo>
                  <a:lnTo>
                    <a:pt x="11161" y="49114"/>
                  </a:lnTo>
                  <a:lnTo>
                    <a:pt x="11336" y="47884"/>
                  </a:lnTo>
                  <a:lnTo>
                    <a:pt x="11497" y="46655"/>
                  </a:lnTo>
                  <a:lnTo>
                    <a:pt x="11642" y="45353"/>
                  </a:lnTo>
                  <a:lnTo>
                    <a:pt x="11781" y="44051"/>
                  </a:lnTo>
                  <a:lnTo>
                    <a:pt x="11905" y="42676"/>
                  </a:lnTo>
                  <a:lnTo>
                    <a:pt x="12014" y="41302"/>
                  </a:lnTo>
                  <a:lnTo>
                    <a:pt x="12117" y="39855"/>
                  </a:lnTo>
                  <a:lnTo>
                    <a:pt x="12197" y="38409"/>
                  </a:lnTo>
                  <a:lnTo>
                    <a:pt x="12262" y="36926"/>
                  </a:lnTo>
                  <a:lnTo>
                    <a:pt x="12321" y="35407"/>
                  </a:lnTo>
                  <a:lnTo>
                    <a:pt x="12357" y="33852"/>
                  </a:lnTo>
                  <a:lnTo>
                    <a:pt x="12386" y="32297"/>
                  </a:lnTo>
                  <a:lnTo>
                    <a:pt x="12394" y="30742"/>
                  </a:lnTo>
                  <a:lnTo>
                    <a:pt x="12386" y="29150"/>
                  </a:lnTo>
                  <a:lnTo>
                    <a:pt x="12357" y="27595"/>
                  </a:lnTo>
                  <a:lnTo>
                    <a:pt x="12321" y="26040"/>
                  </a:lnTo>
                  <a:lnTo>
                    <a:pt x="12262" y="24521"/>
                  </a:lnTo>
                  <a:lnTo>
                    <a:pt x="12197" y="23038"/>
                  </a:lnTo>
                  <a:lnTo>
                    <a:pt x="12117" y="21591"/>
                  </a:lnTo>
                  <a:lnTo>
                    <a:pt x="12014" y="20181"/>
                  </a:lnTo>
                  <a:lnTo>
                    <a:pt x="11905" y="18771"/>
                  </a:lnTo>
                  <a:lnTo>
                    <a:pt x="11781" y="17396"/>
                  </a:lnTo>
                  <a:lnTo>
                    <a:pt x="11642" y="16094"/>
                  </a:lnTo>
                  <a:lnTo>
                    <a:pt x="11497" y="14792"/>
                  </a:lnTo>
                  <a:lnTo>
                    <a:pt x="11336" y="13563"/>
                  </a:lnTo>
                  <a:lnTo>
                    <a:pt x="11161" y="12333"/>
                  </a:lnTo>
                  <a:lnTo>
                    <a:pt x="10979" y="11176"/>
                  </a:lnTo>
                  <a:lnTo>
                    <a:pt x="10782" y="10054"/>
                  </a:lnTo>
                  <a:lnTo>
                    <a:pt x="10577" y="9006"/>
                  </a:lnTo>
                  <a:lnTo>
                    <a:pt x="10359" y="7993"/>
                  </a:lnTo>
                  <a:lnTo>
                    <a:pt x="10140" y="7016"/>
                  </a:lnTo>
                  <a:lnTo>
                    <a:pt x="9906" y="6112"/>
                  </a:lnTo>
                  <a:lnTo>
                    <a:pt x="9658" y="5244"/>
                  </a:lnTo>
                  <a:lnTo>
                    <a:pt x="9410" y="4449"/>
                  </a:lnTo>
                  <a:lnTo>
                    <a:pt x="9148" y="3725"/>
                  </a:lnTo>
                  <a:lnTo>
                    <a:pt x="8885" y="3038"/>
                  </a:lnTo>
                  <a:lnTo>
                    <a:pt x="8608" y="2423"/>
                  </a:lnTo>
                  <a:lnTo>
                    <a:pt x="8324" y="1881"/>
                  </a:lnTo>
                  <a:lnTo>
                    <a:pt x="8039" y="1375"/>
                  </a:lnTo>
                  <a:lnTo>
                    <a:pt x="7747" y="977"/>
                  </a:lnTo>
                  <a:lnTo>
                    <a:pt x="7448" y="615"/>
                  </a:lnTo>
                  <a:lnTo>
                    <a:pt x="7142" y="362"/>
                  </a:lnTo>
                  <a:lnTo>
                    <a:pt x="6828" y="181"/>
                  </a:lnTo>
                  <a:lnTo>
                    <a:pt x="6515" y="36"/>
                  </a:lnTo>
                  <a:lnTo>
                    <a:pt x="6194" y="0"/>
                  </a:lnTo>
                  <a:close/>
                </a:path>
              </a:pathLst>
            </a:custGeom>
            <a:solidFill>
              <a:srgbClr val="F7A7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7810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5632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56323" name="Text Placeholder 56322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56324" name="Date Placeholder 56323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>
              <a:defRPr sz="1400"/>
            </a:lvl1pPr>
          </a:lstStyle>
          <a:p>
            <a:pPr lvl="0" eaLnBrk="1" hangingPunct="1"/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6325" name="Footer Placeholder 5632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ctr">
              <a:defRPr sz="1400"/>
            </a:lvl1pPr>
          </a:lstStyle>
          <a:p>
            <a:pPr lvl="0" eaLnBrk="1" hangingPunct="1"/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6326" name="Slide Number Placeholder 5632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effectLst>
            <a:outerShdw blurRad="38100" dist="38100" dir="2700000">
              <a:srgbClr val="C0C0C0"/>
            </a:outerShdw>
          </a:effectLst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 b="0" i="0" u="none" kern="1200" baseline="0">
          <a:solidFill>
            <a:schemeClr val="tx1"/>
          </a:solidFill>
          <a:effectLst>
            <a:outerShdw blurRad="38100" dist="38100" dir="2700000">
              <a:srgbClr val="C0C0C0"/>
            </a:outerShdw>
          </a:effectLst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SzTx/>
        <a:buFont typeface="Tahoma" panose="020B0604030504040204" pitchFamily="34" charset="0"/>
        <a:buChar char="–"/>
        <a:defRPr sz="2800" b="0" i="0" u="none" kern="1200" baseline="0">
          <a:solidFill>
            <a:schemeClr val="tx1"/>
          </a:solidFill>
          <a:effectLst>
            <a:outerShdw blurRad="38100" dist="38100" dir="2700000">
              <a:srgbClr val="C0C0C0"/>
            </a:outerShdw>
          </a:effectLst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120000"/>
        <a:buFontTx/>
        <a:buChar char="•"/>
        <a:defRPr sz="2400" b="0" i="0" u="none" kern="1200" baseline="0">
          <a:solidFill>
            <a:schemeClr val="tx1"/>
          </a:solidFill>
          <a:effectLst>
            <a:outerShdw blurRad="38100" dist="38100" dir="2700000">
              <a:srgbClr val="C0C0C0"/>
            </a:outerShdw>
          </a:effectLst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SzTx/>
        <a:buFont typeface="Tahoma" panose="020B0604030504040204" pitchFamily="34" charset="0"/>
        <a:buChar char="–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C0C0C0"/>
            </a:outerShdw>
          </a:effectLst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C0C0C0"/>
            </a:outerShdw>
          </a:effectLst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C0C0C0"/>
            </a:outerShdw>
          </a:effectLst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C0C0C0"/>
            </a:outerShdw>
          </a:effectLst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C0C0C0"/>
            </a:outerShdw>
          </a:effectLst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C0C0C0"/>
            </a:outerShdw>
          </a:effectLst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914400" lvl="2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371600" lvl="3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1828800" lvl="4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286000" lvl="5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6pPr>
      <a:lvl7pPr marL="2743200" lvl="6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7pPr>
      <a:lvl8pPr marL="3200400" lvl="7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8pPr>
      <a:lvl9pPr marL="3657600" lvl="8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8E1A2381-B563-4F09-922B-CF4B20ADD68C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26/12/2023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6E069C5E-03E4-4C4A-873D-BE45CF80516A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104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40000" y="484367"/>
            <a:ext cx="8064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40000" y="1536633"/>
            <a:ext cx="8064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579548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8E1A2381-B563-4F09-922B-CF4B20ADD68C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26/12/2023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6E069C5E-03E4-4C4A-873D-BE45CF80516A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6404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40000" y="484367"/>
            <a:ext cx="8064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40000" y="1536633"/>
            <a:ext cx="8064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12532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8E1A2381-B563-4F09-922B-CF4B20ADD68C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26/12/2023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6E069C5E-03E4-4C4A-873D-BE45CF80516A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666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9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4.xml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9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9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9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496" y="152400"/>
            <a:ext cx="6387005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24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 descr="180 nguyen thi phuong thao">
            <a:extLst>
              <a:ext uri="{FF2B5EF4-FFF2-40B4-BE49-F238E27FC236}">
                <a16:creationId xmlns:a16="http://schemas.microsoft.com/office/drawing/2014/main" id="{D0F00DA7-B7A6-4C6A-B13C-C4D1449F1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7187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5CBFC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4" name="Rounded Rectangle 4" descr="180 nguyen thi phuong thao">
            <a:extLst>
              <a:ext uri="{FF2B5EF4-FFF2-40B4-BE49-F238E27FC236}">
                <a16:creationId xmlns:a16="http://schemas.microsoft.com/office/drawing/2014/main" id="{36107938-184F-41F4-A528-EB14FDFAD536}"/>
              </a:ext>
            </a:extLst>
          </p:cNvPr>
          <p:cNvSpPr/>
          <p:nvPr/>
        </p:nvSpPr>
        <p:spPr>
          <a:xfrm>
            <a:off x="586740" y="1496254"/>
            <a:ext cx="3768407" cy="24332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700" b="1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Câu </a:t>
            </a:r>
            <a:r>
              <a:rPr lang="en-US" sz="2700" b="1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9</a:t>
            </a:r>
            <a:r>
              <a:rPr lang="vi-VN" sz="2700" b="1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:</a:t>
            </a:r>
            <a:r>
              <a:rPr lang="vi-VN" sz="27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 </a:t>
            </a:r>
            <a:r>
              <a:rPr lang="vi-VN" sz="27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Khi đi vào một ngõ hẹp, ta nghe tiếng bước chân vọng lại đó là do hiện tượng gì?</a:t>
            </a:r>
            <a:endParaRPr lang="vi-VN" sz="2700" b="1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12" name="TextBox 11" descr="180 nguyen thi phuong thao">
            <a:extLst>
              <a:ext uri="{FF2B5EF4-FFF2-40B4-BE49-F238E27FC236}">
                <a16:creationId xmlns:a16="http://schemas.microsoft.com/office/drawing/2014/main" id="{6D38F7F8-D494-48B7-980C-AC5289D0AB19}"/>
              </a:ext>
            </a:extLst>
          </p:cNvPr>
          <p:cNvSpPr txBox="1"/>
          <p:nvPr/>
        </p:nvSpPr>
        <p:spPr>
          <a:xfrm>
            <a:off x="2418692" y="4219065"/>
            <a:ext cx="4599328" cy="715089"/>
          </a:xfrm>
          <a:prstGeom prst="roundRect">
            <a:avLst/>
          </a:prstGeom>
          <a:solidFill>
            <a:srgbClr val="5CBFC2">
              <a:lumMod val="50000"/>
            </a:srgbClr>
          </a:solidFill>
          <a:ln>
            <a:solidFill>
              <a:srgbClr val="578CCF"/>
            </a:solidFill>
          </a:ln>
          <a:effectLst>
            <a:glow rad="101600">
              <a:srgbClr val="C0B1BC">
                <a:satMod val="175000"/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Phản</a:t>
            </a:r>
            <a:r>
              <a:rPr lang="en-US" sz="36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xạ</a:t>
            </a:r>
            <a:r>
              <a:rPr lang="en-US" sz="36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sóng</a:t>
            </a:r>
            <a:endParaRPr lang="en-US" sz="3600" b="1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pic>
        <p:nvPicPr>
          <p:cNvPr id="3" name="Hình ảnh 1" descr="180 nguyen thi phuong thao">
            <a:extLst>
              <a:ext uri="{FF2B5EF4-FFF2-40B4-BE49-F238E27FC236}">
                <a16:creationId xmlns:a16="http://schemas.microsoft.com/office/drawing/2014/main" id="{10D50B27-8188-FFDF-8479-98DC7CB098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146" y="1496254"/>
            <a:ext cx="4363008" cy="2433250"/>
          </a:xfrm>
          <a:prstGeom prst="round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76373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50;p76" descr="180 nguyen thi phuong thao">
            <a:extLst>
              <a:ext uri="{FF2B5EF4-FFF2-40B4-BE49-F238E27FC236}">
                <a16:creationId xmlns:a16="http://schemas.microsoft.com/office/drawing/2014/main" id="{A8A4EEB8-B3C2-9637-56C9-63203DD7036A}"/>
              </a:ext>
            </a:extLst>
          </p:cNvPr>
          <p:cNvSpPr txBox="1">
            <a:spLocks/>
          </p:cNvSpPr>
          <p:nvPr/>
        </p:nvSpPr>
        <p:spPr>
          <a:xfrm>
            <a:off x="-480060" y="1362328"/>
            <a:ext cx="4876202" cy="6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eaLnBrk="1" fontAlgn="auto" hangingPunct="1">
              <a:buClr>
                <a:srgbClr val="285E89"/>
              </a:buClr>
            </a:pPr>
            <a:r>
              <a:rPr lang="en-US" sz="2400" b="1" kern="0" dirty="0">
                <a:solidFill>
                  <a:srgbClr val="285E89"/>
                </a:solidFill>
              </a:rPr>
              <a:t>PHIẾU HỌC TẬP SỐ 1</a:t>
            </a:r>
            <a:endParaRPr lang="vi-VN" sz="2400" b="1" kern="0" dirty="0">
              <a:solidFill>
                <a:srgbClr val="285E89"/>
              </a:solidFill>
            </a:endParaRPr>
          </a:p>
        </p:txBody>
      </p:sp>
      <p:sp>
        <p:nvSpPr>
          <p:cNvPr id="7" name="Rectangle: Rounded Corners 6" descr="180 nguyen thi phuong thao">
            <a:extLst>
              <a:ext uri="{FF2B5EF4-FFF2-40B4-BE49-F238E27FC236}">
                <a16:creationId xmlns:a16="http://schemas.microsoft.com/office/drawing/2014/main" id="{DCAAAEE9-FDA7-6953-6CD2-F122B57C4204}"/>
              </a:ext>
            </a:extLst>
          </p:cNvPr>
          <p:cNvSpPr/>
          <p:nvPr/>
        </p:nvSpPr>
        <p:spPr>
          <a:xfrm>
            <a:off x="243542" y="1980928"/>
            <a:ext cx="3589319" cy="3576900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US" sz="2200" kern="0" dirty="0">
              <a:solidFill>
                <a:srgbClr val="1A456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8" name="TextBox 7" descr="180 nguyen thi phuong thao">
            <a:extLst>
              <a:ext uri="{FF2B5EF4-FFF2-40B4-BE49-F238E27FC236}">
                <a16:creationId xmlns:a16="http://schemas.microsoft.com/office/drawing/2014/main" id="{102D4785-303C-C553-EF24-BCDBC9880BC1}"/>
              </a:ext>
            </a:extLst>
          </p:cNvPr>
          <p:cNvSpPr txBox="1"/>
          <p:nvPr/>
        </p:nvSpPr>
        <p:spPr>
          <a:xfrm>
            <a:off x="352984" y="2168785"/>
            <a:ext cx="3411531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100" b="1" kern="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Câu</a:t>
            </a:r>
            <a:r>
              <a:rPr lang="en-US" sz="2100" b="1" kern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1: </a:t>
            </a:r>
            <a:r>
              <a:rPr lang="vi-VN" sz="2100" kern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Cho một quả cầu chạm nhẹ mặt nước. Hãy quan sát hiện tượng xảy ra với các điểm trên mặt nước?</a:t>
            </a:r>
            <a:endParaRPr lang="en-US" sz="2100" kern="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vi-VN" sz="21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Câu 2: </a:t>
            </a:r>
            <a:r>
              <a:rPr lang="vi-VN" sz="2100" kern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Cho hai quả cầu chạm mặt nước và dao động đồng thời, hiện tượng gì xảy ra với các điểm trên mặt nước? </a:t>
            </a:r>
            <a:endParaRPr lang="en-US" sz="2100" kern="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pic>
        <p:nvPicPr>
          <p:cNvPr id="9" name="Hình ảnh 1" descr="180 nguyen thi phuong thao">
            <a:extLst>
              <a:ext uri="{FF2B5EF4-FFF2-40B4-BE49-F238E27FC236}">
                <a16:creationId xmlns:a16="http://schemas.microsoft.com/office/drawing/2014/main" id="{652B7DF3-DBD5-979C-4D3E-32FA122819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42302" y="3078460"/>
            <a:ext cx="2824258" cy="2160621"/>
          </a:xfrm>
          <a:prstGeom prst="roundRect">
            <a:avLst/>
          </a:prstGeom>
        </p:spPr>
      </p:pic>
      <p:pic>
        <p:nvPicPr>
          <p:cNvPr id="10" name="Hình ảnh 1" descr="180 nguyen thi phuong thao">
            <a:extLst>
              <a:ext uri="{FF2B5EF4-FFF2-40B4-BE49-F238E27FC236}">
                <a16:creationId xmlns:a16="http://schemas.microsoft.com/office/drawing/2014/main" id="{FA4E618C-7687-CC3A-0811-7A037339D4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4725" y="1618921"/>
            <a:ext cx="2706293" cy="2244269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3336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82945"/>
          <p:cNvSpPr txBox="1"/>
          <p:nvPr/>
        </p:nvSpPr>
        <p:spPr>
          <a:xfrm>
            <a:off x="228600" y="0"/>
            <a:ext cx="2743200" cy="1616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4000">
                <a:latin typeface=".VnTime" panose="020B7200000000000000" pitchFamily="34" charset="0"/>
              </a:rPr>
              <a:t>I. </a:t>
            </a:r>
            <a:r>
              <a:rPr sz="4000" u="sng" err="1">
                <a:latin typeface=".VnTime" panose="020B7200000000000000" pitchFamily="34" charset="0"/>
              </a:rPr>
              <a:t>Sãng</a:t>
            </a:r>
            <a:r>
              <a:rPr sz="4000" u="sng">
                <a:latin typeface=".VnTime" panose="020B7200000000000000" pitchFamily="34" charset="0"/>
              </a:rPr>
              <a:t> c¬:</a:t>
            </a:r>
          </a:p>
          <a:p>
            <a:pPr>
              <a:spcBef>
                <a:spcPct val="50000"/>
              </a:spcBef>
            </a:pPr>
            <a:endParaRPr sz="4000">
              <a:latin typeface=".VnTime" panose="020B7200000000000000" pitchFamily="34" charset="0"/>
            </a:endParaRPr>
          </a:p>
        </p:txBody>
      </p:sp>
      <p:sp>
        <p:nvSpPr>
          <p:cNvPr id="82947" name="Text Box 82946"/>
          <p:cNvSpPr txBox="1"/>
          <p:nvPr/>
        </p:nvSpPr>
        <p:spPr>
          <a:xfrm>
            <a:off x="990600" y="838200"/>
            <a:ext cx="2971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>
                <a:latin typeface=".VnTime" panose="020B7200000000000000" pitchFamily="34" charset="0"/>
              </a:rPr>
              <a:t>1. </a:t>
            </a:r>
            <a:r>
              <a:rPr sz="3200" u="sng" err="1">
                <a:latin typeface=".VnTime" panose="020B7200000000000000" pitchFamily="34" charset="0"/>
              </a:rPr>
              <a:t>ThÝ</a:t>
            </a:r>
            <a:r>
              <a:rPr sz="3200" u="sng">
                <a:latin typeface=".VnTime" panose="020B7200000000000000" pitchFamily="34" charset="0"/>
              </a:rPr>
              <a:t> </a:t>
            </a:r>
            <a:r>
              <a:rPr sz="3200" u="sng" err="1">
                <a:latin typeface=".VnTime" panose="020B7200000000000000" pitchFamily="34" charset="0"/>
              </a:rPr>
              <a:t>nghiÖm</a:t>
            </a:r>
            <a:r>
              <a:rPr sz="3200" u="sng">
                <a:latin typeface=".VnTime" panose="020B7200000000000000" pitchFamily="34" charset="0"/>
              </a:rPr>
              <a:t>:</a:t>
            </a:r>
          </a:p>
        </p:txBody>
      </p:sp>
      <p:pic>
        <p:nvPicPr>
          <p:cNvPr id="82948" name="Picture 82947" descr="1wav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1111885" y="151130"/>
            <a:ext cx="53651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MỘT NGUỒN SÓNG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/>
      <p:bldP spid="829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103;p81" descr="180 nguyen thi phuong thao">
            <a:extLst>
              <a:ext uri="{FF2B5EF4-FFF2-40B4-BE49-F238E27FC236}">
                <a16:creationId xmlns:a16="http://schemas.microsoft.com/office/drawing/2014/main" id="{1EA4D93F-9AC8-7AEC-F28B-0480757E02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3000" y="1295400"/>
            <a:ext cx="6795700" cy="58799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600" dirty="0" smtClean="0"/>
              <a:t>HAI NGUỒN SÓNG</a:t>
            </a:r>
            <a:endParaRPr lang="vi-VN" sz="3600" dirty="0"/>
          </a:p>
        </p:txBody>
      </p:sp>
      <p:pic>
        <p:nvPicPr>
          <p:cNvPr id="2050" name="Picture 2" descr="180 nguyen thi phuong thao">
            <a:extLst>
              <a:ext uri="{FF2B5EF4-FFF2-40B4-BE49-F238E27FC236}">
                <a16:creationId xmlns:a16="http://schemas.microsoft.com/office/drawing/2014/main" id="{81477066-70E5-5BF9-59C1-67A71A463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514600"/>
            <a:ext cx="3279184" cy="2920364"/>
          </a:xfrm>
          <a:prstGeom prst="round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45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0" name="Picture 101379" descr="2wav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056005"/>
            <a:ext cx="8578850" cy="5607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1430655" y="212090"/>
            <a:ext cx="5351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HAI NGUỒN SÓNG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:\VAT LY\Lý 12\POWER POINT\Dao động điều hòa\bellem_ship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9144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36782" y="762000"/>
            <a:ext cx="7467600" cy="8382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20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CHỦ ĐỀ 2. 3 GIAO THOA SÓNG</a:t>
            </a:r>
            <a:endParaRPr lang="en-US" sz="2000" b="1" cap="none" spc="0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379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62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31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313" fill="hold">
                                          <p:stCondLst>
                                            <p:cond delay="31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313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313" fill="hold">
                                          <p:stCondLst>
                                            <p:cond delay="9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62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31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313" fill="hold">
                                          <p:stCondLst>
                                            <p:cond delay="31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313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313" fill="hold">
                                          <p:stCondLst>
                                            <p:cond delay="9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4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4" presetClass="emph" presetSubtype="0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5" grpId="3"/>
      <p:bldP spid="5" grpId="4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103;p81" descr="180 nguyen thi phuong thao">
            <a:extLst>
              <a:ext uri="{FF2B5EF4-FFF2-40B4-BE49-F238E27FC236}">
                <a16:creationId xmlns:a16="http://schemas.microsoft.com/office/drawing/2014/main" id="{1EA4D93F-9AC8-7AEC-F28B-0480757E02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1828800"/>
            <a:ext cx="6795700" cy="35939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600" dirty="0"/>
              <a:t>1. </a:t>
            </a:r>
            <a:r>
              <a:rPr lang="en-US" sz="3600" dirty="0" err="1"/>
              <a:t>Sự</a:t>
            </a:r>
            <a:r>
              <a:rPr lang="en-US" sz="3600" dirty="0"/>
              <a:t> </a:t>
            </a:r>
            <a:r>
              <a:rPr lang="en-US" sz="3600" dirty="0" err="1"/>
              <a:t>tạo</a:t>
            </a:r>
            <a:r>
              <a:rPr lang="en-US" sz="3600" dirty="0"/>
              <a:t> </a:t>
            </a:r>
            <a:r>
              <a:rPr lang="en-US" sz="3600" dirty="0" err="1"/>
              <a:t>thành</a:t>
            </a:r>
            <a:r>
              <a:rPr lang="en-US" sz="3600" dirty="0"/>
              <a:t> </a:t>
            </a:r>
            <a:r>
              <a:rPr lang="en-US" sz="3600" dirty="0" err="1"/>
              <a:t>vân</a:t>
            </a:r>
            <a:r>
              <a:rPr lang="en-US" sz="3600" dirty="0"/>
              <a:t> </a:t>
            </a:r>
            <a:r>
              <a:rPr lang="en-US" sz="3600" dirty="0" err="1"/>
              <a:t>giao</a:t>
            </a:r>
            <a:r>
              <a:rPr lang="en-US" sz="3600" dirty="0"/>
              <a:t> </a:t>
            </a:r>
            <a:r>
              <a:rPr lang="en-US" sz="3600" dirty="0" err="1"/>
              <a:t>thoa</a:t>
            </a:r>
            <a:endParaRPr lang="vi-VN" sz="3600" dirty="0"/>
          </a:p>
        </p:txBody>
      </p:sp>
      <p:sp>
        <p:nvSpPr>
          <p:cNvPr id="5" name="Google Shape;1103;p81" descr="180 nguyen thi phuong thao">
            <a:extLst>
              <a:ext uri="{FF2B5EF4-FFF2-40B4-BE49-F238E27FC236}">
                <a16:creationId xmlns:a16="http://schemas.microsoft.com/office/drawing/2014/main" id="{1EA4D93F-9AC8-7AEC-F28B-0480757E02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9700" y="533400"/>
            <a:ext cx="7315200" cy="10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600" dirty="0" smtClean="0"/>
              <a:t>I. SỰ GIAO THOA CỦA HAI SÓNG MẶT NƯỚC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179797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050;p76" descr="180 nguyen thi phuong thao">
            <a:extLst>
              <a:ext uri="{FF2B5EF4-FFF2-40B4-BE49-F238E27FC236}">
                <a16:creationId xmlns:a16="http://schemas.microsoft.com/office/drawing/2014/main" id="{087F8AB2-D33B-9D7B-D588-68CA8C9C478C}"/>
              </a:ext>
            </a:extLst>
          </p:cNvPr>
          <p:cNvSpPr txBox="1">
            <a:spLocks/>
          </p:cNvSpPr>
          <p:nvPr/>
        </p:nvSpPr>
        <p:spPr>
          <a:xfrm>
            <a:off x="2202479" y="1244490"/>
            <a:ext cx="4876202" cy="6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eaLnBrk="1" fontAlgn="auto" hangingPunct="1">
              <a:buClr>
                <a:srgbClr val="285E89"/>
              </a:buClr>
            </a:pPr>
            <a:r>
              <a:rPr lang="en-US" sz="2400" b="1" kern="0" dirty="0">
                <a:solidFill>
                  <a:srgbClr val="285E89"/>
                </a:solidFill>
              </a:rPr>
              <a:t>PHIẾU HỌC </a:t>
            </a:r>
            <a:r>
              <a:rPr lang="en-US" sz="2400" b="1" kern="0" dirty="0" smtClean="0">
                <a:solidFill>
                  <a:srgbClr val="285E89"/>
                </a:solidFill>
              </a:rPr>
              <a:t>TẬP SỐ 2</a:t>
            </a:r>
            <a:endParaRPr lang="vi-VN" sz="2400" b="1" kern="0" dirty="0">
              <a:solidFill>
                <a:srgbClr val="285E89"/>
              </a:solidFill>
            </a:endParaRPr>
          </a:p>
        </p:txBody>
      </p:sp>
      <p:sp>
        <p:nvSpPr>
          <p:cNvPr id="16" name="Rectangle: Rounded Corners 15" descr="180 nguyen thi phuong thao">
            <a:extLst>
              <a:ext uri="{FF2B5EF4-FFF2-40B4-BE49-F238E27FC236}">
                <a16:creationId xmlns:a16="http://schemas.microsoft.com/office/drawing/2014/main" id="{62013551-D9D3-3587-D0C8-F155D07483A4}"/>
              </a:ext>
            </a:extLst>
          </p:cNvPr>
          <p:cNvSpPr/>
          <p:nvPr/>
        </p:nvSpPr>
        <p:spPr>
          <a:xfrm>
            <a:off x="1181101" y="1954530"/>
            <a:ext cx="3451859" cy="3622640"/>
          </a:xfrm>
          <a:prstGeom prst="roundRect">
            <a:avLst>
              <a:gd name="adj" fmla="val 11585"/>
            </a:avLst>
          </a:prstGeom>
          <a:ln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US" sz="1400" kern="0">
              <a:solidFill>
                <a:srgbClr val="1A4568"/>
              </a:solidFill>
              <a:latin typeface="Arial"/>
              <a:sym typeface="Arial"/>
            </a:endParaRPr>
          </a:p>
        </p:txBody>
      </p:sp>
      <p:sp>
        <p:nvSpPr>
          <p:cNvPr id="17" name="TextBox 16" descr="180 nguyen thi phuong thao">
            <a:extLst>
              <a:ext uri="{FF2B5EF4-FFF2-40B4-BE49-F238E27FC236}">
                <a16:creationId xmlns:a16="http://schemas.microsoft.com/office/drawing/2014/main" id="{07DD13E5-1ABF-01C2-B90C-5898198FE69E}"/>
              </a:ext>
            </a:extLst>
          </p:cNvPr>
          <p:cNvSpPr txBox="1"/>
          <p:nvPr/>
        </p:nvSpPr>
        <p:spPr>
          <a:xfrm>
            <a:off x="1325880" y="2099296"/>
            <a:ext cx="322326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</a:pPr>
            <a:r>
              <a:rPr lang="en-US" b="1" kern="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Câu</a:t>
            </a:r>
            <a:r>
              <a:rPr lang="en-US" b="1" kern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1: </a:t>
            </a:r>
            <a:r>
              <a:rPr lang="vi-VN" kern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Quan sát hình 3.3 và Hình 3.4 SGK cho biết:</a:t>
            </a:r>
          </a:p>
          <a:p>
            <a:pPr marL="285750" indent="-285750" algn="just" eaLnBrk="1" fontAlgn="auto" hangingPunct="1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kern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Khi 2 sóng đến M dao động đồng pha thì tại M có dao động như thế nào?</a:t>
            </a:r>
          </a:p>
          <a:p>
            <a:pPr marL="285750" indent="-285750" algn="just" eaLnBrk="1" fontAlgn="auto" hangingPunct="1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kern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Khi 2 sóng đến M dao động ngược pha  thì tại M có dao động như thế nào?</a:t>
            </a:r>
            <a:endParaRPr lang="en-US" kern="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pic>
        <p:nvPicPr>
          <p:cNvPr id="23" name="Picture 22" descr="180 nguyen thi phuong thao">
            <a:extLst>
              <a:ext uri="{FF2B5EF4-FFF2-40B4-BE49-F238E27FC236}">
                <a16:creationId xmlns:a16="http://schemas.microsoft.com/office/drawing/2014/main" id="{EC4ACCF0-89BF-DB2B-B421-C346FA1BD6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53642" y="1958069"/>
            <a:ext cx="3359437" cy="1802969"/>
          </a:xfrm>
          <a:prstGeom prst="round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Picture 24" descr="180 nguyen thi phuong thao">
            <a:extLst>
              <a:ext uri="{FF2B5EF4-FFF2-40B4-BE49-F238E27FC236}">
                <a16:creationId xmlns:a16="http://schemas.microsoft.com/office/drawing/2014/main" id="{6BFF3D6C-3FB6-89A6-6C50-CD7E09E4E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3642" y="3915592"/>
            <a:ext cx="3359437" cy="1661579"/>
          </a:xfrm>
          <a:prstGeom prst="round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6375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050;p76" descr="180 nguyen thi phuong thao">
            <a:extLst>
              <a:ext uri="{FF2B5EF4-FFF2-40B4-BE49-F238E27FC236}">
                <a16:creationId xmlns:a16="http://schemas.microsoft.com/office/drawing/2014/main" id="{087F8AB2-D33B-9D7B-D588-68CA8C9C478C}"/>
              </a:ext>
            </a:extLst>
          </p:cNvPr>
          <p:cNvSpPr txBox="1">
            <a:spLocks/>
          </p:cNvSpPr>
          <p:nvPr/>
        </p:nvSpPr>
        <p:spPr>
          <a:xfrm>
            <a:off x="1986756" y="533400"/>
            <a:ext cx="4876202" cy="6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eaLnBrk="1" fontAlgn="auto" hangingPunct="1">
              <a:buClr>
                <a:srgbClr val="285E89"/>
              </a:buClr>
            </a:pPr>
            <a:r>
              <a:rPr lang="en-US" sz="2400" b="1" kern="0" dirty="0">
                <a:solidFill>
                  <a:srgbClr val="285E89"/>
                </a:solidFill>
              </a:rPr>
              <a:t>PHIẾU HỌC </a:t>
            </a:r>
            <a:r>
              <a:rPr lang="en-US" sz="2400" b="1" kern="0" dirty="0" smtClean="0">
                <a:solidFill>
                  <a:srgbClr val="285E89"/>
                </a:solidFill>
              </a:rPr>
              <a:t>TẬP SỐ 2</a:t>
            </a:r>
            <a:endParaRPr lang="vi-VN" sz="2400" b="1" kern="0" dirty="0">
              <a:solidFill>
                <a:srgbClr val="285E89"/>
              </a:solidFill>
            </a:endParaRPr>
          </a:p>
        </p:txBody>
      </p:sp>
      <p:sp>
        <p:nvSpPr>
          <p:cNvPr id="16" name="Rectangle: Rounded Corners 15" descr="180 nguyen thi phuong thao">
            <a:extLst>
              <a:ext uri="{FF2B5EF4-FFF2-40B4-BE49-F238E27FC236}">
                <a16:creationId xmlns:a16="http://schemas.microsoft.com/office/drawing/2014/main" id="{62013551-D9D3-3587-D0C8-F155D07483A4}"/>
              </a:ext>
            </a:extLst>
          </p:cNvPr>
          <p:cNvSpPr/>
          <p:nvPr/>
        </p:nvSpPr>
        <p:spPr>
          <a:xfrm>
            <a:off x="750224" y="1781069"/>
            <a:ext cx="7863840" cy="948962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US" sz="1400" kern="0">
              <a:solidFill>
                <a:srgbClr val="1A4568"/>
              </a:solidFill>
              <a:latin typeface="Arial"/>
              <a:sym typeface="Arial"/>
            </a:endParaRPr>
          </a:p>
        </p:txBody>
      </p:sp>
      <p:sp>
        <p:nvSpPr>
          <p:cNvPr id="17" name="TextBox 16" descr="180 nguyen thi phuong thao">
            <a:extLst>
              <a:ext uri="{FF2B5EF4-FFF2-40B4-BE49-F238E27FC236}">
                <a16:creationId xmlns:a16="http://schemas.microsoft.com/office/drawing/2014/main" id="{07DD13E5-1ABF-01C2-B90C-5898198FE69E}"/>
              </a:ext>
            </a:extLst>
          </p:cNvPr>
          <p:cNvSpPr txBox="1"/>
          <p:nvPr/>
        </p:nvSpPr>
        <p:spPr>
          <a:xfrm>
            <a:off x="900530" y="1987166"/>
            <a:ext cx="77176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b="1" kern="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Câu</a:t>
            </a:r>
            <a:r>
              <a:rPr lang="en-US" b="1" kern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2. </a:t>
            </a:r>
            <a:r>
              <a:rPr lang="vi-VN" kern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Hãy cho biết các đường cong </a:t>
            </a:r>
            <a:r>
              <a:rPr lang="vi-VN" kern="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hypebol </a:t>
            </a:r>
            <a:r>
              <a:rPr lang="vi-VN" kern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được vẽ khi quan sát sự giao thoa của 2 sóng là gì? </a:t>
            </a:r>
            <a:r>
              <a:rPr lang="vi-VN" kern="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Tại sao lại có các đường này?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291" y="3276600"/>
            <a:ext cx="6168289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72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0" name="Picture 101379" descr="2wav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056005"/>
            <a:ext cx="8578850" cy="5607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1430655" y="212090"/>
            <a:ext cx="5351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C600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HAI NGUỒN SÓNG</a:t>
            </a:r>
          </a:p>
        </p:txBody>
      </p:sp>
    </p:spTree>
    <p:extLst>
      <p:ext uri="{BB962C8B-B14F-4D97-AF65-F5344CB8AC3E}">
        <p14:creationId xmlns:p14="http://schemas.microsoft.com/office/powerpoint/2010/main" val="184217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 descr="180 nguyen thi phuong thao">
            <a:extLst>
              <a:ext uri="{FF2B5EF4-FFF2-40B4-BE49-F238E27FC236}">
                <a16:creationId xmlns:a16="http://schemas.microsoft.com/office/drawing/2014/main" id="{D0F00DA7-B7A6-4C6A-B13C-C4D1449F1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1" y="614877"/>
            <a:ext cx="138564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700">
              <a:solidFill>
                <a:srgbClr val="5CBFC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144" name="Rounded Rectangle 4" descr="180 nguyen thi phuong thao">
            <a:extLst>
              <a:ext uri="{FF2B5EF4-FFF2-40B4-BE49-F238E27FC236}">
                <a16:creationId xmlns:a16="http://schemas.microsoft.com/office/drawing/2014/main" id="{02607713-A6ED-4828-A828-829DAAEC2CA1}"/>
              </a:ext>
            </a:extLst>
          </p:cNvPr>
          <p:cNvSpPr/>
          <p:nvPr/>
        </p:nvSpPr>
        <p:spPr>
          <a:xfrm>
            <a:off x="735636" y="1539728"/>
            <a:ext cx="7723416" cy="24226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4" name="TextBox 3" descr="180 nguyen thi phuong thao">
            <a:extLst>
              <a:ext uri="{FF2B5EF4-FFF2-40B4-BE49-F238E27FC236}">
                <a16:creationId xmlns:a16="http://schemas.microsoft.com/office/drawing/2014/main" id="{9862F4FE-C3BF-E0B1-E1DB-B22FAAA02BE4}"/>
              </a:ext>
            </a:extLst>
          </p:cNvPr>
          <p:cNvSpPr txBox="1"/>
          <p:nvPr/>
        </p:nvSpPr>
        <p:spPr>
          <a:xfrm>
            <a:off x="990838" y="1843123"/>
            <a:ext cx="281916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008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Câu</a:t>
            </a:r>
            <a:r>
              <a:rPr lang="en-US" sz="2800" b="1" dirty="0">
                <a:solidFill>
                  <a:srgbClr val="008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vi-VN" sz="2800" b="1" dirty="0">
                <a:solidFill>
                  <a:srgbClr val="008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1:</a:t>
            </a:r>
            <a:r>
              <a:rPr lang="vi-VN" sz="28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 </a:t>
            </a:r>
            <a:r>
              <a:rPr lang="vi-VN" sz="28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Đây là đại lượng đặc trưng nào của sóng?</a:t>
            </a:r>
            <a:endParaRPr lang="en-US" sz="2800" b="1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5" name="TextBox 4" descr="180 nguyen thi phuong thao">
            <a:extLst>
              <a:ext uri="{FF2B5EF4-FFF2-40B4-BE49-F238E27FC236}">
                <a16:creationId xmlns:a16="http://schemas.microsoft.com/office/drawing/2014/main" id="{8DEE5ECC-1AAC-C823-C811-0E399E553BE9}"/>
              </a:ext>
            </a:extLst>
          </p:cNvPr>
          <p:cNvSpPr txBox="1"/>
          <p:nvPr/>
        </p:nvSpPr>
        <p:spPr>
          <a:xfrm>
            <a:off x="1844257" y="4148320"/>
            <a:ext cx="5755822" cy="715089"/>
          </a:xfrm>
          <a:prstGeom prst="roundRect">
            <a:avLst/>
          </a:prstGeom>
          <a:solidFill>
            <a:srgbClr val="5CBFC2">
              <a:lumMod val="50000"/>
            </a:srgbClr>
          </a:solidFill>
          <a:ln>
            <a:solidFill>
              <a:srgbClr val="578CCF"/>
            </a:solidFill>
          </a:ln>
          <a:effectLst>
            <a:glow rad="101600">
              <a:srgbClr val="C0B1BC">
                <a:satMod val="175000"/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Bước sóng</a:t>
            </a:r>
            <a:endParaRPr lang="en-US" sz="3600" b="1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pic>
        <p:nvPicPr>
          <p:cNvPr id="2" name="Hình ảnh 1" descr="180 nguyen thi phuong thao">
            <a:extLst>
              <a:ext uri="{FF2B5EF4-FFF2-40B4-BE49-F238E27FC236}">
                <a16:creationId xmlns:a16="http://schemas.microsoft.com/office/drawing/2014/main" id="{980326FA-6A69-D344-E1E1-7F04D8FB8E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953" y="1885400"/>
            <a:ext cx="3408127" cy="1907230"/>
          </a:xfrm>
          <a:prstGeom prst="round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365567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/>
      <p:bldP spid="4" grpId="0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40" name="Group 62539"/>
          <p:cNvGrpSpPr/>
          <p:nvPr/>
        </p:nvGrpSpPr>
        <p:grpSpPr>
          <a:xfrm>
            <a:off x="4876800" y="2209800"/>
            <a:ext cx="4267200" cy="3733800"/>
            <a:chOff x="2003" y="1392"/>
            <a:chExt cx="3757" cy="2503"/>
          </a:xfrm>
        </p:grpSpPr>
        <p:grpSp>
          <p:nvGrpSpPr>
            <p:cNvPr id="62470" name="Group 62469"/>
            <p:cNvGrpSpPr/>
            <p:nvPr/>
          </p:nvGrpSpPr>
          <p:grpSpPr>
            <a:xfrm>
              <a:off x="2003" y="1392"/>
              <a:ext cx="3757" cy="2503"/>
              <a:chOff x="947" y="1150"/>
              <a:chExt cx="3757" cy="2503"/>
            </a:xfrm>
          </p:grpSpPr>
          <p:sp>
            <p:nvSpPr>
              <p:cNvPr id="62471" name="Straight Connector 62470"/>
              <p:cNvSpPr/>
              <p:nvPr/>
            </p:nvSpPr>
            <p:spPr>
              <a:xfrm>
                <a:off x="1142" y="2401"/>
                <a:ext cx="3352" cy="0"/>
              </a:xfrm>
              <a:prstGeom prst="line">
                <a:avLst/>
              </a:prstGeom>
              <a:ln w="19050" cap="flat" cmpd="sng">
                <a:solidFill>
                  <a:srgbClr val="66FFF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62472" name="Straight Connector 62471"/>
              <p:cNvSpPr/>
              <p:nvPr/>
            </p:nvSpPr>
            <p:spPr>
              <a:xfrm>
                <a:off x="2822" y="1184"/>
                <a:ext cx="10" cy="2436"/>
              </a:xfrm>
              <a:prstGeom prst="line">
                <a:avLst/>
              </a:prstGeom>
              <a:ln w="28575" cap="flat" cmpd="sng">
                <a:solidFill>
                  <a:schemeClr val="accent2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62473" name="Freeform 62472"/>
              <p:cNvSpPr/>
              <p:nvPr/>
            </p:nvSpPr>
            <p:spPr>
              <a:xfrm>
                <a:off x="3066" y="1183"/>
                <a:ext cx="209" cy="2437"/>
              </a:xfrm>
              <a:custGeom>
                <a:avLst/>
                <a:gdLst/>
                <a:ahLst/>
                <a:cxnLst/>
                <a:rect l="0" t="0" r="0" b="0"/>
                <a:pathLst>
                  <a:path w="539" h="1067">
                    <a:moveTo>
                      <a:pt x="530" y="0"/>
                    </a:moveTo>
                    <a:cubicBezTo>
                      <a:pt x="265" y="175"/>
                      <a:pt x="0" y="351"/>
                      <a:pt x="1" y="529"/>
                    </a:cubicBezTo>
                    <a:cubicBezTo>
                      <a:pt x="2" y="707"/>
                      <a:pt x="270" y="887"/>
                      <a:pt x="539" y="1067"/>
                    </a:cubicBezTo>
                  </a:path>
                </a:pathLst>
              </a:custGeom>
              <a:noFill/>
              <a:ln w="28575" cap="flat" cmpd="sng">
                <a:solidFill>
                  <a:schemeClr val="accent2">
                    <a:alpha val="100000"/>
                  </a:scheme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74" name="Freeform 62473"/>
              <p:cNvSpPr/>
              <p:nvPr/>
            </p:nvSpPr>
            <p:spPr>
              <a:xfrm flipH="1">
                <a:off x="2378" y="1183"/>
                <a:ext cx="209" cy="2437"/>
              </a:xfrm>
              <a:custGeom>
                <a:avLst/>
                <a:gdLst/>
                <a:ahLst/>
                <a:cxnLst/>
                <a:rect l="0" t="0" r="0" b="0"/>
                <a:pathLst>
                  <a:path w="539" h="1067">
                    <a:moveTo>
                      <a:pt x="530" y="0"/>
                    </a:moveTo>
                    <a:cubicBezTo>
                      <a:pt x="265" y="175"/>
                      <a:pt x="0" y="351"/>
                      <a:pt x="1" y="529"/>
                    </a:cubicBezTo>
                    <a:cubicBezTo>
                      <a:pt x="2" y="707"/>
                      <a:pt x="270" y="887"/>
                      <a:pt x="539" y="1067"/>
                    </a:cubicBezTo>
                  </a:path>
                </a:pathLst>
              </a:custGeom>
              <a:noFill/>
              <a:ln w="28575" cap="flat" cmpd="sng">
                <a:solidFill>
                  <a:schemeClr val="accent2">
                    <a:alpha val="100000"/>
                  </a:scheme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75" name="Freeform 62474"/>
              <p:cNvSpPr/>
              <p:nvPr/>
            </p:nvSpPr>
            <p:spPr>
              <a:xfrm>
                <a:off x="3312" y="1188"/>
                <a:ext cx="454" cy="2427"/>
              </a:xfrm>
              <a:custGeom>
                <a:avLst/>
                <a:gdLst/>
                <a:ahLst/>
                <a:cxnLst/>
                <a:rect l="0" t="0" r="0" b="0"/>
                <a:pathLst>
                  <a:path w="539" h="1067">
                    <a:moveTo>
                      <a:pt x="539" y="0"/>
                    </a:moveTo>
                    <a:cubicBezTo>
                      <a:pt x="270" y="175"/>
                      <a:pt x="2" y="351"/>
                      <a:pt x="1" y="529"/>
                    </a:cubicBezTo>
                    <a:cubicBezTo>
                      <a:pt x="0" y="707"/>
                      <a:pt x="265" y="887"/>
                      <a:pt x="530" y="1067"/>
                    </a:cubicBezTo>
                  </a:path>
                </a:pathLst>
              </a:custGeom>
              <a:noFill/>
              <a:ln w="28575" cap="flat" cmpd="sng">
                <a:solidFill>
                  <a:schemeClr val="accent2">
                    <a:alpha val="100000"/>
                  </a:scheme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76" name="Freeform 62475"/>
              <p:cNvSpPr/>
              <p:nvPr/>
            </p:nvSpPr>
            <p:spPr>
              <a:xfrm>
                <a:off x="3579" y="1189"/>
                <a:ext cx="624" cy="2426"/>
              </a:xfrm>
              <a:custGeom>
                <a:avLst/>
                <a:gdLst/>
                <a:ahLst/>
                <a:cxnLst/>
                <a:rect l="0" t="0" r="0" b="0"/>
                <a:pathLst>
                  <a:path w="539" h="1067">
                    <a:moveTo>
                      <a:pt x="539" y="0"/>
                    </a:moveTo>
                    <a:cubicBezTo>
                      <a:pt x="270" y="175"/>
                      <a:pt x="2" y="351"/>
                      <a:pt x="1" y="529"/>
                    </a:cubicBezTo>
                    <a:cubicBezTo>
                      <a:pt x="0" y="707"/>
                      <a:pt x="265" y="887"/>
                      <a:pt x="530" y="1067"/>
                    </a:cubicBezTo>
                  </a:path>
                </a:pathLst>
              </a:custGeom>
              <a:noFill/>
              <a:ln w="28575" cap="flat" cmpd="sng">
                <a:solidFill>
                  <a:schemeClr val="accent2">
                    <a:alpha val="100000"/>
                  </a:scheme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77" name="Freeform 62476"/>
              <p:cNvSpPr/>
              <p:nvPr/>
            </p:nvSpPr>
            <p:spPr>
              <a:xfrm flipH="1">
                <a:off x="1878" y="1188"/>
                <a:ext cx="454" cy="2427"/>
              </a:xfrm>
              <a:custGeom>
                <a:avLst/>
                <a:gdLst/>
                <a:ahLst/>
                <a:cxnLst/>
                <a:rect l="0" t="0" r="0" b="0"/>
                <a:pathLst>
                  <a:path w="539" h="1067">
                    <a:moveTo>
                      <a:pt x="539" y="0"/>
                    </a:moveTo>
                    <a:cubicBezTo>
                      <a:pt x="270" y="175"/>
                      <a:pt x="2" y="351"/>
                      <a:pt x="1" y="529"/>
                    </a:cubicBezTo>
                    <a:cubicBezTo>
                      <a:pt x="0" y="707"/>
                      <a:pt x="265" y="887"/>
                      <a:pt x="530" y="1067"/>
                    </a:cubicBezTo>
                  </a:path>
                </a:pathLst>
              </a:custGeom>
              <a:noFill/>
              <a:ln w="28575" cap="flat" cmpd="sng">
                <a:solidFill>
                  <a:schemeClr val="accent2">
                    <a:alpha val="100000"/>
                  </a:scheme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78" name="Freeform 62477"/>
              <p:cNvSpPr/>
              <p:nvPr/>
            </p:nvSpPr>
            <p:spPr>
              <a:xfrm flipH="1">
                <a:off x="1456" y="1188"/>
                <a:ext cx="624" cy="2426"/>
              </a:xfrm>
              <a:custGeom>
                <a:avLst/>
                <a:gdLst/>
                <a:ahLst/>
                <a:cxnLst/>
                <a:rect l="0" t="0" r="0" b="0"/>
                <a:pathLst>
                  <a:path w="539" h="1067">
                    <a:moveTo>
                      <a:pt x="539" y="0"/>
                    </a:moveTo>
                    <a:cubicBezTo>
                      <a:pt x="270" y="175"/>
                      <a:pt x="2" y="351"/>
                      <a:pt x="1" y="529"/>
                    </a:cubicBezTo>
                    <a:cubicBezTo>
                      <a:pt x="0" y="707"/>
                      <a:pt x="265" y="887"/>
                      <a:pt x="530" y="1067"/>
                    </a:cubicBezTo>
                  </a:path>
                </a:pathLst>
              </a:custGeom>
              <a:noFill/>
              <a:ln w="28575" cap="flat" cmpd="sng">
                <a:solidFill>
                  <a:schemeClr val="accent2">
                    <a:alpha val="100000"/>
                  </a:scheme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79" name="Freeform 62478"/>
              <p:cNvSpPr/>
              <p:nvPr/>
            </p:nvSpPr>
            <p:spPr>
              <a:xfrm>
                <a:off x="3844" y="1188"/>
                <a:ext cx="860" cy="2426"/>
              </a:xfrm>
              <a:custGeom>
                <a:avLst/>
                <a:gdLst/>
                <a:ahLst/>
                <a:cxnLst/>
                <a:rect l="0" t="0" r="0" b="0"/>
                <a:pathLst>
                  <a:path w="539" h="1067">
                    <a:moveTo>
                      <a:pt x="539" y="0"/>
                    </a:moveTo>
                    <a:cubicBezTo>
                      <a:pt x="270" y="175"/>
                      <a:pt x="2" y="351"/>
                      <a:pt x="1" y="529"/>
                    </a:cubicBezTo>
                    <a:cubicBezTo>
                      <a:pt x="0" y="707"/>
                      <a:pt x="265" y="887"/>
                      <a:pt x="530" y="1067"/>
                    </a:cubicBezTo>
                  </a:path>
                </a:pathLst>
              </a:custGeom>
              <a:noFill/>
              <a:ln w="28575" cap="flat" cmpd="sng">
                <a:solidFill>
                  <a:schemeClr val="accent2">
                    <a:alpha val="100000"/>
                  </a:scheme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80" name="Freeform 62479"/>
              <p:cNvSpPr/>
              <p:nvPr/>
            </p:nvSpPr>
            <p:spPr>
              <a:xfrm flipH="1">
                <a:off x="947" y="1189"/>
                <a:ext cx="860" cy="2426"/>
              </a:xfrm>
              <a:custGeom>
                <a:avLst/>
                <a:gdLst/>
                <a:ahLst/>
                <a:cxnLst/>
                <a:rect l="0" t="0" r="0" b="0"/>
                <a:pathLst>
                  <a:path w="539" h="1067">
                    <a:moveTo>
                      <a:pt x="539" y="0"/>
                    </a:moveTo>
                    <a:cubicBezTo>
                      <a:pt x="270" y="175"/>
                      <a:pt x="2" y="351"/>
                      <a:pt x="1" y="529"/>
                    </a:cubicBezTo>
                    <a:cubicBezTo>
                      <a:pt x="0" y="707"/>
                      <a:pt x="265" y="887"/>
                      <a:pt x="530" y="1067"/>
                    </a:cubicBezTo>
                  </a:path>
                </a:pathLst>
              </a:custGeom>
              <a:noFill/>
              <a:ln w="28575" cap="flat" cmpd="sng">
                <a:solidFill>
                  <a:schemeClr val="accent2">
                    <a:alpha val="100000"/>
                  </a:scheme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81" name="Oval 62480"/>
              <p:cNvSpPr/>
              <p:nvPr/>
            </p:nvSpPr>
            <p:spPr>
              <a:xfrm>
                <a:off x="1520" y="2350"/>
                <a:ext cx="103" cy="103"/>
              </a:xfrm>
              <a:prstGeom prst="ellipse">
                <a:avLst/>
              </a:prstGeom>
              <a:solidFill>
                <a:schemeClr val="accent2"/>
              </a:solidFill>
              <a:ln w="38100" cap="flat" cmpd="sng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 wrap="none" anchor="ctr" anchorCtr="0"/>
              <a:lstStyle/>
              <a:p>
                <a:pPr algn="ctr" eaLnBrk="1" hangingPunct="1"/>
                <a:endParaRPr sz="2400">
                  <a:latin typeface="VNI-Times" pitchFamily="2" charset="0"/>
                </a:endParaRPr>
              </a:p>
            </p:txBody>
          </p:sp>
          <p:sp>
            <p:nvSpPr>
              <p:cNvPr id="62482" name="Oval 62481"/>
              <p:cNvSpPr/>
              <p:nvPr/>
            </p:nvSpPr>
            <p:spPr>
              <a:xfrm>
                <a:off x="4024" y="2350"/>
                <a:ext cx="103" cy="103"/>
              </a:xfrm>
              <a:prstGeom prst="ellipse">
                <a:avLst/>
              </a:prstGeom>
              <a:solidFill>
                <a:schemeClr val="accent2"/>
              </a:solidFill>
              <a:ln w="38100" cap="flat" cmpd="sng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 wrap="none" anchor="ctr" anchorCtr="0"/>
              <a:lstStyle/>
              <a:p>
                <a:pPr algn="ctr" eaLnBrk="1" hangingPunct="1"/>
                <a:endParaRPr sz="2400">
                  <a:latin typeface="VNI-Times" pitchFamily="2" charset="0"/>
                </a:endParaRPr>
              </a:p>
            </p:txBody>
          </p:sp>
          <p:sp>
            <p:nvSpPr>
              <p:cNvPr id="62483" name="Freeform 62482"/>
              <p:cNvSpPr/>
              <p:nvPr/>
            </p:nvSpPr>
            <p:spPr>
              <a:xfrm>
                <a:off x="2946" y="1183"/>
                <a:ext cx="114" cy="2437"/>
              </a:xfrm>
              <a:custGeom>
                <a:avLst/>
                <a:gdLst/>
                <a:ahLst/>
                <a:cxnLst/>
                <a:rect l="0" t="0" r="0" b="0"/>
                <a:pathLst>
                  <a:path w="539" h="1067">
                    <a:moveTo>
                      <a:pt x="530" y="0"/>
                    </a:moveTo>
                    <a:cubicBezTo>
                      <a:pt x="265" y="175"/>
                      <a:pt x="0" y="351"/>
                      <a:pt x="1" y="529"/>
                    </a:cubicBezTo>
                    <a:cubicBezTo>
                      <a:pt x="2" y="707"/>
                      <a:pt x="270" y="887"/>
                      <a:pt x="539" y="1067"/>
                    </a:cubicBezTo>
                  </a:path>
                </a:pathLst>
              </a:custGeom>
              <a:noFill/>
              <a:ln w="28575" cap="flat" cmpd="sng">
                <a:solidFill>
                  <a:srgbClr val="009999">
                    <a:alpha val="100000"/>
                  </a:srgbClr>
                </a:solidFill>
                <a:prstDash val="dash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84" name="Freeform 62483"/>
              <p:cNvSpPr/>
              <p:nvPr/>
            </p:nvSpPr>
            <p:spPr>
              <a:xfrm flipH="1">
                <a:off x="2599" y="1183"/>
                <a:ext cx="114" cy="2437"/>
              </a:xfrm>
              <a:custGeom>
                <a:avLst/>
                <a:gdLst/>
                <a:ahLst/>
                <a:cxnLst/>
                <a:rect l="0" t="0" r="0" b="0"/>
                <a:pathLst>
                  <a:path w="539" h="1067">
                    <a:moveTo>
                      <a:pt x="530" y="0"/>
                    </a:moveTo>
                    <a:cubicBezTo>
                      <a:pt x="265" y="175"/>
                      <a:pt x="0" y="351"/>
                      <a:pt x="1" y="529"/>
                    </a:cubicBezTo>
                    <a:cubicBezTo>
                      <a:pt x="2" y="707"/>
                      <a:pt x="270" y="887"/>
                      <a:pt x="539" y="1067"/>
                    </a:cubicBezTo>
                  </a:path>
                </a:pathLst>
              </a:custGeom>
              <a:noFill/>
              <a:ln w="28575" cap="flat" cmpd="sng">
                <a:solidFill>
                  <a:srgbClr val="009999">
                    <a:alpha val="100000"/>
                  </a:srgbClr>
                </a:solidFill>
                <a:prstDash val="dash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85" name="Freeform 62484"/>
              <p:cNvSpPr/>
              <p:nvPr/>
            </p:nvSpPr>
            <p:spPr>
              <a:xfrm flipH="1">
                <a:off x="2153" y="1183"/>
                <a:ext cx="304" cy="2437"/>
              </a:xfrm>
              <a:custGeom>
                <a:avLst/>
                <a:gdLst/>
                <a:ahLst/>
                <a:cxnLst/>
                <a:rect l="0" t="0" r="0" b="0"/>
                <a:pathLst>
                  <a:path w="539" h="1067">
                    <a:moveTo>
                      <a:pt x="530" y="0"/>
                    </a:moveTo>
                    <a:cubicBezTo>
                      <a:pt x="265" y="175"/>
                      <a:pt x="0" y="351"/>
                      <a:pt x="1" y="529"/>
                    </a:cubicBezTo>
                    <a:cubicBezTo>
                      <a:pt x="2" y="707"/>
                      <a:pt x="270" y="887"/>
                      <a:pt x="539" y="1067"/>
                    </a:cubicBezTo>
                  </a:path>
                </a:pathLst>
              </a:custGeom>
              <a:noFill/>
              <a:ln w="28575" cap="flat" cmpd="sng">
                <a:solidFill>
                  <a:srgbClr val="009999">
                    <a:alpha val="100000"/>
                  </a:srgbClr>
                </a:solidFill>
                <a:prstDash val="dash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86" name="Freeform 62485"/>
              <p:cNvSpPr/>
              <p:nvPr/>
            </p:nvSpPr>
            <p:spPr>
              <a:xfrm>
                <a:off x="3202" y="1150"/>
                <a:ext cx="304" cy="2502"/>
              </a:xfrm>
              <a:custGeom>
                <a:avLst/>
                <a:gdLst/>
                <a:ahLst/>
                <a:cxnLst/>
                <a:rect l="0" t="0" r="0" b="0"/>
                <a:pathLst>
                  <a:path w="539" h="1067">
                    <a:moveTo>
                      <a:pt x="530" y="0"/>
                    </a:moveTo>
                    <a:cubicBezTo>
                      <a:pt x="265" y="175"/>
                      <a:pt x="0" y="351"/>
                      <a:pt x="1" y="529"/>
                    </a:cubicBezTo>
                    <a:cubicBezTo>
                      <a:pt x="2" y="707"/>
                      <a:pt x="270" y="887"/>
                      <a:pt x="539" y="1067"/>
                    </a:cubicBezTo>
                  </a:path>
                </a:pathLst>
              </a:custGeom>
              <a:noFill/>
              <a:ln w="28575" cap="flat" cmpd="sng">
                <a:solidFill>
                  <a:srgbClr val="009999">
                    <a:alpha val="100000"/>
                  </a:srgbClr>
                </a:solidFill>
                <a:prstDash val="dash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87" name="Freeform 62486"/>
              <p:cNvSpPr/>
              <p:nvPr/>
            </p:nvSpPr>
            <p:spPr>
              <a:xfrm>
                <a:off x="3440" y="1151"/>
                <a:ext cx="578" cy="2502"/>
              </a:xfrm>
              <a:custGeom>
                <a:avLst/>
                <a:gdLst/>
                <a:ahLst/>
                <a:cxnLst/>
                <a:rect l="0" t="0" r="0" b="0"/>
                <a:pathLst>
                  <a:path w="539" h="1067">
                    <a:moveTo>
                      <a:pt x="530" y="0"/>
                    </a:moveTo>
                    <a:cubicBezTo>
                      <a:pt x="265" y="175"/>
                      <a:pt x="0" y="351"/>
                      <a:pt x="1" y="529"/>
                    </a:cubicBezTo>
                    <a:cubicBezTo>
                      <a:pt x="2" y="707"/>
                      <a:pt x="270" y="887"/>
                      <a:pt x="539" y="1067"/>
                    </a:cubicBezTo>
                  </a:path>
                </a:pathLst>
              </a:custGeom>
              <a:noFill/>
              <a:ln w="28575" cap="flat" cmpd="sng">
                <a:solidFill>
                  <a:srgbClr val="009999">
                    <a:alpha val="100000"/>
                  </a:srgbClr>
                </a:solidFill>
                <a:prstDash val="dash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88" name="Freeform 62487"/>
              <p:cNvSpPr/>
              <p:nvPr/>
            </p:nvSpPr>
            <p:spPr>
              <a:xfrm flipH="1">
                <a:off x="1638" y="1150"/>
                <a:ext cx="578" cy="2502"/>
              </a:xfrm>
              <a:custGeom>
                <a:avLst/>
                <a:gdLst/>
                <a:ahLst/>
                <a:cxnLst/>
                <a:rect l="0" t="0" r="0" b="0"/>
                <a:pathLst>
                  <a:path w="539" h="1067">
                    <a:moveTo>
                      <a:pt x="530" y="0"/>
                    </a:moveTo>
                    <a:cubicBezTo>
                      <a:pt x="265" y="175"/>
                      <a:pt x="0" y="351"/>
                      <a:pt x="1" y="529"/>
                    </a:cubicBezTo>
                    <a:cubicBezTo>
                      <a:pt x="2" y="707"/>
                      <a:pt x="270" y="887"/>
                      <a:pt x="539" y="1067"/>
                    </a:cubicBezTo>
                  </a:path>
                </a:pathLst>
              </a:custGeom>
              <a:noFill/>
              <a:ln w="28575" cap="flat" cmpd="sng">
                <a:solidFill>
                  <a:srgbClr val="009999">
                    <a:alpha val="100000"/>
                  </a:srgbClr>
                </a:solidFill>
                <a:prstDash val="dash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89" name="Freeform 62488"/>
              <p:cNvSpPr/>
              <p:nvPr/>
            </p:nvSpPr>
            <p:spPr>
              <a:xfrm flipH="1">
                <a:off x="1167" y="1150"/>
                <a:ext cx="786" cy="2502"/>
              </a:xfrm>
              <a:custGeom>
                <a:avLst/>
                <a:gdLst/>
                <a:ahLst/>
                <a:cxnLst/>
                <a:rect l="0" t="0" r="0" b="0"/>
                <a:pathLst>
                  <a:path w="539" h="1067">
                    <a:moveTo>
                      <a:pt x="530" y="0"/>
                    </a:moveTo>
                    <a:cubicBezTo>
                      <a:pt x="265" y="175"/>
                      <a:pt x="0" y="351"/>
                      <a:pt x="1" y="529"/>
                    </a:cubicBezTo>
                    <a:cubicBezTo>
                      <a:pt x="2" y="707"/>
                      <a:pt x="270" y="887"/>
                      <a:pt x="539" y="1067"/>
                    </a:cubicBezTo>
                  </a:path>
                </a:pathLst>
              </a:custGeom>
              <a:noFill/>
              <a:ln w="28575" cap="flat" cmpd="sng">
                <a:solidFill>
                  <a:srgbClr val="009999">
                    <a:alpha val="100000"/>
                  </a:srgbClr>
                </a:solidFill>
                <a:prstDash val="dash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90" name="Freeform 62489"/>
              <p:cNvSpPr/>
              <p:nvPr/>
            </p:nvSpPr>
            <p:spPr>
              <a:xfrm>
                <a:off x="3709" y="1151"/>
                <a:ext cx="786" cy="2502"/>
              </a:xfrm>
              <a:custGeom>
                <a:avLst/>
                <a:gdLst/>
                <a:ahLst/>
                <a:cxnLst/>
                <a:rect l="0" t="0" r="0" b="0"/>
                <a:pathLst>
                  <a:path w="539" h="1067">
                    <a:moveTo>
                      <a:pt x="530" y="0"/>
                    </a:moveTo>
                    <a:cubicBezTo>
                      <a:pt x="265" y="175"/>
                      <a:pt x="0" y="351"/>
                      <a:pt x="1" y="529"/>
                    </a:cubicBezTo>
                    <a:cubicBezTo>
                      <a:pt x="2" y="707"/>
                      <a:pt x="270" y="887"/>
                      <a:pt x="539" y="1067"/>
                    </a:cubicBezTo>
                  </a:path>
                </a:pathLst>
              </a:custGeom>
              <a:noFill/>
              <a:ln w="28575" cap="flat" cmpd="sng">
                <a:solidFill>
                  <a:srgbClr val="009999">
                    <a:alpha val="100000"/>
                  </a:srgbClr>
                </a:solidFill>
                <a:prstDash val="dash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491" name="Text Box 62490"/>
            <p:cNvSpPr txBox="1"/>
            <p:nvPr/>
          </p:nvSpPr>
          <p:spPr>
            <a:xfrm>
              <a:off x="2304" y="2351"/>
              <a:ext cx="480" cy="24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1800" b="1">
                  <a:solidFill>
                    <a:srgbClr val="FF0000"/>
                  </a:solidFill>
                  <a:latin typeface="Tahoma" panose="020B0604030504040204" pitchFamily="34" charset="0"/>
                </a:rPr>
                <a:t>S</a:t>
              </a:r>
              <a:r>
                <a:rPr sz="1800" b="1" baseline="-25000">
                  <a:solidFill>
                    <a:srgbClr val="FF0000"/>
                  </a:solidFill>
                  <a:latin typeface="Tahoma" panose="020B0604030504040204" pitchFamily="34" charset="0"/>
                </a:rPr>
                <a:t>1</a:t>
              </a:r>
            </a:p>
          </p:txBody>
        </p:sp>
        <p:sp>
          <p:nvSpPr>
            <p:cNvPr id="62492" name="Text Box 62491"/>
            <p:cNvSpPr txBox="1"/>
            <p:nvPr/>
          </p:nvSpPr>
          <p:spPr>
            <a:xfrm>
              <a:off x="4993" y="2304"/>
              <a:ext cx="480" cy="24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1800" b="1">
                  <a:solidFill>
                    <a:srgbClr val="FF0000"/>
                  </a:solidFill>
                  <a:latin typeface="Tahoma" panose="020B0604030504040204" pitchFamily="34" charset="0"/>
                </a:rPr>
                <a:t>S</a:t>
              </a:r>
              <a:r>
                <a:rPr sz="1800" b="1" baseline="-25000">
                  <a:solidFill>
                    <a:srgbClr val="FF0000"/>
                  </a:solidFill>
                  <a:latin typeface="Tahoma" panose="020B0604030504040204" pitchFamily="34" charset="0"/>
                </a:rPr>
                <a:t>2</a:t>
              </a:r>
            </a:p>
          </p:txBody>
        </p:sp>
      </p:grpSp>
      <p:sp>
        <p:nvSpPr>
          <p:cNvPr id="62496" name="Straight Connector 62495"/>
          <p:cNvSpPr/>
          <p:nvPr/>
        </p:nvSpPr>
        <p:spPr>
          <a:xfrm flipV="1">
            <a:off x="6858000" y="609600"/>
            <a:ext cx="381000" cy="381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grpSp>
        <p:nvGrpSpPr>
          <p:cNvPr id="62580" name="Group 62579"/>
          <p:cNvGrpSpPr/>
          <p:nvPr/>
        </p:nvGrpSpPr>
        <p:grpSpPr>
          <a:xfrm>
            <a:off x="7543800" y="1524000"/>
            <a:ext cx="1600200" cy="762000"/>
            <a:chOff x="4752" y="960"/>
            <a:chExt cx="1008" cy="480"/>
          </a:xfrm>
        </p:grpSpPr>
        <p:sp>
          <p:nvSpPr>
            <p:cNvPr id="62494" name="Text Box 62493"/>
            <p:cNvSpPr txBox="1"/>
            <p:nvPr/>
          </p:nvSpPr>
          <p:spPr>
            <a:xfrm>
              <a:off x="4800" y="960"/>
              <a:ext cx="960" cy="237"/>
            </a:xfrm>
            <a:prstGeom prst="rect">
              <a:avLst/>
            </a:prstGeom>
            <a:noFill/>
            <a:ln w="9525" cap="flat" cmpd="sng">
              <a:solidFill>
                <a:srgbClr val="00CC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1800" dirty="0" err="1">
                  <a:solidFill>
                    <a:srgbClr val="FF0000"/>
                  </a:solidFill>
                  <a:latin typeface="Tahoma" panose="020B0604030504040204" pitchFamily="34" charset="0"/>
                </a:rPr>
                <a:t>Tăng</a:t>
              </a:r>
              <a:r>
                <a:rPr sz="1800" dirty="0">
                  <a:solidFill>
                    <a:srgbClr val="FF0000"/>
                  </a:solidFill>
                  <a:latin typeface="Tahoma" panose="020B0604030504040204" pitchFamily="34" charset="0"/>
                </a:rPr>
                <a:t> </a:t>
              </a:r>
              <a:r>
                <a:rPr sz="1800" dirty="0" err="1">
                  <a:solidFill>
                    <a:srgbClr val="FF0000"/>
                  </a:solidFill>
                  <a:latin typeface="Tahoma" panose="020B0604030504040204" pitchFamily="34" charset="0"/>
                </a:rPr>
                <a:t>cường</a:t>
              </a:r>
              <a:endParaRPr sz="1800" dirty="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62499" name="Straight Connector 62498"/>
            <p:cNvSpPr/>
            <p:nvPr/>
          </p:nvSpPr>
          <p:spPr>
            <a:xfrm flipV="1">
              <a:off x="4752" y="1200"/>
              <a:ext cx="240" cy="240"/>
            </a:xfrm>
            <a:prstGeom prst="line">
              <a:avLst/>
            </a:prstGeom>
            <a:ln w="9525" cap="flat" cmpd="sng">
              <a:solidFill>
                <a:srgbClr val="00CC00"/>
              </a:solidFill>
              <a:prstDash val="solid"/>
              <a:headEnd type="none" w="med" len="med"/>
              <a:tailEnd type="triangle" w="med" len="med"/>
            </a:ln>
          </p:spPr>
        </p:sp>
      </p:grpSp>
      <p:grpSp>
        <p:nvGrpSpPr>
          <p:cNvPr id="62581" name="Group 62580"/>
          <p:cNvGrpSpPr/>
          <p:nvPr/>
        </p:nvGrpSpPr>
        <p:grpSpPr>
          <a:xfrm>
            <a:off x="5486400" y="1447800"/>
            <a:ext cx="1295400" cy="838200"/>
            <a:chOff x="3456" y="912"/>
            <a:chExt cx="816" cy="528"/>
          </a:xfrm>
        </p:grpSpPr>
        <p:sp>
          <p:nvSpPr>
            <p:cNvPr id="62495" name="Text Box 62494"/>
            <p:cNvSpPr txBox="1"/>
            <p:nvPr/>
          </p:nvSpPr>
          <p:spPr>
            <a:xfrm>
              <a:off x="3456" y="912"/>
              <a:ext cx="816" cy="237"/>
            </a:xfrm>
            <a:prstGeom prst="rect">
              <a:avLst/>
            </a:prstGeom>
            <a:noFill/>
            <a:ln w="9525" cap="flat" cmpd="sng">
              <a:solidFill>
                <a:schemeClr val="folHlink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1800" dirty="0" err="1">
                  <a:solidFill>
                    <a:srgbClr val="FF0000"/>
                  </a:solidFill>
                  <a:latin typeface="Tahoma" panose="020B0604030504040204" pitchFamily="34" charset="0"/>
                </a:rPr>
                <a:t>Triệt</a:t>
              </a:r>
              <a:r>
                <a:rPr sz="1800" dirty="0">
                  <a:solidFill>
                    <a:srgbClr val="FF0000"/>
                  </a:solidFill>
                  <a:latin typeface="Tahoma" panose="020B0604030504040204" pitchFamily="34" charset="0"/>
                </a:rPr>
                <a:t> </a:t>
              </a:r>
              <a:r>
                <a:rPr sz="1800" dirty="0" err="1">
                  <a:solidFill>
                    <a:srgbClr val="FF0000"/>
                  </a:solidFill>
                  <a:latin typeface="Tahoma" panose="020B0604030504040204" pitchFamily="34" charset="0"/>
                </a:rPr>
                <a:t>tiêu</a:t>
              </a:r>
              <a:endParaRPr sz="1800" dirty="0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62500" name="Straight Connector 62499"/>
            <p:cNvSpPr/>
            <p:nvPr/>
          </p:nvSpPr>
          <p:spPr>
            <a:xfrm flipH="1" flipV="1">
              <a:off x="3984" y="1152"/>
              <a:ext cx="288" cy="288"/>
            </a:xfrm>
            <a:prstGeom prst="line">
              <a:avLst/>
            </a:prstGeom>
            <a:ln w="9525" cap="flat" cmpd="sng">
              <a:solidFill>
                <a:schemeClr val="folHlink"/>
              </a:solidFill>
              <a:prstDash val="solid"/>
              <a:headEnd type="none" w="med" len="med"/>
              <a:tailEnd type="triangle" w="med" len="med"/>
            </a:ln>
          </p:spPr>
        </p:sp>
      </p:grpSp>
      <p:sp>
        <p:nvSpPr>
          <p:cNvPr id="62547" name="Rectangles 62546"/>
          <p:cNvSpPr/>
          <p:nvPr/>
        </p:nvSpPr>
        <p:spPr>
          <a:xfrm>
            <a:off x="0" y="2362200"/>
            <a:ext cx="3505200" cy="33528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endParaRPr sz="1800">
              <a:latin typeface="Tahoma" panose="020B0604030504040204" pitchFamily="34" charset="0"/>
            </a:endParaRPr>
          </a:p>
        </p:txBody>
      </p:sp>
      <p:sp>
        <p:nvSpPr>
          <p:cNvPr id="62548" name="Rectangles 62547"/>
          <p:cNvSpPr/>
          <p:nvPr/>
        </p:nvSpPr>
        <p:spPr>
          <a:xfrm>
            <a:off x="457200" y="2286000"/>
            <a:ext cx="3048000" cy="32766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553" name="Text Box 62552">
            <a:hlinkClick r:id="" action="ppaction://noaction"/>
          </p:cNvPr>
          <p:cNvSpPr txBox="1"/>
          <p:nvPr/>
        </p:nvSpPr>
        <p:spPr>
          <a:xfrm>
            <a:off x="457200" y="304800"/>
            <a:ext cx="4371340" cy="310854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altLang="x-none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những điểm </a:t>
            </a:r>
            <a:r>
              <a:rPr lang="en-US" altLang="x-none" sz="2800" dirty="0" err="1" smtClean="0">
                <a:solidFill>
                  <a:schemeClr val="bg2"/>
                </a:solidFill>
                <a:cs typeface="Times New Roman" panose="02020603050405020304" pitchFamily="18" charset="0"/>
              </a:rPr>
              <a:t>dao</a:t>
            </a:r>
            <a:r>
              <a:rPr lang="en-US" altLang="x-none" sz="2800" dirty="0" smtClean="0">
                <a:solidFill>
                  <a:schemeClr val="bg2"/>
                </a:solidFill>
                <a:cs typeface="Times New Roman" panose="02020603050405020304" pitchFamily="18" charset="0"/>
              </a:rPr>
              <a:t> </a:t>
            </a:r>
            <a:r>
              <a:rPr lang="en-US" altLang="x-none" sz="2800" dirty="0" err="1" smtClean="0">
                <a:solidFill>
                  <a:schemeClr val="bg2"/>
                </a:solidFill>
                <a:cs typeface="Times New Roman" panose="02020603050405020304" pitchFamily="18" charset="0"/>
              </a:rPr>
              <a:t>động</a:t>
            </a:r>
            <a:r>
              <a:rPr lang="en-US" altLang="x-none" sz="2800" dirty="0" smtClean="0">
                <a:solidFill>
                  <a:schemeClr val="bg2"/>
                </a:solidFill>
                <a:cs typeface="Times New Roman" panose="02020603050405020304" pitchFamily="18" charset="0"/>
              </a:rPr>
              <a:t> </a:t>
            </a:r>
            <a:r>
              <a:rPr lang="en-US" altLang="x-none" sz="2800" dirty="0" err="1" smtClean="0">
                <a:solidFill>
                  <a:schemeClr val="bg2"/>
                </a:solidFill>
                <a:cs typeface="Times New Roman" panose="02020603050405020304" pitchFamily="18" charset="0"/>
              </a:rPr>
              <a:t>với</a:t>
            </a:r>
            <a:r>
              <a:rPr lang="en-US" altLang="x-none" sz="2800" dirty="0" smtClean="0">
                <a:solidFill>
                  <a:schemeClr val="bg2"/>
                </a:solidFill>
                <a:cs typeface="Times New Roman" panose="02020603050405020304" pitchFamily="18" charset="0"/>
              </a:rPr>
              <a:t> </a:t>
            </a:r>
            <a:r>
              <a:rPr lang="en-US" altLang="x-none" sz="2800" dirty="0" err="1" smtClean="0">
                <a:solidFill>
                  <a:schemeClr val="bg2"/>
                </a:solidFill>
                <a:cs typeface="Times New Roman" panose="02020603050405020304" pitchFamily="18" charset="0"/>
              </a:rPr>
              <a:t>biên</a:t>
            </a:r>
            <a:r>
              <a:rPr lang="en-US" altLang="x-none" sz="2800" dirty="0" smtClean="0">
                <a:solidFill>
                  <a:schemeClr val="bg2"/>
                </a:solidFill>
                <a:cs typeface="Times New Roman" panose="02020603050405020304" pitchFamily="18" charset="0"/>
              </a:rPr>
              <a:t> </a:t>
            </a:r>
            <a:r>
              <a:rPr lang="en-US" altLang="x-none" sz="2800" dirty="0" err="1" smtClean="0">
                <a:solidFill>
                  <a:schemeClr val="bg2"/>
                </a:solidFill>
                <a:cs typeface="Times New Roman" panose="02020603050405020304" pitchFamily="18" charset="0"/>
              </a:rPr>
              <a:t>độ</a:t>
            </a:r>
            <a:r>
              <a:rPr lang="en-US" altLang="x-none" sz="2800" dirty="0" smtClean="0">
                <a:solidFill>
                  <a:schemeClr val="bg2"/>
                </a:solidFill>
                <a:cs typeface="Times New Roman" panose="02020603050405020304" pitchFamily="18" charset="0"/>
              </a:rPr>
              <a:t> </a:t>
            </a:r>
            <a:r>
              <a:rPr lang="en-US" altLang="x-none" sz="2800" dirty="0" err="1" smtClean="0">
                <a:solidFill>
                  <a:schemeClr val="bg2"/>
                </a:solidFill>
                <a:cs typeface="Times New Roman" panose="02020603050405020304" pitchFamily="18" charset="0"/>
              </a:rPr>
              <a:t>nhỏ</a:t>
            </a:r>
            <a:r>
              <a:rPr lang="en-US" altLang="x-none" sz="2800" dirty="0" smtClean="0">
                <a:solidFill>
                  <a:schemeClr val="bg2"/>
                </a:solidFill>
                <a:cs typeface="Times New Roman" panose="02020603050405020304" pitchFamily="18" charset="0"/>
              </a:rPr>
              <a:t> </a:t>
            </a:r>
            <a:r>
              <a:rPr lang="en-US" altLang="x-none" sz="2800" dirty="0" err="1" smtClean="0">
                <a:solidFill>
                  <a:schemeClr val="bg2"/>
                </a:solidFill>
                <a:cs typeface="Times New Roman" panose="02020603050405020304" pitchFamily="18" charset="0"/>
              </a:rPr>
              <a:t>nhất</a:t>
            </a:r>
            <a:r>
              <a:rPr lang="en-US" altLang="x-none" sz="2800" dirty="0" smtClean="0">
                <a:solidFill>
                  <a:schemeClr val="bg2"/>
                </a:solidFill>
                <a:cs typeface="Times New Roman" panose="02020603050405020304" pitchFamily="18" charset="0"/>
              </a:rPr>
              <a:t> </a:t>
            </a:r>
            <a:r>
              <a:rPr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x-none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sóng</a:t>
            </a:r>
            <a:r>
              <a:rPr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altLang="x-none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x-none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vi-VN" altLang="x-none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hypebol</a:t>
            </a:r>
            <a:r>
              <a:rPr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đứt</a:t>
            </a:r>
            <a:r>
              <a:rPr lang="vi-VN" altLang="x-none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8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x-none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altLang="x-none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x-none" sz="28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x-none" sz="28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8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x-none" sz="28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8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x-none" sz="28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altLang="x-none" sz="28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x-none" sz="28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8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x-none" sz="28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8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x-none" sz="28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8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altLang="x-none"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555" name="Rectangles 62554"/>
          <p:cNvSpPr/>
          <p:nvPr/>
        </p:nvSpPr>
        <p:spPr>
          <a:xfrm>
            <a:off x="381000" y="3429000"/>
            <a:ext cx="443230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+ </a:t>
            </a:r>
            <a:r>
              <a:rPr lang="vi-VN" altLang="x-none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Có những đi</a:t>
            </a:r>
            <a:r>
              <a:rPr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ểm</a:t>
            </a:r>
            <a:r>
              <a:rPr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dao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động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rất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mạnh</a:t>
            </a:r>
            <a:r>
              <a:rPr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do ở </a:t>
            </a:r>
            <a:r>
              <a:rPr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đó</a:t>
            </a:r>
            <a:r>
              <a:rPr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vi-VN" altLang="x-none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hai sóng 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vi-VN" altLang="x-none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cùng pha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  <a:r>
              <a:rPr lang="vi-VN" altLang="x-none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x-none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tăng cường </a:t>
            </a:r>
            <a:r>
              <a:rPr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lẫn</a:t>
            </a:r>
            <a:r>
              <a:rPr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sz="28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sz="28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hợp</a:t>
            </a:r>
            <a:r>
              <a:rPr sz="2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thành</a:t>
            </a:r>
            <a:r>
              <a:rPr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đường</a:t>
            </a:r>
            <a:r>
              <a:rPr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hypebol</a:t>
            </a:r>
            <a:r>
              <a:rPr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nét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liền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(</a:t>
            </a:r>
            <a:r>
              <a:rPr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vi-VN" altLang="x-none" sz="2800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biên độ lớn </a:t>
            </a:r>
            <a:r>
              <a:rPr sz="2800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nhất</a:t>
            </a:r>
            <a:r>
              <a:rPr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).</a:t>
            </a:r>
            <a:endParaRPr lang="vi-VN" altLang="x-none" sz="28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62556" name="Group 62555"/>
          <p:cNvGrpSpPr/>
          <p:nvPr/>
        </p:nvGrpSpPr>
        <p:grpSpPr>
          <a:xfrm>
            <a:off x="4876800" y="2209800"/>
            <a:ext cx="4267200" cy="3733800"/>
            <a:chOff x="2003" y="1392"/>
            <a:chExt cx="3757" cy="2503"/>
          </a:xfrm>
        </p:grpSpPr>
        <p:grpSp>
          <p:nvGrpSpPr>
            <p:cNvPr id="62557" name="Group 62556"/>
            <p:cNvGrpSpPr/>
            <p:nvPr/>
          </p:nvGrpSpPr>
          <p:grpSpPr>
            <a:xfrm>
              <a:off x="2003" y="1392"/>
              <a:ext cx="3757" cy="2503"/>
              <a:chOff x="947" y="1150"/>
              <a:chExt cx="3757" cy="2503"/>
            </a:xfrm>
          </p:grpSpPr>
          <p:sp>
            <p:nvSpPr>
              <p:cNvPr id="62558" name="Straight Connector 62557"/>
              <p:cNvSpPr/>
              <p:nvPr/>
            </p:nvSpPr>
            <p:spPr>
              <a:xfrm>
                <a:off x="1142" y="2401"/>
                <a:ext cx="3352" cy="0"/>
              </a:xfrm>
              <a:prstGeom prst="line">
                <a:avLst/>
              </a:prstGeom>
              <a:ln w="19050" cap="flat" cmpd="sng">
                <a:solidFill>
                  <a:srgbClr val="66FFF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62559" name="Straight Connector 62558"/>
              <p:cNvSpPr/>
              <p:nvPr/>
            </p:nvSpPr>
            <p:spPr>
              <a:xfrm>
                <a:off x="2822" y="1184"/>
                <a:ext cx="10" cy="2436"/>
              </a:xfrm>
              <a:prstGeom prst="line">
                <a:avLst/>
              </a:prstGeom>
              <a:ln w="28575" cap="flat" cmpd="sng">
                <a:solidFill>
                  <a:schemeClr val="accent2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62560" name="Freeform 62559"/>
              <p:cNvSpPr/>
              <p:nvPr/>
            </p:nvSpPr>
            <p:spPr>
              <a:xfrm>
                <a:off x="3066" y="1183"/>
                <a:ext cx="209" cy="2437"/>
              </a:xfrm>
              <a:custGeom>
                <a:avLst/>
                <a:gdLst/>
                <a:ahLst/>
                <a:cxnLst/>
                <a:rect l="0" t="0" r="0" b="0"/>
                <a:pathLst>
                  <a:path w="539" h="1067">
                    <a:moveTo>
                      <a:pt x="530" y="0"/>
                    </a:moveTo>
                    <a:cubicBezTo>
                      <a:pt x="265" y="175"/>
                      <a:pt x="0" y="351"/>
                      <a:pt x="1" y="529"/>
                    </a:cubicBezTo>
                    <a:cubicBezTo>
                      <a:pt x="2" y="707"/>
                      <a:pt x="270" y="887"/>
                      <a:pt x="539" y="1067"/>
                    </a:cubicBezTo>
                  </a:path>
                </a:pathLst>
              </a:custGeom>
              <a:noFill/>
              <a:ln w="28575" cap="flat" cmpd="sng">
                <a:solidFill>
                  <a:schemeClr val="accent2">
                    <a:alpha val="100000"/>
                  </a:scheme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61" name="Freeform 62560"/>
              <p:cNvSpPr/>
              <p:nvPr/>
            </p:nvSpPr>
            <p:spPr>
              <a:xfrm flipH="1">
                <a:off x="2378" y="1183"/>
                <a:ext cx="209" cy="2437"/>
              </a:xfrm>
              <a:custGeom>
                <a:avLst/>
                <a:gdLst/>
                <a:ahLst/>
                <a:cxnLst/>
                <a:rect l="0" t="0" r="0" b="0"/>
                <a:pathLst>
                  <a:path w="539" h="1067">
                    <a:moveTo>
                      <a:pt x="530" y="0"/>
                    </a:moveTo>
                    <a:cubicBezTo>
                      <a:pt x="265" y="175"/>
                      <a:pt x="0" y="351"/>
                      <a:pt x="1" y="529"/>
                    </a:cubicBezTo>
                    <a:cubicBezTo>
                      <a:pt x="2" y="707"/>
                      <a:pt x="270" y="887"/>
                      <a:pt x="539" y="1067"/>
                    </a:cubicBezTo>
                  </a:path>
                </a:pathLst>
              </a:custGeom>
              <a:noFill/>
              <a:ln w="28575" cap="flat" cmpd="sng">
                <a:solidFill>
                  <a:schemeClr val="accent2">
                    <a:alpha val="100000"/>
                  </a:scheme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62" name="Freeform 62561"/>
              <p:cNvSpPr/>
              <p:nvPr/>
            </p:nvSpPr>
            <p:spPr>
              <a:xfrm>
                <a:off x="3312" y="1188"/>
                <a:ext cx="454" cy="2427"/>
              </a:xfrm>
              <a:custGeom>
                <a:avLst/>
                <a:gdLst/>
                <a:ahLst/>
                <a:cxnLst/>
                <a:rect l="0" t="0" r="0" b="0"/>
                <a:pathLst>
                  <a:path w="539" h="1067">
                    <a:moveTo>
                      <a:pt x="539" y="0"/>
                    </a:moveTo>
                    <a:cubicBezTo>
                      <a:pt x="270" y="175"/>
                      <a:pt x="2" y="351"/>
                      <a:pt x="1" y="529"/>
                    </a:cubicBezTo>
                    <a:cubicBezTo>
                      <a:pt x="0" y="707"/>
                      <a:pt x="265" y="887"/>
                      <a:pt x="530" y="1067"/>
                    </a:cubicBezTo>
                  </a:path>
                </a:pathLst>
              </a:custGeom>
              <a:noFill/>
              <a:ln w="28575" cap="flat" cmpd="sng">
                <a:solidFill>
                  <a:schemeClr val="accent2">
                    <a:alpha val="100000"/>
                  </a:scheme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63" name="Freeform 62562"/>
              <p:cNvSpPr/>
              <p:nvPr/>
            </p:nvSpPr>
            <p:spPr>
              <a:xfrm>
                <a:off x="3579" y="1189"/>
                <a:ext cx="624" cy="2426"/>
              </a:xfrm>
              <a:custGeom>
                <a:avLst/>
                <a:gdLst/>
                <a:ahLst/>
                <a:cxnLst/>
                <a:rect l="0" t="0" r="0" b="0"/>
                <a:pathLst>
                  <a:path w="539" h="1067">
                    <a:moveTo>
                      <a:pt x="539" y="0"/>
                    </a:moveTo>
                    <a:cubicBezTo>
                      <a:pt x="270" y="175"/>
                      <a:pt x="2" y="351"/>
                      <a:pt x="1" y="529"/>
                    </a:cubicBezTo>
                    <a:cubicBezTo>
                      <a:pt x="0" y="707"/>
                      <a:pt x="265" y="887"/>
                      <a:pt x="530" y="1067"/>
                    </a:cubicBezTo>
                  </a:path>
                </a:pathLst>
              </a:custGeom>
              <a:noFill/>
              <a:ln w="28575" cap="flat" cmpd="sng">
                <a:solidFill>
                  <a:schemeClr val="accent2">
                    <a:alpha val="100000"/>
                  </a:scheme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64" name="Freeform 62563"/>
              <p:cNvSpPr/>
              <p:nvPr/>
            </p:nvSpPr>
            <p:spPr>
              <a:xfrm flipH="1">
                <a:off x="1878" y="1188"/>
                <a:ext cx="454" cy="2427"/>
              </a:xfrm>
              <a:custGeom>
                <a:avLst/>
                <a:gdLst/>
                <a:ahLst/>
                <a:cxnLst/>
                <a:rect l="0" t="0" r="0" b="0"/>
                <a:pathLst>
                  <a:path w="539" h="1067">
                    <a:moveTo>
                      <a:pt x="539" y="0"/>
                    </a:moveTo>
                    <a:cubicBezTo>
                      <a:pt x="270" y="175"/>
                      <a:pt x="2" y="351"/>
                      <a:pt x="1" y="529"/>
                    </a:cubicBezTo>
                    <a:cubicBezTo>
                      <a:pt x="0" y="707"/>
                      <a:pt x="265" y="887"/>
                      <a:pt x="530" y="1067"/>
                    </a:cubicBezTo>
                  </a:path>
                </a:pathLst>
              </a:custGeom>
              <a:noFill/>
              <a:ln w="28575" cap="flat" cmpd="sng">
                <a:solidFill>
                  <a:schemeClr val="accent2">
                    <a:alpha val="100000"/>
                  </a:scheme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65" name="Freeform 62564"/>
              <p:cNvSpPr/>
              <p:nvPr/>
            </p:nvSpPr>
            <p:spPr>
              <a:xfrm flipH="1">
                <a:off x="1456" y="1188"/>
                <a:ext cx="624" cy="2426"/>
              </a:xfrm>
              <a:custGeom>
                <a:avLst/>
                <a:gdLst/>
                <a:ahLst/>
                <a:cxnLst/>
                <a:rect l="0" t="0" r="0" b="0"/>
                <a:pathLst>
                  <a:path w="539" h="1067">
                    <a:moveTo>
                      <a:pt x="539" y="0"/>
                    </a:moveTo>
                    <a:cubicBezTo>
                      <a:pt x="270" y="175"/>
                      <a:pt x="2" y="351"/>
                      <a:pt x="1" y="529"/>
                    </a:cubicBezTo>
                    <a:cubicBezTo>
                      <a:pt x="0" y="707"/>
                      <a:pt x="265" y="887"/>
                      <a:pt x="530" y="1067"/>
                    </a:cubicBezTo>
                  </a:path>
                </a:pathLst>
              </a:custGeom>
              <a:noFill/>
              <a:ln w="28575" cap="flat" cmpd="sng">
                <a:solidFill>
                  <a:schemeClr val="accent2">
                    <a:alpha val="100000"/>
                  </a:scheme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66" name="Freeform 62565"/>
              <p:cNvSpPr/>
              <p:nvPr/>
            </p:nvSpPr>
            <p:spPr>
              <a:xfrm>
                <a:off x="3844" y="1188"/>
                <a:ext cx="860" cy="2426"/>
              </a:xfrm>
              <a:custGeom>
                <a:avLst/>
                <a:gdLst/>
                <a:ahLst/>
                <a:cxnLst/>
                <a:rect l="0" t="0" r="0" b="0"/>
                <a:pathLst>
                  <a:path w="539" h="1067">
                    <a:moveTo>
                      <a:pt x="539" y="0"/>
                    </a:moveTo>
                    <a:cubicBezTo>
                      <a:pt x="270" y="175"/>
                      <a:pt x="2" y="351"/>
                      <a:pt x="1" y="529"/>
                    </a:cubicBezTo>
                    <a:cubicBezTo>
                      <a:pt x="0" y="707"/>
                      <a:pt x="265" y="887"/>
                      <a:pt x="530" y="1067"/>
                    </a:cubicBezTo>
                  </a:path>
                </a:pathLst>
              </a:custGeom>
              <a:noFill/>
              <a:ln w="28575" cap="flat" cmpd="sng">
                <a:solidFill>
                  <a:schemeClr val="accent2">
                    <a:alpha val="100000"/>
                  </a:scheme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67" name="Freeform 62566"/>
              <p:cNvSpPr/>
              <p:nvPr/>
            </p:nvSpPr>
            <p:spPr>
              <a:xfrm flipH="1">
                <a:off x="947" y="1189"/>
                <a:ext cx="860" cy="2426"/>
              </a:xfrm>
              <a:custGeom>
                <a:avLst/>
                <a:gdLst/>
                <a:ahLst/>
                <a:cxnLst/>
                <a:rect l="0" t="0" r="0" b="0"/>
                <a:pathLst>
                  <a:path w="539" h="1067">
                    <a:moveTo>
                      <a:pt x="539" y="0"/>
                    </a:moveTo>
                    <a:cubicBezTo>
                      <a:pt x="270" y="175"/>
                      <a:pt x="2" y="351"/>
                      <a:pt x="1" y="529"/>
                    </a:cubicBezTo>
                    <a:cubicBezTo>
                      <a:pt x="0" y="707"/>
                      <a:pt x="265" y="887"/>
                      <a:pt x="530" y="1067"/>
                    </a:cubicBezTo>
                  </a:path>
                </a:pathLst>
              </a:custGeom>
              <a:noFill/>
              <a:ln w="28575" cap="flat" cmpd="sng">
                <a:solidFill>
                  <a:schemeClr val="accent2">
                    <a:alpha val="100000"/>
                  </a:scheme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68" name="Oval 62567"/>
              <p:cNvSpPr/>
              <p:nvPr/>
            </p:nvSpPr>
            <p:spPr>
              <a:xfrm>
                <a:off x="1520" y="2350"/>
                <a:ext cx="103" cy="103"/>
              </a:xfrm>
              <a:prstGeom prst="ellipse">
                <a:avLst/>
              </a:prstGeom>
              <a:solidFill>
                <a:schemeClr val="accent2"/>
              </a:solidFill>
              <a:ln w="38100" cap="flat" cmpd="sng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 wrap="none" anchor="ctr" anchorCtr="0"/>
              <a:lstStyle/>
              <a:p>
                <a:pPr algn="ctr" eaLnBrk="1" hangingPunct="1"/>
                <a:endParaRPr sz="2400">
                  <a:latin typeface="VNI-Times" pitchFamily="2" charset="0"/>
                </a:endParaRPr>
              </a:p>
            </p:txBody>
          </p:sp>
          <p:sp>
            <p:nvSpPr>
              <p:cNvPr id="62569" name="Oval 62568"/>
              <p:cNvSpPr/>
              <p:nvPr/>
            </p:nvSpPr>
            <p:spPr>
              <a:xfrm>
                <a:off x="4024" y="2350"/>
                <a:ext cx="103" cy="103"/>
              </a:xfrm>
              <a:prstGeom prst="ellipse">
                <a:avLst/>
              </a:prstGeom>
              <a:solidFill>
                <a:schemeClr val="accent2"/>
              </a:solidFill>
              <a:ln w="38100" cap="flat" cmpd="sng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 wrap="none" anchor="ctr" anchorCtr="0"/>
              <a:lstStyle/>
              <a:p>
                <a:pPr algn="ctr" eaLnBrk="1" hangingPunct="1"/>
                <a:endParaRPr sz="2400">
                  <a:latin typeface="VNI-Times" pitchFamily="2" charset="0"/>
                </a:endParaRPr>
              </a:p>
            </p:txBody>
          </p:sp>
          <p:sp>
            <p:nvSpPr>
              <p:cNvPr id="62570" name="Freeform 62569"/>
              <p:cNvSpPr/>
              <p:nvPr/>
            </p:nvSpPr>
            <p:spPr>
              <a:xfrm>
                <a:off x="2946" y="1183"/>
                <a:ext cx="114" cy="2437"/>
              </a:xfrm>
              <a:custGeom>
                <a:avLst/>
                <a:gdLst/>
                <a:ahLst/>
                <a:cxnLst/>
                <a:rect l="0" t="0" r="0" b="0"/>
                <a:pathLst>
                  <a:path w="539" h="1067">
                    <a:moveTo>
                      <a:pt x="530" y="0"/>
                    </a:moveTo>
                    <a:cubicBezTo>
                      <a:pt x="265" y="175"/>
                      <a:pt x="0" y="351"/>
                      <a:pt x="1" y="529"/>
                    </a:cubicBezTo>
                    <a:cubicBezTo>
                      <a:pt x="2" y="707"/>
                      <a:pt x="270" y="887"/>
                      <a:pt x="539" y="1067"/>
                    </a:cubicBezTo>
                  </a:path>
                </a:pathLst>
              </a:custGeom>
              <a:noFill/>
              <a:ln w="28575" cap="flat" cmpd="sng">
                <a:solidFill>
                  <a:srgbClr val="009999">
                    <a:alpha val="100000"/>
                  </a:srgbClr>
                </a:solidFill>
                <a:prstDash val="dash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1" name="Freeform 62570"/>
              <p:cNvSpPr/>
              <p:nvPr/>
            </p:nvSpPr>
            <p:spPr>
              <a:xfrm flipH="1">
                <a:off x="2599" y="1183"/>
                <a:ext cx="114" cy="2437"/>
              </a:xfrm>
              <a:custGeom>
                <a:avLst/>
                <a:gdLst/>
                <a:ahLst/>
                <a:cxnLst/>
                <a:rect l="0" t="0" r="0" b="0"/>
                <a:pathLst>
                  <a:path w="539" h="1067">
                    <a:moveTo>
                      <a:pt x="530" y="0"/>
                    </a:moveTo>
                    <a:cubicBezTo>
                      <a:pt x="265" y="175"/>
                      <a:pt x="0" y="351"/>
                      <a:pt x="1" y="529"/>
                    </a:cubicBezTo>
                    <a:cubicBezTo>
                      <a:pt x="2" y="707"/>
                      <a:pt x="270" y="887"/>
                      <a:pt x="539" y="1067"/>
                    </a:cubicBezTo>
                  </a:path>
                </a:pathLst>
              </a:custGeom>
              <a:noFill/>
              <a:ln w="28575" cap="flat" cmpd="sng">
                <a:solidFill>
                  <a:srgbClr val="009999">
                    <a:alpha val="100000"/>
                  </a:srgbClr>
                </a:solidFill>
                <a:prstDash val="dash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2" name="Freeform 62571"/>
              <p:cNvSpPr/>
              <p:nvPr/>
            </p:nvSpPr>
            <p:spPr>
              <a:xfrm flipH="1">
                <a:off x="2153" y="1183"/>
                <a:ext cx="304" cy="2437"/>
              </a:xfrm>
              <a:custGeom>
                <a:avLst/>
                <a:gdLst/>
                <a:ahLst/>
                <a:cxnLst/>
                <a:rect l="0" t="0" r="0" b="0"/>
                <a:pathLst>
                  <a:path w="539" h="1067">
                    <a:moveTo>
                      <a:pt x="530" y="0"/>
                    </a:moveTo>
                    <a:cubicBezTo>
                      <a:pt x="265" y="175"/>
                      <a:pt x="0" y="351"/>
                      <a:pt x="1" y="529"/>
                    </a:cubicBezTo>
                    <a:cubicBezTo>
                      <a:pt x="2" y="707"/>
                      <a:pt x="270" y="887"/>
                      <a:pt x="539" y="1067"/>
                    </a:cubicBezTo>
                  </a:path>
                </a:pathLst>
              </a:custGeom>
              <a:noFill/>
              <a:ln w="28575" cap="flat" cmpd="sng">
                <a:solidFill>
                  <a:srgbClr val="009999">
                    <a:alpha val="100000"/>
                  </a:srgbClr>
                </a:solidFill>
                <a:prstDash val="dash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3" name="Freeform 62572"/>
              <p:cNvSpPr/>
              <p:nvPr/>
            </p:nvSpPr>
            <p:spPr>
              <a:xfrm>
                <a:off x="3202" y="1150"/>
                <a:ext cx="304" cy="2502"/>
              </a:xfrm>
              <a:custGeom>
                <a:avLst/>
                <a:gdLst/>
                <a:ahLst/>
                <a:cxnLst/>
                <a:rect l="0" t="0" r="0" b="0"/>
                <a:pathLst>
                  <a:path w="539" h="1067">
                    <a:moveTo>
                      <a:pt x="530" y="0"/>
                    </a:moveTo>
                    <a:cubicBezTo>
                      <a:pt x="265" y="175"/>
                      <a:pt x="0" y="351"/>
                      <a:pt x="1" y="529"/>
                    </a:cubicBezTo>
                    <a:cubicBezTo>
                      <a:pt x="2" y="707"/>
                      <a:pt x="270" y="887"/>
                      <a:pt x="539" y="1067"/>
                    </a:cubicBezTo>
                  </a:path>
                </a:pathLst>
              </a:custGeom>
              <a:noFill/>
              <a:ln w="28575" cap="flat" cmpd="sng">
                <a:solidFill>
                  <a:srgbClr val="009999">
                    <a:alpha val="100000"/>
                  </a:srgbClr>
                </a:solidFill>
                <a:prstDash val="dash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4" name="Freeform 62573"/>
              <p:cNvSpPr/>
              <p:nvPr/>
            </p:nvSpPr>
            <p:spPr>
              <a:xfrm>
                <a:off x="3440" y="1151"/>
                <a:ext cx="578" cy="2502"/>
              </a:xfrm>
              <a:custGeom>
                <a:avLst/>
                <a:gdLst/>
                <a:ahLst/>
                <a:cxnLst/>
                <a:rect l="0" t="0" r="0" b="0"/>
                <a:pathLst>
                  <a:path w="539" h="1067">
                    <a:moveTo>
                      <a:pt x="530" y="0"/>
                    </a:moveTo>
                    <a:cubicBezTo>
                      <a:pt x="265" y="175"/>
                      <a:pt x="0" y="351"/>
                      <a:pt x="1" y="529"/>
                    </a:cubicBezTo>
                    <a:cubicBezTo>
                      <a:pt x="2" y="707"/>
                      <a:pt x="270" y="887"/>
                      <a:pt x="539" y="1067"/>
                    </a:cubicBezTo>
                  </a:path>
                </a:pathLst>
              </a:custGeom>
              <a:noFill/>
              <a:ln w="28575" cap="flat" cmpd="sng">
                <a:solidFill>
                  <a:srgbClr val="009999">
                    <a:alpha val="100000"/>
                  </a:srgbClr>
                </a:solidFill>
                <a:prstDash val="dash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5" name="Freeform 62574"/>
              <p:cNvSpPr/>
              <p:nvPr/>
            </p:nvSpPr>
            <p:spPr>
              <a:xfrm flipH="1">
                <a:off x="1638" y="1150"/>
                <a:ext cx="578" cy="2502"/>
              </a:xfrm>
              <a:custGeom>
                <a:avLst/>
                <a:gdLst/>
                <a:ahLst/>
                <a:cxnLst/>
                <a:rect l="0" t="0" r="0" b="0"/>
                <a:pathLst>
                  <a:path w="539" h="1067">
                    <a:moveTo>
                      <a:pt x="530" y="0"/>
                    </a:moveTo>
                    <a:cubicBezTo>
                      <a:pt x="265" y="175"/>
                      <a:pt x="0" y="351"/>
                      <a:pt x="1" y="529"/>
                    </a:cubicBezTo>
                    <a:cubicBezTo>
                      <a:pt x="2" y="707"/>
                      <a:pt x="270" y="887"/>
                      <a:pt x="539" y="1067"/>
                    </a:cubicBezTo>
                  </a:path>
                </a:pathLst>
              </a:custGeom>
              <a:noFill/>
              <a:ln w="28575" cap="flat" cmpd="sng">
                <a:solidFill>
                  <a:srgbClr val="009999">
                    <a:alpha val="100000"/>
                  </a:srgbClr>
                </a:solidFill>
                <a:prstDash val="dash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6" name="Freeform 62575"/>
              <p:cNvSpPr/>
              <p:nvPr/>
            </p:nvSpPr>
            <p:spPr>
              <a:xfrm flipH="1">
                <a:off x="1167" y="1150"/>
                <a:ext cx="786" cy="2502"/>
              </a:xfrm>
              <a:custGeom>
                <a:avLst/>
                <a:gdLst/>
                <a:ahLst/>
                <a:cxnLst/>
                <a:rect l="0" t="0" r="0" b="0"/>
                <a:pathLst>
                  <a:path w="539" h="1067">
                    <a:moveTo>
                      <a:pt x="530" y="0"/>
                    </a:moveTo>
                    <a:cubicBezTo>
                      <a:pt x="265" y="175"/>
                      <a:pt x="0" y="351"/>
                      <a:pt x="1" y="529"/>
                    </a:cubicBezTo>
                    <a:cubicBezTo>
                      <a:pt x="2" y="707"/>
                      <a:pt x="270" y="887"/>
                      <a:pt x="539" y="1067"/>
                    </a:cubicBezTo>
                  </a:path>
                </a:pathLst>
              </a:custGeom>
              <a:noFill/>
              <a:ln w="28575" cap="flat" cmpd="sng">
                <a:solidFill>
                  <a:srgbClr val="009999">
                    <a:alpha val="100000"/>
                  </a:srgbClr>
                </a:solidFill>
                <a:prstDash val="dash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7" name="Freeform 62576"/>
              <p:cNvSpPr/>
              <p:nvPr/>
            </p:nvSpPr>
            <p:spPr>
              <a:xfrm>
                <a:off x="3709" y="1151"/>
                <a:ext cx="786" cy="2502"/>
              </a:xfrm>
              <a:custGeom>
                <a:avLst/>
                <a:gdLst/>
                <a:ahLst/>
                <a:cxnLst/>
                <a:rect l="0" t="0" r="0" b="0"/>
                <a:pathLst>
                  <a:path w="539" h="1067">
                    <a:moveTo>
                      <a:pt x="530" y="0"/>
                    </a:moveTo>
                    <a:cubicBezTo>
                      <a:pt x="265" y="175"/>
                      <a:pt x="0" y="351"/>
                      <a:pt x="1" y="529"/>
                    </a:cubicBezTo>
                    <a:cubicBezTo>
                      <a:pt x="2" y="707"/>
                      <a:pt x="270" y="887"/>
                      <a:pt x="539" y="1067"/>
                    </a:cubicBezTo>
                  </a:path>
                </a:pathLst>
              </a:custGeom>
              <a:noFill/>
              <a:ln w="28575" cap="flat" cmpd="sng">
                <a:solidFill>
                  <a:srgbClr val="009999">
                    <a:alpha val="100000"/>
                  </a:srgbClr>
                </a:solidFill>
                <a:prstDash val="dash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578" name="Text Box 62577"/>
            <p:cNvSpPr txBox="1"/>
            <p:nvPr/>
          </p:nvSpPr>
          <p:spPr>
            <a:xfrm>
              <a:off x="2304" y="2351"/>
              <a:ext cx="480" cy="24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1800" b="1">
                  <a:solidFill>
                    <a:srgbClr val="FF0000"/>
                  </a:solidFill>
                  <a:latin typeface="Tahoma" panose="020B0604030504040204" pitchFamily="34" charset="0"/>
                </a:rPr>
                <a:t>S</a:t>
              </a:r>
              <a:r>
                <a:rPr sz="1800" b="1" baseline="-25000">
                  <a:solidFill>
                    <a:srgbClr val="FF0000"/>
                  </a:solidFill>
                  <a:latin typeface="Tahoma" panose="020B0604030504040204" pitchFamily="34" charset="0"/>
                </a:rPr>
                <a:t>1</a:t>
              </a:r>
            </a:p>
          </p:txBody>
        </p:sp>
        <p:sp>
          <p:nvSpPr>
            <p:cNvPr id="62579" name="Text Box 62578"/>
            <p:cNvSpPr txBox="1"/>
            <p:nvPr/>
          </p:nvSpPr>
          <p:spPr>
            <a:xfrm>
              <a:off x="4993" y="2304"/>
              <a:ext cx="480" cy="24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1800" b="1">
                  <a:solidFill>
                    <a:srgbClr val="FF0000"/>
                  </a:solidFill>
                  <a:latin typeface="Tahoma" panose="020B0604030504040204" pitchFamily="34" charset="0"/>
                </a:rPr>
                <a:t>S</a:t>
              </a:r>
              <a:r>
                <a:rPr sz="1800" b="1" baseline="-25000">
                  <a:solidFill>
                    <a:srgbClr val="FF0000"/>
                  </a:solidFill>
                  <a:latin typeface="Tahoma" panose="020B0604030504040204" pitchFamily="34" charset="0"/>
                </a:rPr>
                <a:t>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2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53" grpId="0"/>
      <p:bldP spid="6255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26" descr="180 nguyen thi phuong thao">
            <a:extLst>
              <a:ext uri="{FF2B5EF4-FFF2-40B4-BE49-F238E27FC236}">
                <a16:creationId xmlns:a16="http://schemas.microsoft.com/office/drawing/2014/main" id="{18DBAE0A-A9E9-6FB5-65D9-13E0E34EF5DA}"/>
              </a:ext>
            </a:extLst>
          </p:cNvPr>
          <p:cNvSpPr/>
          <p:nvPr/>
        </p:nvSpPr>
        <p:spPr>
          <a:xfrm>
            <a:off x="1074420" y="1622762"/>
            <a:ext cx="7178040" cy="1005840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US" sz="1400" kern="0">
              <a:solidFill>
                <a:srgbClr val="1A4568"/>
              </a:solidFill>
              <a:latin typeface="Arial"/>
              <a:sym typeface="Arial"/>
            </a:endParaRPr>
          </a:p>
        </p:txBody>
      </p:sp>
      <p:sp>
        <p:nvSpPr>
          <p:cNvPr id="16" name="TextBox 15" descr="180 nguyen thi phuong thao">
            <a:extLst>
              <a:ext uri="{FF2B5EF4-FFF2-40B4-BE49-F238E27FC236}">
                <a16:creationId xmlns:a16="http://schemas.microsoft.com/office/drawing/2014/main" id="{47977C02-B1DE-F410-E771-06ECD8711FD2}"/>
              </a:ext>
            </a:extLst>
          </p:cNvPr>
          <p:cNvSpPr txBox="1"/>
          <p:nvPr/>
        </p:nvSpPr>
        <p:spPr>
          <a:xfrm>
            <a:off x="1333724" y="1701076"/>
            <a:ext cx="656082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vi-VN" sz="2200" b="1" kern="0" dirty="0">
                <a:solidFill>
                  <a:srgbClr val="0033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Với x</a:t>
            </a:r>
            <a:r>
              <a:rPr lang="vi-VN" sz="2200" b="1" kern="0" baseline="-25000" dirty="0">
                <a:solidFill>
                  <a:srgbClr val="0033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1</a:t>
            </a:r>
            <a:r>
              <a:rPr lang="vi-VN" sz="2200" b="1" kern="0" dirty="0">
                <a:solidFill>
                  <a:srgbClr val="0033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và x</a:t>
            </a:r>
            <a:r>
              <a:rPr lang="vi-VN" sz="2200" b="1" kern="0" baseline="-25000" dirty="0">
                <a:solidFill>
                  <a:srgbClr val="0033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2</a:t>
            </a:r>
            <a:r>
              <a:rPr lang="vi-VN" sz="2200" b="1" kern="0" dirty="0">
                <a:solidFill>
                  <a:srgbClr val="0033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lần lượt là khoảng cách từ </a:t>
            </a:r>
            <a:r>
              <a:rPr lang="en-US" sz="2200" b="1" kern="0" dirty="0" err="1">
                <a:solidFill>
                  <a:srgbClr val="0033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hai</a:t>
            </a:r>
            <a:r>
              <a:rPr lang="vi-VN" sz="2200" b="1" kern="0" dirty="0">
                <a:solidFill>
                  <a:srgbClr val="0033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nguồn đến điểm ta xét thì</a:t>
            </a:r>
            <a:endParaRPr lang="en-US" sz="2200" b="1" kern="0" dirty="0">
              <a:solidFill>
                <a:srgbClr val="0033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17" name="Arrow: Pentagon 16" descr="180 nguyen thi phuong thao">
            <a:extLst>
              <a:ext uri="{FF2B5EF4-FFF2-40B4-BE49-F238E27FC236}">
                <a16:creationId xmlns:a16="http://schemas.microsoft.com/office/drawing/2014/main" id="{2983EC7D-2B0F-8814-22B8-3E761E0F79B0}"/>
              </a:ext>
            </a:extLst>
          </p:cNvPr>
          <p:cNvSpPr/>
          <p:nvPr/>
        </p:nvSpPr>
        <p:spPr>
          <a:xfrm>
            <a:off x="944880" y="2918460"/>
            <a:ext cx="3703320" cy="996852"/>
          </a:xfrm>
          <a:prstGeom prst="homePlat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US" sz="2200" kern="0">
              <a:solidFill>
                <a:srgbClr val="FFFF00"/>
              </a:solidFill>
              <a:latin typeface="Arial"/>
              <a:sym typeface="Arial"/>
            </a:endParaRPr>
          </a:p>
        </p:txBody>
      </p:sp>
      <p:sp>
        <p:nvSpPr>
          <p:cNvPr id="18" name="Arrow: Chevron 17" descr="180 nguyen thi phuong thao">
            <a:extLst>
              <a:ext uri="{FF2B5EF4-FFF2-40B4-BE49-F238E27FC236}">
                <a16:creationId xmlns:a16="http://schemas.microsoft.com/office/drawing/2014/main" id="{EE03ACE1-392B-9A88-4489-CCA6843EF26C}"/>
              </a:ext>
            </a:extLst>
          </p:cNvPr>
          <p:cNvSpPr/>
          <p:nvPr/>
        </p:nvSpPr>
        <p:spPr>
          <a:xfrm>
            <a:off x="4404360" y="2918460"/>
            <a:ext cx="4091940" cy="996852"/>
          </a:xfrm>
          <a:prstGeom prst="chevron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US" sz="2200" kern="0">
              <a:solidFill>
                <a:srgbClr val="FFFF00"/>
              </a:solidFill>
              <a:latin typeface="Arial"/>
              <a:sym typeface="Arial"/>
            </a:endParaRPr>
          </a:p>
        </p:txBody>
      </p:sp>
      <p:sp>
        <p:nvSpPr>
          <p:cNvPr id="20" name="TextBox 19" descr="180 nguyen thi phuong thao">
            <a:extLst>
              <a:ext uri="{FF2B5EF4-FFF2-40B4-BE49-F238E27FC236}">
                <a16:creationId xmlns:a16="http://schemas.microsoft.com/office/drawing/2014/main" id="{737674C9-D9A1-B58F-3C28-51D691604774}"/>
              </a:ext>
            </a:extLst>
          </p:cNvPr>
          <p:cNvSpPr txBox="1"/>
          <p:nvPr/>
        </p:nvSpPr>
        <p:spPr>
          <a:xfrm>
            <a:off x="944880" y="3025141"/>
            <a:ext cx="327797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200" b="1" kern="0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N</a:t>
            </a:r>
            <a:r>
              <a:rPr lang="vi-VN" sz="2200" b="1" kern="0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hững điểm có biên độ dao động lớn nhất</a:t>
            </a:r>
            <a:endParaRPr lang="en-US" sz="2200" b="1" kern="0" dirty="0">
              <a:solidFill>
                <a:srgbClr val="FFFF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" name="TextBox 21" descr="180 nguyen thi phuong thao">
            <a:extLst>
              <a:ext uri="{FF2B5EF4-FFF2-40B4-BE49-F238E27FC236}">
                <a16:creationId xmlns:a16="http://schemas.microsoft.com/office/drawing/2014/main" id="{44B0FF9D-3634-AF51-E9F9-9C90AD830E61}"/>
              </a:ext>
            </a:extLst>
          </p:cNvPr>
          <p:cNvSpPr txBox="1"/>
          <p:nvPr/>
        </p:nvSpPr>
        <p:spPr>
          <a:xfrm>
            <a:off x="5256648" y="3025141"/>
            <a:ext cx="273695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200" b="1" kern="0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x</a:t>
            </a:r>
            <a:r>
              <a:rPr lang="vi-VN" sz="2200" b="1" kern="0" baseline="-25000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2</a:t>
            </a:r>
            <a:r>
              <a:rPr lang="vi-VN" sz="2200" b="1" kern="0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– x</a:t>
            </a:r>
            <a:r>
              <a:rPr lang="vi-VN" sz="2200" b="1" kern="0" baseline="-25000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1</a:t>
            </a:r>
            <a:r>
              <a:rPr lang="vi-VN" sz="2200" b="1" kern="0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= kλ</a:t>
            </a:r>
            <a:endParaRPr lang="en-US" sz="2200" b="1" kern="0" dirty="0">
              <a:solidFill>
                <a:srgbClr val="FFFF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vi-VN" sz="2200" b="1" kern="0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(k là số nguyên ) </a:t>
            </a:r>
            <a:endParaRPr lang="en-US" sz="2200" b="1" kern="0" dirty="0">
              <a:solidFill>
                <a:srgbClr val="FFFF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" name="Arrow: Pentagon 22" descr="180 nguyen thi phuong thao">
            <a:extLst>
              <a:ext uri="{FF2B5EF4-FFF2-40B4-BE49-F238E27FC236}">
                <a16:creationId xmlns:a16="http://schemas.microsoft.com/office/drawing/2014/main" id="{EBDE1A17-1383-7CEE-E252-944D07386CF9}"/>
              </a:ext>
            </a:extLst>
          </p:cNvPr>
          <p:cNvSpPr/>
          <p:nvPr/>
        </p:nvSpPr>
        <p:spPr>
          <a:xfrm>
            <a:off x="937260" y="4259133"/>
            <a:ext cx="3703320" cy="996852"/>
          </a:xfrm>
          <a:prstGeom prst="homePlat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US" sz="2200" kern="0">
              <a:solidFill>
                <a:srgbClr val="FFFF00"/>
              </a:solidFill>
              <a:latin typeface="Arial"/>
              <a:sym typeface="Arial"/>
            </a:endParaRPr>
          </a:p>
        </p:txBody>
      </p:sp>
      <p:sp>
        <p:nvSpPr>
          <p:cNvPr id="24" name="Arrow: Chevron 23" descr="180 nguyen thi phuong thao">
            <a:extLst>
              <a:ext uri="{FF2B5EF4-FFF2-40B4-BE49-F238E27FC236}">
                <a16:creationId xmlns:a16="http://schemas.microsoft.com/office/drawing/2014/main" id="{1488584B-A1E8-6593-AED7-9872F0E342D1}"/>
              </a:ext>
            </a:extLst>
          </p:cNvPr>
          <p:cNvSpPr/>
          <p:nvPr/>
        </p:nvSpPr>
        <p:spPr>
          <a:xfrm>
            <a:off x="4396740" y="4259133"/>
            <a:ext cx="4091940" cy="996852"/>
          </a:xfrm>
          <a:prstGeom prst="chevron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US" sz="2200" kern="0">
              <a:solidFill>
                <a:srgbClr val="FFFF00"/>
              </a:solidFill>
              <a:latin typeface="Arial"/>
              <a:sym typeface="Arial"/>
            </a:endParaRPr>
          </a:p>
        </p:txBody>
      </p:sp>
      <p:sp>
        <p:nvSpPr>
          <p:cNvPr id="25" name="TextBox 24" descr="180 nguyen thi phuong thao">
            <a:extLst>
              <a:ext uri="{FF2B5EF4-FFF2-40B4-BE49-F238E27FC236}">
                <a16:creationId xmlns:a16="http://schemas.microsoft.com/office/drawing/2014/main" id="{8126EE72-FEB5-891F-2F44-723BC53144F8}"/>
              </a:ext>
            </a:extLst>
          </p:cNvPr>
          <p:cNvSpPr txBox="1"/>
          <p:nvPr/>
        </p:nvSpPr>
        <p:spPr>
          <a:xfrm>
            <a:off x="937260" y="4365814"/>
            <a:ext cx="327797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200" b="1" kern="0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N</a:t>
            </a:r>
            <a:r>
              <a:rPr lang="vi-VN" sz="2200" b="1" kern="0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hững điểm có biên độ dao động </a:t>
            </a:r>
            <a:r>
              <a:rPr lang="en-US" sz="2200" b="1" kern="0" dirty="0" err="1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nhỏ</a:t>
            </a:r>
            <a:r>
              <a:rPr lang="vi-VN" sz="2200" b="1" kern="0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nhất</a:t>
            </a:r>
            <a:endParaRPr lang="en-US" sz="2200" b="1" kern="0" dirty="0">
              <a:solidFill>
                <a:srgbClr val="FFFF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" name="TextBox 25" descr="180 nguyen thi phuong thao">
            <a:extLst>
              <a:ext uri="{FF2B5EF4-FFF2-40B4-BE49-F238E27FC236}">
                <a16:creationId xmlns:a16="http://schemas.microsoft.com/office/drawing/2014/main" id="{2FFC1692-0D97-855B-04E1-0133C71B0C5E}"/>
              </a:ext>
            </a:extLst>
          </p:cNvPr>
          <p:cNvSpPr txBox="1"/>
          <p:nvPr/>
        </p:nvSpPr>
        <p:spPr>
          <a:xfrm>
            <a:off x="5249028" y="4361976"/>
            <a:ext cx="28969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200" b="1" kern="0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x</a:t>
            </a:r>
            <a:r>
              <a:rPr lang="vi-VN" sz="2200" b="1" kern="0" baseline="-25000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2</a:t>
            </a:r>
            <a:r>
              <a:rPr lang="vi-VN" sz="2200" b="1" kern="0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– x</a:t>
            </a:r>
            <a:r>
              <a:rPr lang="vi-VN" sz="2200" b="1" kern="0" baseline="-25000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1</a:t>
            </a:r>
            <a:r>
              <a:rPr lang="vi-VN" sz="2200" b="1" kern="0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= (k+1/2)λ</a:t>
            </a:r>
            <a:endParaRPr lang="en-US" sz="2200" b="1" kern="0" dirty="0">
              <a:solidFill>
                <a:srgbClr val="FFFF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vi-VN" sz="2200" b="1" kern="0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(k là số nguyên )</a:t>
            </a:r>
            <a:endParaRPr lang="en-US" sz="2200" b="1" kern="0" dirty="0">
              <a:solidFill>
                <a:srgbClr val="FFFF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487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6" grpId="0"/>
      <p:bldP spid="17" grpId="0" animBg="1"/>
      <p:bldP spid="18" grpId="0" animBg="1"/>
      <p:bldP spid="20" grpId="0"/>
      <p:bldP spid="22" grpId="0"/>
      <p:bldP spid="23" grpId="0" animBg="1"/>
      <p:bldP spid="24" grpId="0" animBg="1"/>
      <p:bldP spid="25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8" name="Text Box 99337"/>
          <p:cNvSpPr txBox="1"/>
          <p:nvPr/>
        </p:nvSpPr>
        <p:spPr>
          <a:xfrm>
            <a:off x="533400" y="490209"/>
            <a:ext cx="80772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en-US" b="1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.VnTimeH" panose="020B7200000000000000" pitchFamily="34" charset="0"/>
              </a:rPr>
              <a:t>* </a:t>
            </a:r>
            <a:r>
              <a:rPr lang="en-US" sz="2800" dirty="0" err="1">
                <a:solidFill>
                  <a:srgbClr val="FF0000"/>
                </a:solidFill>
              </a:rPr>
              <a:t>Điều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kiện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giao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thoa</a:t>
            </a:r>
            <a:r>
              <a:rPr lang="en-US" sz="2800" dirty="0" smtClean="0">
                <a:solidFill>
                  <a:srgbClr val="FF0000"/>
                </a:solidFill>
              </a:rPr>
              <a:t>. </a:t>
            </a:r>
            <a:r>
              <a:rPr lang="en-US" sz="2800" dirty="0" err="1" smtClean="0">
                <a:solidFill>
                  <a:srgbClr val="FF0000"/>
                </a:solidFill>
              </a:rPr>
              <a:t>Sóng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kết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hợp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endParaRPr sz="2400" b="1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339" name="Text Box 99338"/>
          <p:cNvSpPr txBox="1"/>
          <p:nvPr/>
        </p:nvSpPr>
        <p:spPr>
          <a:xfrm>
            <a:off x="685800" y="1322377"/>
            <a:ext cx="7924800" cy="1383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/>
            <a:r>
              <a:rPr sz="2800" dirty="0">
                <a:solidFill>
                  <a:srgbClr val="AA0433"/>
                </a:solidFill>
                <a:latin typeface="Times New Roman" panose="02020603050405020304" pitchFamily="18" charset="0"/>
              </a:rPr>
              <a:t>-</a:t>
            </a:r>
            <a:r>
              <a:rPr lang="en-US" sz="2800" dirty="0">
                <a:solidFill>
                  <a:srgbClr val="AA0433"/>
                </a:solidFill>
                <a:latin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AA0433"/>
                </a:solidFill>
                <a:latin typeface="Times New Roman" panose="02020603050405020304" pitchFamily="18" charset="0"/>
              </a:rPr>
              <a:t>Điều</a:t>
            </a:r>
            <a:r>
              <a:rPr sz="2800" dirty="0">
                <a:solidFill>
                  <a:srgbClr val="AA0433"/>
                </a:solidFill>
                <a:latin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AA0433"/>
                </a:solidFill>
                <a:latin typeface="Times New Roman" panose="02020603050405020304" pitchFamily="18" charset="0"/>
              </a:rPr>
              <a:t>kiện</a:t>
            </a:r>
            <a:r>
              <a:rPr sz="2800" dirty="0">
                <a:solidFill>
                  <a:srgbClr val="AA0433"/>
                </a:solidFill>
                <a:latin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AA0433"/>
                </a:solidFill>
                <a:latin typeface="Times New Roman" panose="02020603050405020304" pitchFamily="18" charset="0"/>
              </a:rPr>
              <a:t>để</a:t>
            </a:r>
            <a:r>
              <a:rPr sz="2800" dirty="0">
                <a:solidFill>
                  <a:srgbClr val="AA0433"/>
                </a:solidFill>
                <a:latin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AA0433"/>
                </a:solidFill>
                <a:latin typeface="Times New Roman" panose="02020603050405020304" pitchFamily="18" charset="0"/>
              </a:rPr>
              <a:t>có</a:t>
            </a:r>
            <a:r>
              <a:rPr sz="2800" dirty="0">
                <a:solidFill>
                  <a:srgbClr val="AA0433"/>
                </a:solidFill>
                <a:latin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AA0433"/>
                </a:solidFill>
                <a:latin typeface="Times New Roman" panose="02020603050405020304" pitchFamily="18" charset="0"/>
              </a:rPr>
              <a:t>giao</a:t>
            </a:r>
            <a:r>
              <a:rPr sz="2800" dirty="0">
                <a:solidFill>
                  <a:srgbClr val="AA0433"/>
                </a:solidFill>
                <a:latin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AA0433"/>
                </a:solidFill>
                <a:latin typeface="Times New Roman" panose="02020603050405020304" pitchFamily="18" charset="0"/>
              </a:rPr>
              <a:t>thoa</a:t>
            </a:r>
            <a:r>
              <a:rPr sz="2800" dirty="0">
                <a:solidFill>
                  <a:srgbClr val="AA0433"/>
                </a:solidFill>
                <a:latin typeface="Times New Roman" panose="02020603050405020304" pitchFamily="18" charset="0"/>
              </a:rPr>
              <a:t>:  Hai </a:t>
            </a:r>
            <a:r>
              <a:rPr sz="2800" dirty="0" err="1">
                <a:solidFill>
                  <a:srgbClr val="AA0433"/>
                </a:solidFill>
                <a:latin typeface="Times New Roman" panose="02020603050405020304" pitchFamily="18" charset="0"/>
              </a:rPr>
              <a:t>nguồn</a:t>
            </a:r>
            <a:r>
              <a:rPr sz="2800" dirty="0">
                <a:solidFill>
                  <a:srgbClr val="AA0433"/>
                </a:solidFill>
                <a:latin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AA0433"/>
                </a:solidFill>
                <a:latin typeface="Times New Roman" panose="02020603050405020304" pitchFamily="18" charset="0"/>
              </a:rPr>
              <a:t>sóng</a:t>
            </a:r>
            <a:r>
              <a:rPr sz="2800" dirty="0">
                <a:solidFill>
                  <a:srgbClr val="AA0433"/>
                </a:solidFill>
                <a:latin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AA0433"/>
                </a:solidFill>
                <a:latin typeface="Times New Roman" panose="02020603050405020304" pitchFamily="18" charset="0"/>
              </a:rPr>
              <a:t>phải</a:t>
            </a:r>
            <a:r>
              <a:rPr sz="2800" dirty="0">
                <a:solidFill>
                  <a:srgbClr val="AA0433"/>
                </a:solidFill>
                <a:latin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AA0433"/>
                </a:solidFill>
                <a:latin typeface="Times New Roman" panose="02020603050405020304" pitchFamily="18" charset="0"/>
              </a:rPr>
              <a:t>dao</a:t>
            </a:r>
            <a:r>
              <a:rPr sz="2800" dirty="0">
                <a:solidFill>
                  <a:srgbClr val="AA0433"/>
                </a:solidFill>
                <a:latin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AA0433"/>
                </a:solidFill>
                <a:latin typeface="Times New Roman" panose="02020603050405020304" pitchFamily="18" charset="0"/>
              </a:rPr>
              <a:t>động</a:t>
            </a:r>
            <a:r>
              <a:rPr sz="2800" dirty="0">
                <a:solidFill>
                  <a:srgbClr val="AA0433"/>
                </a:solidFill>
                <a:latin typeface="Times New Roman" panose="02020603050405020304" pitchFamily="18" charset="0"/>
              </a:rPr>
              <a:t> </a:t>
            </a:r>
            <a:r>
              <a:rPr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cùng</a:t>
            </a:r>
            <a:r>
              <a:rPr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phương</a:t>
            </a:r>
            <a:r>
              <a:rPr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cùng</a:t>
            </a:r>
            <a:r>
              <a:rPr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chu</a:t>
            </a:r>
            <a:r>
              <a:rPr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kỳ</a:t>
            </a:r>
            <a:r>
              <a:rPr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(hay </a:t>
            </a:r>
            <a:r>
              <a:rPr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tần</a:t>
            </a:r>
            <a:r>
              <a:rPr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)</a:t>
            </a:r>
            <a:r>
              <a:rPr sz="2800" dirty="0">
                <a:solidFill>
                  <a:srgbClr val="AA0433"/>
                </a:solidFill>
                <a:latin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AA0433"/>
                </a:solidFill>
                <a:latin typeface="Times New Roman" panose="02020603050405020304" pitchFamily="18" charset="0"/>
              </a:rPr>
              <a:t>và</a:t>
            </a:r>
            <a:r>
              <a:rPr sz="2800" dirty="0">
                <a:solidFill>
                  <a:srgbClr val="AA0433"/>
                </a:solidFill>
                <a:latin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AA0433"/>
                </a:solidFill>
                <a:latin typeface="Times New Roman" panose="02020603050405020304" pitchFamily="18" charset="0"/>
              </a:rPr>
              <a:t>có</a:t>
            </a:r>
            <a:r>
              <a:rPr sz="2800" dirty="0">
                <a:solidFill>
                  <a:srgbClr val="AA0433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độ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lệch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pha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không</a:t>
            </a:r>
            <a:r>
              <a:rPr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đổ</a:t>
            </a:r>
            <a:r>
              <a:rPr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i</a:t>
            </a:r>
            <a:r>
              <a:rPr sz="2800" dirty="0">
                <a:solidFill>
                  <a:srgbClr val="AA0433"/>
                </a:solidFill>
                <a:latin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AA0433"/>
                </a:solidFill>
                <a:latin typeface="Times New Roman" panose="02020603050405020304" pitchFamily="18" charset="0"/>
              </a:rPr>
              <a:t>theo</a:t>
            </a:r>
            <a:r>
              <a:rPr sz="2800" dirty="0">
                <a:solidFill>
                  <a:srgbClr val="AA0433"/>
                </a:solidFill>
                <a:latin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AA0433"/>
                </a:solidFill>
                <a:latin typeface="Times New Roman" panose="02020603050405020304" pitchFamily="18" charset="0"/>
              </a:rPr>
              <a:t>thời</a:t>
            </a:r>
            <a:r>
              <a:rPr sz="2800" dirty="0">
                <a:solidFill>
                  <a:srgbClr val="AA0433"/>
                </a:solidFill>
                <a:latin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AA0433"/>
                </a:solidFill>
                <a:latin typeface="Times New Roman" panose="02020603050405020304" pitchFamily="18" charset="0"/>
              </a:rPr>
              <a:t>gian</a:t>
            </a:r>
            <a:r>
              <a:rPr sz="2800" dirty="0">
                <a:solidFill>
                  <a:srgbClr val="AA0433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99343" name="Rectangles 99342"/>
          <p:cNvSpPr/>
          <p:nvPr/>
        </p:nvSpPr>
        <p:spPr>
          <a:xfrm>
            <a:off x="685800" y="3276600"/>
            <a:ext cx="7924800" cy="13849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/>
            <a:r>
              <a:rPr sz="2800" dirty="0">
                <a:solidFill>
                  <a:srgbClr val="F7860C"/>
                </a:solidFill>
                <a:latin typeface="Times New Roman" panose="02020603050405020304" pitchFamily="18" charset="0"/>
              </a:rPr>
              <a:t>- 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Hai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nguồn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sóng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như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trên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800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nguồn</a:t>
            </a:r>
            <a:r>
              <a:rPr sz="28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kết</a:t>
            </a:r>
            <a:r>
              <a:rPr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sz="2800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hợp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r>
              <a:rPr lang="en-US" sz="2800" dirty="0" err="1" smtClean="0">
                <a:solidFill>
                  <a:srgbClr val="FF0000"/>
                </a:solidFill>
              </a:rPr>
              <a:t>Hai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sóng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kết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hợp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hai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sóng</a:t>
            </a:r>
            <a:r>
              <a:rPr lang="en-US" sz="2800" dirty="0">
                <a:solidFill>
                  <a:srgbClr val="FF0000"/>
                </a:solidFill>
              </a:rPr>
              <a:t> do </a:t>
            </a:r>
            <a:r>
              <a:rPr lang="en-US" sz="2800" dirty="0" err="1">
                <a:solidFill>
                  <a:srgbClr val="FF0000"/>
                </a:solidFill>
              </a:rPr>
              <a:t>hai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nguồn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kết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hợp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tạo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ra</a:t>
            </a:r>
            <a:endParaRPr lang="en-US" sz="2800" dirty="0">
              <a:solidFill>
                <a:srgbClr val="FF0000"/>
              </a:solidFill>
            </a:endParaRPr>
          </a:p>
          <a:p>
            <a:pPr algn="just"/>
            <a:endParaRPr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99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99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9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40" name="Rectangles 77839"/>
          <p:cNvSpPr/>
          <p:nvPr/>
        </p:nvSpPr>
        <p:spPr>
          <a:xfrm>
            <a:off x="476596" y="373801"/>
            <a:ext cx="8763000" cy="2308324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pPr algn="just"/>
            <a:r>
              <a:rPr sz="24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1.Hai </a:t>
            </a:r>
            <a:r>
              <a:rPr sz="24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nguồn</a:t>
            </a:r>
            <a:r>
              <a:rPr sz="24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kết</a:t>
            </a:r>
            <a:r>
              <a:rPr sz="24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sz="24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sz="24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sz="24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nguồn</a:t>
            </a:r>
            <a:r>
              <a:rPr sz="24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dao</a:t>
            </a:r>
            <a:r>
              <a:rPr sz="24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động</a:t>
            </a:r>
            <a:r>
              <a:rPr sz="24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sz="24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A</a:t>
            </a:r>
            <a:r>
              <a:rPr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cùng</a:t>
            </a:r>
            <a:r>
              <a:rPr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tần</a:t>
            </a:r>
            <a:r>
              <a:rPr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B</a:t>
            </a:r>
            <a:r>
              <a:rPr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cùng</a:t>
            </a:r>
            <a:r>
              <a:rPr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pha</a:t>
            </a:r>
            <a:r>
              <a:rPr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C</a:t>
            </a:r>
            <a:r>
              <a:rPr sz="2400" dirty="0" err="1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.</a:t>
            </a:r>
            <a:r>
              <a:rPr lang="en-US" sz="2400" dirty="0" err="1" smtClean="0">
                <a:solidFill>
                  <a:schemeClr val="accent4">
                    <a:lumMod val="10000"/>
                  </a:schemeClr>
                </a:solidFill>
              </a:rPr>
              <a:t>c</a:t>
            </a:r>
            <a:r>
              <a:rPr lang="en-US" sz="2400" dirty="0" err="1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ùng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phương,</a:t>
            </a:r>
            <a:r>
              <a:rPr sz="2400" dirty="0" err="1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cùng</a:t>
            </a:r>
            <a:r>
              <a:rPr sz="2400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tần</a:t>
            </a:r>
            <a:r>
              <a:rPr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cùng</a:t>
            </a:r>
            <a:r>
              <a:rPr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pha</a:t>
            </a:r>
            <a:r>
              <a:rPr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 hay </a:t>
            </a:r>
            <a:r>
              <a:rPr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độ</a:t>
            </a:r>
            <a:r>
              <a:rPr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lệch</a:t>
            </a:r>
            <a:r>
              <a:rPr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pha</a:t>
            </a:r>
            <a:r>
              <a:rPr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không</a:t>
            </a:r>
            <a:r>
              <a:rPr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đổi</a:t>
            </a:r>
            <a:r>
              <a:rPr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  </a:t>
            </a:r>
            <a:r>
              <a:rPr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theo</a:t>
            </a:r>
            <a:r>
              <a:rPr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thời</a:t>
            </a:r>
            <a:r>
              <a:rPr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gian</a:t>
            </a:r>
            <a:r>
              <a:rPr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D</a:t>
            </a:r>
            <a:r>
              <a:rPr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cùng</a:t>
            </a:r>
            <a:r>
              <a:rPr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tần</a:t>
            </a:r>
            <a:r>
              <a:rPr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cùng</a:t>
            </a:r>
            <a:r>
              <a:rPr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pha</a:t>
            </a:r>
            <a:r>
              <a:rPr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và</a:t>
            </a:r>
            <a:r>
              <a:rPr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cùng</a:t>
            </a:r>
            <a:r>
              <a:rPr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bi</a:t>
            </a:r>
            <a:r>
              <a:rPr lang="en-US" sz="2400" dirty="0" err="1" smtClean="0">
                <a:solidFill>
                  <a:schemeClr val="accent4">
                    <a:lumMod val="10000"/>
                  </a:schemeClr>
                </a:solidFill>
              </a:rPr>
              <a:t>ên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10000"/>
                  </a:schemeClr>
                </a:solidFill>
              </a:rPr>
              <a:t>độ</a:t>
            </a:r>
            <a:r>
              <a:rPr sz="2400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.</a:t>
            </a:r>
            <a:endParaRPr sz="2400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7842" name="Rectangles 77841"/>
          <p:cNvSpPr/>
          <p:nvPr/>
        </p:nvSpPr>
        <p:spPr>
          <a:xfrm>
            <a:off x="457200" y="2350135"/>
            <a:ext cx="8686800" cy="230695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pPr algn="just"/>
            <a:r>
              <a:rPr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2. </a:t>
            </a:r>
            <a:r>
              <a:rPr sz="24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Hiện</a:t>
            </a:r>
            <a:r>
              <a:rPr sz="24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tượng</a:t>
            </a:r>
            <a:r>
              <a:rPr sz="24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giao</a:t>
            </a:r>
            <a:r>
              <a:rPr sz="24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thoa</a:t>
            </a:r>
            <a:r>
              <a:rPr sz="24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sóng</a:t>
            </a:r>
            <a:r>
              <a:rPr sz="24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sz="24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hiện</a:t>
            </a:r>
            <a:r>
              <a:rPr sz="24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tượng</a:t>
            </a:r>
            <a:endParaRPr sz="2400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</a:rPr>
              <a:t>A</a:t>
            </a:r>
            <a:r>
              <a:rPr sz="2400" dirty="0">
                <a:solidFill>
                  <a:schemeClr val="accent1"/>
                </a:solidFill>
                <a:latin typeface="Times New Roman" panose="02020603050405020304" pitchFamily="18" charset="0"/>
              </a:rPr>
              <a:t>. </a:t>
            </a:r>
            <a:r>
              <a:rPr sz="2400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Giao</a:t>
            </a:r>
            <a:r>
              <a:rPr sz="2400" dirty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của</a:t>
            </a:r>
            <a:r>
              <a:rPr sz="2400" dirty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hai</a:t>
            </a:r>
            <a:r>
              <a:rPr sz="2400" dirty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sóng</a:t>
            </a:r>
            <a:r>
              <a:rPr sz="2400" dirty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tại</a:t>
            </a:r>
            <a:r>
              <a:rPr sz="2400" dirty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một</a:t>
            </a:r>
            <a:r>
              <a:rPr sz="2400" dirty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điểm</a:t>
            </a:r>
            <a:r>
              <a:rPr sz="2400" dirty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của</a:t>
            </a:r>
            <a:r>
              <a:rPr sz="2400" dirty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môi</a:t>
            </a:r>
            <a:r>
              <a:rPr sz="2400" dirty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trường</a:t>
            </a:r>
            <a:endParaRPr sz="2400" dirty="0">
              <a:solidFill>
                <a:schemeClr val="accent1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</a:rPr>
              <a:t>B</a:t>
            </a:r>
            <a:r>
              <a:rPr sz="2400" dirty="0">
                <a:solidFill>
                  <a:schemeClr val="accent1"/>
                </a:solidFill>
                <a:latin typeface="Times New Roman" panose="02020603050405020304" pitchFamily="18" charset="0"/>
              </a:rPr>
              <a:t>. </a:t>
            </a:r>
            <a:r>
              <a:rPr sz="2400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Tổng</a:t>
            </a:r>
            <a:r>
              <a:rPr sz="2400" dirty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hợp</a:t>
            </a:r>
            <a:r>
              <a:rPr sz="2400" dirty="0">
                <a:solidFill>
                  <a:schemeClr val="accent1"/>
                </a:solidFill>
                <a:latin typeface="Times New Roman" panose="02020603050405020304" pitchFamily="18" charset="0"/>
              </a:rPr>
              <a:t> 2 </a:t>
            </a:r>
            <a:r>
              <a:rPr sz="2400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dao</a:t>
            </a:r>
            <a:r>
              <a:rPr sz="2400" dirty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động</a:t>
            </a:r>
            <a:endParaRPr sz="2400" dirty="0">
              <a:solidFill>
                <a:schemeClr val="accent1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</a:rPr>
              <a:t>C</a:t>
            </a:r>
            <a:r>
              <a:rPr sz="2400" dirty="0">
                <a:solidFill>
                  <a:schemeClr val="accent1"/>
                </a:solidFill>
                <a:latin typeface="Times New Roman" panose="02020603050405020304" pitchFamily="18" charset="0"/>
              </a:rPr>
              <a:t>. </a:t>
            </a:r>
            <a:r>
              <a:rPr sz="2400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Tạo</a:t>
            </a:r>
            <a:r>
              <a:rPr sz="2400" dirty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thành</a:t>
            </a:r>
            <a:r>
              <a:rPr sz="2400" dirty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các</a:t>
            </a:r>
            <a:r>
              <a:rPr sz="2400" dirty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gợn</a:t>
            </a:r>
            <a:r>
              <a:rPr sz="2400" dirty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lồi</a:t>
            </a:r>
            <a:r>
              <a:rPr sz="2400" dirty="0">
                <a:solidFill>
                  <a:schemeClr val="accent1"/>
                </a:solidFill>
                <a:latin typeface="Times New Roman" panose="02020603050405020304" pitchFamily="18" charset="0"/>
              </a:rPr>
              <a:t>, </a:t>
            </a:r>
            <a:r>
              <a:rPr sz="2400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lõm</a:t>
            </a:r>
            <a:endParaRPr sz="2400" dirty="0">
              <a:solidFill>
                <a:schemeClr val="accent1"/>
              </a:solidFill>
              <a:latin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</a:rPr>
              <a:t>D</a:t>
            </a:r>
            <a:r>
              <a:rPr sz="2400" dirty="0">
                <a:solidFill>
                  <a:schemeClr val="accent1"/>
                </a:solidFill>
                <a:latin typeface="Times New Roman" panose="02020603050405020304" pitchFamily="18" charset="0"/>
              </a:rPr>
              <a:t>. Hai </a:t>
            </a:r>
            <a:r>
              <a:rPr sz="2400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sóng</a:t>
            </a:r>
            <a:r>
              <a:rPr sz="2400" dirty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gặp</a:t>
            </a:r>
            <a:r>
              <a:rPr sz="2400" dirty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nhau</a:t>
            </a:r>
            <a:r>
              <a:rPr sz="2400" dirty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tại</a:t>
            </a:r>
            <a:r>
              <a:rPr sz="240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những</a:t>
            </a:r>
            <a:r>
              <a:rPr sz="2400" dirty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điểm</a:t>
            </a: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xác</a:t>
            </a: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định</a:t>
            </a: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luôn</a:t>
            </a: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luôn</a:t>
            </a: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làm</a:t>
            </a: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sz="240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tăng</a:t>
            </a:r>
            <a:r>
              <a:rPr sz="240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cường</a:t>
            </a:r>
            <a:r>
              <a:rPr sz="240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hoặc</a:t>
            </a: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làm</a:t>
            </a: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yếu</a:t>
            </a: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nhau</a:t>
            </a:r>
            <a:endParaRPr sz="2400" dirty="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53" name="Text Box 77852"/>
          <p:cNvSpPr txBox="1"/>
          <p:nvPr/>
        </p:nvSpPr>
        <p:spPr>
          <a:xfrm>
            <a:off x="381000" y="0"/>
            <a:ext cx="6858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C000"/>
                </a:solidFill>
                <a:highlight>
                  <a:srgbClr val="000000"/>
                </a:highlight>
                <a:latin typeface="Times New Roman" panose="02020603050405020304" pitchFamily="18" charset="0"/>
              </a:rPr>
              <a:t>BÀI TẬP</a:t>
            </a:r>
            <a:r>
              <a:rPr sz="28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" name="Heart 1"/>
          <p:cNvSpPr/>
          <p:nvPr/>
        </p:nvSpPr>
        <p:spPr>
          <a:xfrm>
            <a:off x="9220200" y="1371600"/>
            <a:ext cx="457835" cy="419735"/>
          </a:xfrm>
          <a:prstGeom prst="heart">
            <a:avLst/>
          </a:prstGeom>
          <a:solidFill>
            <a:srgbClr val="EA1E14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n 3"/>
          <p:cNvSpPr/>
          <p:nvPr/>
        </p:nvSpPr>
        <p:spPr>
          <a:xfrm>
            <a:off x="9601200" y="2743200"/>
            <a:ext cx="762000" cy="685800"/>
          </a:xfrm>
          <a:prstGeom prst="sun">
            <a:avLst/>
          </a:prstGeom>
          <a:solidFill>
            <a:srgbClr val="FFC0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7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7798e-05 0.0334259 C -0.00751944 0.0864259 -0.0264417 0.160426 -0.0945616 0.159426 C -0.192955 0.159426 -0.200525 -0.0885738 -0.317841 -0.0895738 C -0.423807 -0.0895738 -0.36704 0.127426 -0.469219 0.126426 C -0.575184 0.126426 -0.518417 -0.0305738 -0.631948 -0.0305738 C -0.734128 -0.0305738 -0.677361 0.0754259 -0.768187 0.0754259 C -0.855229 0.0754259 -0.809816 -0.00557378 -0.889289 -0.00557378 C -0.934702 -0.00557378 -0.938486 0.0164262 -0.94227 0.0334259 " pathEditMode="relative" rAng="0" ptsTypes="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1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7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7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8275 0.139561 C -0.152439 0.000525818 -0.475385 -0.119833 -0.908134 -0.128134 C -1.3215 -0.138509 -1.70903 -0.0451282 -1.73489 0.0897571 C -1.76717 0.214267 -1.4959 0.330476 -1.10836 0.338776 C -0.75312 0.345002 -0.417257 0.268221 -0.391421 0.152012 C -0.365585 0.0461788 -0.591646 -0.0534282 -0.921052 -0.0617292 C -1.22462 -0.0679552 -1.50882 -0.00362518 -1.52819 0.0939074 C -1.54757 0.181065 -1.36672 0.266146 -1.09545 0.270296 C -0.850003 0.276522 -0.617482 0.226718 -0.598105 0.147862 C -0.585188 0.0773062 -0.720825 0.00882582 -0.933969 0.00467582 C -1.12127 0.000525818 -1.30859 0.0378782 -1.3215 0.0980577 C -1.33443 0.149937 -1.23754 0.199741 -1.08252 0.203891 C -0.953346 0.208042 -0.817709 0.185215 -0.811249 0.143712 C -0.798332 0.110509 -0.850003 0.075231 -0.946887 0.0710807 C -1.02439 0.0710807 -1.1019 0.0793813 -1.11482 0.102209 C -1.12127 0.116735 -1.10836 0.131261 -1.06961 0.137486 C -1.05023 0.139561 -1.03732 0.139561 -1.01794 0.137486 " pathEditMode="relative" rAng="0" ptsTypes="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800" y="-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40" grpId="0"/>
      <p:bldP spid="77842" grpId="0"/>
      <p:bldP spid="2" grpId="0" animBg="1"/>
      <p:bldP spid="2" grpId="1" animBg="1"/>
      <p:bldP spid="4" grpId="0" animBg="1"/>
      <p:bldP spid="4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 Box 99"/>
          <p:cNvSpPr txBox="1"/>
          <p:nvPr/>
        </p:nvSpPr>
        <p:spPr>
          <a:xfrm>
            <a:off x="762000" y="76200"/>
            <a:ext cx="7748905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3: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kiện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giao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thoa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sóng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sóng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pha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			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pha</a:t>
            </a:r>
            <a:endParaRPr lang="en-US" sz="2400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lệch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pha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gian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D.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pha</a:t>
            </a:r>
            <a:endParaRPr lang="en-US" sz="2400" dirty="0"/>
          </a:p>
        </p:txBody>
      </p:sp>
      <p:sp>
        <p:nvSpPr>
          <p:cNvPr id="3" name="Text Box 2"/>
          <p:cNvSpPr txBox="1"/>
          <p:nvPr/>
        </p:nvSpPr>
        <p:spPr>
          <a:xfrm>
            <a:off x="703580" y="2482850"/>
            <a:ext cx="8027035" cy="3415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4: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đây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xảy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giao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thoa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sóng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lỏng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tồn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tại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dao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A</a:t>
            </a:r>
            <a:r>
              <a:rPr lang="en-US" sz="2400" baseline="-25000" dirty="0">
                <a:solidFill>
                  <a:schemeClr val="bg1"/>
                </a:solidFill>
                <a:latin typeface="Times New Roman" panose="02020603050405020304" pitchFamily="18" charset="0"/>
              </a:rPr>
              <a:t>max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xảy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giao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thoa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sóng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lỏng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tồn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tại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dao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2400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xảy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tượng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giao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thoa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sóng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lỏng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dao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mạnh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cực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đại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D.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xảy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giao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thoa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sóng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lỏng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dao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vân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cực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tiểu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" name="Smiley Face 3"/>
          <p:cNvSpPr/>
          <p:nvPr/>
        </p:nvSpPr>
        <p:spPr>
          <a:xfrm>
            <a:off x="9829800" y="1371600"/>
            <a:ext cx="533400" cy="533400"/>
          </a:xfrm>
          <a:prstGeom prst="smileyFace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-762000" y="-381000"/>
            <a:ext cx="4572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05 0.0223148 L 0.00333333 0.0112037 L 0.00333333 0.000185216 L 0.00833333 -0.0131482 L 0.01 -0.0263889 L 0.0116666 -0.0374074 L 0.0133333 -0.0507408 L 0.0133333 -0.0617593 L 0.015 -0.0728704 L 0.015 -0.0861112 L 0.0133333 -0.101574 L 0.00833333 -0.117129 L 0.00666666 -0.132592 L 0.00173611 -0.145833 L -0.00659723 -0.1525 L -0.0148612 -0.1525 L -0.0231945 -0.1525 L -0.033125 -0.1525 L -0.0447223 -0.1525 L -0.0530556 -0.1525 L -0.0629862 -0.1525 L -0.0746528 -0.1525 L -0.0829167 -0.150278 L -0.0961806 -0.143611 L -0.106112 -0.139259 L -0.116112 -0.137037 L -0.131042 -0.13037 L -0.142639 -0.123704 L -0.154237 -0.119259 L -0.164237 -0.114907 L -0.1775 -0.106018 L -0.187431 -0.0993522 L -0.197431 -0.0927782 L -0.207362 -0.0883332 L -0.218959 -0.0838892 L -0.230625 -0.0794442 L -0.240556 -0.0772222 L -0.252153 -0.0728704 L -0.267084 -0.0684259 L -0.280348 -0.0639815 L -0.293612 -0.0595371 L -0.305278 -0.052963 L -0.320209 -0.0485185 L -0.331806 -0.0440741 L -0.343403 -0.0396296 L -0.358334 -0.0330556 L -0.366667 -0.0308333 L -0.374931 -0.0374074 L -0.379931 -0.0485185 L -0.384931 -0.0595371 L -0.388195 -0.0706482 L -0.391528 -0.0861112 L -0.391528 -0.101574 L -0.391528 -0.117129 L -0.391528 -0.13037 L -0.391528 -0.143611 L -0.391528 -0.154722 L -0.388195 -0.167963 L -0.381598 -0.179074 L -0.373264 -0.190092 L -0.365 -0.192315 L -0.36 -0.179074 L -0.35507 -0.161296 L -0.346737 -0.143611 L -0.341737 -0.132592 L -0.338473 -0.117129 L -0.338473 -0.106018 L -0.338473 -0.0950002 L -0.336806 -0.0816662 L -0.341737 -0.0706482 L -0.35007 -0.0617593 L -0.363334 -0.0507408 L -0.374931 -0.0485185 L -0.386598 -0.0462963 L -0.401527 -0.0440741 L -0.409792 -0.0440741 L -0.421389 -0.0440741 L -0.434653 -0.0440741 L -0.444653 -0.0440741 L -0.45625 -0.0418519 L -0.467848 -0.0396296 L -0.477848 -0.0374074 L -0.486112 -0.0351852 L -0.494445 -0.0351852 L -0.504375 -0.0351852 L -0.512639 -0.0351852 L -0.520973 -0.0351852 L -0.529237 -0.0462963 L -0.529237 -0.0573148 L -0.53257 -0.0684259 L -0.535903 -0.0794442 L -0.540903 -0.0905552 L -0.544167 -0.106018 L -0.5475 -0.117129 L -0.550834 -0.128148 L -0.5575 -0.141389 L -0.559167 -0.1525 L -0.565764 -0.163518 L -0.570764 -0.174629 L -0.579028 -0.179074 L -0.587362 -0.183426 L -0.595625 -0.185648 L -0.603959 -0.18787 L -0.612223 -0.190092 L -0.620556 -0.192315 L -0.630487 -0.196759 L -0.63875 -0.196759 L -0.647084 -0.196759 L -0.655348 -0.196759 L -0.668612 -0.192315 L -0.676945 -0.18787 L -0.691875 -0.183426 L -0.703473 -0.179074 L -0.711806 -0.174629 L -0.72007 -0.167963 L -0.726737 -0.156944 L -0.733333 -0.145833 L -0.74 -0.132592 L -0.745 -0.121481 L -0.749931 -0.108241 L -0.754931 -0.0950002 L -0.763195 -0.0794442 L -0.769862 -0.0684259 L -0.773195 -0.0573148 L -0.778125 -0.0462963 L -0.784791 -0.0330556 L -0.793124 -0.0286111 L -0.801389 -0.0241667 L -0.81132 -0.0175 L -0.819653 -0.0109259 L -0.827917 -0.00870369 L -0.83625 -0.00425929 L -0.84618 -0.00203709 L -0.854514 0.00240741 L -0.864445 0.00462961 L -0.877708 0.00898152 L -0.887639 0.0112037 L -0.895973 0.0156481 L -0.905903 0.0178704 L -0.914237 0.0200926 L -0.9225 0.0223148 L -0.930834 0.0223148 L -0.939098 0.0223148 L -0.949098 0.0223148 L -0.959028 0.0223148 L -0.967291 0.0223148 L -0.975625 0.0223148 L -0.985556 0.0200926 L -0.993889 0.0178704 L -1.00382 0.0134259 L -1.01215 0.000185216 L -1.01875 -0.0109259 L -1.02542 -0.0219445 L -1.03035 -0.0330556 L -1.03701 -0.0462963 L -1.04201 -0.0573148 L -1.04361 -0.0684259 L -1.04528 -0.0794442 L -1.04694 -0.0905552 L -1.04694 -0.101574 L -1.04694 -0.112685 L -1.04361 -0.123704 L -1.03535 -0.123704 L -1.02708 -0.117129 L -1.02042 -0.106018 L -1.01542 -0.0950002 L -1.01215 -0.0816662 L -1.00882 -0.0706482 L -1.00882 -0.0595371 L -1.00882 -0.0485185 L -1.00715 -0.0374074 " pathEditMode="relative" rAng="0" ptsTypes="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00" y="-1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5 0.677778 " pathEditMode="relative" ptsTypes="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 descr="180 nguyen thi phuong thao">
            <a:extLst>
              <a:ext uri="{FF2B5EF4-FFF2-40B4-BE49-F238E27FC236}">
                <a16:creationId xmlns:a16="http://schemas.microsoft.com/office/drawing/2014/main" id="{4F2C4528-940B-31A4-4653-60A343DE3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293169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5CBFC2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3" name="Rounded Rectangle 4" descr="180 nguyen thi phuong thao">
            <a:extLst>
              <a:ext uri="{FF2B5EF4-FFF2-40B4-BE49-F238E27FC236}">
                <a16:creationId xmlns:a16="http://schemas.microsoft.com/office/drawing/2014/main" id="{2B13D74E-56BC-F641-808E-593103A1BE1B}"/>
              </a:ext>
            </a:extLst>
          </p:cNvPr>
          <p:cNvSpPr/>
          <p:nvPr/>
        </p:nvSpPr>
        <p:spPr>
          <a:xfrm>
            <a:off x="1080455" y="1930400"/>
            <a:ext cx="6983091" cy="1498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srgbClr val="0000FF"/>
                </a:solidFill>
                <a:latin typeface="Arial" panose="020B0604020202020204" pitchFamily="34" charset="0"/>
                <a:cs typeface="Arial"/>
                <a:sym typeface="Arial"/>
              </a:rPr>
              <a:t>Câu </a:t>
            </a:r>
            <a:r>
              <a:rPr lang="en-US" sz="2800" b="1" dirty="0">
                <a:solidFill>
                  <a:srgbClr val="0000FF"/>
                </a:solidFill>
                <a:latin typeface="Calibri"/>
                <a:cs typeface="Arial"/>
                <a:sym typeface="Arial"/>
              </a:rPr>
              <a:t>2</a:t>
            </a:r>
            <a:r>
              <a:rPr lang="vi-VN" sz="2800" b="1" dirty="0">
                <a:solidFill>
                  <a:srgbClr val="0000FF"/>
                </a:solidFill>
                <a:latin typeface="Arial" panose="020B0604020202020204" pitchFamily="34" charset="0"/>
                <a:cs typeface="Arial"/>
                <a:sym typeface="Arial"/>
              </a:rPr>
              <a:t>: </a:t>
            </a:r>
            <a:r>
              <a:rPr lang="vi-VN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Số dao động mà mỗi điểm sóng thực hiện được trong một đơn vị thời gian gọi là gì?</a:t>
            </a:r>
            <a:endParaRPr lang="en-US" sz="2800" b="1" dirty="0">
              <a:solidFill>
                <a:srgbClr val="0000FF"/>
              </a:solidFill>
              <a:latin typeface="Calibri"/>
              <a:cs typeface="Arial"/>
              <a:sym typeface="Arial"/>
            </a:endParaRPr>
          </a:p>
        </p:txBody>
      </p:sp>
      <p:pic>
        <p:nvPicPr>
          <p:cNvPr id="5" name="Picture 4" descr="180 nguyen thi phuong thao">
            <a:hlinkClick r:id="rId4" action="ppaction://hlinksldjump"/>
            <a:extLst>
              <a:ext uri="{FF2B5EF4-FFF2-40B4-BE49-F238E27FC236}">
                <a16:creationId xmlns:a16="http://schemas.microsoft.com/office/drawing/2014/main" id="{CC1EC459-01E0-3658-E418-A8961A40CA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7953375"/>
            <a:ext cx="1285875" cy="1285875"/>
          </a:xfrm>
          <a:prstGeom prst="rect">
            <a:avLst/>
          </a:prstGeom>
        </p:spPr>
      </p:pic>
      <p:sp>
        <p:nvSpPr>
          <p:cNvPr id="4" name="TextBox 3" descr="180 nguyen thi phuong thao">
            <a:extLst>
              <a:ext uri="{FF2B5EF4-FFF2-40B4-BE49-F238E27FC236}">
                <a16:creationId xmlns:a16="http://schemas.microsoft.com/office/drawing/2014/main" id="{7E9EE653-37F7-715D-CF28-AC4E8ED37023}"/>
              </a:ext>
            </a:extLst>
          </p:cNvPr>
          <p:cNvSpPr txBox="1"/>
          <p:nvPr/>
        </p:nvSpPr>
        <p:spPr>
          <a:xfrm>
            <a:off x="2804966" y="3818995"/>
            <a:ext cx="3248365" cy="715089"/>
          </a:xfrm>
          <a:prstGeom prst="roundRect">
            <a:avLst/>
          </a:prstGeom>
          <a:solidFill>
            <a:srgbClr val="5CBFC2">
              <a:lumMod val="50000"/>
            </a:srgbClr>
          </a:solidFill>
          <a:ln>
            <a:solidFill>
              <a:srgbClr val="578CCF"/>
            </a:solidFill>
          </a:ln>
          <a:effectLst>
            <a:glow rad="101600">
              <a:srgbClr val="C0B1BC">
                <a:satMod val="175000"/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Tần</a:t>
            </a:r>
            <a:r>
              <a:rPr lang="en-US" sz="36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số</a:t>
            </a:r>
            <a:r>
              <a:rPr lang="en-US" sz="36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sóng</a:t>
            </a:r>
            <a:endParaRPr lang="en-US" sz="3600" b="1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28093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 descr="180 nguyen thi phuong thao">
            <a:extLst>
              <a:ext uri="{FF2B5EF4-FFF2-40B4-BE49-F238E27FC236}">
                <a16:creationId xmlns:a16="http://schemas.microsoft.com/office/drawing/2014/main" id="{D0F00DA7-B7A6-4C6A-B13C-C4D1449F1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645274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5CBFC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4" name="Rounded Rectangle 4" descr="180 nguyen thi phuong thao">
            <a:extLst>
              <a:ext uri="{FF2B5EF4-FFF2-40B4-BE49-F238E27FC236}">
                <a16:creationId xmlns:a16="http://schemas.microsoft.com/office/drawing/2014/main" id="{08662F7D-F169-41FA-A601-41DB93E79938}"/>
              </a:ext>
            </a:extLst>
          </p:cNvPr>
          <p:cNvSpPr/>
          <p:nvPr/>
        </p:nvSpPr>
        <p:spPr>
          <a:xfrm>
            <a:off x="1393434" y="1717857"/>
            <a:ext cx="6357132" cy="15608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b="1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Câu</a:t>
            </a:r>
            <a:r>
              <a:rPr lang="en-US" sz="2800" b="1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3:</a:t>
            </a:r>
            <a:r>
              <a:rPr lang="en-US" sz="28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 </a:t>
            </a:r>
            <a:r>
              <a:rPr lang="vi-VN" sz="28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Tốc độ sóng được xác định bằng công thức?</a:t>
            </a:r>
            <a:endParaRPr lang="vi-VN" sz="3000" b="1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 descr="180 nguyen thi phuong thao">
                <a:extLst>
                  <a:ext uri="{FF2B5EF4-FFF2-40B4-BE49-F238E27FC236}">
                    <a16:creationId xmlns:a16="http://schemas.microsoft.com/office/drawing/2014/main" id="{31624A98-5B53-4E3B-897C-746D758ED31F}"/>
                  </a:ext>
                </a:extLst>
              </p:cNvPr>
              <p:cNvSpPr txBox="1"/>
              <p:nvPr/>
            </p:nvSpPr>
            <p:spPr>
              <a:xfrm>
                <a:off x="2687541" y="3579290"/>
                <a:ext cx="3902457" cy="1021556"/>
              </a:xfrm>
              <a:prstGeom prst="roundRect">
                <a:avLst/>
              </a:prstGeom>
              <a:solidFill>
                <a:srgbClr val="5CBFC2">
                  <a:lumMod val="50000"/>
                </a:srgbClr>
              </a:solidFill>
              <a:ln>
                <a:solidFill>
                  <a:srgbClr val="578CCF"/>
                </a:solidFill>
              </a:ln>
              <a:effectLst>
                <a:glow rad="101600">
                  <a:srgbClr val="C0B1BC">
                    <a:satMod val="175000"/>
                    <a:alpha val="40000"/>
                  </a:srgbClr>
                </a:glow>
              </a:effectLst>
            </p:spPr>
            <p:txBody>
              <a:bodyPr wrap="square">
                <a:spAutoFit/>
              </a:bodyPr>
              <a:lstStyle/>
              <a:p>
                <a:pPr algn="ctr" eaLnBrk="1" fontAlgn="auto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ker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𝐯</m:t>
                      </m:r>
                      <m:r>
                        <a:rPr lang="en-US" sz="3600" b="1" ker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sym typeface="Arial"/>
                        </a:rPr>
                        <m:t> = </m:t>
                      </m:r>
                      <m:r>
                        <a:rPr lang="en-US" sz="3600" b="1" ker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𝐟</m:t>
                      </m:r>
                      <m:r>
                        <a:rPr lang="en-US" sz="3600" b="1" ker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sym typeface="Arial"/>
                        </a:rPr>
                        <m:t>.</m:t>
                      </m:r>
                      <m:r>
                        <a:rPr lang="el-GR" sz="3600" b="1" ker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𝛌</m:t>
                      </m:r>
                    </m:oMath>
                  </m:oMathPara>
                </a14:m>
                <a:endParaRPr lang="en-US" sz="3600" b="1" kern="0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9" name="TextBox 8" descr="180 nguyen thi phuong thao">
                <a:extLst>
                  <a:ext uri="{FF2B5EF4-FFF2-40B4-BE49-F238E27FC236}">
                    <a16:creationId xmlns:a16="http://schemas.microsoft.com/office/drawing/2014/main" id="{31624A98-5B53-4E3B-897C-746D758ED3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7541" y="3579290"/>
                <a:ext cx="3902457" cy="102155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578CCF"/>
                </a:solidFill>
              </a:ln>
              <a:effectLst>
                <a:glow rad="101600">
                  <a:srgbClr val="C0B1BC">
                    <a:satMod val="175000"/>
                    <a:alpha val="40000"/>
                  </a:srgb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83048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 descr="180 nguyen thi phuong thao">
            <a:extLst>
              <a:ext uri="{FF2B5EF4-FFF2-40B4-BE49-F238E27FC236}">
                <a16:creationId xmlns:a16="http://schemas.microsoft.com/office/drawing/2014/main" id="{D0F00DA7-B7A6-4C6A-B13C-C4D1449F1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7187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5CBFC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4" name="Rounded Rectangle 4" descr="180 nguyen thi phuong thao">
            <a:extLst>
              <a:ext uri="{FF2B5EF4-FFF2-40B4-BE49-F238E27FC236}">
                <a16:creationId xmlns:a16="http://schemas.microsoft.com/office/drawing/2014/main" id="{36107938-184F-41F4-A528-EB14FDFAD536}"/>
              </a:ext>
            </a:extLst>
          </p:cNvPr>
          <p:cNvSpPr/>
          <p:nvPr/>
        </p:nvSpPr>
        <p:spPr>
          <a:xfrm>
            <a:off x="1441271" y="2078033"/>
            <a:ext cx="3180577" cy="12872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700" b="1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Câu </a:t>
            </a:r>
            <a:r>
              <a:rPr lang="en-US" sz="2700" b="1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4</a:t>
            </a:r>
            <a:r>
              <a:rPr lang="vi-VN" sz="2700" b="1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:</a:t>
            </a:r>
            <a:r>
              <a:rPr lang="vi-VN" sz="27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 </a:t>
            </a:r>
            <a:r>
              <a:rPr lang="en-US" sz="2700" b="1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Đây</a:t>
            </a:r>
            <a:r>
              <a:rPr lang="en-US" sz="27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là</a:t>
            </a:r>
            <a:r>
              <a:rPr lang="en-US" sz="27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mô</a:t>
            </a:r>
            <a:r>
              <a:rPr lang="en-US" sz="27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hình</a:t>
            </a:r>
            <a:r>
              <a:rPr lang="en-US" sz="27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biểu</a:t>
            </a:r>
            <a:r>
              <a:rPr lang="en-US" sz="27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diễn</a:t>
            </a:r>
            <a:r>
              <a:rPr lang="en-US" sz="27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loại</a:t>
            </a:r>
            <a:r>
              <a:rPr lang="en-US" sz="27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sóng</a:t>
            </a:r>
            <a:r>
              <a:rPr lang="en-US" sz="27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gì</a:t>
            </a:r>
            <a:r>
              <a:rPr lang="en-US" sz="27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?</a:t>
            </a:r>
            <a:endParaRPr lang="vi-VN" sz="2700" b="1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12" name="TextBox 11" descr="180 nguyen thi phuong thao">
            <a:extLst>
              <a:ext uri="{FF2B5EF4-FFF2-40B4-BE49-F238E27FC236}">
                <a16:creationId xmlns:a16="http://schemas.microsoft.com/office/drawing/2014/main" id="{6D38F7F8-D494-48B7-980C-AC5289D0AB19}"/>
              </a:ext>
            </a:extLst>
          </p:cNvPr>
          <p:cNvSpPr txBox="1"/>
          <p:nvPr/>
        </p:nvSpPr>
        <p:spPr>
          <a:xfrm>
            <a:off x="1687173" y="3716145"/>
            <a:ext cx="2688771" cy="715089"/>
          </a:xfrm>
          <a:prstGeom prst="roundRect">
            <a:avLst/>
          </a:prstGeom>
          <a:solidFill>
            <a:srgbClr val="5CBFC2">
              <a:lumMod val="50000"/>
            </a:srgbClr>
          </a:solidFill>
          <a:ln>
            <a:solidFill>
              <a:srgbClr val="578CCF"/>
            </a:solidFill>
          </a:ln>
          <a:effectLst>
            <a:glow rad="101600">
              <a:srgbClr val="C0B1BC">
                <a:satMod val="175000"/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Sóng</a:t>
            </a:r>
            <a:r>
              <a:rPr lang="en-US" sz="36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dọc</a:t>
            </a:r>
            <a:endParaRPr lang="en-US" sz="3600" b="1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pic>
        <p:nvPicPr>
          <p:cNvPr id="2" name="Picture 1" descr="180 nguyen thi phuong thao">
            <a:extLst>
              <a:ext uri="{FF2B5EF4-FFF2-40B4-BE49-F238E27FC236}">
                <a16:creationId xmlns:a16="http://schemas.microsoft.com/office/drawing/2014/main" id="{8EC46603-C7BE-AEDF-D3E2-ECE1522EF4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81236" y="2117526"/>
            <a:ext cx="3078545" cy="2406338"/>
          </a:xfrm>
          <a:prstGeom prst="round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55772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 descr="180 nguyen thi phuong thao">
            <a:extLst>
              <a:ext uri="{FF2B5EF4-FFF2-40B4-BE49-F238E27FC236}">
                <a16:creationId xmlns:a16="http://schemas.microsoft.com/office/drawing/2014/main" id="{D0F00DA7-B7A6-4C6A-B13C-C4D1449F1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7187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5CBFC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4" name="Rounded Rectangle 4" descr="180 nguyen thi phuong thao">
            <a:extLst>
              <a:ext uri="{FF2B5EF4-FFF2-40B4-BE49-F238E27FC236}">
                <a16:creationId xmlns:a16="http://schemas.microsoft.com/office/drawing/2014/main" id="{36107938-184F-41F4-A528-EB14FDFAD536}"/>
              </a:ext>
            </a:extLst>
          </p:cNvPr>
          <p:cNvSpPr/>
          <p:nvPr/>
        </p:nvSpPr>
        <p:spPr>
          <a:xfrm>
            <a:off x="1429295" y="1797232"/>
            <a:ext cx="6099265" cy="163176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Câu </a:t>
            </a:r>
            <a:r>
              <a:rPr lang="en-US" sz="2400" b="1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5</a:t>
            </a:r>
            <a:r>
              <a:rPr lang="vi-VN" sz="2400" b="1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:</a:t>
            </a:r>
            <a:r>
              <a:rPr lang="vi-VN" sz="24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 </a:t>
            </a:r>
            <a:r>
              <a:rPr lang="vi-VN" sz="2400" b="1" kern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Mắt người quan sát được các bức xạ có tần số từ khỏang 4.10</a:t>
            </a:r>
            <a:r>
              <a:rPr lang="vi-VN" sz="2400" b="1" kern="0" baseline="30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14</a:t>
            </a:r>
            <a:r>
              <a:rPr lang="vi-VN" sz="2400" b="1" kern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Hz đến 8.10</a:t>
            </a:r>
            <a:r>
              <a:rPr lang="vi-VN" sz="2400" b="1" kern="0" baseline="30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14</a:t>
            </a:r>
            <a:r>
              <a:rPr lang="vi-VN" sz="2400" b="1" kern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Hz là vùng nào trong thang sóng điện từ?</a:t>
            </a:r>
            <a:endParaRPr lang="vi-VN" sz="2400" b="1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12" name="TextBox 11" descr="180 nguyen thi phuong thao">
            <a:extLst>
              <a:ext uri="{FF2B5EF4-FFF2-40B4-BE49-F238E27FC236}">
                <a16:creationId xmlns:a16="http://schemas.microsoft.com/office/drawing/2014/main" id="{6D38F7F8-D494-48B7-980C-AC5289D0AB19}"/>
              </a:ext>
            </a:extLst>
          </p:cNvPr>
          <p:cNvSpPr txBox="1"/>
          <p:nvPr/>
        </p:nvSpPr>
        <p:spPr>
          <a:xfrm>
            <a:off x="2469425" y="3605248"/>
            <a:ext cx="4205151" cy="1328023"/>
          </a:xfrm>
          <a:prstGeom prst="roundRect">
            <a:avLst/>
          </a:prstGeom>
          <a:solidFill>
            <a:srgbClr val="5CBFC2">
              <a:lumMod val="50000"/>
            </a:srgbClr>
          </a:solidFill>
          <a:ln>
            <a:solidFill>
              <a:srgbClr val="578CCF"/>
            </a:solidFill>
          </a:ln>
          <a:effectLst>
            <a:glow rad="101600">
              <a:srgbClr val="C0B1BC">
                <a:satMod val="175000"/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Ánh </a:t>
            </a:r>
            <a:r>
              <a:rPr lang="en-US" sz="3600" b="1" dirty="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sáng</a:t>
            </a:r>
            <a:r>
              <a:rPr lang="en-US" sz="36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nhìn</a:t>
            </a:r>
            <a:r>
              <a:rPr lang="en-US" sz="36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thấy</a:t>
            </a:r>
            <a:endParaRPr lang="en-US" sz="3600" b="1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5772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 descr="180 nguyen thi phuong thao">
            <a:extLst>
              <a:ext uri="{FF2B5EF4-FFF2-40B4-BE49-F238E27FC236}">
                <a16:creationId xmlns:a16="http://schemas.microsoft.com/office/drawing/2014/main" id="{D0F00DA7-B7A6-4C6A-B13C-C4D1449F1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7187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5CBFC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4" name="Rounded Rectangle 4" descr="180 nguyen thi phuong thao">
            <a:extLst>
              <a:ext uri="{FF2B5EF4-FFF2-40B4-BE49-F238E27FC236}">
                <a16:creationId xmlns:a16="http://schemas.microsoft.com/office/drawing/2014/main" id="{36107938-184F-41F4-A528-EB14FDFAD536}"/>
              </a:ext>
            </a:extLst>
          </p:cNvPr>
          <p:cNvSpPr/>
          <p:nvPr/>
        </p:nvSpPr>
        <p:spPr>
          <a:xfrm>
            <a:off x="1768930" y="1986592"/>
            <a:ext cx="5447210" cy="13509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700" b="1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Câu </a:t>
            </a:r>
            <a:r>
              <a:rPr lang="en-US" sz="2700" b="1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6</a:t>
            </a:r>
            <a:r>
              <a:rPr lang="vi-VN" sz="2700" b="1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:</a:t>
            </a:r>
            <a:r>
              <a:rPr lang="vi-VN" sz="27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 </a:t>
            </a:r>
            <a:r>
              <a:rPr lang="en-US" sz="27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Trong </a:t>
            </a:r>
            <a:r>
              <a:rPr lang="en-US" sz="2700" b="1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chân</a:t>
            </a:r>
            <a:r>
              <a:rPr lang="en-US" sz="27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không</a:t>
            </a:r>
            <a:r>
              <a:rPr lang="en-US" sz="27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, </a:t>
            </a:r>
            <a:r>
              <a:rPr lang="en-US" sz="2700" b="1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các</a:t>
            </a:r>
            <a:r>
              <a:rPr lang="en-US" sz="27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sóng</a:t>
            </a:r>
            <a:r>
              <a:rPr lang="en-US" sz="27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điện</a:t>
            </a:r>
            <a:r>
              <a:rPr lang="en-US" sz="27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từ</a:t>
            </a:r>
            <a:r>
              <a:rPr lang="en-US" sz="27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truyền</a:t>
            </a:r>
            <a:r>
              <a:rPr lang="en-US" sz="27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đi</a:t>
            </a:r>
            <a:r>
              <a:rPr lang="en-US" sz="27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với</a:t>
            </a:r>
            <a:r>
              <a:rPr lang="en-US" sz="27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tốc</a:t>
            </a:r>
            <a:r>
              <a:rPr lang="en-US" sz="27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độ</a:t>
            </a:r>
            <a:r>
              <a:rPr lang="en-US" sz="27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bao </a:t>
            </a:r>
            <a:r>
              <a:rPr lang="en-US" sz="2700" b="1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nhiêu</a:t>
            </a:r>
            <a:r>
              <a:rPr lang="en-US" sz="27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?</a:t>
            </a:r>
            <a:endParaRPr lang="vi-VN" sz="2700" b="1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12" name="TextBox 11" descr="180 nguyen thi phuong thao">
            <a:extLst>
              <a:ext uri="{FF2B5EF4-FFF2-40B4-BE49-F238E27FC236}">
                <a16:creationId xmlns:a16="http://schemas.microsoft.com/office/drawing/2014/main" id="{6D38F7F8-D494-48B7-980C-AC5289D0AB19}"/>
              </a:ext>
            </a:extLst>
          </p:cNvPr>
          <p:cNvSpPr txBox="1"/>
          <p:nvPr/>
        </p:nvSpPr>
        <p:spPr>
          <a:xfrm>
            <a:off x="3148150" y="3685665"/>
            <a:ext cx="2688771" cy="715089"/>
          </a:xfrm>
          <a:prstGeom prst="roundRect">
            <a:avLst/>
          </a:prstGeom>
          <a:solidFill>
            <a:srgbClr val="5CBFC2">
              <a:lumMod val="50000"/>
            </a:srgbClr>
          </a:solidFill>
          <a:ln>
            <a:solidFill>
              <a:srgbClr val="578CCF"/>
            </a:solidFill>
          </a:ln>
          <a:effectLst>
            <a:glow rad="101600">
              <a:srgbClr val="C0B1BC">
                <a:satMod val="175000"/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kern="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3.10</a:t>
            </a:r>
            <a:r>
              <a:rPr lang="vi-VN" sz="3600" b="1" kern="0" baseline="300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8</a:t>
            </a:r>
            <a:r>
              <a:rPr lang="vi-VN" sz="3600" b="1" kern="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m/s</a:t>
            </a:r>
            <a:endParaRPr lang="en-US" sz="3600" b="1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70289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 descr="180 nguyen thi phuong thao">
            <a:extLst>
              <a:ext uri="{FF2B5EF4-FFF2-40B4-BE49-F238E27FC236}">
                <a16:creationId xmlns:a16="http://schemas.microsoft.com/office/drawing/2014/main" id="{D0F00DA7-B7A6-4C6A-B13C-C4D1449F1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7187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5CBFC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4" name="Rounded Rectangle 4" descr="180 nguyen thi phuong thao">
            <a:extLst>
              <a:ext uri="{FF2B5EF4-FFF2-40B4-BE49-F238E27FC236}">
                <a16:creationId xmlns:a16="http://schemas.microsoft.com/office/drawing/2014/main" id="{36107938-184F-41F4-A528-EB14FDFAD536}"/>
              </a:ext>
            </a:extLst>
          </p:cNvPr>
          <p:cNvSpPr/>
          <p:nvPr/>
        </p:nvSpPr>
        <p:spPr>
          <a:xfrm>
            <a:off x="1555025" y="1514153"/>
            <a:ext cx="5942510" cy="12872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700" b="1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Câu </a:t>
            </a:r>
            <a:r>
              <a:rPr lang="en-US" sz="2700" b="1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7</a:t>
            </a:r>
            <a:r>
              <a:rPr lang="vi-VN" sz="2700" b="1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:</a:t>
            </a:r>
            <a:r>
              <a:rPr lang="vi-VN" sz="27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 </a:t>
            </a:r>
            <a:r>
              <a:rPr lang="en-US" sz="2700" b="1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Sóng</a:t>
            </a:r>
            <a:r>
              <a:rPr lang="en-US" sz="27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xuất</a:t>
            </a:r>
            <a:r>
              <a:rPr lang="en-US" sz="27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hiện</a:t>
            </a:r>
            <a:r>
              <a:rPr lang="en-US" sz="27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trên</a:t>
            </a:r>
            <a:r>
              <a:rPr lang="en-US" sz="27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dây</a:t>
            </a:r>
            <a:r>
              <a:rPr lang="en-US" sz="27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lò</a:t>
            </a:r>
            <a:r>
              <a:rPr lang="en-US" sz="27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xo </a:t>
            </a:r>
            <a:r>
              <a:rPr lang="en-US" sz="2700" b="1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là</a:t>
            </a:r>
            <a:r>
              <a:rPr lang="en-US" sz="27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loại</a:t>
            </a:r>
            <a:r>
              <a:rPr lang="en-US" sz="27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sóng</a:t>
            </a:r>
            <a:r>
              <a:rPr lang="en-US" sz="27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gì</a:t>
            </a:r>
            <a:r>
              <a:rPr lang="en-US" sz="27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?</a:t>
            </a:r>
            <a:endParaRPr lang="vi-VN" sz="2700" b="1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12" name="TextBox 11" descr="180 nguyen thi phuong thao">
            <a:extLst>
              <a:ext uri="{FF2B5EF4-FFF2-40B4-BE49-F238E27FC236}">
                <a16:creationId xmlns:a16="http://schemas.microsoft.com/office/drawing/2014/main" id="{6D38F7F8-D494-48B7-980C-AC5289D0AB19}"/>
              </a:ext>
            </a:extLst>
          </p:cNvPr>
          <p:cNvSpPr txBox="1"/>
          <p:nvPr/>
        </p:nvSpPr>
        <p:spPr>
          <a:xfrm>
            <a:off x="2929232" y="4534616"/>
            <a:ext cx="3387748" cy="715089"/>
          </a:xfrm>
          <a:prstGeom prst="roundRect">
            <a:avLst/>
          </a:prstGeom>
          <a:solidFill>
            <a:srgbClr val="5CBFC2">
              <a:lumMod val="50000"/>
            </a:srgbClr>
          </a:solidFill>
          <a:ln>
            <a:solidFill>
              <a:srgbClr val="578CCF"/>
            </a:solidFill>
          </a:ln>
          <a:effectLst>
            <a:glow rad="101600">
              <a:srgbClr val="C0B1BC">
                <a:satMod val="175000"/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Sóng</a:t>
            </a:r>
            <a:r>
              <a:rPr lang="en-US" sz="36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ngang</a:t>
            </a:r>
            <a:endParaRPr lang="en-US" sz="3600" b="1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pic>
        <p:nvPicPr>
          <p:cNvPr id="3" name="Hình ảnh 1" descr="180 nguyen thi phuong thao">
            <a:extLst>
              <a:ext uri="{FF2B5EF4-FFF2-40B4-BE49-F238E27FC236}">
                <a16:creationId xmlns:a16="http://schemas.microsoft.com/office/drawing/2014/main" id="{37223114-C57A-46DC-B439-02B64E53F5A7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82637" y="2907277"/>
            <a:ext cx="5317766" cy="1287287"/>
          </a:xfrm>
          <a:prstGeom prst="round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520703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 descr="180 nguyen thi phuong thao">
            <a:extLst>
              <a:ext uri="{FF2B5EF4-FFF2-40B4-BE49-F238E27FC236}">
                <a16:creationId xmlns:a16="http://schemas.microsoft.com/office/drawing/2014/main" id="{D0F00DA7-B7A6-4C6A-B13C-C4D1449F1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7187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5CBFC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4" name="Rounded Rectangle 4" descr="180 nguyen thi phuong thao">
            <a:extLst>
              <a:ext uri="{FF2B5EF4-FFF2-40B4-BE49-F238E27FC236}">
                <a16:creationId xmlns:a16="http://schemas.microsoft.com/office/drawing/2014/main" id="{36107938-184F-41F4-A528-EB14FDFAD536}"/>
              </a:ext>
            </a:extLst>
          </p:cNvPr>
          <p:cNvSpPr/>
          <p:nvPr/>
        </p:nvSpPr>
        <p:spPr>
          <a:xfrm>
            <a:off x="1494848" y="1809750"/>
            <a:ext cx="2688771" cy="25374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700" b="1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Câu </a:t>
            </a:r>
            <a:r>
              <a:rPr lang="en-US" sz="2700" b="1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8</a:t>
            </a:r>
            <a:r>
              <a:rPr lang="vi-VN" sz="2700" b="1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:</a:t>
            </a:r>
            <a:r>
              <a:rPr lang="vi-VN" sz="27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 </a:t>
            </a:r>
            <a:r>
              <a:rPr lang="vi-VN" sz="27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Hình ảnh này dang mô tả cho hiện tượng vật lí nào?</a:t>
            </a:r>
            <a:endParaRPr lang="vi-VN" sz="2700" b="1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12" name="TextBox 11" descr="180 nguyen thi phuong thao">
            <a:extLst>
              <a:ext uri="{FF2B5EF4-FFF2-40B4-BE49-F238E27FC236}">
                <a16:creationId xmlns:a16="http://schemas.microsoft.com/office/drawing/2014/main" id="{6D38F7F8-D494-48B7-980C-AC5289D0AB19}"/>
              </a:ext>
            </a:extLst>
          </p:cNvPr>
          <p:cNvSpPr txBox="1"/>
          <p:nvPr/>
        </p:nvSpPr>
        <p:spPr>
          <a:xfrm>
            <a:off x="2377440" y="4614506"/>
            <a:ext cx="4724400" cy="715089"/>
          </a:xfrm>
          <a:prstGeom prst="roundRect">
            <a:avLst/>
          </a:prstGeom>
          <a:solidFill>
            <a:srgbClr val="5CBFC2">
              <a:lumMod val="50000"/>
            </a:srgbClr>
          </a:solidFill>
          <a:ln>
            <a:solidFill>
              <a:srgbClr val="578CCF"/>
            </a:solidFill>
          </a:ln>
          <a:effectLst>
            <a:glow rad="101600">
              <a:srgbClr val="C0B1BC">
                <a:satMod val="175000"/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Hiệu</a:t>
            </a:r>
            <a:r>
              <a:rPr lang="en-US" sz="36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ứng</a:t>
            </a:r>
            <a:r>
              <a:rPr lang="en-US" sz="36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Doppler</a:t>
            </a:r>
          </a:p>
        </p:txBody>
      </p:sp>
      <p:pic>
        <p:nvPicPr>
          <p:cNvPr id="3" name="Hình ảnh 10" descr="180 nguyen thi phuong thao">
            <a:extLst>
              <a:ext uri="{FF2B5EF4-FFF2-40B4-BE49-F238E27FC236}">
                <a16:creationId xmlns:a16="http://schemas.microsoft.com/office/drawing/2014/main" id="{83743BE4-95DF-CF6B-F887-6502D99793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798" r="1743"/>
          <a:stretch/>
        </p:blipFill>
        <p:spPr bwMode="auto">
          <a:xfrm>
            <a:off x="4427221" y="1809750"/>
            <a:ext cx="3406587" cy="2537460"/>
          </a:xfrm>
          <a:prstGeom prst="round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365705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theme/theme1.xml><?xml version="1.0" encoding="utf-8"?>
<a:theme xmlns:a="http://schemas.openxmlformats.org/drawingml/2006/main" name="Ocean">
  <a:themeElements>
    <a:clrScheme name="">
      <a:dk1>
        <a:srgbClr val="FFFFFF"/>
      </a:dk1>
      <a:lt1>
        <a:srgbClr val="000099"/>
      </a:lt1>
      <a:dk2>
        <a:srgbClr val="FFFFFF"/>
      </a:dk2>
      <a:lt2>
        <a:srgbClr val="010199"/>
      </a:lt2>
      <a:accent1>
        <a:srgbClr val="33CCCC"/>
      </a:accent1>
      <a:accent2>
        <a:srgbClr val="00C600"/>
      </a:accent2>
      <a:accent3>
        <a:srgbClr val="AAAACA"/>
      </a:accent3>
      <a:accent4>
        <a:srgbClr val="DCDCDC"/>
      </a:accent4>
      <a:accent5>
        <a:srgbClr val="ADE2E2"/>
      </a:accent5>
      <a:accent6>
        <a:srgbClr val="00B100"/>
      </a:accent6>
      <a:hlink>
        <a:srgbClr val="FFCC00"/>
      </a:hlink>
      <a:folHlink>
        <a:srgbClr val="6699FF"/>
      </a:folHlink>
    </a:clrScheme>
    <a:fontScheme name="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FFFFFF"/>
        </a:dk1>
        <a:lt1>
          <a:srgbClr val="000099"/>
        </a:lt1>
        <a:dk2>
          <a:srgbClr val="FFFFFF"/>
        </a:dk2>
        <a:lt2>
          <a:srgbClr val="010199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CDCDC"/>
        </a:accent4>
        <a:accent5>
          <a:srgbClr val="ADE2E2"/>
        </a:accent5>
        <a:accent6>
          <a:srgbClr val="00B100"/>
        </a:accent6>
        <a:hlink>
          <a:srgbClr val="FFCC00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D93FF"/>
        </a:lt1>
        <a:dk2>
          <a:srgbClr val="FFFFFF"/>
        </a:dk2>
        <a:lt2>
          <a:srgbClr val="000066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CDCDC"/>
        </a:accent4>
        <a:accent5>
          <a:srgbClr val="B9B9FF"/>
        </a:accent5>
        <a:accent6>
          <a:srgbClr val="8989E5"/>
        </a:accent6>
        <a:hlink>
          <a:srgbClr val="FF33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72E88"/>
        </a:lt1>
        <a:dk2>
          <a:srgbClr val="FFFFFF"/>
        </a:dk2>
        <a:lt2>
          <a:srgbClr val="000000"/>
        </a:lt2>
        <a:accent1>
          <a:srgbClr val="FF6600"/>
        </a:accent1>
        <a:accent2>
          <a:srgbClr val="FFCC00"/>
        </a:accent2>
        <a:accent3>
          <a:srgbClr val="B5ACC4"/>
        </a:accent3>
        <a:accent4>
          <a:srgbClr val="DCDCDC"/>
        </a:accent4>
        <a:accent5>
          <a:srgbClr val="FFB9AA"/>
        </a:accent5>
        <a:accent6>
          <a:srgbClr val="E5B700"/>
        </a:accent6>
        <a:hlink>
          <a:srgbClr val="33CCCC"/>
        </a:hlink>
        <a:folHlink>
          <a:srgbClr val="36CC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003366"/>
        </a:lt2>
        <a:accent1>
          <a:srgbClr val="9966FF"/>
        </a:accent1>
        <a:accent2>
          <a:srgbClr val="00CC66"/>
        </a:accent2>
        <a:accent3>
          <a:srgbClr val="B9B9CA"/>
        </a:accent3>
        <a:accent4>
          <a:srgbClr val="DCDCDC"/>
        </a:accent4>
        <a:accent5>
          <a:srgbClr val="CAB9FF"/>
        </a:accent5>
        <a:accent6>
          <a:srgbClr val="00B75B"/>
        </a:accent6>
        <a:hlink>
          <a:srgbClr val="65C8FF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336600"/>
        </a:lt1>
        <a:dk2>
          <a:srgbClr val="FFFFFF"/>
        </a:dk2>
        <a:lt2>
          <a:srgbClr val="000000"/>
        </a:lt2>
        <a:accent1>
          <a:srgbClr val="B7C533"/>
        </a:accent1>
        <a:accent2>
          <a:srgbClr val="CCCCFF"/>
        </a:accent2>
        <a:accent3>
          <a:srgbClr val="ADB9AA"/>
        </a:accent3>
        <a:accent4>
          <a:srgbClr val="DCDCDC"/>
        </a:accent4>
        <a:accent5>
          <a:srgbClr val="D7DEAD"/>
        </a:accent5>
        <a:accent6>
          <a:srgbClr val="B7B7E5"/>
        </a:accent6>
        <a:hlink>
          <a:srgbClr val="FFFFCC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6B80"/>
        </a:lt1>
        <a:dk2>
          <a:srgbClr val="C1CB75"/>
        </a:dk2>
        <a:lt2>
          <a:srgbClr val="000000"/>
        </a:lt2>
        <a:accent1>
          <a:srgbClr val="6F8406"/>
        </a:accent1>
        <a:accent2>
          <a:srgbClr val="D9E288"/>
        </a:accent2>
        <a:accent3>
          <a:srgbClr val="AABAC1"/>
        </a:accent3>
        <a:accent4>
          <a:srgbClr val="DCDCDC"/>
        </a:accent4>
        <a:accent5>
          <a:srgbClr val="BBC2AA"/>
        </a:accent5>
        <a:accent6>
          <a:srgbClr val="C2CA79"/>
        </a:accent6>
        <a:hlink>
          <a:srgbClr val="00CC00"/>
        </a:hlink>
        <a:folHlink>
          <a:srgbClr val="C0FF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FF6600"/>
        </a:lt1>
        <a:dk2>
          <a:srgbClr val="FFFFFF"/>
        </a:dk2>
        <a:lt2>
          <a:srgbClr val="5F5F5F"/>
        </a:lt2>
        <a:accent1>
          <a:srgbClr val="CC6600"/>
        </a:accent1>
        <a:accent2>
          <a:srgbClr val="FF6600"/>
        </a:accent2>
        <a:accent3>
          <a:srgbClr val="FFB9AA"/>
        </a:accent3>
        <a:accent4>
          <a:srgbClr val="DCDCDC"/>
        </a:accent4>
        <a:accent5>
          <a:srgbClr val="E2B9AA"/>
        </a:accent5>
        <a:accent6>
          <a:srgbClr val="E55B00"/>
        </a:accent6>
        <a:hlink>
          <a:srgbClr val="FFFF99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FFBA2F"/>
        </a:lt1>
        <a:dk2>
          <a:srgbClr val="A50021"/>
        </a:dk2>
        <a:lt2>
          <a:srgbClr val="000000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CDCDC"/>
        </a:accent4>
        <a:accent5>
          <a:srgbClr val="FFB9AA"/>
        </a:accent5>
        <a:accent6>
          <a:srgbClr val="B75B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quatic and Physical Therapy Center XL by Slidesgo">
  <a:themeElements>
    <a:clrScheme name="Simple Light">
      <a:dk1>
        <a:srgbClr val="1A4568"/>
      </a:dk1>
      <a:lt1>
        <a:srgbClr val="FFFFFF"/>
      </a:lt1>
      <a:dk2>
        <a:srgbClr val="285E89"/>
      </a:dk2>
      <a:lt2>
        <a:srgbClr val="80C9DD"/>
      </a:lt2>
      <a:accent1>
        <a:srgbClr val="285E89"/>
      </a:accent1>
      <a:accent2>
        <a:srgbClr val="9DCEDF"/>
      </a:accent2>
      <a:accent3>
        <a:srgbClr val="EFEFEF"/>
      </a:accent3>
      <a:accent4>
        <a:srgbClr val="66A5BB"/>
      </a:accent4>
      <a:accent5>
        <a:srgbClr val="EFEFEF"/>
      </a:accent5>
      <a:accent6>
        <a:srgbClr val="1A4568"/>
      </a:accent6>
      <a:hlink>
        <a:srgbClr val="285E8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Aquatic and Physical Therapy Center XL by Slidesgo">
  <a:themeElements>
    <a:clrScheme name="Simple Light">
      <a:dk1>
        <a:srgbClr val="1A4568"/>
      </a:dk1>
      <a:lt1>
        <a:srgbClr val="FFFFFF"/>
      </a:lt1>
      <a:dk2>
        <a:srgbClr val="285E89"/>
      </a:dk2>
      <a:lt2>
        <a:srgbClr val="80C9DD"/>
      </a:lt2>
      <a:accent1>
        <a:srgbClr val="285E89"/>
      </a:accent1>
      <a:accent2>
        <a:srgbClr val="9DCEDF"/>
      </a:accent2>
      <a:accent3>
        <a:srgbClr val="EFEFEF"/>
      </a:accent3>
      <a:accent4>
        <a:srgbClr val="66A5BB"/>
      </a:accent4>
      <a:accent5>
        <a:srgbClr val="EFEFEF"/>
      </a:accent5>
      <a:accent6>
        <a:srgbClr val="1A4568"/>
      </a:accent6>
      <a:hlink>
        <a:srgbClr val="285E8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733</Words>
  <Application>Microsoft Office PowerPoint</Application>
  <PresentationFormat>On-screen Show (4:3)</PresentationFormat>
  <Paragraphs>83</Paragraphs>
  <Slides>24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24</vt:i4>
      </vt:variant>
    </vt:vector>
  </HeadingPairs>
  <TitlesOfParts>
    <vt:vector size="42" baseType="lpstr">
      <vt:lpstr>.VnTime</vt:lpstr>
      <vt:lpstr>.VnTimeH</vt:lpstr>
      <vt:lpstr>Arial</vt:lpstr>
      <vt:lpstr>Calibri</vt:lpstr>
      <vt:lpstr>Cambria Math</vt:lpstr>
      <vt:lpstr>Josefin Sans</vt:lpstr>
      <vt:lpstr>Open Sans</vt:lpstr>
      <vt:lpstr>Open Sans SemiBold</vt:lpstr>
      <vt:lpstr>Tahoma</vt:lpstr>
      <vt:lpstr>Times New Roman</vt:lpstr>
      <vt:lpstr>VNI-Times</vt:lpstr>
      <vt:lpstr>Wingdings</vt:lpstr>
      <vt:lpstr>Ocean</vt:lpstr>
      <vt:lpstr>Office Theme</vt:lpstr>
      <vt:lpstr>Aquatic and Physical Therapy Center XL by Slidesgo</vt:lpstr>
      <vt:lpstr>1_Office Theme</vt:lpstr>
      <vt:lpstr>1_Aquatic and Physical Therapy Center XL by Slidesgo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HAI NGUỒN SÓNG</vt:lpstr>
      <vt:lpstr>PowerPoint Presentation</vt:lpstr>
      <vt:lpstr>PowerPoint Presentation</vt:lpstr>
      <vt:lpstr>1. Sự tạo thành vân giao thoa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Thi Nhung</dc:creator>
  <cp:lastModifiedBy>Admin</cp:lastModifiedBy>
  <cp:revision>52</cp:revision>
  <dcterms:created xsi:type="dcterms:W3CDTF">2008-09-29T07:30:00Z</dcterms:created>
  <dcterms:modified xsi:type="dcterms:W3CDTF">2023-12-26T07:18:34Z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2AD809A9ACC4497E9A557EA1C3A2FEFB</vt:lpwstr>
  </property>
  <property fmtid="{D5CDD505-2E9C-101B-9397-08002B2CF9AE}" pid="3" name="KSOProductBuildVer">
    <vt:lpwstr>1033-11.2.0.10351</vt:lpwstr>
  </property>
</Properties>
</file>