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4" r:id="rId4"/>
    <p:sldId id="261" r:id="rId5"/>
    <p:sldId id="259" r:id="rId6"/>
    <p:sldId id="258" r:id="rId7"/>
    <p:sldId id="260" r:id="rId8"/>
    <p:sldId id="262" r:id="rId9"/>
    <p:sldId id="263" r:id="rId10"/>
    <p:sldId id="267" r:id="rId11"/>
    <p:sldId id="265" r:id="rId12"/>
    <p:sldId id="266" r:id="rId13"/>
    <p:sldId id="269" r:id="rId14"/>
    <p:sldId id="271" r:id="rId15"/>
    <p:sldId id="273" r:id="rId16"/>
    <p:sldId id="270" r:id="rId17"/>
    <p:sldId id="274" r:id="rId18"/>
    <p:sldId id="275" r:id="rId19"/>
    <p:sldId id="280" r:id="rId20"/>
    <p:sldId id="276" r:id="rId21"/>
    <p:sldId id="277" r:id="rId22"/>
    <p:sldId id="281" r:id="rId23"/>
    <p:sldId id="290" r:id="rId24"/>
    <p:sldId id="289" r:id="rId25"/>
    <p:sldId id="288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59"/>
    <a:srgbClr val="F05652"/>
    <a:srgbClr val="003A50"/>
    <a:srgbClr val="8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3E28B-EF50-48BF-ADA1-BCCDC3D7A6D2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A6BE3-B516-4DCD-BCA8-4372E021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3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A6BE3-B516-4DCD-BCA8-4372E02115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9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109.png"/><Relationship Id="rId18" Type="http://schemas.openxmlformats.org/officeDocument/2006/relationships/image" Target="../media/image22.svg"/><Relationship Id="rId3" Type="http://schemas.openxmlformats.org/officeDocument/2006/relationships/image" Target="../media/image105.png"/><Relationship Id="rId7" Type="http://schemas.openxmlformats.org/officeDocument/2006/relationships/image" Target="../media/image76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104.png"/><Relationship Id="rId16" Type="http://schemas.openxmlformats.org/officeDocument/2006/relationships/image" Target="../media/image1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5" Type="http://schemas.openxmlformats.org/officeDocument/2006/relationships/image" Target="../media/image111.png"/><Relationship Id="rId10" Type="http://schemas.openxmlformats.org/officeDocument/2006/relationships/image" Target="../media/image108.svg"/><Relationship Id="rId4" Type="http://schemas.openxmlformats.org/officeDocument/2006/relationships/image" Target="../media/image106.svg"/><Relationship Id="rId9" Type="http://schemas.openxmlformats.org/officeDocument/2006/relationships/image" Target="../media/image107.png"/><Relationship Id="rId14" Type="http://schemas.openxmlformats.org/officeDocument/2006/relationships/image" Target="../media/image1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3.svg"/><Relationship Id="rId7" Type="http://schemas.openxmlformats.org/officeDocument/2006/relationships/image" Target="../media/image114.svg"/><Relationship Id="rId12" Type="http://schemas.openxmlformats.org/officeDocument/2006/relationships/image" Target="../media/image10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6.svg"/><Relationship Id="rId5" Type="http://schemas.openxmlformats.org/officeDocument/2006/relationships/image" Target="../media/image57.svg"/><Relationship Id="rId10" Type="http://schemas.openxmlformats.org/officeDocument/2006/relationships/image" Target="../media/image115.png"/><Relationship Id="rId4" Type="http://schemas.openxmlformats.org/officeDocument/2006/relationships/image" Target="../media/image56.png"/><Relationship Id="rId9" Type="http://schemas.openxmlformats.org/officeDocument/2006/relationships/image" Target="../media/image8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10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118.svg"/><Relationship Id="rId10" Type="http://schemas.openxmlformats.org/officeDocument/2006/relationships/image" Target="../media/image42.png"/><Relationship Id="rId4" Type="http://schemas.openxmlformats.org/officeDocument/2006/relationships/image" Target="../media/image117.png"/><Relationship Id="rId9" Type="http://schemas.openxmlformats.org/officeDocument/2006/relationships/image" Target="../media/image1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2.svg"/><Relationship Id="rId18" Type="http://schemas.openxmlformats.org/officeDocument/2006/relationships/image" Target="../media/image123.png"/><Relationship Id="rId3" Type="http://schemas.openxmlformats.org/officeDocument/2006/relationships/image" Target="../media/image57.svg"/><Relationship Id="rId7" Type="http://schemas.openxmlformats.org/officeDocument/2006/relationships/image" Target="../media/image87.svg"/><Relationship Id="rId12" Type="http://schemas.openxmlformats.org/officeDocument/2006/relationships/image" Target="../media/image121.png"/><Relationship Id="rId17" Type="http://schemas.openxmlformats.org/officeDocument/2006/relationships/image" Target="../media/image10.svg"/><Relationship Id="rId2" Type="http://schemas.openxmlformats.org/officeDocument/2006/relationships/image" Target="../media/image56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39.svg"/><Relationship Id="rId5" Type="http://schemas.openxmlformats.org/officeDocument/2006/relationships/image" Target="../media/image73.svg"/><Relationship Id="rId15" Type="http://schemas.openxmlformats.org/officeDocument/2006/relationships/image" Target="../media/image103.svg"/><Relationship Id="rId10" Type="http://schemas.openxmlformats.org/officeDocument/2006/relationships/image" Target="../media/image38.png"/><Relationship Id="rId4" Type="http://schemas.openxmlformats.org/officeDocument/2006/relationships/image" Target="../media/image72.png"/><Relationship Id="rId9" Type="http://schemas.openxmlformats.org/officeDocument/2006/relationships/image" Target="../media/image22.svg"/><Relationship Id="rId1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03.svg"/><Relationship Id="rId7" Type="http://schemas.openxmlformats.org/officeDocument/2006/relationships/image" Target="../media/image5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10.sv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09.png"/><Relationship Id="rId5" Type="http://schemas.openxmlformats.org/officeDocument/2006/relationships/image" Target="../media/image15.png"/><Relationship Id="rId15" Type="http://schemas.openxmlformats.org/officeDocument/2006/relationships/image" Target="../media/image130.png"/><Relationship Id="rId10" Type="http://schemas.openxmlformats.org/officeDocument/2006/relationships/image" Target="../media/image127.svg"/><Relationship Id="rId4" Type="http://schemas.openxmlformats.org/officeDocument/2006/relationships/image" Target="../media/image14.svg"/><Relationship Id="rId9" Type="http://schemas.openxmlformats.org/officeDocument/2006/relationships/image" Target="../media/image126.png"/><Relationship Id="rId14" Type="http://schemas.openxmlformats.org/officeDocument/2006/relationships/image" Target="../media/image1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4.svg"/><Relationship Id="rId7" Type="http://schemas.openxmlformats.org/officeDocument/2006/relationships/image" Target="../media/image31.svg"/><Relationship Id="rId12" Type="http://schemas.openxmlformats.org/officeDocument/2006/relationships/image" Target="../media/image14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40.svg"/><Relationship Id="rId5" Type="http://schemas.openxmlformats.org/officeDocument/2006/relationships/image" Target="../media/image136.svg"/><Relationship Id="rId10" Type="http://schemas.openxmlformats.org/officeDocument/2006/relationships/image" Target="../media/image139.png"/><Relationship Id="rId4" Type="http://schemas.openxmlformats.org/officeDocument/2006/relationships/image" Target="../media/image135.png"/><Relationship Id="rId9" Type="http://schemas.openxmlformats.org/officeDocument/2006/relationships/image" Target="../media/image1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18" Type="http://schemas.openxmlformats.org/officeDocument/2006/relationships/image" Target="../media/image29.svg"/><Relationship Id="rId3" Type="http://schemas.openxmlformats.org/officeDocument/2006/relationships/image" Target="../media/image142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17" Type="http://schemas.openxmlformats.org/officeDocument/2006/relationships/image" Target="../media/image28.png"/><Relationship Id="rId2" Type="http://schemas.openxmlformats.org/officeDocument/2006/relationships/image" Target="../media/image124.png"/><Relationship Id="rId16" Type="http://schemas.openxmlformats.org/officeDocument/2006/relationships/image" Target="../media/image73.sv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svg"/><Relationship Id="rId11" Type="http://schemas.openxmlformats.org/officeDocument/2006/relationships/image" Target="../media/image68.png"/><Relationship Id="rId5" Type="http://schemas.openxmlformats.org/officeDocument/2006/relationships/image" Target="../media/image144.png"/><Relationship Id="rId15" Type="http://schemas.openxmlformats.org/officeDocument/2006/relationships/image" Target="../media/image72.png"/><Relationship Id="rId10" Type="http://schemas.openxmlformats.org/officeDocument/2006/relationships/image" Target="../media/image147.svg"/><Relationship Id="rId19" Type="http://schemas.openxmlformats.org/officeDocument/2006/relationships/image" Target="../media/image74.png"/><Relationship Id="rId4" Type="http://schemas.openxmlformats.org/officeDocument/2006/relationships/image" Target="../media/image143.svg"/><Relationship Id="rId9" Type="http://schemas.openxmlformats.org/officeDocument/2006/relationships/image" Target="../media/image146.png"/><Relationship Id="rId14" Type="http://schemas.openxmlformats.org/officeDocument/2006/relationships/image" Target="../media/image7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1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8.svg"/><Relationship Id="rId5" Type="http://schemas.openxmlformats.org/officeDocument/2006/relationships/image" Target="../media/image149.svg"/><Relationship Id="rId10" Type="http://schemas.openxmlformats.org/officeDocument/2006/relationships/image" Target="../media/image17.png"/><Relationship Id="rId4" Type="http://schemas.openxmlformats.org/officeDocument/2006/relationships/image" Target="../media/image148.png"/><Relationship Id="rId9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1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31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1520.png"/><Relationship Id="rId2" Type="http://schemas.openxmlformats.org/officeDocument/2006/relationships/image" Target="../media/image30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15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15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151.png"/><Relationship Id="rId3" Type="http://schemas.openxmlformats.org/officeDocument/2006/relationships/image" Target="../media/image39.svg"/><Relationship Id="rId7" Type="http://schemas.openxmlformats.org/officeDocument/2006/relationships/image" Target="../media/image10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3.png"/><Relationship Id="rId3" Type="http://schemas.openxmlformats.org/officeDocument/2006/relationships/image" Target="../media/image53.svg"/><Relationship Id="rId7" Type="http://schemas.openxmlformats.org/officeDocument/2006/relationships/image" Target="../media/image6.svg"/><Relationship Id="rId12" Type="http://schemas.openxmlformats.org/officeDocument/2006/relationships/image" Target="../media/image3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3.svg"/><Relationship Id="rId5" Type="http://schemas.openxmlformats.org/officeDocument/2006/relationships/image" Target="../media/image57.svg"/><Relationship Id="rId10" Type="http://schemas.openxmlformats.org/officeDocument/2006/relationships/image" Target="../media/image32.png"/><Relationship Id="rId4" Type="http://schemas.openxmlformats.org/officeDocument/2006/relationships/image" Target="../media/image56.png"/><Relationship Id="rId9" Type="http://schemas.openxmlformats.org/officeDocument/2006/relationships/image" Target="../media/image8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4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1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8.svg"/><Relationship Id="rId5" Type="http://schemas.openxmlformats.org/officeDocument/2006/relationships/image" Target="../media/image55.svg"/><Relationship Id="rId10" Type="http://schemas.openxmlformats.org/officeDocument/2006/relationships/image" Target="../media/image17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17" Type="http://schemas.openxmlformats.org/officeDocument/2006/relationships/image" Target="../media/image156.svg"/><Relationship Id="rId2" Type="http://schemas.openxmlformats.org/officeDocument/2006/relationships/image" Target="../media/image13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.sv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9.svg"/><Relationship Id="rId7" Type="http://schemas.openxmlformats.org/officeDocument/2006/relationships/image" Target="../media/image10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8.svg"/><Relationship Id="rId5" Type="http://schemas.openxmlformats.org/officeDocument/2006/relationships/image" Target="../media/image55.svg"/><Relationship Id="rId10" Type="http://schemas.openxmlformats.org/officeDocument/2006/relationships/image" Target="../media/image17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4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29.svg"/><Relationship Id="rId2" Type="http://schemas.openxmlformats.org/officeDocument/2006/relationships/image" Target="../media/image60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19" Type="http://schemas.openxmlformats.org/officeDocument/2006/relationships/image" Target="../media/image75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31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image" Target="../media/image30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87.sv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image" Target="../media/image8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.svg"/><Relationship Id="rId3" Type="http://schemas.openxmlformats.org/officeDocument/2006/relationships/image" Target="../media/image4.svg"/><Relationship Id="rId7" Type="http://schemas.openxmlformats.org/officeDocument/2006/relationships/image" Target="../media/image99.sv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59.svg"/><Relationship Id="rId10" Type="http://schemas.openxmlformats.org/officeDocument/2006/relationships/image" Target="../media/image102.png"/><Relationship Id="rId4" Type="http://schemas.openxmlformats.org/officeDocument/2006/relationships/image" Target="../media/image58.png"/><Relationship Id="rId9" Type="http://schemas.openxmlformats.org/officeDocument/2006/relationships/image" Target="../media/image10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1267" y="584177"/>
            <a:ext cx="16230600" cy="9118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28700" y="1341125"/>
            <a:ext cx="1327236" cy="14687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1867" y="7942164"/>
            <a:ext cx="776520" cy="13161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8681" y="9077325"/>
            <a:ext cx="380574" cy="645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52139">
            <a:off x="937112" y="8117301"/>
            <a:ext cx="1250669" cy="15731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19930" y="1150978"/>
            <a:ext cx="3701495" cy="29477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10529241" y="773043"/>
            <a:ext cx="484313" cy="46494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2EF1C7-A62B-645A-B21E-E63EAB717E9A}"/>
              </a:ext>
            </a:extLst>
          </p:cNvPr>
          <p:cNvSpPr txBox="1"/>
          <p:nvPr/>
        </p:nvSpPr>
        <p:spPr>
          <a:xfrm>
            <a:off x="3051067" y="3619500"/>
            <a:ext cx="118110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0898032F-7F99-608D-5DAC-F975221EF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15185" r="6820" b="72311"/>
          <a:stretch/>
        </p:blipFill>
        <p:spPr>
          <a:xfrm>
            <a:off x="474132" y="4052337"/>
            <a:ext cx="17313302" cy="298225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99464" y="1299248"/>
            <a:ext cx="2272783" cy="24272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27587" y="2731288"/>
            <a:ext cx="2459847" cy="9571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8216" b="17754"/>
          <a:stretch>
            <a:fillRect/>
          </a:stretch>
        </p:blipFill>
        <p:spPr>
          <a:xfrm>
            <a:off x="15482313" y="9258300"/>
            <a:ext cx="2977727" cy="11651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6122">
            <a:off x="-2031834" y="312985"/>
            <a:ext cx="5544785" cy="14314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21870">
            <a:off x="12553172" y="236810"/>
            <a:ext cx="5881940" cy="16394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67639" y="8693542"/>
            <a:ext cx="994797" cy="9333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14997">
            <a:off x="16501801" y="8215623"/>
            <a:ext cx="1514997" cy="7755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645869"/>
            <a:ext cx="1650789" cy="38283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703B725-C6CF-45CD-CB16-C96B1B564572}"/>
              </a:ext>
            </a:extLst>
          </p:cNvPr>
          <p:cNvSpPr txBox="1"/>
          <p:nvPr/>
        </p:nvSpPr>
        <p:spPr>
          <a:xfrm>
            <a:off x="1658422" y="1106418"/>
            <a:ext cx="13048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Ý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DE71208-6F5A-7613-1643-EF011D254C6A}"/>
              </a:ext>
            </a:extLst>
          </p:cNvPr>
          <p:cNvSpPr txBox="1"/>
          <p:nvPr/>
        </p:nvSpPr>
        <p:spPr>
          <a:xfrm>
            <a:off x="1650789" y="2178096"/>
            <a:ext cx="1233873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EB64FC6-53C6-DA1C-DE20-5E2EF965B9B1}"/>
              </a:ext>
            </a:extLst>
          </p:cNvPr>
          <p:cNvSpPr txBox="1"/>
          <p:nvPr/>
        </p:nvSpPr>
        <p:spPr>
          <a:xfrm>
            <a:off x="3429000" y="7690928"/>
            <a:ext cx="1012436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995960"/>
            <a:ext cx="1839565" cy="1291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607312" y="86457"/>
            <a:ext cx="2425882" cy="141142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1919" y="7124700"/>
            <a:ext cx="510402" cy="86508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5366" b="25366"/>
          <a:stretch>
            <a:fillRect/>
          </a:stretch>
        </p:blipFill>
        <p:spPr>
          <a:xfrm flipH="1">
            <a:off x="16463100" y="9165493"/>
            <a:ext cx="1911396" cy="119896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03733" y="3438951"/>
            <a:ext cx="510402" cy="86508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361482">
            <a:off x="15334581" y="483347"/>
            <a:ext cx="521905" cy="61764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E8B67E-5478-6864-F48D-DC20CF18D8EB}"/>
              </a:ext>
            </a:extLst>
          </p:cNvPr>
          <p:cNvSpPr txBox="1"/>
          <p:nvPr/>
        </p:nvSpPr>
        <p:spPr>
          <a:xfrm>
            <a:off x="3230880" y="822667"/>
            <a:ext cx="1182624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5</a:t>
            </a:r>
            <a:r>
              <a:rPr lang="nl-N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chúng ta biết về góc nhìn phía sau.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5D6D267-ACCC-F1EA-1969-E576EE3469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4" t="27326" r="6505" b="42546"/>
          <a:stretch/>
        </p:blipFill>
        <p:spPr>
          <a:xfrm>
            <a:off x="5562600" y="2278694"/>
            <a:ext cx="7391400" cy="7185639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9EE6764-1937-3920-BE76-D81EB6760E0A}"/>
              </a:ext>
            </a:extLst>
          </p:cNvPr>
          <p:cNvSpPr/>
          <p:nvPr/>
        </p:nvSpPr>
        <p:spPr>
          <a:xfrm>
            <a:off x="1265322" y="571500"/>
            <a:ext cx="15757356" cy="8624708"/>
          </a:xfrm>
          <a:custGeom>
            <a:avLst/>
            <a:gdLst/>
            <a:ahLst/>
            <a:cxnLst/>
            <a:rect l="l" t="t" r="r" b="b"/>
            <a:pathLst>
              <a:path w="8600311" h="3003674">
                <a:moveTo>
                  <a:pt x="8597771" y="645160"/>
                </a:moveTo>
                <a:cubicBezTo>
                  <a:pt x="8600311" y="488950"/>
                  <a:pt x="8578721" y="30480"/>
                  <a:pt x="8578721" y="30480"/>
                </a:cubicBezTo>
                <a:cubicBezTo>
                  <a:pt x="8578721" y="30480"/>
                  <a:pt x="8193911" y="40640"/>
                  <a:pt x="6272714" y="40640"/>
                </a:cubicBezTo>
                <a:cubicBezTo>
                  <a:pt x="5751672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155314"/>
                  <a:pt x="21590" y="2347084"/>
                </a:cubicBezTo>
                <a:cubicBezTo>
                  <a:pt x="6350" y="2592194"/>
                  <a:pt x="0" y="2965574"/>
                  <a:pt x="0" y="2965574"/>
                </a:cubicBezTo>
                <a:cubicBezTo>
                  <a:pt x="204470" y="2996054"/>
                  <a:pt x="450850" y="3003674"/>
                  <a:pt x="657860" y="3001135"/>
                </a:cubicBezTo>
                <a:cubicBezTo>
                  <a:pt x="891540" y="3001135"/>
                  <a:pt x="5147262" y="3001135"/>
                  <a:pt x="5147262" y="3001135"/>
                </a:cubicBezTo>
                <a:lnTo>
                  <a:pt x="8558401" y="2987164"/>
                </a:lnTo>
                <a:cubicBezTo>
                  <a:pt x="8558401" y="2987164"/>
                  <a:pt x="8597771" y="2284854"/>
                  <a:pt x="8597771" y="2159124"/>
                </a:cubicBezTo>
                <a:cubicBezTo>
                  <a:pt x="8597771" y="1985134"/>
                  <a:pt x="8595231" y="803910"/>
                  <a:pt x="8597771" y="64516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860"/>
          <a:stretch>
            <a:fillRect/>
          </a:stretch>
        </p:blipFill>
        <p:spPr>
          <a:xfrm>
            <a:off x="-65072" y="8649899"/>
            <a:ext cx="1709107" cy="1637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9028">
            <a:off x="1889026" y="2404266"/>
            <a:ext cx="1660274" cy="3850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063"/>
          <a:stretch>
            <a:fillRect/>
          </a:stretch>
        </p:blipFill>
        <p:spPr>
          <a:xfrm rot="-8598904">
            <a:off x="-476034" y="60909"/>
            <a:ext cx="1857649" cy="14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49"/>
            <a:ext cx="938824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7429"/>
          <a:stretch>
            <a:fillRect/>
          </a:stretch>
        </p:blipFill>
        <p:spPr>
          <a:xfrm>
            <a:off x="15448408" y="-57536"/>
            <a:ext cx="1810892" cy="17572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97F6C84-BFF4-B068-1AF3-7CB45472FAF9}"/>
              </a:ext>
            </a:extLst>
          </p:cNvPr>
          <p:cNvSpPr txBox="1"/>
          <p:nvPr/>
        </p:nvSpPr>
        <p:spPr>
          <a:xfrm>
            <a:off x="3222393" y="1292317"/>
            <a:ext cx="1172278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DD643C9-DE59-7A8A-976E-EC4EE6DD38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1" t="63431" r="6532" b="11649"/>
          <a:stretch/>
        </p:blipFill>
        <p:spPr>
          <a:xfrm>
            <a:off x="8490976" y="3189837"/>
            <a:ext cx="8501222" cy="491181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06BCF94-F0D5-5F71-4A4E-4701F46F13E2}"/>
              </a:ext>
            </a:extLst>
          </p:cNvPr>
          <p:cNvSpPr txBox="1"/>
          <p:nvPr/>
        </p:nvSpPr>
        <p:spPr>
          <a:xfrm>
            <a:off x="1568206" y="3111398"/>
            <a:ext cx="686181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110"/>
          <a:stretch>
            <a:fillRect/>
          </a:stretch>
        </p:blipFill>
        <p:spPr>
          <a:xfrm>
            <a:off x="16593207" y="8895737"/>
            <a:ext cx="1826648" cy="14580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90448" y="609928"/>
            <a:ext cx="16104350" cy="9331624"/>
          </a:xfrm>
          <a:custGeom>
            <a:avLst/>
            <a:gdLst/>
            <a:ahLst/>
            <a:cxnLst/>
            <a:rect l="l" t="t" r="r" b="b"/>
            <a:pathLst>
              <a:path w="8600311" h="3003674">
                <a:moveTo>
                  <a:pt x="8597771" y="645160"/>
                </a:moveTo>
                <a:cubicBezTo>
                  <a:pt x="8600311" y="488950"/>
                  <a:pt x="8578721" y="30480"/>
                  <a:pt x="8578721" y="30480"/>
                </a:cubicBezTo>
                <a:cubicBezTo>
                  <a:pt x="8578721" y="30480"/>
                  <a:pt x="8193911" y="40640"/>
                  <a:pt x="6272714" y="40640"/>
                </a:cubicBezTo>
                <a:cubicBezTo>
                  <a:pt x="5751672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155314"/>
                  <a:pt x="21590" y="2347084"/>
                </a:cubicBezTo>
                <a:cubicBezTo>
                  <a:pt x="6350" y="2592194"/>
                  <a:pt x="0" y="2965574"/>
                  <a:pt x="0" y="2965574"/>
                </a:cubicBezTo>
                <a:cubicBezTo>
                  <a:pt x="204470" y="2996054"/>
                  <a:pt x="450850" y="3003674"/>
                  <a:pt x="657860" y="3001135"/>
                </a:cubicBezTo>
                <a:cubicBezTo>
                  <a:pt x="891540" y="3001135"/>
                  <a:pt x="5147262" y="3001135"/>
                  <a:pt x="5147262" y="3001135"/>
                </a:cubicBezTo>
                <a:lnTo>
                  <a:pt x="8558401" y="2987164"/>
                </a:lnTo>
                <a:cubicBezTo>
                  <a:pt x="8558401" y="2987164"/>
                  <a:pt x="8597771" y="2284854"/>
                  <a:pt x="8597771" y="2159124"/>
                </a:cubicBezTo>
                <a:cubicBezTo>
                  <a:pt x="8597771" y="1985134"/>
                  <a:pt x="8595231" y="803910"/>
                  <a:pt x="8597771" y="64516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05958">
            <a:off x="8588484" y="9396361"/>
            <a:ext cx="1230357" cy="629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0"/>
            <a:ext cx="2016618" cy="12649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612475"/>
            <a:ext cx="1650789" cy="3828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53063"/>
          <a:stretch>
            <a:fillRect/>
          </a:stretch>
        </p:blipFill>
        <p:spPr>
          <a:xfrm rot="-8598904">
            <a:off x="-305951" y="8877565"/>
            <a:ext cx="1857649" cy="14944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42194">
            <a:off x="17404263" y="126204"/>
            <a:ext cx="625722" cy="1686996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28C4785-F7A7-6A1B-B1AA-B94EF919EE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5098" y="3673277"/>
            <a:ext cx="1642240" cy="192998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EDCE69D-B35E-03B9-E55B-B4872DD3A5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34872" y="1937109"/>
            <a:ext cx="2055721" cy="163710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CBF4785-3531-01D9-6BD4-9515464CE534}"/>
              </a:ext>
            </a:extLst>
          </p:cNvPr>
          <p:cNvSpPr txBox="1"/>
          <p:nvPr/>
        </p:nvSpPr>
        <p:spPr>
          <a:xfrm>
            <a:off x="2736084" y="898461"/>
            <a:ext cx="13064914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TỔ CHỨC CÁC HOẠT ĐỘNG THỰC HÀNH VÀ TRẢI NGHIỆM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8D5DC6A-C7C7-7E37-F3BB-D2CFB174275E}"/>
              </a:ext>
            </a:extLst>
          </p:cNvPr>
          <p:cNvSpPr txBox="1"/>
          <p:nvPr/>
        </p:nvSpPr>
        <p:spPr>
          <a:xfrm>
            <a:off x="2770797" y="3336934"/>
            <a:ext cx="13030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513322D-D5D9-91FC-CA12-FF9DBB1CC663}"/>
                  </a:ext>
                </a:extLst>
              </p:cNvPr>
              <p:cNvSpPr txBox="1"/>
              <p:nvPr/>
            </p:nvSpPr>
            <p:spPr>
              <a:xfrm>
                <a:off x="2629817" y="5368944"/>
                <a:ext cx="13425612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Tình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huống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sàn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8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O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sàn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513322D-D5D9-91FC-CA12-FF9DBB1CC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817" y="5368944"/>
                <a:ext cx="13425612" cy="4594912"/>
              </a:xfrm>
              <a:prstGeom prst="rect">
                <a:avLst/>
              </a:prstGeom>
              <a:blipFill>
                <a:blip r:embed="rId18"/>
                <a:stretch>
                  <a:fillRect l="-1589" r="-2678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628498"/>
            <a:ext cx="1642240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2279" y="0"/>
            <a:ext cx="2055721" cy="16371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35168" y="5676900"/>
            <a:ext cx="1849942" cy="129832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E4E7D09-AA4A-09EF-B00B-EFA7608ADE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18148" r="14901" b="66296"/>
          <a:stretch/>
        </p:blipFill>
        <p:spPr>
          <a:xfrm>
            <a:off x="2139118" y="614449"/>
            <a:ext cx="13258800" cy="5062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0E1C9740-1CA5-B05E-4E8D-C2E3DC582B15}"/>
                  </a:ext>
                </a:extLst>
              </p:cNvPr>
              <p:cNvSpPr txBox="1"/>
              <p:nvPr/>
            </p:nvSpPr>
            <p:spPr>
              <a:xfrm>
                <a:off x="1137957" y="6057900"/>
                <a:ext cx="16012085" cy="3851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Đặt thước sao cho tâm của thước trùng với đỉnh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của góc.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Đặt thước sao cho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trùng với đường thẳng qua vạch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của thước đo độ.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trùng với vạch nào của thước đo độ thì đấy chính là số đo góc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0E1C9740-1CA5-B05E-4E8D-C2E3DC582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57" y="6057900"/>
                <a:ext cx="16012085" cy="3851119"/>
              </a:xfrm>
              <a:prstGeom prst="rect">
                <a:avLst/>
              </a:prstGeom>
              <a:blipFill>
                <a:blip r:embed="rId9"/>
                <a:stretch>
                  <a:fillRect l="-1371" r="-1371" b="-6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927" b="16666"/>
          <a:stretch>
            <a:fillRect/>
          </a:stretch>
        </p:blipFill>
        <p:spPr>
          <a:xfrm>
            <a:off x="-105257" y="7676727"/>
            <a:ext cx="4693283" cy="2773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6105">
            <a:off x="13252343" y="-930031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4476" b="27132"/>
          <a:stretch>
            <a:fillRect/>
          </a:stretch>
        </p:blipFill>
        <p:spPr>
          <a:xfrm>
            <a:off x="-65072" y="8812388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955" b="13236"/>
          <a:stretch>
            <a:fillRect/>
          </a:stretch>
        </p:blipFill>
        <p:spPr>
          <a:xfrm>
            <a:off x="15722395" y="7600527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7166" b="25104"/>
          <a:stretch>
            <a:fillRect/>
          </a:stretch>
        </p:blipFill>
        <p:spPr>
          <a:xfrm>
            <a:off x="13955171" y="8812388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4338" t="24768"/>
          <a:stretch>
            <a:fillRect/>
          </a:stretch>
        </p:blipFill>
        <p:spPr>
          <a:xfrm>
            <a:off x="-65072" y="-30709"/>
            <a:ext cx="3097828" cy="17305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6824" y="5498358"/>
            <a:ext cx="1161360" cy="10895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35400" y="981179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741080" y="4889421"/>
            <a:ext cx="1820192" cy="121787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7AF3840-6B6B-7A2C-BFE3-09398BE6300C}"/>
              </a:ext>
            </a:extLst>
          </p:cNvPr>
          <p:cNvSpPr txBox="1"/>
          <p:nvPr/>
        </p:nvSpPr>
        <p:spPr>
          <a:xfrm>
            <a:off x="2500080" y="981179"/>
            <a:ext cx="1403532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Tình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15">
            <a:extLst>
              <a:ext uri="{FF2B5EF4-FFF2-40B4-BE49-F238E27FC236}">
                <a16:creationId xmlns:a16="http://schemas.microsoft.com/office/drawing/2014/main" id="{3245BB28-7F49-98CF-A687-CB18571A870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t="24611" r="1903"/>
          <a:stretch/>
        </p:blipFill>
        <p:spPr bwMode="auto">
          <a:xfrm>
            <a:off x="5497732" y="3793533"/>
            <a:ext cx="7543800" cy="6359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57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374" r="62394"/>
          <a:stretch>
            <a:fillRect/>
          </a:stretch>
        </p:blipFill>
        <p:spPr>
          <a:xfrm>
            <a:off x="16452724" y="-44294"/>
            <a:ext cx="1926947" cy="28951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9"/>
            <a:ext cx="4307949" cy="14077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19" cy="1447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4512"/>
          <a:stretch>
            <a:fillRect/>
          </a:stretch>
        </p:blipFill>
        <p:spPr>
          <a:xfrm>
            <a:off x="15895601" y="8330817"/>
            <a:ext cx="2392399" cy="19561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34672">
            <a:off x="826502" y="8330817"/>
            <a:ext cx="1395292" cy="10781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88893" y="2171700"/>
            <a:ext cx="597807" cy="8571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4381500"/>
            <a:ext cx="597807" cy="85713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9117AB4-038E-9C85-9581-ADA2DF4D1410}"/>
              </a:ext>
            </a:extLst>
          </p:cNvPr>
          <p:cNvSpPr txBox="1"/>
          <p:nvPr/>
        </p:nvSpPr>
        <p:spPr>
          <a:xfrm>
            <a:off x="2320257" y="1104900"/>
            <a:ext cx="1421514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Tình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110 cm.</a:t>
            </a:r>
          </a:p>
        </p:txBody>
      </p:sp>
      <p:pic>
        <p:nvPicPr>
          <p:cNvPr id="2" name="Picture 140">
            <a:extLst>
              <a:ext uri="{FF2B5EF4-FFF2-40B4-BE49-F238E27FC236}">
                <a16:creationId xmlns:a16="http://schemas.microsoft.com/office/drawing/2014/main" id="{4985295E-C111-51DF-F303-9167E0A203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71232"/>
            <a:ext cx="6324600" cy="631576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55EBF630-ADA2-AE1B-8E0F-24778ED30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85689" r="2365" b="2258"/>
          <a:stretch/>
        </p:blipFill>
        <p:spPr>
          <a:xfrm>
            <a:off x="1313734" y="3229897"/>
            <a:ext cx="15660532" cy="35890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13527" y="-1"/>
            <a:ext cx="3199434" cy="23143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001230"/>
            <a:ext cx="3199434" cy="23143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66296" y="592008"/>
            <a:ext cx="1893896" cy="9125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0050" y="7267395"/>
            <a:ext cx="175933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4133" y="1250963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0" y="0"/>
            <a:ext cx="2159692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33006"/>
          <a:stretch>
            <a:fillRect/>
          </a:stretch>
        </p:blipFill>
        <p:spPr>
          <a:xfrm>
            <a:off x="-265653" y="9154874"/>
            <a:ext cx="1844141" cy="113212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14997">
            <a:off x="15293582" y="8998399"/>
            <a:ext cx="1514997" cy="7755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29876" b="27632"/>
          <a:stretch>
            <a:fillRect/>
          </a:stretch>
        </p:blipFill>
        <p:spPr>
          <a:xfrm>
            <a:off x="16888634" y="9099352"/>
            <a:ext cx="1453451" cy="12599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86803" y="2934827"/>
            <a:ext cx="1106378" cy="145228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5A12BE1-0DC1-DA26-FDC4-E14B048E247B}"/>
              </a:ext>
            </a:extLst>
          </p:cNvPr>
          <p:cNvSpPr txBox="1"/>
          <p:nvPr/>
        </p:nvSpPr>
        <p:spPr>
          <a:xfrm>
            <a:off x="7475079" y="1503381"/>
            <a:ext cx="4941376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71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-53095" y="-2730102"/>
            <a:ext cx="9935432" cy="3576572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9775732" y="-2803004"/>
            <a:ext cx="9935432" cy="3812654"/>
            <a:chOff x="0" y="0"/>
            <a:chExt cx="4166870" cy="1599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734523"/>
            <a:ext cx="990753" cy="14687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0670"/>
          <a:stretch>
            <a:fillRect/>
          </a:stretch>
        </p:blipFill>
        <p:spPr>
          <a:xfrm>
            <a:off x="15888124" y="8589818"/>
            <a:ext cx="2534290" cy="18587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8645"/>
          <a:stretch>
            <a:fillRect/>
          </a:stretch>
        </p:blipFill>
        <p:spPr>
          <a:xfrm>
            <a:off x="-53095" y="908422"/>
            <a:ext cx="1693323" cy="164620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33600" y="3810010"/>
            <a:ext cx="4445522" cy="3426576"/>
            <a:chOff x="0" y="0"/>
            <a:chExt cx="3290570" cy="32956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903364" y="4381500"/>
            <a:ext cx="4445522" cy="3426576"/>
            <a:chOff x="0" y="0"/>
            <a:chExt cx="3290570" cy="3295650"/>
          </a:xfrm>
          <a:solidFill>
            <a:srgbClr val="FFDE59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grpFill/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051636" y="88918"/>
            <a:ext cx="2415328" cy="93978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8BD807-78F9-044E-6715-D022BB048377}"/>
              </a:ext>
            </a:extLst>
          </p:cNvPr>
          <p:cNvSpPr txBox="1"/>
          <p:nvPr/>
        </p:nvSpPr>
        <p:spPr>
          <a:xfrm>
            <a:off x="2630686" y="1052239"/>
            <a:ext cx="13030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21F8ECC-9156-05B6-915B-AF67C9F62420}"/>
              </a:ext>
            </a:extLst>
          </p:cNvPr>
          <p:cNvSpPr txBox="1"/>
          <p:nvPr/>
        </p:nvSpPr>
        <p:spPr>
          <a:xfrm>
            <a:off x="2630686" y="3430261"/>
            <a:ext cx="988314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4D36534-C498-42E9-A1D4-3AF59F2BD00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691" r="2123" b="30970"/>
          <a:stretch/>
        </p:blipFill>
        <p:spPr>
          <a:xfrm>
            <a:off x="544123" y="5089689"/>
            <a:ext cx="17199754" cy="362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49"/>
          <a:stretch>
            <a:fillRect/>
          </a:stretch>
        </p:blipFill>
        <p:spPr>
          <a:xfrm>
            <a:off x="-79872" y="478344"/>
            <a:ext cx="3108555" cy="11007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9111" y="8417005"/>
            <a:ext cx="1889107" cy="18508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4805"/>
          <a:stretch>
            <a:fillRect/>
          </a:stretch>
        </p:blipFill>
        <p:spPr>
          <a:xfrm>
            <a:off x="925442" y="9330841"/>
            <a:ext cx="3268083" cy="95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15794" y="530133"/>
            <a:ext cx="2196383" cy="23790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49669" y="9087027"/>
            <a:ext cx="900931" cy="15270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2139">
            <a:off x="2246758" y="7281032"/>
            <a:ext cx="840485" cy="105721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677C642-5991-5268-7009-93B201B57B78}"/>
              </a:ext>
            </a:extLst>
          </p:cNvPr>
          <p:cNvSpPr txBox="1"/>
          <p:nvPr/>
        </p:nvSpPr>
        <p:spPr>
          <a:xfrm>
            <a:off x="3505200" y="677463"/>
            <a:ext cx="988314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4596ED6-25CF-EE85-1A86-559C478611D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t="9259" r="16619" b="56667"/>
          <a:stretch/>
        </p:blipFill>
        <p:spPr>
          <a:xfrm>
            <a:off x="3473611" y="2406910"/>
            <a:ext cx="12176989" cy="691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3140832" y="9147484"/>
            <a:ext cx="2605375" cy="260537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A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27" b="16666"/>
          <a:stretch>
            <a:fillRect/>
          </a:stretch>
        </p:blipFill>
        <p:spPr>
          <a:xfrm>
            <a:off x="-105257" y="7676727"/>
            <a:ext cx="4693283" cy="2773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6105">
            <a:off x="12541344" y="559326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476" b="27132"/>
          <a:stretch>
            <a:fillRect/>
          </a:stretch>
        </p:blipFill>
        <p:spPr>
          <a:xfrm>
            <a:off x="-65072" y="8812388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955" b="13236"/>
          <a:stretch>
            <a:fillRect/>
          </a:stretch>
        </p:blipFill>
        <p:spPr>
          <a:xfrm>
            <a:off x="15722395" y="7600527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7166" b="25104"/>
          <a:stretch>
            <a:fillRect/>
          </a:stretch>
        </p:blipFill>
        <p:spPr>
          <a:xfrm>
            <a:off x="13955171" y="8812388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4338" t="24768"/>
          <a:stretch>
            <a:fillRect/>
          </a:stretch>
        </p:blipFill>
        <p:spPr>
          <a:xfrm>
            <a:off x="-65072" y="-30709"/>
            <a:ext cx="3097828" cy="17305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431" y="7581900"/>
            <a:ext cx="1161360" cy="10895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87195" y="3375573"/>
            <a:ext cx="1820192" cy="1217874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D87958C-EA0F-0F34-AB9F-FAAE59285C5A}"/>
              </a:ext>
            </a:extLst>
          </p:cNvPr>
          <p:cNvSpPr txBox="1"/>
          <p:nvPr/>
        </p:nvSpPr>
        <p:spPr>
          <a:xfrm>
            <a:off x="6138710" y="666869"/>
            <a:ext cx="6022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54B291-8856-6630-A4C1-401D524B735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t="32222" r="47981" b="51481"/>
          <a:stretch/>
        </p:blipFill>
        <p:spPr>
          <a:xfrm>
            <a:off x="1927178" y="4125814"/>
            <a:ext cx="14344725" cy="495121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3FA03CF-BF25-63AA-9C85-6FE85201A019}"/>
              </a:ext>
            </a:extLst>
          </p:cNvPr>
          <p:cNvSpPr txBox="1"/>
          <p:nvPr/>
        </p:nvSpPr>
        <p:spPr>
          <a:xfrm>
            <a:off x="2933698" y="1835128"/>
            <a:ext cx="12420601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nl-N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ình ảnh về cầu thủ đá bóng chuẩn bị thực hiện cú đá phạt đền 11m.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7975"/>
            <a:ext cx="2704531" cy="29294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146"/>
          <a:stretch>
            <a:fillRect/>
          </a:stretch>
        </p:blipFill>
        <p:spPr>
          <a:xfrm>
            <a:off x="-1143000" y="8062359"/>
            <a:ext cx="7456909" cy="22008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07437" y="4652167"/>
            <a:ext cx="1121085" cy="917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7688" y="4817621"/>
            <a:ext cx="1039751" cy="85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0538" y="4589619"/>
            <a:ext cx="614050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20287" y="4424164"/>
            <a:ext cx="662084" cy="9684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07437" y="7803746"/>
            <a:ext cx="1010254" cy="14545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79591">
            <a:off x="16106989" y="2221288"/>
            <a:ext cx="2611150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15ABB2-7420-974D-A585-1EAF42B2529C}"/>
              </a:ext>
            </a:extLst>
          </p:cNvPr>
          <p:cNvSpPr txBox="1"/>
          <p:nvPr/>
        </p:nvSpPr>
        <p:spPr>
          <a:xfrm>
            <a:off x="2874791" y="763443"/>
            <a:ext cx="988314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1473271-00AB-4DD1-C5BF-A0CD1E086A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50000" r="56847" b="11481"/>
          <a:stretch/>
        </p:blipFill>
        <p:spPr>
          <a:xfrm>
            <a:off x="10638297" y="846162"/>
            <a:ext cx="6248400" cy="9283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BDAFB95-E7D1-703F-8199-6E4A63C37D9F}"/>
                  </a:ext>
                </a:extLst>
              </p:cNvPr>
              <p:cNvSpPr txBox="1"/>
              <p:nvPr/>
            </p:nvSpPr>
            <p:spPr>
              <a:xfrm>
                <a:off x="2874791" y="2813336"/>
                <a:ext cx="7425336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Bước 1: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đèn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laser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BDAFB95-E7D1-703F-8199-6E4A63C37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791" y="2813336"/>
                <a:ext cx="7425336" cy="4594912"/>
              </a:xfrm>
              <a:prstGeom prst="rect">
                <a:avLst/>
              </a:prstGeom>
              <a:blipFill>
                <a:blip r:embed="rId17"/>
                <a:stretch>
                  <a:fillRect l="-2956" r="-4844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2566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49ADE8-56B5-AC33-0DCA-48414F6C325C}"/>
              </a:ext>
            </a:extLst>
          </p:cNvPr>
          <p:cNvGrpSpPr/>
          <p:nvPr/>
        </p:nvGrpSpPr>
        <p:grpSpPr>
          <a:xfrm>
            <a:off x="1781378" y="980445"/>
            <a:ext cx="14725244" cy="8326109"/>
            <a:chOff x="0" y="0"/>
            <a:chExt cx="1913890" cy="2174748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66835765-D888-1B36-39F4-1A23FA1CD2F2}"/>
                </a:ext>
              </a:extLst>
            </p:cNvPr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6682"/>
          <a:stretch>
            <a:fillRect/>
          </a:stretch>
        </p:blipFill>
        <p:spPr>
          <a:xfrm rot="-10800000">
            <a:off x="2076744" y="0"/>
            <a:ext cx="1541832" cy="13457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057"/>
          <a:stretch>
            <a:fillRect/>
          </a:stretch>
        </p:blipFill>
        <p:spPr>
          <a:xfrm>
            <a:off x="0" y="6640478"/>
            <a:ext cx="2843850" cy="2763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28280" y="1086284"/>
            <a:ext cx="1810892" cy="2128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34588" y="3524684"/>
            <a:ext cx="484313" cy="464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6395240" y="5759889"/>
            <a:ext cx="605399" cy="716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170459" y="9007147"/>
            <a:ext cx="553995" cy="794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25189"/>
          <a:stretch>
            <a:fillRect/>
          </a:stretch>
        </p:blipFill>
        <p:spPr>
          <a:xfrm>
            <a:off x="10229712" y="736854"/>
            <a:ext cx="563207" cy="113595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E6FDD83-D5F7-629C-0F68-893AB38F076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9" t="50737" r="14299" b="11697"/>
          <a:stretch/>
        </p:blipFill>
        <p:spPr>
          <a:xfrm>
            <a:off x="11128412" y="1836684"/>
            <a:ext cx="4343400" cy="713517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EE1DF71-77F7-79C4-A9A2-1E0281533713}"/>
              </a:ext>
            </a:extLst>
          </p:cNvPr>
          <p:cNvSpPr txBox="1"/>
          <p:nvPr/>
        </p:nvSpPr>
        <p:spPr>
          <a:xfrm>
            <a:off x="2445813" y="2902281"/>
            <a:ext cx="8347106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Quay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Kim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5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995960"/>
            <a:ext cx="1839565" cy="1291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293159" y="426583"/>
            <a:ext cx="2425882" cy="141142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163" y="8130872"/>
            <a:ext cx="510402" cy="86508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5366" b="25366"/>
          <a:stretch>
            <a:fillRect/>
          </a:stretch>
        </p:blipFill>
        <p:spPr>
          <a:xfrm flipH="1">
            <a:off x="16463100" y="9165493"/>
            <a:ext cx="1911396" cy="119896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03733" y="3438951"/>
            <a:ext cx="510402" cy="86508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8C11FE-2724-CFBA-1C7A-025E9D3596FB}"/>
              </a:ext>
            </a:extLst>
          </p:cNvPr>
          <p:cNvSpPr txBox="1"/>
          <p:nvPr/>
        </p:nvSpPr>
        <p:spPr>
          <a:xfrm>
            <a:off x="4114800" y="876300"/>
            <a:ext cx="10529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- 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531545E-EA2D-057B-F971-D908E858C36C}"/>
              </a:ext>
            </a:extLst>
          </p:cNvPr>
          <p:cNvSpPr txBox="1"/>
          <p:nvPr/>
        </p:nvSpPr>
        <p:spPr>
          <a:xfrm>
            <a:off x="1814984" y="2840781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F86987-658D-05DD-A21B-C521E40A5A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96600" y="3547646"/>
            <a:ext cx="6206070" cy="6301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D8549DB-F410-9A25-6BDD-E56FDECB3281}"/>
                  </a:ext>
                </a:extLst>
              </p:cNvPr>
              <p:cNvSpPr txBox="1"/>
              <p:nvPr/>
            </p:nvSpPr>
            <p:spPr>
              <a:xfrm>
                <a:off x="1797778" y="4302827"/>
                <a:ext cx="8986218" cy="5107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1041400" algn="l"/>
                  </a:tabLst>
                </a:pPr>
                <a:r>
                  <a:rPr lang="pt-B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tam giác </a:t>
                </a:r>
                <a14:m>
                  <m:oMath xmlns:m="http://schemas.openxmlformats.org/officeDocument/2006/math">
                    <m:r>
                      <a:rPr lang="pt-BR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𝐴𝑀𝐵</m:t>
                    </m:r>
                  </m:oMath>
                </a14:m>
                <a:r>
                  <a:rPr lang="pt-B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pt-BR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pt-B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BR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đường cao cũng là đường phân giác, là đường trung tuyến.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pt-B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𝐴𝑀𝑁</m:t>
                            </m:r>
                          </m:e>
                        </m:acc>
                      </m:e>
                    </m:func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den>
                    </m:f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num>
                      <m:den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𝐴𝑀𝑁</m:t>
                        </m:r>
                      </m:e>
                    </m:acc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pt-B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𝐴𝑀𝐵</m:t>
                        </m:r>
                      </m:e>
                    </m:acc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pt-B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808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pt-B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D8549DB-F410-9A25-6BDD-E56FDECB3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778" y="4302827"/>
                <a:ext cx="8986218" cy="5107873"/>
              </a:xfrm>
              <a:prstGeom prst="rect">
                <a:avLst/>
              </a:prstGeom>
              <a:blipFill>
                <a:blip r:embed="rId13"/>
                <a:stretch>
                  <a:fillRect l="-2442" r="-4003" b="-4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1828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50380" y="1645825"/>
            <a:ext cx="14587236" cy="7863299"/>
            <a:chOff x="0" y="0"/>
            <a:chExt cx="1913890" cy="21747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99060" y="5151120"/>
            <a:ext cx="990753" cy="14687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0670"/>
          <a:stretch>
            <a:fillRect/>
          </a:stretch>
        </p:blipFill>
        <p:spPr>
          <a:xfrm>
            <a:off x="15888124" y="8589818"/>
            <a:ext cx="2534290" cy="18587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8645"/>
          <a:stretch>
            <a:fillRect/>
          </a:stretch>
        </p:blipFill>
        <p:spPr>
          <a:xfrm>
            <a:off x="-53095" y="908422"/>
            <a:ext cx="1693323" cy="164620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200400" y="9952197"/>
            <a:ext cx="4445522" cy="3426576"/>
            <a:chOff x="0" y="0"/>
            <a:chExt cx="3290570" cy="32956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344400" y="9182100"/>
            <a:ext cx="4445522" cy="3426576"/>
            <a:chOff x="0" y="0"/>
            <a:chExt cx="3290570" cy="32956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051636" y="88918"/>
            <a:ext cx="2415328" cy="939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DE71F1-DA9D-A21B-FC11-FBED0CEDD120}"/>
                  </a:ext>
                </a:extLst>
              </p:cNvPr>
              <p:cNvSpPr txBox="1"/>
              <p:nvPr/>
            </p:nvSpPr>
            <p:spPr>
              <a:xfrm>
                <a:off x="3258657" y="1943100"/>
                <a:ext cx="11770681" cy="2778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tập: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Em hãy đo góc tạo từ vị trí chỗ ngồi đến hai đỉnh dưới của bảng (góc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như hình mình họa. Với điểm O là vị trí đặt mắt của em.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DE71F1-DA9D-A21B-FC11-FBED0CEDD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657" y="1943100"/>
                <a:ext cx="11770681" cy="2778453"/>
              </a:xfrm>
              <a:prstGeom prst="rect">
                <a:avLst/>
              </a:prstGeom>
              <a:blipFill>
                <a:blip r:embed="rId12"/>
                <a:stretch>
                  <a:fillRect l="-1865" r="-310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FD947D2-E88C-CB70-2581-4C29C1B3EBC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18640" r="55345" b="67701"/>
          <a:stretch/>
        </p:blipFill>
        <p:spPr>
          <a:xfrm>
            <a:off x="6721945" y="5018828"/>
            <a:ext cx="5105400" cy="44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27" b="16666"/>
          <a:stretch>
            <a:fillRect/>
          </a:stretch>
        </p:blipFill>
        <p:spPr>
          <a:xfrm>
            <a:off x="-105257" y="7676727"/>
            <a:ext cx="4693283" cy="2773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6105">
            <a:off x="12541344" y="559326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476" b="27132"/>
          <a:stretch>
            <a:fillRect/>
          </a:stretch>
        </p:blipFill>
        <p:spPr>
          <a:xfrm>
            <a:off x="-65072" y="8812388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955" b="13236"/>
          <a:stretch>
            <a:fillRect/>
          </a:stretch>
        </p:blipFill>
        <p:spPr>
          <a:xfrm>
            <a:off x="15722395" y="7600527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7166" b="25104"/>
          <a:stretch>
            <a:fillRect/>
          </a:stretch>
        </p:blipFill>
        <p:spPr>
          <a:xfrm>
            <a:off x="13955171" y="8812388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4338" t="24768"/>
          <a:stretch>
            <a:fillRect/>
          </a:stretch>
        </p:blipFill>
        <p:spPr>
          <a:xfrm>
            <a:off x="-65072" y="-30709"/>
            <a:ext cx="3097828" cy="17305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3907" y="4838700"/>
            <a:ext cx="1161360" cy="10895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3217" y="3925626"/>
            <a:ext cx="1820192" cy="121787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CCDE197-0986-C4E4-CC83-C6808D4F9FF9}"/>
              </a:ext>
            </a:extLst>
          </p:cNvPr>
          <p:cNvSpPr txBox="1"/>
          <p:nvPr/>
        </p:nvSpPr>
        <p:spPr>
          <a:xfrm>
            <a:off x="4495800" y="1452138"/>
            <a:ext cx="929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34C7207-17FB-C8B9-D39C-96785DE11C6E}"/>
              </a:ext>
            </a:extLst>
          </p:cNvPr>
          <p:cNvSpPr txBox="1"/>
          <p:nvPr/>
        </p:nvSpPr>
        <p:spPr>
          <a:xfrm>
            <a:off x="1628321" y="5710762"/>
            <a:ext cx="43541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787B1CE-A25E-935C-4BE4-458D5D4A58AD}"/>
              </a:ext>
            </a:extLst>
          </p:cNvPr>
          <p:cNvSpPr txBox="1"/>
          <p:nvPr/>
        </p:nvSpPr>
        <p:spPr>
          <a:xfrm>
            <a:off x="7321005" y="5754710"/>
            <a:ext cx="465891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được giao.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5469BBD-EB7A-8AAD-9E91-70EDA43CD107}"/>
              </a:ext>
            </a:extLst>
          </p:cNvPr>
          <p:cNvSpPr txBox="1"/>
          <p:nvPr/>
        </p:nvSpPr>
        <p:spPr>
          <a:xfrm>
            <a:off x="12741304" y="5618457"/>
            <a:ext cx="298354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Confetti ball outline">
            <a:extLst>
              <a:ext uri="{FF2B5EF4-FFF2-40B4-BE49-F238E27FC236}">
                <a16:creationId xmlns:a16="http://schemas.microsoft.com/office/drawing/2014/main" id="{74631B80-2B1D-FFB5-7420-4E36D149AF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00080" y="4070377"/>
            <a:ext cx="1600200" cy="1600200"/>
          </a:xfrm>
          <a:prstGeom prst="rect">
            <a:avLst/>
          </a:prstGeom>
        </p:spPr>
      </p:pic>
      <p:pic>
        <p:nvPicPr>
          <p:cNvPr id="20" name="Đồ họa 19" descr="Confetti ball outline">
            <a:extLst>
              <a:ext uri="{FF2B5EF4-FFF2-40B4-BE49-F238E27FC236}">
                <a16:creationId xmlns:a16="http://schemas.microsoft.com/office/drawing/2014/main" id="{12CDE7F9-E908-EB71-B5C9-AD476A4F99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63000" y="4076522"/>
            <a:ext cx="1600200" cy="1600200"/>
          </a:xfrm>
          <a:prstGeom prst="rect">
            <a:avLst/>
          </a:prstGeom>
        </p:spPr>
      </p:pic>
      <p:pic>
        <p:nvPicPr>
          <p:cNvPr id="21" name="Đồ họa 20" descr="Confetti ball outline">
            <a:extLst>
              <a:ext uri="{FF2B5EF4-FFF2-40B4-BE49-F238E27FC236}">
                <a16:creationId xmlns:a16="http://schemas.microsoft.com/office/drawing/2014/main" id="{3154D2BB-CEC5-179C-0CA1-CB2F42662E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554045" y="407037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9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1267" y="584177"/>
            <a:ext cx="16230600" cy="9118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28700" y="1341125"/>
            <a:ext cx="1327236" cy="14687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1867" y="7942164"/>
            <a:ext cx="776520" cy="13161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8681" y="9077325"/>
            <a:ext cx="380574" cy="645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52139">
            <a:off x="937112" y="8117301"/>
            <a:ext cx="1250669" cy="15731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19930" y="1150978"/>
            <a:ext cx="3701495" cy="29477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10529241" y="773043"/>
            <a:ext cx="484313" cy="46494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BE3FB07-ABE0-07EF-EC0C-70DC8D1E0EBA}"/>
              </a:ext>
            </a:extLst>
          </p:cNvPr>
          <p:cNvSpPr txBox="1"/>
          <p:nvPr/>
        </p:nvSpPr>
        <p:spPr>
          <a:xfrm>
            <a:off x="3124626" y="3743218"/>
            <a:ext cx="1192405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19411954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49"/>
          <a:stretch>
            <a:fillRect/>
          </a:stretch>
        </p:blipFill>
        <p:spPr>
          <a:xfrm>
            <a:off x="-79872" y="478344"/>
            <a:ext cx="3108555" cy="110071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581400" y="9772744"/>
            <a:ext cx="8038576" cy="3136370"/>
            <a:chOff x="0" y="0"/>
            <a:chExt cx="3290570" cy="32956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23932" cy="1515876"/>
            </a:xfrm>
            <a:custGeom>
              <a:avLst/>
              <a:gdLst/>
              <a:ahLst/>
              <a:cxnLst/>
              <a:rect l="l" t="t" r="r" b="b"/>
              <a:pathLst>
                <a:path w="4423932" h="1515876">
                  <a:moveTo>
                    <a:pt x="4423932" y="5321"/>
                  </a:moveTo>
                  <a:lnTo>
                    <a:pt x="0" y="5321"/>
                  </a:lnTo>
                  <a:lnTo>
                    <a:pt x="0" y="0"/>
                  </a:lnTo>
                  <a:lnTo>
                    <a:pt x="4423932" y="0"/>
                  </a:lnTo>
                  <a:lnTo>
                    <a:pt x="4423932" y="5321"/>
                  </a:lnTo>
                  <a:close/>
                  <a:moveTo>
                    <a:pt x="4423932" y="215508"/>
                  </a:moveTo>
                  <a:lnTo>
                    <a:pt x="0" y="215508"/>
                  </a:lnTo>
                  <a:lnTo>
                    <a:pt x="0" y="220830"/>
                  </a:lnTo>
                  <a:lnTo>
                    <a:pt x="4423932" y="220830"/>
                  </a:lnTo>
                  <a:lnTo>
                    <a:pt x="4423932" y="215508"/>
                  </a:lnTo>
                  <a:close/>
                  <a:moveTo>
                    <a:pt x="4423932" y="431682"/>
                  </a:moveTo>
                  <a:lnTo>
                    <a:pt x="0" y="431682"/>
                  </a:lnTo>
                  <a:lnTo>
                    <a:pt x="0" y="437003"/>
                  </a:lnTo>
                  <a:lnTo>
                    <a:pt x="4423932" y="437003"/>
                  </a:lnTo>
                  <a:lnTo>
                    <a:pt x="4423932" y="431682"/>
                  </a:lnTo>
                  <a:close/>
                  <a:moveTo>
                    <a:pt x="4423932" y="647190"/>
                  </a:moveTo>
                  <a:lnTo>
                    <a:pt x="0" y="647190"/>
                  </a:lnTo>
                  <a:lnTo>
                    <a:pt x="0" y="652512"/>
                  </a:lnTo>
                  <a:lnTo>
                    <a:pt x="4423932" y="652512"/>
                  </a:lnTo>
                  <a:lnTo>
                    <a:pt x="4423932" y="647190"/>
                  </a:lnTo>
                  <a:close/>
                  <a:moveTo>
                    <a:pt x="4423932" y="862699"/>
                  </a:moveTo>
                  <a:lnTo>
                    <a:pt x="0" y="862699"/>
                  </a:lnTo>
                  <a:lnTo>
                    <a:pt x="0" y="868020"/>
                  </a:lnTo>
                  <a:lnTo>
                    <a:pt x="4423932" y="868020"/>
                  </a:lnTo>
                  <a:lnTo>
                    <a:pt x="4423932" y="862699"/>
                  </a:lnTo>
                  <a:close/>
                  <a:moveTo>
                    <a:pt x="4423932" y="1078872"/>
                  </a:moveTo>
                  <a:lnTo>
                    <a:pt x="0" y="1078872"/>
                  </a:lnTo>
                  <a:lnTo>
                    <a:pt x="0" y="1084194"/>
                  </a:lnTo>
                  <a:lnTo>
                    <a:pt x="4423932" y="1084194"/>
                  </a:lnTo>
                  <a:lnTo>
                    <a:pt x="4423932" y="1078872"/>
                  </a:lnTo>
                  <a:close/>
                  <a:moveTo>
                    <a:pt x="4423932" y="1294381"/>
                  </a:moveTo>
                  <a:lnTo>
                    <a:pt x="0" y="1294381"/>
                  </a:lnTo>
                  <a:lnTo>
                    <a:pt x="0" y="1299702"/>
                  </a:lnTo>
                  <a:lnTo>
                    <a:pt x="4423932" y="1299702"/>
                  </a:lnTo>
                  <a:lnTo>
                    <a:pt x="4423932" y="1294381"/>
                  </a:lnTo>
                  <a:close/>
                  <a:moveTo>
                    <a:pt x="4423932" y="1510554"/>
                  </a:moveTo>
                  <a:lnTo>
                    <a:pt x="0" y="1510554"/>
                  </a:lnTo>
                  <a:lnTo>
                    <a:pt x="0" y="1515876"/>
                  </a:lnTo>
                  <a:lnTo>
                    <a:pt x="4423932" y="1515876"/>
                  </a:lnTo>
                  <a:lnTo>
                    <a:pt x="4423932" y="1510554"/>
                  </a:lnTo>
                  <a:close/>
                </a:path>
              </a:pathLst>
            </a:custGeom>
            <a:solidFill>
              <a:srgbClr val="003A5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9111" y="8417005"/>
            <a:ext cx="1889107" cy="18508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4805"/>
          <a:stretch>
            <a:fillRect/>
          </a:stretch>
        </p:blipFill>
        <p:spPr>
          <a:xfrm>
            <a:off x="925442" y="9330841"/>
            <a:ext cx="3268083" cy="95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15794" y="530133"/>
            <a:ext cx="2196383" cy="23790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49669" y="9087027"/>
            <a:ext cx="900931" cy="15270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2139">
            <a:off x="3237358" y="7647556"/>
            <a:ext cx="840485" cy="10572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3EB29CA-4906-90FC-8579-C17D906F89C1}"/>
                  </a:ext>
                </a:extLst>
              </p:cNvPr>
              <p:cNvSpPr txBox="1"/>
              <p:nvPr/>
            </p:nvSpPr>
            <p:spPr>
              <a:xfrm>
                <a:off x="2261879" y="1054612"/>
                <a:ext cx="13446322" cy="277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vị trí đặt bóng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hai chân khung thành lần lượt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(như hình vẽ), biết chiều rộng cầu môn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7,32 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Hãy nêu cách tính “góc sút”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3EB29CA-4906-90FC-8579-C17D906F8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879" y="1054612"/>
                <a:ext cx="13446322" cy="2771015"/>
              </a:xfrm>
              <a:prstGeom prst="rect">
                <a:avLst/>
              </a:prstGeom>
              <a:blipFill>
                <a:blip r:embed="rId14"/>
                <a:stretch>
                  <a:fillRect l="-1587" r="-2675" b="-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B6C50BB-91F7-649A-1C6B-4A4EF26362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95601" y="3825627"/>
            <a:ext cx="6206070" cy="630113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6682"/>
          <a:stretch>
            <a:fillRect/>
          </a:stretch>
        </p:blipFill>
        <p:spPr>
          <a:xfrm rot="-10800000">
            <a:off x="2076744" y="0"/>
            <a:ext cx="1541832" cy="13457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057"/>
          <a:stretch>
            <a:fillRect/>
          </a:stretch>
        </p:blipFill>
        <p:spPr>
          <a:xfrm>
            <a:off x="0" y="6640478"/>
            <a:ext cx="2843850" cy="2763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28280" y="1086284"/>
            <a:ext cx="1810892" cy="2128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6646" y="591667"/>
            <a:ext cx="484313" cy="464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6395240" y="5759889"/>
            <a:ext cx="605399" cy="716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170459" y="9007147"/>
            <a:ext cx="553995" cy="794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25189"/>
          <a:stretch>
            <a:fillRect/>
          </a:stretch>
        </p:blipFill>
        <p:spPr>
          <a:xfrm>
            <a:off x="457200" y="4623934"/>
            <a:ext cx="563207" cy="113595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6F5FF8A-20D6-45B3-EE70-5952296D2F12}"/>
              </a:ext>
            </a:extLst>
          </p:cNvPr>
          <p:cNvSpPr txBox="1"/>
          <p:nvPr/>
        </p:nvSpPr>
        <p:spPr>
          <a:xfrm>
            <a:off x="3589079" y="5264305"/>
            <a:ext cx="11102716" cy="1872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1: ĐO GÓC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2481321-55A0-DC25-7707-449493A187CE}"/>
              </a:ext>
            </a:extLst>
          </p:cNvPr>
          <p:cNvSpPr txBox="1"/>
          <p:nvPr/>
        </p:nvSpPr>
        <p:spPr>
          <a:xfrm>
            <a:off x="2628900" y="1115791"/>
            <a:ext cx="130302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VÀ TRẢI NGHIỆM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50381" y="2744767"/>
            <a:ext cx="14587236" cy="6985432"/>
            <a:chOff x="0" y="0"/>
            <a:chExt cx="1913890" cy="21747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0" y="-47625"/>
            <a:ext cx="9935432" cy="3576572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9935432" y="-47625"/>
            <a:ext cx="9935432" cy="3812654"/>
            <a:chOff x="0" y="0"/>
            <a:chExt cx="4166870" cy="1599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99060" y="5151120"/>
            <a:ext cx="990753" cy="14687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0670"/>
          <a:stretch>
            <a:fillRect/>
          </a:stretch>
        </p:blipFill>
        <p:spPr>
          <a:xfrm>
            <a:off x="15888124" y="8589818"/>
            <a:ext cx="2534290" cy="18587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8645"/>
          <a:stretch>
            <a:fillRect/>
          </a:stretch>
        </p:blipFill>
        <p:spPr>
          <a:xfrm>
            <a:off x="-53095" y="908422"/>
            <a:ext cx="1693323" cy="164620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200400" y="9952197"/>
            <a:ext cx="4445522" cy="3426576"/>
            <a:chOff x="0" y="0"/>
            <a:chExt cx="3290570" cy="32956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344400" y="9182100"/>
            <a:ext cx="4445522" cy="3426576"/>
            <a:chOff x="0" y="0"/>
            <a:chExt cx="3290570" cy="32956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051636" y="88918"/>
            <a:ext cx="2415328" cy="939782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9A71FD33-1E18-4917-8A5C-FEF9A8DC090C}"/>
              </a:ext>
            </a:extLst>
          </p:cNvPr>
          <p:cNvSpPr txBox="1"/>
          <p:nvPr/>
        </p:nvSpPr>
        <p:spPr>
          <a:xfrm>
            <a:off x="4571999" y="80467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7577609-A62A-53A3-7E09-8008E92E216A}"/>
              </a:ext>
            </a:extLst>
          </p:cNvPr>
          <p:cNvSpPr txBox="1"/>
          <p:nvPr/>
        </p:nvSpPr>
        <p:spPr>
          <a:xfrm>
            <a:off x="6255228" y="4212401"/>
            <a:ext cx="9289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B705549-A6EC-E664-55F9-2C3DAF574C1A}"/>
              </a:ext>
            </a:extLst>
          </p:cNvPr>
          <p:cNvSpPr txBox="1"/>
          <p:nvPr/>
        </p:nvSpPr>
        <p:spPr>
          <a:xfrm>
            <a:off x="6134652" y="6591642"/>
            <a:ext cx="9289571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5FD43D2-7397-EBD9-4A21-8CEF4952CBCC}"/>
              </a:ext>
            </a:extLst>
          </p:cNvPr>
          <p:cNvSpPr txBox="1"/>
          <p:nvPr/>
        </p:nvSpPr>
        <p:spPr>
          <a:xfrm>
            <a:off x="4571999" y="4120782"/>
            <a:ext cx="1221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2C41305-1104-1C0D-A1B7-A2EF78AA724F}"/>
              </a:ext>
            </a:extLst>
          </p:cNvPr>
          <p:cNvSpPr txBox="1"/>
          <p:nvPr/>
        </p:nvSpPr>
        <p:spPr>
          <a:xfrm>
            <a:off x="4451422" y="7175231"/>
            <a:ext cx="1221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47501" y="449253"/>
            <a:ext cx="3199434" cy="23143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0025" y="8692056"/>
            <a:ext cx="3199434" cy="23143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88566" y="6802429"/>
            <a:ext cx="3199434" cy="231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778244" y="7367922"/>
            <a:ext cx="1759335" cy="14074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98577" y="677830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1609" y="8958220"/>
            <a:ext cx="1856265" cy="17820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0" y="0"/>
            <a:ext cx="2159692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3006"/>
          <a:stretch>
            <a:fillRect/>
          </a:stretch>
        </p:blipFill>
        <p:spPr>
          <a:xfrm>
            <a:off x="-265653" y="9154874"/>
            <a:ext cx="1844141" cy="113212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14997">
            <a:off x="12423489" y="8870533"/>
            <a:ext cx="1514997" cy="7755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29876" b="27632"/>
          <a:stretch>
            <a:fillRect/>
          </a:stretch>
        </p:blipFill>
        <p:spPr>
          <a:xfrm>
            <a:off x="16888634" y="9099352"/>
            <a:ext cx="1453451" cy="12599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5299" y="4090128"/>
            <a:ext cx="1106378" cy="1452287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1891B6F-060C-CD80-E493-20E4DBE5D16C}"/>
              </a:ext>
            </a:extLst>
          </p:cNvPr>
          <p:cNvSpPr txBox="1"/>
          <p:nvPr/>
        </p:nvSpPr>
        <p:spPr>
          <a:xfrm>
            <a:off x="2428927" y="1533195"/>
            <a:ext cx="10212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NỘI DUNG CHÍNH CỦA CHỦ ĐỀ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AE194A4-8371-9C5F-3F1C-B4916F5F108A}"/>
              </a:ext>
            </a:extLst>
          </p:cNvPr>
          <p:cNvSpPr txBox="1"/>
          <p:nvPr/>
        </p:nvSpPr>
        <p:spPr>
          <a:xfrm>
            <a:off x="2428927" y="3041473"/>
            <a:ext cx="1189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11DF7A6D-C2EF-4BB8-E929-79ECE3F85897}"/>
              </a:ext>
            </a:extLst>
          </p:cNvPr>
          <p:cNvSpPr/>
          <p:nvPr/>
        </p:nvSpPr>
        <p:spPr>
          <a:xfrm>
            <a:off x="2529903" y="5176684"/>
            <a:ext cx="1786163" cy="1306933"/>
          </a:xfrm>
          <a:prstGeom prst="roundRect">
            <a:avLst/>
          </a:prstGeom>
          <a:solidFill>
            <a:srgbClr val="003A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6316509-99B3-F041-77B3-D0A899EAF77A}"/>
              </a:ext>
            </a:extLst>
          </p:cNvPr>
          <p:cNvSpPr txBox="1"/>
          <p:nvPr/>
        </p:nvSpPr>
        <p:spPr>
          <a:xfrm>
            <a:off x="4702885" y="4498886"/>
            <a:ext cx="10212159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208"/>
            <a:ext cx="2704531" cy="29294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146"/>
          <a:stretch>
            <a:fillRect/>
          </a:stretch>
        </p:blipFill>
        <p:spPr>
          <a:xfrm>
            <a:off x="-832855" y="9084791"/>
            <a:ext cx="7456909" cy="22008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3058" y="4392268"/>
            <a:ext cx="1039751" cy="850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8226" y="6134100"/>
            <a:ext cx="1039751" cy="85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5829300"/>
            <a:ext cx="614050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27334" y="4114823"/>
            <a:ext cx="614050" cy="8982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07437" y="7803746"/>
            <a:ext cx="1010254" cy="14545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79591">
            <a:off x="15453360" y="8927398"/>
            <a:ext cx="2611150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46952C6-A846-3096-F882-E8CA23D0C185}"/>
              </a:ext>
            </a:extLst>
          </p:cNvPr>
          <p:cNvSpPr txBox="1"/>
          <p:nvPr/>
        </p:nvSpPr>
        <p:spPr>
          <a:xfrm>
            <a:off x="3200400" y="950783"/>
            <a:ext cx="6599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sút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034B197-901B-24E6-9337-8919EE72104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31481" r="6933" b="43333"/>
          <a:stretch/>
        </p:blipFill>
        <p:spPr>
          <a:xfrm>
            <a:off x="1999825" y="2605243"/>
            <a:ext cx="14288349" cy="3825227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F649D5E-9EB8-1B89-37DA-72CF913745D8}"/>
              </a:ext>
            </a:extLst>
          </p:cNvPr>
          <p:cNvSpPr txBox="1"/>
          <p:nvPr/>
        </p:nvSpPr>
        <p:spPr>
          <a:xfrm>
            <a:off x="2895599" y="6748302"/>
            <a:ext cx="1283138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 sút: 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góc tạo bởi hai tia có gốc là điểm đặt bóng, lần lượt nối gốc với hai chân của khung thành.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92200" y="720839"/>
            <a:ext cx="4344014" cy="186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051368">
            <a:off x="-1920705" y="710919"/>
            <a:ext cx="5544785" cy="14314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21740">
            <a:off x="156046" y="2848926"/>
            <a:ext cx="1761405" cy="4084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14997">
            <a:off x="2112215" y="398838"/>
            <a:ext cx="1514997" cy="7755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DBEA36B-F30E-7CF7-74C4-71538B91A1E2}"/>
              </a:ext>
            </a:extLst>
          </p:cNvPr>
          <p:cNvSpPr txBox="1"/>
          <p:nvPr/>
        </p:nvSpPr>
        <p:spPr>
          <a:xfrm>
            <a:off x="3695700" y="1094277"/>
            <a:ext cx="10096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EFC2A1BD-225B-4396-5871-2E65F79FEEC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66016" r="7769" b="11833"/>
          <a:stretch/>
        </p:blipFill>
        <p:spPr>
          <a:xfrm>
            <a:off x="1394921" y="2485326"/>
            <a:ext cx="16417719" cy="396626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36139CB-FAD3-EADB-1E73-06C2319A164D}"/>
              </a:ext>
            </a:extLst>
          </p:cNvPr>
          <p:cNvSpPr txBox="1"/>
          <p:nvPr/>
        </p:nvSpPr>
        <p:spPr>
          <a:xfrm>
            <a:off x="3038475" y="6606877"/>
            <a:ext cx="114109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 nhìn: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diễn tả vùng ta quan sát được trong các tình huống thực tế.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5941C20-EB0D-D23E-7644-745A9A05F929}"/>
              </a:ext>
            </a:extLst>
          </p:cNvPr>
          <p:cNvSpPr txBox="1"/>
          <p:nvPr/>
        </p:nvSpPr>
        <p:spPr>
          <a:xfrm>
            <a:off x="5334000" y="8733295"/>
            <a:ext cx="100965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Mũi tên: Phải 24">
            <a:extLst>
              <a:ext uri="{FF2B5EF4-FFF2-40B4-BE49-F238E27FC236}">
                <a16:creationId xmlns:a16="http://schemas.microsoft.com/office/drawing/2014/main" id="{50D6EB6E-89E4-0FA2-D684-551B29D560E9}"/>
              </a:ext>
            </a:extLst>
          </p:cNvPr>
          <p:cNvSpPr/>
          <p:nvPr/>
        </p:nvSpPr>
        <p:spPr>
          <a:xfrm>
            <a:off x="3505200" y="8956708"/>
            <a:ext cx="1573225" cy="6096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6596192"/>
            <a:ext cx="10252769" cy="3690808"/>
            <a:chOff x="0" y="0"/>
            <a:chExt cx="4166870" cy="14999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108769" y="6352570"/>
            <a:ext cx="10252769" cy="3934430"/>
            <a:chOff x="0" y="0"/>
            <a:chExt cx="4166870" cy="1599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2856772" y="2095500"/>
            <a:ext cx="12574456" cy="5881121"/>
          </a:xfrm>
          <a:custGeom>
            <a:avLst/>
            <a:gdLst/>
            <a:ahLst/>
            <a:cxnLst/>
            <a:rect l="l" t="t" r="r" b="b"/>
            <a:pathLst>
              <a:path w="3109664" h="3772337">
                <a:moveTo>
                  <a:pt x="3107124" y="645160"/>
                </a:moveTo>
                <a:cubicBezTo>
                  <a:pt x="3109664" y="488950"/>
                  <a:pt x="3088074" y="30480"/>
                  <a:pt x="3088074" y="30480"/>
                </a:cubicBezTo>
                <a:cubicBezTo>
                  <a:pt x="3088074" y="30480"/>
                  <a:pt x="2703264" y="40640"/>
                  <a:pt x="2451960" y="40640"/>
                </a:cubicBezTo>
                <a:cubicBezTo>
                  <a:pt x="2451960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923977"/>
                  <a:pt x="21590" y="3115747"/>
                </a:cubicBezTo>
                <a:cubicBezTo>
                  <a:pt x="6350" y="3360857"/>
                  <a:pt x="0" y="3734237"/>
                  <a:pt x="0" y="3734237"/>
                </a:cubicBezTo>
                <a:cubicBezTo>
                  <a:pt x="204470" y="3764717"/>
                  <a:pt x="450850" y="3772337"/>
                  <a:pt x="657860" y="3769797"/>
                </a:cubicBezTo>
                <a:cubicBezTo>
                  <a:pt x="891540" y="3769797"/>
                  <a:pt x="2451960" y="3769797"/>
                  <a:pt x="2451960" y="3769797"/>
                </a:cubicBezTo>
                <a:lnTo>
                  <a:pt x="3067754" y="3755827"/>
                </a:lnTo>
                <a:cubicBezTo>
                  <a:pt x="3067754" y="3755827"/>
                  <a:pt x="3107124" y="3053517"/>
                  <a:pt x="3107124" y="2927787"/>
                </a:cubicBezTo>
                <a:cubicBezTo>
                  <a:pt x="3107124" y="2753797"/>
                  <a:pt x="3104584" y="803910"/>
                  <a:pt x="3107124" y="64516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55052" y="342900"/>
            <a:ext cx="1002360" cy="110925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8370"/>
          <a:stretch>
            <a:fillRect/>
          </a:stretch>
        </p:blipFill>
        <p:spPr>
          <a:xfrm>
            <a:off x="16851181" y="8319785"/>
            <a:ext cx="1490905" cy="164620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41072" y="2095500"/>
            <a:ext cx="990753" cy="146877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09772" y="8874859"/>
            <a:ext cx="605399" cy="71644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CBEAFD13-D833-8DBF-DCE7-84F36D69CC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67578" y="6635642"/>
            <a:ext cx="1642240" cy="192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3FC7E-43DD-80D3-5D0D-4AC9C7539D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51829" y="2011335"/>
            <a:ext cx="2055721" cy="163710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857848B-369D-3A1A-E8B9-E91ADD3D46F6}"/>
              </a:ext>
            </a:extLst>
          </p:cNvPr>
          <p:cNvSpPr txBox="1"/>
          <p:nvPr/>
        </p:nvSpPr>
        <p:spPr>
          <a:xfrm>
            <a:off x="3988698" y="2310379"/>
            <a:ext cx="983698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969FA88-DE82-653B-AE56-225DAD45F87A}"/>
              </a:ext>
            </a:extLst>
          </p:cNvPr>
          <p:cNvSpPr txBox="1"/>
          <p:nvPr/>
        </p:nvSpPr>
        <p:spPr>
          <a:xfrm>
            <a:off x="3988698" y="4914267"/>
            <a:ext cx="10515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817</Words>
  <Application>Microsoft Office PowerPoint</Application>
  <PresentationFormat>Tùy chỉnh</PresentationFormat>
  <Paragraphs>55</Paragraphs>
  <Slides>25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29" baseType="lpstr">
      <vt:lpstr>Arial</vt:lpstr>
      <vt:lpstr>Cambria Math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Navy Blue Playful English Class Lesson Presentation</dc:title>
  <dc:creator>Lê Thảo</dc:creator>
  <cp:lastModifiedBy>Lê Thảo</cp:lastModifiedBy>
  <cp:revision>13</cp:revision>
  <dcterms:created xsi:type="dcterms:W3CDTF">2006-08-16T00:00:00Z</dcterms:created>
  <dcterms:modified xsi:type="dcterms:W3CDTF">2022-10-14T02:10:03Z</dcterms:modified>
  <dc:identifier>DAFNmQ2yaKk</dc:identifier>
</cp:coreProperties>
</file>