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266" r:id="rId49"/>
    <p:sldId id="296" r:id="rId5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2"/>
    </p:embeddedFont>
    <p:embeddedFont>
      <p:font typeface="Itim" panose="020B0604020202020204" charset="-34"/>
      <p:regular r:id="rId53"/>
    </p:embeddedFont>
    <p:embeddedFont>
      <p:font typeface="Livvic" pitchFamily="2" charset="0"/>
      <p:regular r:id="rId54"/>
      <p:bold r:id="rId55"/>
      <p:italic r:id="rId56"/>
      <p:boldItalic r:id="rId57"/>
    </p:embeddedFont>
    <p:embeddedFont>
      <p:font typeface="Roboto Condensed Light" panose="02000000000000000000" pitchFamily="2" charset="0"/>
      <p:regular r:id="rId58"/>
      <p:italic r:id="rId59"/>
    </p:embeddedFont>
    <p:embeddedFont>
      <p:font typeface="Varela Round" panose="00000500000000000000" pitchFamily="2" charset="-79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5390AA-4228-4F24-9553-7F2ED625BF19}">
  <a:tblStyle styleId="{355390AA-4228-4F24-9553-7F2ED625BF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9b4393dc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9b4393dc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9df29459f9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9df29459f9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a46292c5e1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a46292c5e1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9df29459f9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9df29459f9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46292c5e1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46292c5e1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9df29459f9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9df29459f9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9b4d5feda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9b4d5fedaa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a46292c5e1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a46292c5e1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9df29459f9_1_3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9df29459f9_1_3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9b4393dc1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9b4393dc1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b4d5fed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b4d5fed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9d6e321aff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9d6e321aff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9ac2e20cc1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9ac2e20cc1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a46292c5e1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a46292c5e1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9df29459f9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9df29459f9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9df29459f9_1_30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9df29459f9_1_30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a46292c5e1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1" name="Google Shape;2591;ga46292c5e1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g9df29459f9_1_30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5" name="Google Shape;2705;g9df29459f9_1_30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9d6e321aff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9d6e321aff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9df29459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7" name="Google Shape;3007;g9df29459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Google Shape;3086;g9df29459f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7" name="Google Shape;3087;g9df29459f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b4d5feda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b4d5feda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g9d6e321af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8" name="Google Shape;3128;g9d6e321af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Google Shape;3182;g9b4d5fedaa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3" name="Google Shape;3183;g9b4d5fedaa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g9d6e321aff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0" name="Google Shape;3300;g9d6e321aff_1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9df29459f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9df29459f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9df29459f9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9df29459f9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Google Shape;3856;g9df29459f9_1_30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7" name="Google Shape;3857;g9df29459f9_1_30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g9df29459f9_1_3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4" name="Google Shape;4004;g9df29459f9_1_3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9df7583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9df7583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g9df7583d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1" name="Google Shape;4271;g9df7583d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9ac2e20cc1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9ac2e20cc1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b4d5fed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b4d5feda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7" name="Google Shape;4487;g9df29459f9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8" name="Google Shape;4488;g9df29459f9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b4393dc1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b4393dc1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9b4393dc1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9b4393dc1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a46292c5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a46292c5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9ac2e20c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9ac2e20c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46292c5e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46292c5e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98850" y="-999925"/>
            <a:ext cx="10728475" cy="6826550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87550" y="897800"/>
            <a:ext cx="67689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87550" y="1789240"/>
            <a:ext cx="67689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text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3"/>
          <p:cNvGrpSpPr/>
          <p:nvPr/>
        </p:nvGrpSpPr>
        <p:grpSpPr>
          <a:xfrm>
            <a:off x="-1492775" y="-999925"/>
            <a:ext cx="11765550" cy="6556850"/>
            <a:chOff x="-1492775" y="-999925"/>
            <a:chExt cx="11765550" cy="6556850"/>
          </a:xfrm>
        </p:grpSpPr>
        <p:sp>
          <p:nvSpPr>
            <p:cNvPr id="99" name="Google Shape;99;p13"/>
            <p:cNvSpPr/>
            <p:nvPr/>
          </p:nvSpPr>
          <p:spPr>
            <a:xfrm>
              <a:off x="-149277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89407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5559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 rot="5400000">
              <a:off x="861677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5400000">
              <a:off x="8920674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5400000">
              <a:off x="892080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646500" y="1028504"/>
            <a:ext cx="7851000" cy="3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4"/>
          <p:cNvGrpSpPr/>
          <p:nvPr/>
        </p:nvGrpSpPr>
        <p:grpSpPr>
          <a:xfrm>
            <a:off x="-861675" y="-999925"/>
            <a:ext cx="10761900" cy="7235125"/>
            <a:chOff x="-861675" y="-999925"/>
            <a:chExt cx="10761900" cy="7235125"/>
          </a:xfrm>
        </p:grpSpPr>
        <p:sp>
          <p:nvSpPr>
            <p:cNvPr id="109" name="Google Shape;109;p14"/>
            <p:cNvSpPr/>
            <p:nvPr/>
          </p:nvSpPr>
          <p:spPr>
            <a:xfrm>
              <a:off x="-86167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-26297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-367000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 flipH="1">
              <a:off x="236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 flipH="1">
              <a:off x="5233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81089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8266225" y="4254600"/>
              <a:ext cx="698400" cy="6984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 rot="10800000">
              <a:off x="8656408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 rot="10800000" flipH="1">
              <a:off x="8368261" y="308270"/>
              <a:ext cx="642900" cy="6420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 rot="10800000" flipH="1">
              <a:off x="8201171" y="89767"/>
              <a:ext cx="243300" cy="24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1931725" y="188577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2"/>
          </p:nvPr>
        </p:nvSpPr>
        <p:spPr>
          <a:xfrm>
            <a:off x="1931725" y="17578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3"/>
          </p:nvPr>
        </p:nvSpPr>
        <p:spPr>
          <a:xfrm>
            <a:off x="1931725" y="335112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4"/>
          </p:nvPr>
        </p:nvSpPr>
        <p:spPr>
          <a:xfrm>
            <a:off x="1931725" y="322320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5"/>
          </p:nvPr>
        </p:nvSpPr>
        <p:spPr>
          <a:xfrm>
            <a:off x="5602250" y="188577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6"/>
          </p:nvPr>
        </p:nvSpPr>
        <p:spPr>
          <a:xfrm>
            <a:off x="5602250" y="17578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7"/>
          </p:nvPr>
        </p:nvSpPr>
        <p:spPr>
          <a:xfrm>
            <a:off x="5602250" y="335112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8"/>
          </p:nvPr>
        </p:nvSpPr>
        <p:spPr>
          <a:xfrm>
            <a:off x="5602250" y="322320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5"/>
          <p:cNvGrpSpPr/>
          <p:nvPr/>
        </p:nvGrpSpPr>
        <p:grpSpPr>
          <a:xfrm>
            <a:off x="-1174300" y="-965050"/>
            <a:ext cx="11087801" cy="6938224"/>
            <a:chOff x="-1174300" y="-965050"/>
            <a:chExt cx="11087801" cy="6938224"/>
          </a:xfrm>
        </p:grpSpPr>
        <p:sp>
          <p:nvSpPr>
            <p:cNvPr id="130" name="Google Shape;130;p15"/>
            <p:cNvSpPr/>
            <p:nvPr/>
          </p:nvSpPr>
          <p:spPr>
            <a:xfrm>
              <a:off x="-1174300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rot="10800000" flipH="1">
              <a:off x="376927" y="2480924"/>
              <a:ext cx="495300" cy="4947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 rot="10800000" flipH="1">
              <a:off x="376925" y="4459950"/>
              <a:ext cx="288300" cy="2877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8013425" y="-965050"/>
              <a:ext cx="1791300" cy="17913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 rot="10800000" flipH="1">
              <a:off x="8430902" y="539499"/>
              <a:ext cx="495300" cy="4947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 rot="10800000" flipH="1">
              <a:off x="7586398" y="-599624"/>
              <a:ext cx="844500" cy="843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rot="10800000" flipH="1">
              <a:off x="8430901" y="4492674"/>
              <a:ext cx="1482600" cy="14805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872225" y="3348311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2"/>
          </p:nvPr>
        </p:nvSpPr>
        <p:spPr>
          <a:xfrm>
            <a:off x="872225" y="3144175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3"/>
          </p:nvPr>
        </p:nvSpPr>
        <p:spPr>
          <a:xfrm>
            <a:off x="6065975" y="3348311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4"/>
          </p:nvPr>
        </p:nvSpPr>
        <p:spPr>
          <a:xfrm>
            <a:off x="6065975" y="3144175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5"/>
          </p:nvPr>
        </p:nvSpPr>
        <p:spPr>
          <a:xfrm>
            <a:off x="3469050" y="3963477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6"/>
          </p:nvPr>
        </p:nvSpPr>
        <p:spPr>
          <a:xfrm>
            <a:off x="3469050" y="3759341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5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6"/>
          <p:cNvGrpSpPr/>
          <p:nvPr/>
        </p:nvGrpSpPr>
        <p:grpSpPr>
          <a:xfrm flipH="1">
            <a:off x="-1186850" y="-965050"/>
            <a:ext cx="11490475" cy="6938224"/>
            <a:chOff x="-1186850" y="-965050"/>
            <a:chExt cx="11490475" cy="6938224"/>
          </a:xfrm>
        </p:grpSpPr>
        <p:sp>
          <p:nvSpPr>
            <p:cNvPr id="146" name="Google Shape;146;p16"/>
            <p:cNvSpPr/>
            <p:nvPr/>
          </p:nvSpPr>
          <p:spPr>
            <a:xfrm>
              <a:off x="-1186850" y="-965050"/>
              <a:ext cx="1791300" cy="17913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 rot="10800000" flipH="1">
              <a:off x="-769374" y="4492674"/>
              <a:ext cx="1482600" cy="14805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 rot="10800000" flipH="1">
              <a:off x="283175" y="-342750"/>
              <a:ext cx="734700" cy="7335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 rot="10800000" flipH="1">
              <a:off x="-259675" y="4089650"/>
              <a:ext cx="734700" cy="7335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851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8597425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872225" y="2874986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872225" y="27470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65975" y="2874986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65975" y="27470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469050" y="2874977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469050" y="2747041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7"/>
          <p:cNvGrpSpPr/>
          <p:nvPr/>
        </p:nvGrpSpPr>
        <p:grpSpPr>
          <a:xfrm>
            <a:off x="-1028200" y="2812500"/>
            <a:ext cx="10875700" cy="2562571"/>
            <a:chOff x="-1028200" y="2812500"/>
            <a:chExt cx="10875700" cy="2562571"/>
          </a:xfrm>
        </p:grpSpPr>
        <p:sp>
          <p:nvSpPr>
            <p:cNvPr id="161" name="Google Shape;161;p17"/>
            <p:cNvSpPr/>
            <p:nvPr/>
          </p:nvSpPr>
          <p:spPr>
            <a:xfrm>
              <a:off x="-1028200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-481750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 rot="5400000">
              <a:off x="8430900" y="3363477"/>
              <a:ext cx="1416600" cy="1416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 rot="5400000">
              <a:off x="8690837" y="4478371"/>
              <a:ext cx="896700" cy="896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5400000">
              <a:off x="8837848" y="3085400"/>
              <a:ext cx="670200" cy="670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 rot="5400000">
              <a:off x="8151549" y="4597500"/>
              <a:ext cx="355500" cy="3555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1801875" y="390750"/>
            <a:ext cx="554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>
            <a:off x="6353950" y="2497597"/>
            <a:ext cx="21531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2"/>
          </p:nvPr>
        </p:nvSpPr>
        <p:spPr>
          <a:xfrm>
            <a:off x="6353950" y="2369675"/>
            <a:ext cx="21531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3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8"/>
          <p:cNvGrpSpPr/>
          <p:nvPr/>
        </p:nvGrpSpPr>
        <p:grpSpPr>
          <a:xfrm>
            <a:off x="-878725" y="399825"/>
            <a:ext cx="11182350" cy="4975246"/>
            <a:chOff x="-878725" y="399825"/>
            <a:chExt cx="11182350" cy="4975246"/>
          </a:xfrm>
        </p:grpSpPr>
        <p:sp>
          <p:nvSpPr>
            <p:cNvPr id="172" name="Google Shape;172;p18"/>
            <p:cNvSpPr/>
            <p:nvPr/>
          </p:nvSpPr>
          <p:spPr>
            <a:xfrm rot="5400000">
              <a:off x="-878725" y="3363477"/>
              <a:ext cx="1416600" cy="1416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 rot="5400000">
              <a:off x="-618788" y="4478371"/>
              <a:ext cx="896700" cy="896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 rot="5400000">
              <a:off x="-471777" y="3085400"/>
              <a:ext cx="670200" cy="670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851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8597425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8221500" y="399825"/>
              <a:ext cx="554700" cy="5547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8430900" y="1066525"/>
              <a:ext cx="290400" cy="2904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801875" y="390750"/>
            <a:ext cx="554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6353950" y="2497597"/>
            <a:ext cx="21531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6353950" y="2369675"/>
            <a:ext cx="21531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4">
  <p:cSld name="CUSTOM_3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9"/>
          <p:cNvGrpSpPr/>
          <p:nvPr/>
        </p:nvGrpSpPr>
        <p:grpSpPr>
          <a:xfrm>
            <a:off x="-878725" y="399825"/>
            <a:ext cx="11182350" cy="4975246"/>
            <a:chOff x="-878725" y="399825"/>
            <a:chExt cx="11182350" cy="4975246"/>
          </a:xfrm>
        </p:grpSpPr>
        <p:sp>
          <p:nvSpPr>
            <p:cNvPr id="184" name="Google Shape;184;p19"/>
            <p:cNvSpPr/>
            <p:nvPr/>
          </p:nvSpPr>
          <p:spPr>
            <a:xfrm rot="5400000">
              <a:off x="-878725" y="3363477"/>
              <a:ext cx="1416600" cy="1416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 rot="5400000">
              <a:off x="-618788" y="4478371"/>
              <a:ext cx="896700" cy="896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 rot="5400000">
              <a:off x="-471777" y="3085400"/>
              <a:ext cx="670200" cy="670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851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8597425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8221500" y="399825"/>
              <a:ext cx="554700" cy="5547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8430900" y="1066525"/>
              <a:ext cx="290400" cy="2904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801875" y="390750"/>
            <a:ext cx="554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1"/>
          </p:nvPr>
        </p:nvSpPr>
        <p:spPr>
          <a:xfrm>
            <a:off x="6135125" y="2497597"/>
            <a:ext cx="21531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subTitle" idx="2"/>
          </p:nvPr>
        </p:nvSpPr>
        <p:spPr>
          <a:xfrm>
            <a:off x="6135125" y="2369675"/>
            <a:ext cx="24480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cription">
  <p:cSld name="CUSTOM_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0"/>
          <p:cNvGrpSpPr/>
          <p:nvPr/>
        </p:nvGrpSpPr>
        <p:grpSpPr>
          <a:xfrm>
            <a:off x="-1078075" y="-657835"/>
            <a:ext cx="11168325" cy="6893035"/>
            <a:chOff x="-1078075" y="-657835"/>
            <a:chExt cx="11168325" cy="6893035"/>
          </a:xfrm>
        </p:grpSpPr>
        <p:sp>
          <p:nvSpPr>
            <p:cNvPr id="196" name="Google Shape;196;p20"/>
            <p:cNvSpPr/>
            <p:nvPr/>
          </p:nvSpPr>
          <p:spPr>
            <a:xfrm>
              <a:off x="-107807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65625" y="24780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 rot="1223388">
              <a:off x="586016" y="4263710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 rot="1222282">
              <a:off x="434368" y="4525225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 flipH="1">
              <a:off x="8298950" y="4443900"/>
              <a:ext cx="1791300" cy="17913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 rot="10800000" flipH="1">
              <a:off x="8522767" y="-657835"/>
              <a:ext cx="1020000" cy="10200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 rot="10800000">
              <a:off x="8495648" y="416774"/>
              <a:ext cx="495300" cy="4947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20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subTitle" idx="1"/>
          </p:nvPr>
        </p:nvSpPr>
        <p:spPr>
          <a:xfrm>
            <a:off x="3274350" y="2401843"/>
            <a:ext cx="25953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2826500" y="919483"/>
            <a:ext cx="34911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103050" y="-965050"/>
            <a:ext cx="10172830" cy="6938231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970225" y="-657835"/>
            <a:ext cx="11083850" cy="6893035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883450" y="1420325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365050" y="1993025"/>
            <a:ext cx="4413900" cy="17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6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2826500" y="919483"/>
            <a:ext cx="34911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-1199375" y="119925"/>
            <a:ext cx="11126626" cy="4874604"/>
            <a:chOff x="-1199375" y="119925"/>
            <a:chExt cx="11126626" cy="4874604"/>
          </a:xfrm>
        </p:grpSpPr>
        <p:sp>
          <p:nvSpPr>
            <p:cNvPr id="222" name="Google Shape;222;p22"/>
            <p:cNvSpPr/>
            <p:nvPr/>
          </p:nvSpPr>
          <p:spPr>
            <a:xfrm>
              <a:off x="-1199375" y="11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 rot="10800000" flipH="1">
              <a:off x="8777375" y="3144725"/>
              <a:ext cx="621000" cy="6201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 rot="10800000" flipH="1">
              <a:off x="8444651" y="3323024"/>
              <a:ext cx="1482600" cy="14805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209100" y="288025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 rot="1223388">
              <a:off x="-293909" y="1766560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 rot="1222869">
              <a:off x="273681" y="1348662"/>
              <a:ext cx="391083" cy="39108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 rot="1222451">
              <a:off x="8676242" y="4526776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 rot="10800000" flipH="1">
              <a:off x="8923625" y="2881125"/>
              <a:ext cx="442500" cy="441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3"/>
          <p:cNvGrpSpPr/>
          <p:nvPr/>
        </p:nvGrpSpPr>
        <p:grpSpPr>
          <a:xfrm flipH="1">
            <a:off x="-1010625" y="-999925"/>
            <a:ext cx="11040250" cy="6556850"/>
            <a:chOff x="-1010625" y="-999925"/>
            <a:chExt cx="11040250" cy="6556850"/>
          </a:xfrm>
        </p:grpSpPr>
        <p:sp>
          <p:nvSpPr>
            <p:cNvPr id="232" name="Google Shape;232;p23"/>
            <p:cNvSpPr/>
            <p:nvPr/>
          </p:nvSpPr>
          <p:spPr>
            <a:xfrm rot="5400000">
              <a:off x="-101062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 rot="5400000">
              <a:off x="-706726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 rot="5400000">
              <a:off x="-53475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228400" y="445025"/>
            <a:ext cx="66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584575" y="2861200"/>
            <a:ext cx="25812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978321" y="2861200"/>
            <a:ext cx="25812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695275" y="2578600"/>
            <a:ext cx="23598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5089021" y="2578600"/>
            <a:ext cx="23598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-970225" y="-657835"/>
            <a:ext cx="11083850" cy="6893035"/>
            <a:chOff x="-970225" y="-657835"/>
            <a:chExt cx="11083850" cy="6893035"/>
          </a:xfrm>
        </p:grpSpPr>
        <p:sp>
          <p:nvSpPr>
            <p:cNvPr id="46" name="Google Shape;46;p5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6"/>
          <p:cNvGrpSpPr/>
          <p:nvPr/>
        </p:nvGrpSpPr>
        <p:grpSpPr>
          <a:xfrm>
            <a:off x="-1010625" y="-999925"/>
            <a:ext cx="11040250" cy="6556850"/>
            <a:chOff x="-1010625" y="-999925"/>
            <a:chExt cx="11040250" cy="6556850"/>
          </a:xfrm>
        </p:grpSpPr>
        <p:sp>
          <p:nvSpPr>
            <p:cNvPr id="53" name="Google Shape;53;p6"/>
            <p:cNvSpPr/>
            <p:nvPr/>
          </p:nvSpPr>
          <p:spPr>
            <a:xfrm rot="5400000">
              <a:off x="-101062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 rot="5400000">
              <a:off x="-706726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-53475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97500" y="1770600"/>
            <a:ext cx="3126300" cy="25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370150" y="2978250"/>
            <a:ext cx="44037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1831275" y="1583975"/>
            <a:ext cx="5323500" cy="17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526325" y="-1308075"/>
            <a:ext cx="10711245" cy="7261393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709550" y="2492391"/>
            <a:ext cx="38625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1066400" y="3263700"/>
            <a:ext cx="31488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 flipH="1">
            <a:off x="-1010625" y="-999925"/>
            <a:ext cx="11040250" cy="6556850"/>
            <a:chOff x="-1010625" y="-999925"/>
            <a:chExt cx="11040250" cy="6556850"/>
          </a:xfrm>
        </p:grpSpPr>
        <p:sp>
          <p:nvSpPr>
            <p:cNvPr id="82" name="Google Shape;82;p9"/>
            <p:cNvSpPr/>
            <p:nvPr/>
          </p:nvSpPr>
          <p:spPr>
            <a:xfrm rot="5400000">
              <a:off x="-101062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 rot="5400000">
              <a:off x="-706726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 rot="5400000">
              <a:off x="-53475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754625" y="39003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24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928950" y="1106125"/>
            <a:ext cx="7286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8400" y="445025"/>
            <a:ext cx="668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8400" y="1490075"/>
            <a:ext cx="6687300" cy="25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7"/>
          <p:cNvGrpSpPr/>
          <p:nvPr/>
        </p:nvGrpSpPr>
        <p:grpSpPr>
          <a:xfrm rot="453035">
            <a:off x="121796" y="50825"/>
            <a:ext cx="826693" cy="804785"/>
            <a:chOff x="1702688" y="1359262"/>
            <a:chExt cx="519674" cy="648887"/>
          </a:xfrm>
        </p:grpSpPr>
        <p:sp>
          <p:nvSpPr>
            <p:cNvPr id="267" name="Google Shape;267;p27"/>
            <p:cNvSpPr/>
            <p:nvPr/>
          </p:nvSpPr>
          <p:spPr>
            <a:xfrm>
              <a:off x="1702688" y="1792926"/>
              <a:ext cx="73402" cy="71197"/>
            </a:xfrm>
            <a:custGeom>
              <a:avLst/>
              <a:gdLst/>
              <a:ahLst/>
              <a:cxnLst/>
              <a:rect l="l" t="t" r="r" b="b"/>
              <a:pathLst>
                <a:path w="1665" h="1615" extrusionOk="0">
                  <a:moveTo>
                    <a:pt x="399" y="0"/>
                  </a:moveTo>
                  <a:cubicBezTo>
                    <a:pt x="389" y="0"/>
                    <a:pt x="379" y="3"/>
                    <a:pt x="370" y="8"/>
                  </a:cubicBezTo>
                  <a:cubicBezTo>
                    <a:pt x="346" y="19"/>
                    <a:pt x="334" y="55"/>
                    <a:pt x="346" y="79"/>
                  </a:cubicBezTo>
                  <a:lnTo>
                    <a:pt x="477" y="317"/>
                  </a:lnTo>
                  <a:cubicBezTo>
                    <a:pt x="429" y="341"/>
                    <a:pt x="394" y="389"/>
                    <a:pt x="370" y="436"/>
                  </a:cubicBezTo>
                  <a:lnTo>
                    <a:pt x="72" y="424"/>
                  </a:lnTo>
                  <a:cubicBezTo>
                    <a:pt x="13" y="424"/>
                    <a:pt x="1" y="508"/>
                    <a:pt x="60" y="519"/>
                  </a:cubicBezTo>
                  <a:lnTo>
                    <a:pt x="346" y="543"/>
                  </a:lnTo>
                  <a:cubicBezTo>
                    <a:pt x="334" y="579"/>
                    <a:pt x="334" y="615"/>
                    <a:pt x="346" y="650"/>
                  </a:cubicBezTo>
                  <a:cubicBezTo>
                    <a:pt x="377" y="785"/>
                    <a:pt x="507" y="884"/>
                    <a:pt x="650" y="884"/>
                  </a:cubicBezTo>
                  <a:cubicBezTo>
                    <a:pt x="672" y="884"/>
                    <a:pt x="693" y="881"/>
                    <a:pt x="715" y="877"/>
                  </a:cubicBezTo>
                  <a:cubicBezTo>
                    <a:pt x="715" y="877"/>
                    <a:pt x="715" y="889"/>
                    <a:pt x="715" y="900"/>
                  </a:cubicBezTo>
                  <a:cubicBezTo>
                    <a:pt x="376" y="1017"/>
                    <a:pt x="499" y="1483"/>
                    <a:pt x="799" y="1483"/>
                  </a:cubicBezTo>
                  <a:cubicBezTo>
                    <a:pt x="836" y="1483"/>
                    <a:pt x="876" y="1476"/>
                    <a:pt x="918" y="1460"/>
                  </a:cubicBezTo>
                  <a:cubicBezTo>
                    <a:pt x="965" y="1448"/>
                    <a:pt x="1025" y="1424"/>
                    <a:pt x="1060" y="1377"/>
                  </a:cubicBezTo>
                  <a:lnTo>
                    <a:pt x="1334" y="1603"/>
                  </a:lnTo>
                  <a:cubicBezTo>
                    <a:pt x="1346" y="1603"/>
                    <a:pt x="1358" y="1615"/>
                    <a:pt x="1370" y="1615"/>
                  </a:cubicBezTo>
                  <a:cubicBezTo>
                    <a:pt x="1382" y="1615"/>
                    <a:pt x="1394" y="1603"/>
                    <a:pt x="1406" y="1591"/>
                  </a:cubicBezTo>
                  <a:cubicBezTo>
                    <a:pt x="1418" y="1579"/>
                    <a:pt x="1418" y="1543"/>
                    <a:pt x="1406" y="1531"/>
                  </a:cubicBezTo>
                  <a:lnTo>
                    <a:pt x="1120" y="1293"/>
                  </a:lnTo>
                  <a:cubicBezTo>
                    <a:pt x="1132" y="1281"/>
                    <a:pt x="1132" y="1258"/>
                    <a:pt x="1144" y="1246"/>
                  </a:cubicBezTo>
                  <a:lnTo>
                    <a:pt x="1525" y="1305"/>
                  </a:lnTo>
                  <a:lnTo>
                    <a:pt x="1537" y="1305"/>
                  </a:lnTo>
                  <a:cubicBezTo>
                    <a:pt x="1561" y="1305"/>
                    <a:pt x="1572" y="1293"/>
                    <a:pt x="1584" y="1270"/>
                  </a:cubicBezTo>
                  <a:cubicBezTo>
                    <a:pt x="1584" y="1246"/>
                    <a:pt x="1572" y="1222"/>
                    <a:pt x="1537" y="1210"/>
                  </a:cubicBezTo>
                  <a:lnTo>
                    <a:pt x="1144" y="1150"/>
                  </a:lnTo>
                  <a:cubicBezTo>
                    <a:pt x="1144" y="1127"/>
                    <a:pt x="1144" y="1115"/>
                    <a:pt x="1144" y="1103"/>
                  </a:cubicBezTo>
                  <a:cubicBezTo>
                    <a:pt x="1144" y="1067"/>
                    <a:pt x="1132" y="1043"/>
                    <a:pt x="1108" y="1020"/>
                  </a:cubicBezTo>
                  <a:cubicBezTo>
                    <a:pt x="1144" y="996"/>
                    <a:pt x="1168" y="960"/>
                    <a:pt x="1180" y="924"/>
                  </a:cubicBezTo>
                  <a:lnTo>
                    <a:pt x="1537" y="1031"/>
                  </a:lnTo>
                  <a:lnTo>
                    <a:pt x="1561" y="1031"/>
                  </a:lnTo>
                  <a:cubicBezTo>
                    <a:pt x="1572" y="1031"/>
                    <a:pt x="1596" y="1020"/>
                    <a:pt x="1596" y="1008"/>
                  </a:cubicBezTo>
                  <a:cubicBezTo>
                    <a:pt x="1608" y="984"/>
                    <a:pt x="1596" y="948"/>
                    <a:pt x="1572" y="948"/>
                  </a:cubicBezTo>
                  <a:lnTo>
                    <a:pt x="1191" y="829"/>
                  </a:lnTo>
                  <a:cubicBezTo>
                    <a:pt x="1191" y="817"/>
                    <a:pt x="1191" y="793"/>
                    <a:pt x="1191" y="781"/>
                  </a:cubicBezTo>
                  <a:lnTo>
                    <a:pt x="1608" y="698"/>
                  </a:lnTo>
                  <a:cubicBezTo>
                    <a:pt x="1664" y="687"/>
                    <a:pt x="1646" y="602"/>
                    <a:pt x="1594" y="602"/>
                  </a:cubicBezTo>
                  <a:cubicBezTo>
                    <a:pt x="1591" y="602"/>
                    <a:pt x="1588" y="602"/>
                    <a:pt x="1584" y="603"/>
                  </a:cubicBezTo>
                  <a:lnTo>
                    <a:pt x="1180" y="698"/>
                  </a:lnTo>
                  <a:cubicBezTo>
                    <a:pt x="1168" y="698"/>
                    <a:pt x="1168" y="698"/>
                    <a:pt x="1156" y="710"/>
                  </a:cubicBezTo>
                  <a:lnTo>
                    <a:pt x="1310" y="484"/>
                  </a:lnTo>
                  <a:cubicBezTo>
                    <a:pt x="1328" y="450"/>
                    <a:pt x="1302" y="422"/>
                    <a:pt x="1273" y="422"/>
                  </a:cubicBezTo>
                  <a:cubicBezTo>
                    <a:pt x="1261" y="422"/>
                    <a:pt x="1249" y="426"/>
                    <a:pt x="1239" y="436"/>
                  </a:cubicBezTo>
                  <a:lnTo>
                    <a:pt x="1096" y="650"/>
                  </a:lnTo>
                  <a:cubicBezTo>
                    <a:pt x="1049" y="615"/>
                    <a:pt x="1001" y="603"/>
                    <a:pt x="941" y="603"/>
                  </a:cubicBezTo>
                  <a:cubicBezTo>
                    <a:pt x="953" y="567"/>
                    <a:pt x="953" y="531"/>
                    <a:pt x="941" y="496"/>
                  </a:cubicBezTo>
                  <a:cubicBezTo>
                    <a:pt x="911" y="352"/>
                    <a:pt x="783" y="262"/>
                    <a:pt x="642" y="262"/>
                  </a:cubicBezTo>
                  <a:cubicBezTo>
                    <a:pt x="619" y="262"/>
                    <a:pt x="596" y="264"/>
                    <a:pt x="572" y="269"/>
                  </a:cubicBezTo>
                  <a:lnTo>
                    <a:pt x="441" y="31"/>
                  </a:lnTo>
                  <a:cubicBezTo>
                    <a:pt x="434" y="9"/>
                    <a:pt x="417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749948" y="1801567"/>
              <a:ext cx="13137" cy="12256"/>
            </a:xfrm>
            <a:custGeom>
              <a:avLst/>
              <a:gdLst/>
              <a:ahLst/>
              <a:cxnLst/>
              <a:rect l="l" t="t" r="r" b="b"/>
              <a:pathLst>
                <a:path w="298" h="278" extrusionOk="0">
                  <a:moveTo>
                    <a:pt x="209" y="0"/>
                  </a:moveTo>
                  <a:cubicBezTo>
                    <a:pt x="195" y="0"/>
                    <a:pt x="177" y="5"/>
                    <a:pt x="155" y="14"/>
                  </a:cubicBezTo>
                  <a:cubicBezTo>
                    <a:pt x="72" y="38"/>
                    <a:pt x="0" y="73"/>
                    <a:pt x="24" y="157"/>
                  </a:cubicBezTo>
                  <a:cubicBezTo>
                    <a:pt x="35" y="232"/>
                    <a:pt x="103" y="278"/>
                    <a:pt x="186" y="278"/>
                  </a:cubicBezTo>
                  <a:cubicBezTo>
                    <a:pt x="195" y="278"/>
                    <a:pt x="205" y="277"/>
                    <a:pt x="215" y="276"/>
                  </a:cubicBezTo>
                  <a:cubicBezTo>
                    <a:pt x="298" y="252"/>
                    <a:pt x="298" y="193"/>
                    <a:pt x="274" y="97"/>
                  </a:cubicBezTo>
                  <a:cubicBezTo>
                    <a:pt x="265" y="36"/>
                    <a:pt x="250" y="0"/>
                    <a:pt x="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1734915" y="1706343"/>
              <a:ext cx="70712" cy="74856"/>
            </a:xfrm>
            <a:custGeom>
              <a:avLst/>
              <a:gdLst/>
              <a:ahLst/>
              <a:cxnLst/>
              <a:rect l="l" t="t" r="r" b="b"/>
              <a:pathLst>
                <a:path w="1604" h="1698" extrusionOk="0">
                  <a:moveTo>
                    <a:pt x="442" y="0"/>
                  </a:moveTo>
                  <a:cubicBezTo>
                    <a:pt x="413" y="0"/>
                    <a:pt x="381" y="28"/>
                    <a:pt x="389" y="67"/>
                  </a:cubicBezTo>
                  <a:lnTo>
                    <a:pt x="496" y="317"/>
                  </a:lnTo>
                  <a:cubicBezTo>
                    <a:pt x="449" y="340"/>
                    <a:pt x="413" y="376"/>
                    <a:pt x="377" y="436"/>
                  </a:cubicBezTo>
                  <a:lnTo>
                    <a:pt x="79" y="388"/>
                  </a:lnTo>
                  <a:cubicBezTo>
                    <a:pt x="75" y="387"/>
                    <a:pt x="71" y="387"/>
                    <a:pt x="67" y="387"/>
                  </a:cubicBezTo>
                  <a:cubicBezTo>
                    <a:pt x="7" y="387"/>
                    <a:pt x="0" y="472"/>
                    <a:pt x="68" y="483"/>
                  </a:cubicBezTo>
                  <a:lnTo>
                    <a:pt x="341" y="531"/>
                  </a:lnTo>
                  <a:cubicBezTo>
                    <a:pt x="329" y="567"/>
                    <a:pt x="329" y="602"/>
                    <a:pt x="341" y="638"/>
                  </a:cubicBezTo>
                  <a:cubicBezTo>
                    <a:pt x="364" y="785"/>
                    <a:pt x="494" y="889"/>
                    <a:pt x="639" y="889"/>
                  </a:cubicBezTo>
                  <a:cubicBezTo>
                    <a:pt x="647" y="889"/>
                    <a:pt x="655" y="889"/>
                    <a:pt x="663" y="888"/>
                  </a:cubicBezTo>
                  <a:cubicBezTo>
                    <a:pt x="663" y="912"/>
                    <a:pt x="663" y="924"/>
                    <a:pt x="663" y="936"/>
                  </a:cubicBezTo>
                  <a:cubicBezTo>
                    <a:pt x="340" y="1092"/>
                    <a:pt x="516" y="1514"/>
                    <a:pt x="787" y="1514"/>
                  </a:cubicBezTo>
                  <a:cubicBezTo>
                    <a:pt x="845" y="1514"/>
                    <a:pt x="909" y="1494"/>
                    <a:pt x="972" y="1448"/>
                  </a:cubicBezTo>
                  <a:lnTo>
                    <a:pt x="1222" y="1686"/>
                  </a:lnTo>
                  <a:cubicBezTo>
                    <a:pt x="1234" y="1698"/>
                    <a:pt x="1246" y="1698"/>
                    <a:pt x="1258" y="1698"/>
                  </a:cubicBezTo>
                  <a:cubicBezTo>
                    <a:pt x="1270" y="1698"/>
                    <a:pt x="1282" y="1698"/>
                    <a:pt x="1294" y="1686"/>
                  </a:cubicBezTo>
                  <a:cubicBezTo>
                    <a:pt x="1306" y="1674"/>
                    <a:pt x="1306" y="1638"/>
                    <a:pt x="1294" y="1614"/>
                  </a:cubicBezTo>
                  <a:lnTo>
                    <a:pt x="1032" y="1364"/>
                  </a:lnTo>
                  <a:cubicBezTo>
                    <a:pt x="1044" y="1352"/>
                    <a:pt x="1044" y="1329"/>
                    <a:pt x="1056" y="1317"/>
                  </a:cubicBezTo>
                  <a:lnTo>
                    <a:pt x="1437" y="1412"/>
                  </a:lnTo>
                  <a:lnTo>
                    <a:pt x="1449" y="1412"/>
                  </a:lnTo>
                  <a:cubicBezTo>
                    <a:pt x="1508" y="1412"/>
                    <a:pt x="1520" y="1329"/>
                    <a:pt x="1461" y="1317"/>
                  </a:cubicBezTo>
                  <a:lnTo>
                    <a:pt x="1068" y="1221"/>
                  </a:lnTo>
                  <a:cubicBezTo>
                    <a:pt x="1068" y="1210"/>
                    <a:pt x="1068" y="1186"/>
                    <a:pt x="1068" y="1174"/>
                  </a:cubicBezTo>
                  <a:cubicBezTo>
                    <a:pt x="1068" y="1138"/>
                    <a:pt x="1056" y="1114"/>
                    <a:pt x="1044" y="1090"/>
                  </a:cubicBezTo>
                  <a:cubicBezTo>
                    <a:pt x="1080" y="1067"/>
                    <a:pt x="1103" y="1031"/>
                    <a:pt x="1115" y="995"/>
                  </a:cubicBezTo>
                  <a:lnTo>
                    <a:pt x="1472" y="1150"/>
                  </a:lnTo>
                  <a:lnTo>
                    <a:pt x="1484" y="1150"/>
                  </a:lnTo>
                  <a:cubicBezTo>
                    <a:pt x="1508" y="1150"/>
                    <a:pt x="1520" y="1138"/>
                    <a:pt x="1532" y="1114"/>
                  </a:cubicBezTo>
                  <a:cubicBezTo>
                    <a:pt x="1544" y="1090"/>
                    <a:pt x="1532" y="1067"/>
                    <a:pt x="1508" y="1055"/>
                  </a:cubicBezTo>
                  <a:lnTo>
                    <a:pt x="1139" y="912"/>
                  </a:lnTo>
                  <a:cubicBezTo>
                    <a:pt x="1139" y="888"/>
                    <a:pt x="1139" y="876"/>
                    <a:pt x="1139" y="864"/>
                  </a:cubicBezTo>
                  <a:lnTo>
                    <a:pt x="1556" y="805"/>
                  </a:lnTo>
                  <a:cubicBezTo>
                    <a:pt x="1592" y="805"/>
                    <a:pt x="1603" y="781"/>
                    <a:pt x="1603" y="757"/>
                  </a:cubicBezTo>
                  <a:cubicBezTo>
                    <a:pt x="1592" y="733"/>
                    <a:pt x="1568" y="721"/>
                    <a:pt x="1544" y="721"/>
                  </a:cubicBezTo>
                  <a:lnTo>
                    <a:pt x="1127" y="781"/>
                  </a:lnTo>
                  <a:cubicBezTo>
                    <a:pt x="1126" y="781"/>
                    <a:pt x="1125" y="781"/>
                    <a:pt x="1125" y="781"/>
                  </a:cubicBezTo>
                  <a:lnTo>
                    <a:pt x="1125" y="781"/>
                  </a:lnTo>
                  <a:lnTo>
                    <a:pt x="1282" y="578"/>
                  </a:lnTo>
                  <a:cubicBezTo>
                    <a:pt x="1306" y="555"/>
                    <a:pt x="1306" y="531"/>
                    <a:pt x="1282" y="519"/>
                  </a:cubicBezTo>
                  <a:cubicBezTo>
                    <a:pt x="1276" y="513"/>
                    <a:pt x="1267" y="510"/>
                    <a:pt x="1258" y="510"/>
                  </a:cubicBezTo>
                  <a:cubicBezTo>
                    <a:pt x="1249" y="510"/>
                    <a:pt x="1240" y="513"/>
                    <a:pt x="1234" y="519"/>
                  </a:cubicBezTo>
                  <a:lnTo>
                    <a:pt x="1068" y="721"/>
                  </a:lnTo>
                  <a:cubicBezTo>
                    <a:pt x="1032" y="698"/>
                    <a:pt x="996" y="674"/>
                    <a:pt x="949" y="662"/>
                  </a:cubicBezTo>
                  <a:cubicBezTo>
                    <a:pt x="960" y="626"/>
                    <a:pt x="960" y="578"/>
                    <a:pt x="949" y="543"/>
                  </a:cubicBezTo>
                  <a:cubicBezTo>
                    <a:pt x="927" y="390"/>
                    <a:pt x="796" y="278"/>
                    <a:pt x="646" y="278"/>
                  </a:cubicBezTo>
                  <a:cubicBezTo>
                    <a:pt x="632" y="278"/>
                    <a:pt x="618" y="279"/>
                    <a:pt x="603" y="281"/>
                  </a:cubicBezTo>
                  <a:lnTo>
                    <a:pt x="484" y="31"/>
                  </a:lnTo>
                  <a:cubicBezTo>
                    <a:pt x="476" y="9"/>
                    <a:pt x="45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781424" y="1719613"/>
              <a:ext cx="13181" cy="11815"/>
            </a:xfrm>
            <a:custGeom>
              <a:avLst/>
              <a:gdLst/>
              <a:ahLst/>
              <a:cxnLst/>
              <a:rect l="l" t="t" r="r" b="b"/>
              <a:pathLst>
                <a:path w="299" h="268" extrusionOk="0">
                  <a:moveTo>
                    <a:pt x="202" y="1"/>
                  </a:moveTo>
                  <a:cubicBezTo>
                    <a:pt x="192" y="1"/>
                    <a:pt x="181" y="2"/>
                    <a:pt x="167" y="4"/>
                  </a:cubicBezTo>
                  <a:cubicBezTo>
                    <a:pt x="84" y="16"/>
                    <a:pt x="1" y="39"/>
                    <a:pt x="13" y="123"/>
                  </a:cubicBezTo>
                  <a:cubicBezTo>
                    <a:pt x="24" y="210"/>
                    <a:pt x="94" y="267"/>
                    <a:pt x="179" y="267"/>
                  </a:cubicBezTo>
                  <a:cubicBezTo>
                    <a:pt x="187" y="267"/>
                    <a:pt x="195" y="267"/>
                    <a:pt x="203" y="266"/>
                  </a:cubicBezTo>
                  <a:cubicBezTo>
                    <a:pt x="275" y="242"/>
                    <a:pt x="298" y="182"/>
                    <a:pt x="275" y="99"/>
                  </a:cubicBezTo>
                  <a:cubicBezTo>
                    <a:pt x="265" y="29"/>
                    <a:pt x="25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1763085" y="1626109"/>
              <a:ext cx="69302" cy="78471"/>
            </a:xfrm>
            <a:custGeom>
              <a:avLst/>
              <a:gdLst/>
              <a:ahLst/>
              <a:cxnLst/>
              <a:rect l="l" t="t" r="r" b="b"/>
              <a:pathLst>
                <a:path w="1572" h="1780" extrusionOk="0">
                  <a:moveTo>
                    <a:pt x="453" y="1"/>
                  </a:moveTo>
                  <a:cubicBezTo>
                    <a:pt x="446" y="1"/>
                    <a:pt x="438" y="2"/>
                    <a:pt x="429" y="5"/>
                  </a:cubicBezTo>
                  <a:cubicBezTo>
                    <a:pt x="405" y="17"/>
                    <a:pt x="393" y="41"/>
                    <a:pt x="405" y="77"/>
                  </a:cubicBezTo>
                  <a:lnTo>
                    <a:pt x="488" y="327"/>
                  </a:lnTo>
                  <a:cubicBezTo>
                    <a:pt x="441" y="351"/>
                    <a:pt x="393" y="386"/>
                    <a:pt x="357" y="434"/>
                  </a:cubicBezTo>
                  <a:lnTo>
                    <a:pt x="71" y="363"/>
                  </a:lnTo>
                  <a:cubicBezTo>
                    <a:pt x="65" y="360"/>
                    <a:pt x="59" y="359"/>
                    <a:pt x="53" y="359"/>
                  </a:cubicBezTo>
                  <a:cubicBezTo>
                    <a:pt x="27" y="359"/>
                    <a:pt x="10" y="379"/>
                    <a:pt x="0" y="398"/>
                  </a:cubicBezTo>
                  <a:cubicBezTo>
                    <a:pt x="0" y="434"/>
                    <a:pt x="12" y="458"/>
                    <a:pt x="48" y="470"/>
                  </a:cubicBezTo>
                  <a:lnTo>
                    <a:pt x="310" y="529"/>
                  </a:lnTo>
                  <a:cubicBezTo>
                    <a:pt x="298" y="565"/>
                    <a:pt x="298" y="601"/>
                    <a:pt x="298" y="636"/>
                  </a:cubicBezTo>
                  <a:cubicBezTo>
                    <a:pt x="310" y="791"/>
                    <a:pt x="452" y="922"/>
                    <a:pt x="619" y="922"/>
                  </a:cubicBezTo>
                  <a:cubicBezTo>
                    <a:pt x="619" y="934"/>
                    <a:pt x="619" y="946"/>
                    <a:pt x="619" y="958"/>
                  </a:cubicBezTo>
                  <a:cubicBezTo>
                    <a:pt x="248" y="1025"/>
                    <a:pt x="323" y="1559"/>
                    <a:pt x="663" y="1559"/>
                  </a:cubicBezTo>
                  <a:cubicBezTo>
                    <a:pt x="683" y="1559"/>
                    <a:pt x="704" y="1557"/>
                    <a:pt x="726" y="1553"/>
                  </a:cubicBezTo>
                  <a:cubicBezTo>
                    <a:pt x="786" y="1553"/>
                    <a:pt x="845" y="1529"/>
                    <a:pt x="893" y="1494"/>
                  </a:cubicBezTo>
                  <a:lnTo>
                    <a:pt x="1119" y="1756"/>
                  </a:lnTo>
                  <a:cubicBezTo>
                    <a:pt x="1131" y="1767"/>
                    <a:pt x="1143" y="1779"/>
                    <a:pt x="1155" y="1779"/>
                  </a:cubicBezTo>
                  <a:cubicBezTo>
                    <a:pt x="1167" y="1779"/>
                    <a:pt x="1179" y="1767"/>
                    <a:pt x="1191" y="1767"/>
                  </a:cubicBezTo>
                  <a:cubicBezTo>
                    <a:pt x="1203" y="1744"/>
                    <a:pt x="1203" y="1708"/>
                    <a:pt x="1191" y="1696"/>
                  </a:cubicBezTo>
                  <a:lnTo>
                    <a:pt x="964" y="1434"/>
                  </a:lnTo>
                  <a:cubicBezTo>
                    <a:pt x="964" y="1422"/>
                    <a:pt x="976" y="1398"/>
                    <a:pt x="988" y="1386"/>
                  </a:cubicBezTo>
                  <a:lnTo>
                    <a:pt x="1357" y="1506"/>
                  </a:lnTo>
                  <a:lnTo>
                    <a:pt x="1369" y="1506"/>
                  </a:lnTo>
                  <a:cubicBezTo>
                    <a:pt x="1393" y="1506"/>
                    <a:pt x="1417" y="1494"/>
                    <a:pt x="1417" y="1470"/>
                  </a:cubicBezTo>
                  <a:cubicBezTo>
                    <a:pt x="1429" y="1446"/>
                    <a:pt x="1417" y="1422"/>
                    <a:pt x="1393" y="1410"/>
                  </a:cubicBezTo>
                  <a:lnTo>
                    <a:pt x="1012" y="1291"/>
                  </a:lnTo>
                  <a:lnTo>
                    <a:pt x="1012" y="1244"/>
                  </a:lnTo>
                  <a:cubicBezTo>
                    <a:pt x="1012" y="1208"/>
                    <a:pt x="1000" y="1184"/>
                    <a:pt x="988" y="1148"/>
                  </a:cubicBezTo>
                  <a:cubicBezTo>
                    <a:pt x="1024" y="1136"/>
                    <a:pt x="1048" y="1101"/>
                    <a:pt x="1072" y="1065"/>
                  </a:cubicBezTo>
                  <a:lnTo>
                    <a:pt x="1405" y="1244"/>
                  </a:lnTo>
                  <a:lnTo>
                    <a:pt x="1429" y="1244"/>
                  </a:lnTo>
                  <a:cubicBezTo>
                    <a:pt x="1476" y="1244"/>
                    <a:pt x="1488" y="1172"/>
                    <a:pt x="1453" y="1148"/>
                  </a:cubicBezTo>
                  <a:lnTo>
                    <a:pt x="1107" y="970"/>
                  </a:lnTo>
                  <a:cubicBezTo>
                    <a:pt x="1107" y="958"/>
                    <a:pt x="1107" y="946"/>
                    <a:pt x="1107" y="934"/>
                  </a:cubicBezTo>
                  <a:lnTo>
                    <a:pt x="1524" y="910"/>
                  </a:lnTo>
                  <a:cubicBezTo>
                    <a:pt x="1548" y="910"/>
                    <a:pt x="1572" y="886"/>
                    <a:pt x="1572" y="863"/>
                  </a:cubicBezTo>
                  <a:cubicBezTo>
                    <a:pt x="1562" y="843"/>
                    <a:pt x="1544" y="824"/>
                    <a:pt x="1525" y="824"/>
                  </a:cubicBezTo>
                  <a:cubicBezTo>
                    <a:pt x="1521" y="824"/>
                    <a:pt x="1516" y="825"/>
                    <a:pt x="1512" y="827"/>
                  </a:cubicBezTo>
                  <a:lnTo>
                    <a:pt x="1095" y="851"/>
                  </a:lnTo>
                  <a:lnTo>
                    <a:pt x="1083" y="851"/>
                  </a:lnTo>
                  <a:lnTo>
                    <a:pt x="1274" y="648"/>
                  </a:lnTo>
                  <a:cubicBezTo>
                    <a:pt x="1286" y="624"/>
                    <a:pt x="1286" y="601"/>
                    <a:pt x="1274" y="589"/>
                  </a:cubicBezTo>
                  <a:cubicBezTo>
                    <a:pt x="1262" y="583"/>
                    <a:pt x="1250" y="580"/>
                    <a:pt x="1240" y="580"/>
                  </a:cubicBezTo>
                  <a:cubicBezTo>
                    <a:pt x="1229" y="580"/>
                    <a:pt x="1220" y="583"/>
                    <a:pt x="1214" y="589"/>
                  </a:cubicBezTo>
                  <a:lnTo>
                    <a:pt x="1036" y="779"/>
                  </a:lnTo>
                  <a:cubicBezTo>
                    <a:pt x="1000" y="744"/>
                    <a:pt x="953" y="720"/>
                    <a:pt x="905" y="708"/>
                  </a:cubicBezTo>
                  <a:cubicBezTo>
                    <a:pt x="917" y="672"/>
                    <a:pt x="917" y="624"/>
                    <a:pt x="917" y="589"/>
                  </a:cubicBezTo>
                  <a:cubicBezTo>
                    <a:pt x="905" y="429"/>
                    <a:pt x="774" y="302"/>
                    <a:pt x="616" y="302"/>
                  </a:cubicBezTo>
                  <a:cubicBezTo>
                    <a:pt x="609" y="302"/>
                    <a:pt x="602" y="302"/>
                    <a:pt x="595" y="303"/>
                  </a:cubicBezTo>
                  <a:lnTo>
                    <a:pt x="500" y="41"/>
                  </a:lnTo>
                  <a:cubicBezTo>
                    <a:pt x="491" y="14"/>
                    <a:pt x="476" y="1"/>
                    <a:pt x="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1809771" y="1642508"/>
              <a:ext cx="12123" cy="11683"/>
            </a:xfrm>
            <a:custGeom>
              <a:avLst/>
              <a:gdLst/>
              <a:ahLst/>
              <a:cxnLst/>
              <a:rect l="l" t="t" r="r" b="b"/>
              <a:pathLst>
                <a:path w="275" h="265" extrusionOk="0">
                  <a:moveTo>
                    <a:pt x="184" y="0"/>
                  </a:moveTo>
                  <a:cubicBezTo>
                    <a:pt x="175" y="0"/>
                    <a:pt x="166" y="1"/>
                    <a:pt x="155" y="2"/>
                  </a:cubicBezTo>
                  <a:cubicBezTo>
                    <a:pt x="72" y="2"/>
                    <a:pt x="1" y="26"/>
                    <a:pt x="13" y="110"/>
                  </a:cubicBezTo>
                  <a:cubicBezTo>
                    <a:pt x="13" y="205"/>
                    <a:pt x="84" y="264"/>
                    <a:pt x="179" y="264"/>
                  </a:cubicBezTo>
                  <a:cubicBezTo>
                    <a:pt x="263" y="252"/>
                    <a:pt x="275" y="193"/>
                    <a:pt x="275" y="110"/>
                  </a:cubicBezTo>
                  <a:cubicBezTo>
                    <a:pt x="264" y="37"/>
                    <a:pt x="245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861218" y="1435706"/>
              <a:ext cx="33637" cy="32711"/>
            </a:xfrm>
            <a:custGeom>
              <a:avLst/>
              <a:gdLst/>
              <a:ahLst/>
              <a:cxnLst/>
              <a:rect l="l" t="t" r="r" b="b"/>
              <a:pathLst>
                <a:path w="763" h="742" extrusionOk="0">
                  <a:moveTo>
                    <a:pt x="414" y="0"/>
                  </a:moveTo>
                  <a:cubicBezTo>
                    <a:pt x="205" y="0"/>
                    <a:pt x="23" y="53"/>
                    <a:pt x="12" y="276"/>
                  </a:cubicBezTo>
                  <a:cubicBezTo>
                    <a:pt x="0" y="514"/>
                    <a:pt x="191" y="717"/>
                    <a:pt x="429" y="741"/>
                  </a:cubicBezTo>
                  <a:cubicBezTo>
                    <a:pt x="437" y="741"/>
                    <a:pt x="445" y="741"/>
                    <a:pt x="452" y="741"/>
                  </a:cubicBezTo>
                  <a:cubicBezTo>
                    <a:pt x="683" y="741"/>
                    <a:pt x="739" y="566"/>
                    <a:pt x="751" y="336"/>
                  </a:cubicBezTo>
                  <a:cubicBezTo>
                    <a:pt x="762" y="86"/>
                    <a:pt x="727" y="14"/>
                    <a:pt x="489" y="2"/>
                  </a:cubicBezTo>
                  <a:cubicBezTo>
                    <a:pt x="464" y="1"/>
                    <a:pt x="439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1751006" y="1359262"/>
              <a:ext cx="136796" cy="216810"/>
            </a:xfrm>
            <a:custGeom>
              <a:avLst/>
              <a:gdLst/>
              <a:ahLst/>
              <a:cxnLst/>
              <a:rect l="l" t="t" r="r" b="b"/>
              <a:pathLst>
                <a:path w="3103" h="4918" extrusionOk="0">
                  <a:moveTo>
                    <a:pt x="1074" y="1"/>
                  </a:moveTo>
                  <a:cubicBezTo>
                    <a:pt x="1036" y="1"/>
                    <a:pt x="1006" y="23"/>
                    <a:pt x="988" y="58"/>
                  </a:cubicBezTo>
                  <a:cubicBezTo>
                    <a:pt x="881" y="296"/>
                    <a:pt x="869" y="558"/>
                    <a:pt x="941" y="808"/>
                  </a:cubicBezTo>
                  <a:cubicBezTo>
                    <a:pt x="822" y="867"/>
                    <a:pt x="715" y="939"/>
                    <a:pt x="631" y="1034"/>
                  </a:cubicBezTo>
                  <a:cubicBezTo>
                    <a:pt x="417" y="867"/>
                    <a:pt x="226" y="617"/>
                    <a:pt x="357" y="343"/>
                  </a:cubicBezTo>
                  <a:cubicBezTo>
                    <a:pt x="381" y="274"/>
                    <a:pt x="323" y="219"/>
                    <a:pt x="264" y="219"/>
                  </a:cubicBezTo>
                  <a:cubicBezTo>
                    <a:pt x="232" y="219"/>
                    <a:pt x="200" y="235"/>
                    <a:pt x="179" y="272"/>
                  </a:cubicBezTo>
                  <a:cubicBezTo>
                    <a:pt x="0" y="641"/>
                    <a:pt x="250" y="974"/>
                    <a:pt x="512" y="1189"/>
                  </a:cubicBezTo>
                  <a:cubicBezTo>
                    <a:pt x="119" y="1832"/>
                    <a:pt x="560" y="2665"/>
                    <a:pt x="1310" y="2701"/>
                  </a:cubicBezTo>
                  <a:lnTo>
                    <a:pt x="1334" y="2701"/>
                  </a:lnTo>
                  <a:cubicBezTo>
                    <a:pt x="1334" y="2748"/>
                    <a:pt x="1334" y="2796"/>
                    <a:pt x="1346" y="2844"/>
                  </a:cubicBezTo>
                  <a:cubicBezTo>
                    <a:pt x="1298" y="2867"/>
                    <a:pt x="1250" y="2903"/>
                    <a:pt x="1215" y="2927"/>
                  </a:cubicBezTo>
                  <a:cubicBezTo>
                    <a:pt x="834" y="3165"/>
                    <a:pt x="715" y="3677"/>
                    <a:pt x="953" y="4058"/>
                  </a:cubicBezTo>
                  <a:cubicBezTo>
                    <a:pt x="1110" y="4268"/>
                    <a:pt x="1352" y="4379"/>
                    <a:pt x="1596" y="4379"/>
                  </a:cubicBezTo>
                  <a:cubicBezTo>
                    <a:pt x="1740" y="4379"/>
                    <a:pt x="1884" y="4340"/>
                    <a:pt x="2012" y="4260"/>
                  </a:cubicBezTo>
                  <a:cubicBezTo>
                    <a:pt x="2239" y="4368"/>
                    <a:pt x="2370" y="4594"/>
                    <a:pt x="2358" y="4832"/>
                  </a:cubicBezTo>
                  <a:cubicBezTo>
                    <a:pt x="2358" y="4875"/>
                    <a:pt x="2396" y="4917"/>
                    <a:pt x="2438" y="4917"/>
                  </a:cubicBezTo>
                  <a:cubicBezTo>
                    <a:pt x="2443" y="4917"/>
                    <a:pt x="2448" y="4917"/>
                    <a:pt x="2453" y="4915"/>
                  </a:cubicBezTo>
                  <a:cubicBezTo>
                    <a:pt x="2500" y="4915"/>
                    <a:pt x="2548" y="4880"/>
                    <a:pt x="2548" y="4820"/>
                  </a:cubicBezTo>
                  <a:cubicBezTo>
                    <a:pt x="2560" y="4546"/>
                    <a:pt x="2417" y="4296"/>
                    <a:pt x="2191" y="4141"/>
                  </a:cubicBezTo>
                  <a:cubicBezTo>
                    <a:pt x="2310" y="4034"/>
                    <a:pt x="2405" y="3891"/>
                    <a:pt x="2441" y="3737"/>
                  </a:cubicBezTo>
                  <a:cubicBezTo>
                    <a:pt x="2512" y="3760"/>
                    <a:pt x="2572" y="3808"/>
                    <a:pt x="2631" y="3856"/>
                  </a:cubicBezTo>
                  <a:cubicBezTo>
                    <a:pt x="2727" y="3951"/>
                    <a:pt x="2774" y="4082"/>
                    <a:pt x="2774" y="4213"/>
                  </a:cubicBezTo>
                  <a:cubicBezTo>
                    <a:pt x="2774" y="4260"/>
                    <a:pt x="2822" y="4308"/>
                    <a:pt x="2870" y="4308"/>
                  </a:cubicBezTo>
                  <a:cubicBezTo>
                    <a:pt x="2917" y="4308"/>
                    <a:pt x="2965" y="4272"/>
                    <a:pt x="2965" y="4213"/>
                  </a:cubicBezTo>
                  <a:cubicBezTo>
                    <a:pt x="2965" y="4034"/>
                    <a:pt x="2893" y="3856"/>
                    <a:pt x="2774" y="3725"/>
                  </a:cubicBezTo>
                  <a:cubicBezTo>
                    <a:pt x="2691" y="3641"/>
                    <a:pt x="2596" y="3582"/>
                    <a:pt x="2477" y="3546"/>
                  </a:cubicBezTo>
                  <a:cubicBezTo>
                    <a:pt x="2489" y="3391"/>
                    <a:pt x="2441" y="3237"/>
                    <a:pt x="2358" y="3094"/>
                  </a:cubicBezTo>
                  <a:cubicBezTo>
                    <a:pt x="2381" y="3058"/>
                    <a:pt x="2417" y="3022"/>
                    <a:pt x="2441" y="2975"/>
                  </a:cubicBezTo>
                  <a:cubicBezTo>
                    <a:pt x="2798" y="2963"/>
                    <a:pt x="3024" y="2820"/>
                    <a:pt x="3096" y="2522"/>
                  </a:cubicBezTo>
                  <a:cubicBezTo>
                    <a:pt x="3103" y="2457"/>
                    <a:pt x="3049" y="2414"/>
                    <a:pt x="2995" y="2414"/>
                  </a:cubicBezTo>
                  <a:cubicBezTo>
                    <a:pt x="2959" y="2414"/>
                    <a:pt x="2924" y="2432"/>
                    <a:pt x="2905" y="2475"/>
                  </a:cubicBezTo>
                  <a:cubicBezTo>
                    <a:pt x="2893" y="2558"/>
                    <a:pt x="2834" y="2748"/>
                    <a:pt x="2500" y="2772"/>
                  </a:cubicBezTo>
                  <a:cubicBezTo>
                    <a:pt x="2500" y="2772"/>
                    <a:pt x="2500" y="2760"/>
                    <a:pt x="2500" y="2748"/>
                  </a:cubicBezTo>
                  <a:cubicBezTo>
                    <a:pt x="2500" y="2665"/>
                    <a:pt x="2489" y="2582"/>
                    <a:pt x="2453" y="2498"/>
                  </a:cubicBezTo>
                  <a:lnTo>
                    <a:pt x="2751" y="2415"/>
                  </a:lnTo>
                  <a:cubicBezTo>
                    <a:pt x="2878" y="2383"/>
                    <a:pt x="2844" y="2217"/>
                    <a:pt x="2741" y="2217"/>
                  </a:cubicBezTo>
                  <a:cubicBezTo>
                    <a:pt x="2729" y="2217"/>
                    <a:pt x="2717" y="2220"/>
                    <a:pt x="2703" y="2225"/>
                  </a:cubicBezTo>
                  <a:lnTo>
                    <a:pt x="2346" y="2332"/>
                  </a:lnTo>
                  <a:cubicBezTo>
                    <a:pt x="2310" y="2284"/>
                    <a:pt x="2274" y="2248"/>
                    <a:pt x="2215" y="2225"/>
                  </a:cubicBezTo>
                  <a:cubicBezTo>
                    <a:pt x="2608" y="1582"/>
                    <a:pt x="2167" y="760"/>
                    <a:pt x="1417" y="724"/>
                  </a:cubicBezTo>
                  <a:cubicBezTo>
                    <a:pt x="1391" y="721"/>
                    <a:pt x="1365" y="720"/>
                    <a:pt x="1338" y="720"/>
                  </a:cubicBezTo>
                  <a:cubicBezTo>
                    <a:pt x="1265" y="720"/>
                    <a:pt x="1189" y="731"/>
                    <a:pt x="1119" y="748"/>
                  </a:cubicBezTo>
                  <a:cubicBezTo>
                    <a:pt x="1060" y="546"/>
                    <a:pt x="1072" y="331"/>
                    <a:pt x="1167" y="141"/>
                  </a:cubicBezTo>
                  <a:cubicBezTo>
                    <a:pt x="1191" y="93"/>
                    <a:pt x="1167" y="34"/>
                    <a:pt x="1119" y="10"/>
                  </a:cubicBezTo>
                  <a:cubicBezTo>
                    <a:pt x="1103" y="4"/>
                    <a:pt x="1088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1787199" y="1434736"/>
              <a:ext cx="16840" cy="14019"/>
            </a:xfrm>
            <a:custGeom>
              <a:avLst/>
              <a:gdLst/>
              <a:ahLst/>
              <a:cxnLst/>
              <a:rect l="l" t="t" r="r" b="b"/>
              <a:pathLst>
                <a:path w="382" h="318" extrusionOk="0">
                  <a:moveTo>
                    <a:pt x="227" y="1"/>
                  </a:moveTo>
                  <a:cubicBezTo>
                    <a:pt x="72" y="1"/>
                    <a:pt x="1" y="167"/>
                    <a:pt x="108" y="274"/>
                  </a:cubicBezTo>
                  <a:cubicBezTo>
                    <a:pt x="138" y="304"/>
                    <a:pt x="176" y="318"/>
                    <a:pt x="214" y="318"/>
                  </a:cubicBezTo>
                  <a:cubicBezTo>
                    <a:pt x="298" y="318"/>
                    <a:pt x="382" y="253"/>
                    <a:pt x="382" y="155"/>
                  </a:cubicBezTo>
                  <a:cubicBezTo>
                    <a:pt x="382" y="72"/>
                    <a:pt x="310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1824495" y="1411106"/>
              <a:ext cx="16840" cy="14416"/>
            </a:xfrm>
            <a:custGeom>
              <a:avLst/>
              <a:gdLst/>
              <a:ahLst/>
              <a:cxnLst/>
              <a:rect l="l" t="t" r="r" b="b"/>
              <a:pathLst>
                <a:path w="382" h="327" extrusionOk="0">
                  <a:moveTo>
                    <a:pt x="214" y="1"/>
                  </a:moveTo>
                  <a:cubicBezTo>
                    <a:pt x="71" y="1"/>
                    <a:pt x="0" y="179"/>
                    <a:pt x="107" y="275"/>
                  </a:cubicBezTo>
                  <a:cubicBezTo>
                    <a:pt x="139" y="310"/>
                    <a:pt x="180" y="326"/>
                    <a:pt x="221" y="326"/>
                  </a:cubicBezTo>
                  <a:cubicBezTo>
                    <a:pt x="302" y="326"/>
                    <a:pt x="381" y="263"/>
                    <a:pt x="381" y="167"/>
                  </a:cubicBezTo>
                  <a:cubicBezTo>
                    <a:pt x="381" y="72"/>
                    <a:pt x="310" y="1"/>
                    <a:pt x="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1809374" y="1423582"/>
              <a:ext cx="15650" cy="13314"/>
            </a:xfrm>
            <a:custGeom>
              <a:avLst/>
              <a:gdLst/>
              <a:ahLst/>
              <a:cxnLst/>
              <a:rect l="l" t="t" r="r" b="b"/>
              <a:pathLst>
                <a:path w="355" h="302" extrusionOk="0">
                  <a:moveTo>
                    <a:pt x="268" y="1"/>
                  </a:moveTo>
                  <a:cubicBezTo>
                    <a:pt x="244" y="1"/>
                    <a:pt x="219" y="26"/>
                    <a:pt x="236" y="51"/>
                  </a:cubicBezTo>
                  <a:cubicBezTo>
                    <a:pt x="284" y="99"/>
                    <a:pt x="272" y="170"/>
                    <a:pt x="224" y="218"/>
                  </a:cubicBezTo>
                  <a:cubicBezTo>
                    <a:pt x="209" y="229"/>
                    <a:pt x="191" y="235"/>
                    <a:pt x="173" y="235"/>
                  </a:cubicBezTo>
                  <a:cubicBezTo>
                    <a:pt x="134" y="235"/>
                    <a:pt x="93" y="211"/>
                    <a:pt x="69" y="170"/>
                  </a:cubicBezTo>
                  <a:cubicBezTo>
                    <a:pt x="64" y="165"/>
                    <a:pt x="57" y="162"/>
                    <a:pt x="50" y="162"/>
                  </a:cubicBezTo>
                  <a:cubicBezTo>
                    <a:pt x="27" y="162"/>
                    <a:pt x="0" y="190"/>
                    <a:pt x="10" y="218"/>
                  </a:cubicBezTo>
                  <a:cubicBezTo>
                    <a:pt x="45" y="265"/>
                    <a:pt x="105" y="301"/>
                    <a:pt x="176" y="301"/>
                  </a:cubicBezTo>
                  <a:cubicBezTo>
                    <a:pt x="212" y="301"/>
                    <a:pt x="236" y="289"/>
                    <a:pt x="272" y="277"/>
                  </a:cubicBezTo>
                  <a:cubicBezTo>
                    <a:pt x="343" y="206"/>
                    <a:pt x="355" y="99"/>
                    <a:pt x="295" y="15"/>
                  </a:cubicBezTo>
                  <a:cubicBezTo>
                    <a:pt x="288" y="5"/>
                    <a:pt x="278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1789844" y="1449945"/>
              <a:ext cx="14195" cy="10536"/>
            </a:xfrm>
            <a:custGeom>
              <a:avLst/>
              <a:gdLst/>
              <a:ahLst/>
              <a:cxnLst/>
              <a:rect l="l" t="t" r="r" b="b"/>
              <a:pathLst>
                <a:path w="322" h="239" extrusionOk="0">
                  <a:moveTo>
                    <a:pt x="216" y="1"/>
                  </a:moveTo>
                  <a:cubicBezTo>
                    <a:pt x="182" y="1"/>
                    <a:pt x="143" y="13"/>
                    <a:pt x="107" y="37"/>
                  </a:cubicBezTo>
                  <a:cubicBezTo>
                    <a:pt x="36" y="84"/>
                    <a:pt x="0" y="156"/>
                    <a:pt x="36" y="203"/>
                  </a:cubicBezTo>
                  <a:cubicBezTo>
                    <a:pt x="54" y="227"/>
                    <a:pt x="84" y="239"/>
                    <a:pt x="118" y="239"/>
                  </a:cubicBezTo>
                  <a:cubicBezTo>
                    <a:pt x="152" y="239"/>
                    <a:pt x="191" y="227"/>
                    <a:pt x="226" y="203"/>
                  </a:cubicBezTo>
                  <a:cubicBezTo>
                    <a:pt x="298" y="156"/>
                    <a:pt x="322" y="84"/>
                    <a:pt x="298" y="37"/>
                  </a:cubicBezTo>
                  <a:cubicBezTo>
                    <a:pt x="280" y="13"/>
                    <a:pt x="250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1839705" y="1417807"/>
              <a:ext cx="16840" cy="12785"/>
            </a:xfrm>
            <a:custGeom>
              <a:avLst/>
              <a:gdLst/>
              <a:ahLst/>
              <a:cxnLst/>
              <a:rect l="l" t="t" r="r" b="b"/>
              <a:pathLst>
                <a:path w="382" h="290" extrusionOk="0">
                  <a:moveTo>
                    <a:pt x="191" y="1"/>
                  </a:moveTo>
                  <a:cubicBezTo>
                    <a:pt x="161" y="1"/>
                    <a:pt x="131" y="10"/>
                    <a:pt x="107" y="27"/>
                  </a:cubicBezTo>
                  <a:cubicBezTo>
                    <a:pt x="0" y="111"/>
                    <a:pt x="60" y="289"/>
                    <a:pt x="191" y="289"/>
                  </a:cubicBezTo>
                  <a:cubicBezTo>
                    <a:pt x="322" y="289"/>
                    <a:pt x="381" y="111"/>
                    <a:pt x="274" y="27"/>
                  </a:cubicBezTo>
                  <a:cubicBezTo>
                    <a:pt x="250" y="10"/>
                    <a:pt x="221" y="1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1733151" y="1458894"/>
              <a:ext cx="489211" cy="549255"/>
            </a:xfrm>
            <a:custGeom>
              <a:avLst/>
              <a:gdLst/>
              <a:ahLst/>
              <a:cxnLst/>
              <a:rect l="l" t="t" r="r" b="b"/>
              <a:pathLst>
                <a:path w="11097" h="12459" extrusionOk="0">
                  <a:moveTo>
                    <a:pt x="5584" y="2822"/>
                  </a:moveTo>
                  <a:cubicBezTo>
                    <a:pt x="5763" y="3524"/>
                    <a:pt x="5906" y="4096"/>
                    <a:pt x="6156" y="4882"/>
                  </a:cubicBezTo>
                  <a:lnTo>
                    <a:pt x="6763" y="6823"/>
                  </a:lnTo>
                  <a:lnTo>
                    <a:pt x="6192" y="7215"/>
                  </a:lnTo>
                  <a:cubicBezTo>
                    <a:pt x="6215" y="6953"/>
                    <a:pt x="6275" y="6692"/>
                    <a:pt x="6370" y="6442"/>
                  </a:cubicBezTo>
                  <a:lnTo>
                    <a:pt x="6370" y="6442"/>
                  </a:lnTo>
                  <a:cubicBezTo>
                    <a:pt x="6025" y="6668"/>
                    <a:pt x="5715" y="6918"/>
                    <a:pt x="5430" y="7204"/>
                  </a:cubicBezTo>
                  <a:cubicBezTo>
                    <a:pt x="5418" y="7001"/>
                    <a:pt x="5489" y="6799"/>
                    <a:pt x="5632" y="6656"/>
                  </a:cubicBezTo>
                  <a:cubicBezTo>
                    <a:pt x="5775" y="6513"/>
                    <a:pt x="5882" y="6334"/>
                    <a:pt x="5953" y="6156"/>
                  </a:cubicBezTo>
                  <a:lnTo>
                    <a:pt x="5953" y="6156"/>
                  </a:lnTo>
                  <a:cubicBezTo>
                    <a:pt x="5489" y="6394"/>
                    <a:pt x="5144" y="6811"/>
                    <a:pt x="4810" y="7227"/>
                  </a:cubicBezTo>
                  <a:cubicBezTo>
                    <a:pt x="4941" y="6811"/>
                    <a:pt x="5156" y="6430"/>
                    <a:pt x="5430" y="6096"/>
                  </a:cubicBezTo>
                  <a:lnTo>
                    <a:pt x="5430" y="6096"/>
                  </a:lnTo>
                  <a:cubicBezTo>
                    <a:pt x="5156" y="6227"/>
                    <a:pt x="4965" y="6477"/>
                    <a:pt x="4787" y="6727"/>
                  </a:cubicBezTo>
                  <a:lnTo>
                    <a:pt x="4334" y="7346"/>
                  </a:lnTo>
                  <a:lnTo>
                    <a:pt x="4048" y="7346"/>
                  </a:lnTo>
                  <a:lnTo>
                    <a:pt x="4822" y="4882"/>
                  </a:lnTo>
                  <a:cubicBezTo>
                    <a:pt x="5072" y="4096"/>
                    <a:pt x="5215" y="3524"/>
                    <a:pt x="5394" y="2822"/>
                  </a:cubicBezTo>
                  <a:close/>
                  <a:moveTo>
                    <a:pt x="6787" y="6930"/>
                  </a:moveTo>
                  <a:lnTo>
                    <a:pt x="6918" y="7346"/>
                  </a:lnTo>
                  <a:lnTo>
                    <a:pt x="6704" y="7346"/>
                  </a:lnTo>
                  <a:cubicBezTo>
                    <a:pt x="6727" y="7215"/>
                    <a:pt x="6763" y="7073"/>
                    <a:pt x="6787" y="6930"/>
                  </a:cubicBezTo>
                  <a:close/>
                  <a:moveTo>
                    <a:pt x="5561" y="0"/>
                  </a:moveTo>
                  <a:cubicBezTo>
                    <a:pt x="4552" y="0"/>
                    <a:pt x="3542" y="572"/>
                    <a:pt x="3144" y="1715"/>
                  </a:cubicBezTo>
                  <a:lnTo>
                    <a:pt x="84" y="10597"/>
                  </a:lnTo>
                  <a:cubicBezTo>
                    <a:pt x="24" y="10740"/>
                    <a:pt x="0" y="10894"/>
                    <a:pt x="0" y="11049"/>
                  </a:cubicBezTo>
                  <a:cubicBezTo>
                    <a:pt x="0" y="11740"/>
                    <a:pt x="512" y="12335"/>
                    <a:pt x="1203" y="12430"/>
                  </a:cubicBezTo>
                  <a:cubicBezTo>
                    <a:pt x="1276" y="12442"/>
                    <a:pt x="1349" y="12447"/>
                    <a:pt x="1421" y="12447"/>
                  </a:cubicBezTo>
                  <a:cubicBezTo>
                    <a:pt x="2020" y="12447"/>
                    <a:pt x="2571" y="12061"/>
                    <a:pt x="2763" y="11466"/>
                  </a:cubicBezTo>
                  <a:lnTo>
                    <a:pt x="3286" y="9740"/>
                  </a:lnTo>
                  <a:lnTo>
                    <a:pt x="7680" y="9740"/>
                  </a:lnTo>
                  <a:lnTo>
                    <a:pt x="8216" y="11430"/>
                  </a:lnTo>
                  <a:cubicBezTo>
                    <a:pt x="8419" y="12050"/>
                    <a:pt x="8996" y="12459"/>
                    <a:pt x="9628" y="12459"/>
                  </a:cubicBezTo>
                  <a:cubicBezTo>
                    <a:pt x="9700" y="12459"/>
                    <a:pt x="9773" y="12453"/>
                    <a:pt x="9847" y="12442"/>
                  </a:cubicBezTo>
                  <a:cubicBezTo>
                    <a:pt x="10561" y="12323"/>
                    <a:pt x="11085" y="11716"/>
                    <a:pt x="11097" y="10990"/>
                  </a:cubicBezTo>
                  <a:cubicBezTo>
                    <a:pt x="11085" y="10823"/>
                    <a:pt x="11061" y="10656"/>
                    <a:pt x="11014" y="10502"/>
                  </a:cubicBezTo>
                  <a:lnTo>
                    <a:pt x="7978" y="1715"/>
                  </a:lnTo>
                  <a:cubicBezTo>
                    <a:pt x="7579" y="572"/>
                    <a:pt x="6570" y="0"/>
                    <a:pt x="5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1756252" y="1485389"/>
              <a:ext cx="441996" cy="496309"/>
            </a:xfrm>
            <a:custGeom>
              <a:avLst/>
              <a:gdLst/>
              <a:ahLst/>
              <a:cxnLst/>
              <a:rect l="l" t="t" r="r" b="b"/>
              <a:pathLst>
                <a:path w="10026" h="11258" extrusionOk="0">
                  <a:moveTo>
                    <a:pt x="5489" y="2042"/>
                  </a:moveTo>
                  <a:cubicBezTo>
                    <a:pt x="5668" y="2745"/>
                    <a:pt x="5799" y="3495"/>
                    <a:pt x="6049" y="4281"/>
                  </a:cubicBezTo>
                  <a:lnTo>
                    <a:pt x="6823" y="6972"/>
                  </a:lnTo>
                  <a:lnTo>
                    <a:pt x="3215" y="6972"/>
                  </a:lnTo>
                  <a:lnTo>
                    <a:pt x="3989" y="4281"/>
                  </a:lnTo>
                  <a:cubicBezTo>
                    <a:pt x="4227" y="3495"/>
                    <a:pt x="4382" y="2757"/>
                    <a:pt x="4560" y="2042"/>
                  </a:cubicBezTo>
                  <a:close/>
                  <a:moveTo>
                    <a:pt x="5032" y="1"/>
                  </a:moveTo>
                  <a:cubicBezTo>
                    <a:pt x="4123" y="1"/>
                    <a:pt x="3215" y="518"/>
                    <a:pt x="2858" y="1554"/>
                  </a:cubicBezTo>
                  <a:lnTo>
                    <a:pt x="72" y="9579"/>
                  </a:lnTo>
                  <a:cubicBezTo>
                    <a:pt x="24" y="9710"/>
                    <a:pt x="0" y="9841"/>
                    <a:pt x="0" y="9984"/>
                  </a:cubicBezTo>
                  <a:cubicBezTo>
                    <a:pt x="0" y="10686"/>
                    <a:pt x="250" y="11258"/>
                    <a:pt x="953" y="11258"/>
                  </a:cubicBezTo>
                  <a:cubicBezTo>
                    <a:pt x="1512" y="11258"/>
                    <a:pt x="2012" y="10901"/>
                    <a:pt x="2179" y="10365"/>
                  </a:cubicBezTo>
                  <a:lnTo>
                    <a:pt x="2655" y="8805"/>
                  </a:lnTo>
                  <a:lnTo>
                    <a:pt x="7180" y="8805"/>
                  </a:lnTo>
                  <a:lnTo>
                    <a:pt x="7668" y="10329"/>
                  </a:lnTo>
                  <a:cubicBezTo>
                    <a:pt x="7846" y="10877"/>
                    <a:pt x="8358" y="11246"/>
                    <a:pt x="8930" y="11258"/>
                  </a:cubicBezTo>
                  <a:cubicBezTo>
                    <a:pt x="9668" y="11258"/>
                    <a:pt x="10025" y="10663"/>
                    <a:pt x="10025" y="9924"/>
                  </a:cubicBezTo>
                  <a:cubicBezTo>
                    <a:pt x="10025" y="9770"/>
                    <a:pt x="10001" y="9627"/>
                    <a:pt x="9954" y="9484"/>
                  </a:cubicBezTo>
                  <a:lnTo>
                    <a:pt x="7215" y="1554"/>
                  </a:lnTo>
                  <a:cubicBezTo>
                    <a:pt x="6852" y="518"/>
                    <a:pt x="5941" y="1"/>
                    <a:pt x="5032" y="1"/>
                  </a:cubicBezTo>
                  <a:close/>
                </a:path>
              </a:pathLst>
            </a:custGeom>
            <a:solidFill>
              <a:srgbClr val="F2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27"/>
          <p:cNvGrpSpPr/>
          <p:nvPr/>
        </p:nvGrpSpPr>
        <p:grpSpPr>
          <a:xfrm rot="-488383">
            <a:off x="7715882" y="584230"/>
            <a:ext cx="471430" cy="562990"/>
            <a:chOff x="2769810" y="1396779"/>
            <a:chExt cx="508124" cy="605419"/>
          </a:xfrm>
        </p:grpSpPr>
        <p:sp>
          <p:nvSpPr>
            <p:cNvPr id="283" name="Google Shape;283;p27"/>
            <p:cNvSpPr/>
            <p:nvPr/>
          </p:nvSpPr>
          <p:spPr>
            <a:xfrm>
              <a:off x="2769810" y="1396779"/>
              <a:ext cx="508124" cy="605419"/>
            </a:xfrm>
            <a:custGeom>
              <a:avLst/>
              <a:gdLst/>
              <a:ahLst/>
              <a:cxnLst/>
              <a:rect l="l" t="t" r="r" b="b"/>
              <a:pathLst>
                <a:path w="11526" h="13733" extrusionOk="0">
                  <a:moveTo>
                    <a:pt x="6561" y="3755"/>
                  </a:moveTo>
                  <a:cubicBezTo>
                    <a:pt x="7763" y="3755"/>
                    <a:pt x="8239" y="4243"/>
                    <a:pt x="8239" y="5076"/>
                  </a:cubicBezTo>
                  <a:cubicBezTo>
                    <a:pt x="8239" y="5922"/>
                    <a:pt x="7763" y="6422"/>
                    <a:pt x="6561" y="6422"/>
                  </a:cubicBezTo>
                  <a:lnTo>
                    <a:pt x="4536" y="6422"/>
                  </a:lnTo>
                  <a:lnTo>
                    <a:pt x="4536" y="3755"/>
                  </a:lnTo>
                  <a:close/>
                  <a:moveTo>
                    <a:pt x="6703" y="8636"/>
                  </a:moveTo>
                  <a:cubicBezTo>
                    <a:pt x="7811" y="8636"/>
                    <a:pt x="8525" y="9077"/>
                    <a:pt x="8525" y="10053"/>
                  </a:cubicBezTo>
                  <a:cubicBezTo>
                    <a:pt x="8525" y="11089"/>
                    <a:pt x="7870" y="11518"/>
                    <a:pt x="6703" y="11518"/>
                  </a:cubicBezTo>
                  <a:lnTo>
                    <a:pt x="4536" y="11518"/>
                  </a:lnTo>
                  <a:lnTo>
                    <a:pt x="4536" y="8636"/>
                  </a:lnTo>
                  <a:close/>
                  <a:moveTo>
                    <a:pt x="2279" y="0"/>
                  </a:moveTo>
                  <a:cubicBezTo>
                    <a:pt x="2117" y="0"/>
                    <a:pt x="1951" y="32"/>
                    <a:pt x="1786" y="100"/>
                  </a:cubicBezTo>
                  <a:cubicBezTo>
                    <a:pt x="834" y="492"/>
                    <a:pt x="726" y="1790"/>
                    <a:pt x="1584" y="2350"/>
                  </a:cubicBezTo>
                  <a:cubicBezTo>
                    <a:pt x="1536" y="2528"/>
                    <a:pt x="1500" y="2719"/>
                    <a:pt x="1500" y="2909"/>
                  </a:cubicBezTo>
                  <a:lnTo>
                    <a:pt x="1500" y="10768"/>
                  </a:lnTo>
                  <a:cubicBezTo>
                    <a:pt x="1358" y="10672"/>
                    <a:pt x="1179" y="10625"/>
                    <a:pt x="1012" y="10625"/>
                  </a:cubicBezTo>
                  <a:cubicBezTo>
                    <a:pt x="417" y="10637"/>
                    <a:pt x="0" y="11208"/>
                    <a:pt x="179" y="11768"/>
                  </a:cubicBezTo>
                  <a:cubicBezTo>
                    <a:pt x="295" y="12167"/>
                    <a:pt x="650" y="12409"/>
                    <a:pt x="1024" y="12409"/>
                  </a:cubicBezTo>
                  <a:cubicBezTo>
                    <a:pt x="1185" y="12409"/>
                    <a:pt x="1350" y="12365"/>
                    <a:pt x="1500" y="12268"/>
                  </a:cubicBezTo>
                  <a:lnTo>
                    <a:pt x="1500" y="12363"/>
                  </a:lnTo>
                  <a:cubicBezTo>
                    <a:pt x="1500" y="13256"/>
                    <a:pt x="1989" y="13732"/>
                    <a:pt x="2882" y="13732"/>
                  </a:cubicBezTo>
                  <a:lnTo>
                    <a:pt x="7132" y="13732"/>
                  </a:lnTo>
                  <a:cubicBezTo>
                    <a:pt x="9894" y="13732"/>
                    <a:pt x="11525" y="12303"/>
                    <a:pt x="11525" y="10089"/>
                  </a:cubicBezTo>
                  <a:cubicBezTo>
                    <a:pt x="11514" y="8529"/>
                    <a:pt x="10406" y="7600"/>
                    <a:pt x="8978" y="7339"/>
                  </a:cubicBezTo>
                  <a:lnTo>
                    <a:pt x="8978" y="7291"/>
                  </a:lnTo>
                  <a:cubicBezTo>
                    <a:pt x="10478" y="6827"/>
                    <a:pt x="11133" y="5838"/>
                    <a:pt x="11133" y="4588"/>
                  </a:cubicBezTo>
                  <a:cubicBezTo>
                    <a:pt x="11144" y="3790"/>
                    <a:pt x="10811" y="3017"/>
                    <a:pt x="10216" y="2481"/>
                  </a:cubicBezTo>
                  <a:cubicBezTo>
                    <a:pt x="11192" y="2147"/>
                    <a:pt x="11383" y="838"/>
                    <a:pt x="10537" y="242"/>
                  </a:cubicBezTo>
                  <a:cubicBezTo>
                    <a:pt x="10306" y="80"/>
                    <a:pt x="10051" y="6"/>
                    <a:pt x="9802" y="6"/>
                  </a:cubicBezTo>
                  <a:cubicBezTo>
                    <a:pt x="9141" y="6"/>
                    <a:pt x="8525" y="526"/>
                    <a:pt x="8525" y="1278"/>
                  </a:cubicBezTo>
                  <a:cubicBezTo>
                    <a:pt x="8525" y="1421"/>
                    <a:pt x="8549" y="1552"/>
                    <a:pt x="8597" y="1683"/>
                  </a:cubicBezTo>
                  <a:cubicBezTo>
                    <a:pt x="8144" y="1588"/>
                    <a:pt x="7668" y="1540"/>
                    <a:pt x="7203" y="1540"/>
                  </a:cubicBezTo>
                  <a:lnTo>
                    <a:pt x="3524" y="1540"/>
                  </a:lnTo>
                  <a:cubicBezTo>
                    <a:pt x="3702" y="713"/>
                    <a:pt x="3049" y="0"/>
                    <a:pt x="2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2828046" y="1421599"/>
              <a:ext cx="73534" cy="63438"/>
            </a:xfrm>
            <a:custGeom>
              <a:avLst/>
              <a:gdLst/>
              <a:ahLst/>
              <a:cxnLst/>
              <a:rect l="l" t="t" r="r" b="b"/>
              <a:pathLst>
                <a:path w="1668" h="1439" extrusionOk="0">
                  <a:moveTo>
                    <a:pt x="953" y="1"/>
                  </a:moveTo>
                  <a:cubicBezTo>
                    <a:pt x="322" y="1"/>
                    <a:pt x="1" y="775"/>
                    <a:pt x="453" y="1227"/>
                  </a:cubicBezTo>
                  <a:cubicBezTo>
                    <a:pt x="599" y="1373"/>
                    <a:pt x="778" y="1439"/>
                    <a:pt x="952" y="1439"/>
                  </a:cubicBezTo>
                  <a:cubicBezTo>
                    <a:pt x="1318" y="1439"/>
                    <a:pt x="1668" y="1151"/>
                    <a:pt x="1668" y="715"/>
                  </a:cubicBezTo>
                  <a:cubicBezTo>
                    <a:pt x="1668" y="322"/>
                    <a:pt x="1346" y="1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159786" y="1421599"/>
              <a:ext cx="73534" cy="63218"/>
            </a:xfrm>
            <a:custGeom>
              <a:avLst/>
              <a:gdLst/>
              <a:ahLst/>
              <a:cxnLst/>
              <a:rect l="l" t="t" r="r" b="b"/>
              <a:pathLst>
                <a:path w="1668" h="1434" extrusionOk="0">
                  <a:moveTo>
                    <a:pt x="953" y="1"/>
                  </a:moveTo>
                  <a:cubicBezTo>
                    <a:pt x="310" y="1"/>
                    <a:pt x="1" y="775"/>
                    <a:pt x="441" y="1227"/>
                  </a:cubicBezTo>
                  <a:cubicBezTo>
                    <a:pt x="587" y="1369"/>
                    <a:pt x="766" y="1433"/>
                    <a:pt x="942" y="1433"/>
                  </a:cubicBezTo>
                  <a:cubicBezTo>
                    <a:pt x="1312" y="1433"/>
                    <a:pt x="1667" y="1151"/>
                    <a:pt x="1667" y="715"/>
                  </a:cubicBezTo>
                  <a:cubicBezTo>
                    <a:pt x="1667" y="322"/>
                    <a:pt x="1346" y="1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2860581" y="1494559"/>
              <a:ext cx="392136" cy="477705"/>
            </a:xfrm>
            <a:custGeom>
              <a:avLst/>
              <a:gdLst/>
              <a:ahLst/>
              <a:cxnLst/>
              <a:rect l="l" t="t" r="r" b="b"/>
              <a:pathLst>
                <a:path w="8895" h="10836" extrusionOk="0">
                  <a:moveTo>
                    <a:pt x="4537" y="1120"/>
                  </a:moveTo>
                  <a:cubicBezTo>
                    <a:pt x="5621" y="1120"/>
                    <a:pt x="6561" y="1644"/>
                    <a:pt x="6502" y="3156"/>
                  </a:cubicBezTo>
                  <a:cubicBezTo>
                    <a:pt x="6478" y="3894"/>
                    <a:pt x="5609" y="4597"/>
                    <a:pt x="4537" y="4597"/>
                  </a:cubicBezTo>
                  <a:lnTo>
                    <a:pt x="2168" y="4597"/>
                  </a:lnTo>
                  <a:lnTo>
                    <a:pt x="2168" y="1120"/>
                  </a:lnTo>
                  <a:close/>
                  <a:moveTo>
                    <a:pt x="4621" y="6109"/>
                  </a:moveTo>
                  <a:cubicBezTo>
                    <a:pt x="5609" y="6109"/>
                    <a:pt x="6680" y="6347"/>
                    <a:pt x="6680" y="7764"/>
                  </a:cubicBezTo>
                  <a:cubicBezTo>
                    <a:pt x="6680" y="9431"/>
                    <a:pt x="5621" y="9633"/>
                    <a:pt x="4597" y="9633"/>
                  </a:cubicBezTo>
                  <a:lnTo>
                    <a:pt x="2168" y="9633"/>
                  </a:lnTo>
                  <a:lnTo>
                    <a:pt x="2192" y="6109"/>
                  </a:lnTo>
                  <a:close/>
                  <a:moveTo>
                    <a:pt x="1215" y="1"/>
                  </a:moveTo>
                  <a:cubicBezTo>
                    <a:pt x="430" y="1"/>
                    <a:pt x="1" y="429"/>
                    <a:pt x="1" y="1227"/>
                  </a:cubicBezTo>
                  <a:lnTo>
                    <a:pt x="1" y="9621"/>
                  </a:lnTo>
                  <a:cubicBezTo>
                    <a:pt x="1" y="10407"/>
                    <a:pt x="430" y="10836"/>
                    <a:pt x="1215" y="10836"/>
                  </a:cubicBezTo>
                  <a:lnTo>
                    <a:pt x="4990" y="10836"/>
                  </a:lnTo>
                  <a:cubicBezTo>
                    <a:pt x="7442" y="10836"/>
                    <a:pt x="8895" y="9562"/>
                    <a:pt x="8895" y="7597"/>
                  </a:cubicBezTo>
                  <a:cubicBezTo>
                    <a:pt x="8895" y="6216"/>
                    <a:pt x="7919" y="5382"/>
                    <a:pt x="6645" y="5156"/>
                  </a:cubicBezTo>
                  <a:lnTo>
                    <a:pt x="6645" y="5109"/>
                  </a:lnTo>
                  <a:cubicBezTo>
                    <a:pt x="7978" y="4692"/>
                    <a:pt x="8550" y="3823"/>
                    <a:pt x="8550" y="2715"/>
                  </a:cubicBezTo>
                  <a:cubicBezTo>
                    <a:pt x="8550" y="1156"/>
                    <a:pt x="7359" y="1"/>
                    <a:pt x="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2929354" y="1508225"/>
              <a:ext cx="42057" cy="35841"/>
            </a:xfrm>
            <a:custGeom>
              <a:avLst/>
              <a:gdLst/>
              <a:ahLst/>
              <a:cxnLst/>
              <a:rect l="l" t="t" r="r" b="b"/>
              <a:pathLst>
                <a:path w="954" h="813" extrusionOk="0">
                  <a:moveTo>
                    <a:pt x="548" y="0"/>
                  </a:moveTo>
                  <a:cubicBezTo>
                    <a:pt x="191" y="0"/>
                    <a:pt x="1" y="441"/>
                    <a:pt x="263" y="691"/>
                  </a:cubicBezTo>
                  <a:cubicBezTo>
                    <a:pt x="343" y="775"/>
                    <a:pt x="444" y="813"/>
                    <a:pt x="543" y="813"/>
                  </a:cubicBezTo>
                  <a:cubicBezTo>
                    <a:pt x="751" y="813"/>
                    <a:pt x="953" y="647"/>
                    <a:pt x="953" y="405"/>
                  </a:cubicBezTo>
                  <a:cubicBezTo>
                    <a:pt x="953" y="179"/>
                    <a:pt x="775" y="0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105209" y="1508225"/>
              <a:ext cx="42013" cy="35841"/>
            </a:xfrm>
            <a:custGeom>
              <a:avLst/>
              <a:gdLst/>
              <a:ahLst/>
              <a:cxnLst/>
              <a:rect l="l" t="t" r="r" b="b"/>
              <a:pathLst>
                <a:path w="953" h="813" extrusionOk="0">
                  <a:moveTo>
                    <a:pt x="548" y="0"/>
                  </a:moveTo>
                  <a:cubicBezTo>
                    <a:pt x="191" y="0"/>
                    <a:pt x="0" y="441"/>
                    <a:pt x="262" y="691"/>
                  </a:cubicBezTo>
                  <a:cubicBezTo>
                    <a:pt x="343" y="775"/>
                    <a:pt x="443" y="813"/>
                    <a:pt x="542" y="813"/>
                  </a:cubicBezTo>
                  <a:cubicBezTo>
                    <a:pt x="750" y="813"/>
                    <a:pt x="953" y="647"/>
                    <a:pt x="953" y="405"/>
                  </a:cubicBezTo>
                  <a:cubicBezTo>
                    <a:pt x="953" y="179"/>
                    <a:pt x="774" y="0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021756" y="1509284"/>
              <a:ext cx="43732" cy="31521"/>
            </a:xfrm>
            <a:custGeom>
              <a:avLst/>
              <a:gdLst/>
              <a:ahLst/>
              <a:cxnLst/>
              <a:rect l="l" t="t" r="r" b="b"/>
              <a:pathLst>
                <a:path w="992" h="715" extrusionOk="0">
                  <a:moveTo>
                    <a:pt x="465" y="0"/>
                  </a:moveTo>
                  <a:cubicBezTo>
                    <a:pt x="429" y="0"/>
                    <a:pt x="405" y="12"/>
                    <a:pt x="393" y="36"/>
                  </a:cubicBezTo>
                  <a:lnTo>
                    <a:pt x="36" y="560"/>
                  </a:lnTo>
                  <a:cubicBezTo>
                    <a:pt x="0" y="607"/>
                    <a:pt x="12" y="667"/>
                    <a:pt x="60" y="703"/>
                  </a:cubicBezTo>
                  <a:cubicBezTo>
                    <a:pt x="72" y="715"/>
                    <a:pt x="95" y="715"/>
                    <a:pt x="107" y="715"/>
                  </a:cubicBezTo>
                  <a:cubicBezTo>
                    <a:pt x="143" y="715"/>
                    <a:pt x="179" y="703"/>
                    <a:pt x="203" y="667"/>
                  </a:cubicBezTo>
                  <a:lnTo>
                    <a:pt x="476" y="262"/>
                  </a:lnTo>
                  <a:lnTo>
                    <a:pt x="786" y="679"/>
                  </a:lnTo>
                  <a:cubicBezTo>
                    <a:pt x="798" y="702"/>
                    <a:pt x="818" y="712"/>
                    <a:pt x="840" y="712"/>
                  </a:cubicBezTo>
                  <a:cubicBezTo>
                    <a:pt x="906" y="712"/>
                    <a:pt x="992" y="623"/>
                    <a:pt x="929" y="560"/>
                  </a:cubicBezTo>
                  <a:lnTo>
                    <a:pt x="548" y="36"/>
                  </a:lnTo>
                  <a:cubicBezTo>
                    <a:pt x="524" y="12"/>
                    <a:pt x="500" y="0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2882139" y="1536572"/>
              <a:ext cx="65643" cy="37825"/>
            </a:xfrm>
            <a:custGeom>
              <a:avLst/>
              <a:gdLst/>
              <a:ahLst/>
              <a:cxnLst/>
              <a:rect l="l" t="t" r="r" b="b"/>
              <a:pathLst>
                <a:path w="1489" h="858" extrusionOk="0">
                  <a:moveTo>
                    <a:pt x="738" y="0"/>
                  </a:moveTo>
                  <a:cubicBezTo>
                    <a:pt x="334" y="0"/>
                    <a:pt x="0" y="191"/>
                    <a:pt x="0" y="429"/>
                  </a:cubicBezTo>
                  <a:cubicBezTo>
                    <a:pt x="0" y="667"/>
                    <a:pt x="334" y="858"/>
                    <a:pt x="738" y="858"/>
                  </a:cubicBezTo>
                  <a:cubicBezTo>
                    <a:pt x="1155" y="858"/>
                    <a:pt x="1488" y="667"/>
                    <a:pt x="1488" y="429"/>
                  </a:cubicBezTo>
                  <a:cubicBezTo>
                    <a:pt x="1488" y="191"/>
                    <a:pt x="1155" y="0"/>
                    <a:pt x="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3136156" y="1536572"/>
              <a:ext cx="65687" cy="37825"/>
            </a:xfrm>
            <a:custGeom>
              <a:avLst/>
              <a:gdLst/>
              <a:ahLst/>
              <a:cxnLst/>
              <a:rect l="l" t="t" r="r" b="b"/>
              <a:pathLst>
                <a:path w="1490" h="858" extrusionOk="0">
                  <a:moveTo>
                    <a:pt x="751" y="0"/>
                  </a:moveTo>
                  <a:cubicBezTo>
                    <a:pt x="334" y="0"/>
                    <a:pt x="1" y="191"/>
                    <a:pt x="1" y="429"/>
                  </a:cubicBezTo>
                  <a:cubicBezTo>
                    <a:pt x="1" y="667"/>
                    <a:pt x="334" y="858"/>
                    <a:pt x="751" y="858"/>
                  </a:cubicBezTo>
                  <a:cubicBezTo>
                    <a:pt x="1156" y="858"/>
                    <a:pt x="1489" y="667"/>
                    <a:pt x="1489" y="429"/>
                  </a:cubicBezTo>
                  <a:cubicBezTo>
                    <a:pt x="1489" y="191"/>
                    <a:pt x="1156" y="0"/>
                    <a:pt x="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2975555" y="1646255"/>
              <a:ext cx="133357" cy="80147"/>
            </a:xfrm>
            <a:custGeom>
              <a:avLst/>
              <a:gdLst/>
              <a:ahLst/>
              <a:cxnLst/>
              <a:rect l="l" t="t" r="r" b="b"/>
              <a:pathLst>
                <a:path w="3025" h="1818" extrusionOk="0">
                  <a:moveTo>
                    <a:pt x="317" y="1"/>
                  </a:moveTo>
                  <a:cubicBezTo>
                    <a:pt x="221" y="1"/>
                    <a:pt x="143" y="77"/>
                    <a:pt x="84" y="239"/>
                  </a:cubicBezTo>
                  <a:cubicBezTo>
                    <a:pt x="0" y="465"/>
                    <a:pt x="203" y="918"/>
                    <a:pt x="203" y="918"/>
                  </a:cubicBezTo>
                  <a:cubicBezTo>
                    <a:pt x="203" y="918"/>
                    <a:pt x="12" y="1441"/>
                    <a:pt x="84" y="1584"/>
                  </a:cubicBezTo>
                  <a:cubicBezTo>
                    <a:pt x="139" y="1704"/>
                    <a:pt x="231" y="1817"/>
                    <a:pt x="341" y="1817"/>
                  </a:cubicBezTo>
                  <a:cubicBezTo>
                    <a:pt x="373" y="1817"/>
                    <a:pt x="406" y="1808"/>
                    <a:pt x="441" y="1787"/>
                  </a:cubicBezTo>
                  <a:lnTo>
                    <a:pt x="1251" y="1322"/>
                  </a:lnTo>
                  <a:cubicBezTo>
                    <a:pt x="1335" y="1345"/>
                    <a:pt x="1422" y="1357"/>
                    <a:pt x="1509" y="1357"/>
                  </a:cubicBezTo>
                  <a:cubicBezTo>
                    <a:pt x="1606" y="1357"/>
                    <a:pt x="1704" y="1342"/>
                    <a:pt x="1798" y="1310"/>
                  </a:cubicBezTo>
                  <a:lnTo>
                    <a:pt x="2644" y="1787"/>
                  </a:lnTo>
                  <a:cubicBezTo>
                    <a:pt x="2680" y="1806"/>
                    <a:pt x="2718" y="1815"/>
                    <a:pt x="2755" y="1815"/>
                  </a:cubicBezTo>
                  <a:cubicBezTo>
                    <a:pt x="2873" y="1815"/>
                    <a:pt x="2980" y="1721"/>
                    <a:pt x="2989" y="1584"/>
                  </a:cubicBezTo>
                  <a:cubicBezTo>
                    <a:pt x="3025" y="1418"/>
                    <a:pt x="2894" y="918"/>
                    <a:pt x="2894" y="918"/>
                  </a:cubicBezTo>
                  <a:cubicBezTo>
                    <a:pt x="2941" y="691"/>
                    <a:pt x="2977" y="465"/>
                    <a:pt x="2989" y="239"/>
                  </a:cubicBezTo>
                  <a:cubicBezTo>
                    <a:pt x="2989" y="102"/>
                    <a:pt x="2878" y="8"/>
                    <a:pt x="2756" y="8"/>
                  </a:cubicBezTo>
                  <a:cubicBezTo>
                    <a:pt x="2719" y="8"/>
                    <a:pt x="2680" y="17"/>
                    <a:pt x="2644" y="36"/>
                  </a:cubicBezTo>
                  <a:lnTo>
                    <a:pt x="1810" y="525"/>
                  </a:lnTo>
                  <a:cubicBezTo>
                    <a:pt x="1766" y="454"/>
                    <a:pt x="1635" y="418"/>
                    <a:pt x="1508" y="418"/>
                  </a:cubicBezTo>
                  <a:cubicBezTo>
                    <a:pt x="1397" y="418"/>
                    <a:pt x="1288" y="446"/>
                    <a:pt x="1239" y="501"/>
                  </a:cubicBezTo>
                  <a:lnTo>
                    <a:pt x="441" y="36"/>
                  </a:lnTo>
                  <a:cubicBezTo>
                    <a:pt x="397" y="13"/>
                    <a:pt x="356" y="1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27"/>
          <p:cNvGrpSpPr/>
          <p:nvPr/>
        </p:nvGrpSpPr>
        <p:grpSpPr>
          <a:xfrm rot="-196690">
            <a:off x="7377427" y="4607929"/>
            <a:ext cx="648350" cy="510346"/>
            <a:chOff x="3676506" y="1404273"/>
            <a:chExt cx="792384" cy="610489"/>
          </a:xfrm>
        </p:grpSpPr>
        <p:sp>
          <p:nvSpPr>
            <p:cNvPr id="294" name="Google Shape;294;p27"/>
            <p:cNvSpPr/>
            <p:nvPr/>
          </p:nvSpPr>
          <p:spPr>
            <a:xfrm>
              <a:off x="3899885" y="1404273"/>
              <a:ext cx="177442" cy="160690"/>
            </a:xfrm>
            <a:custGeom>
              <a:avLst/>
              <a:gdLst/>
              <a:ahLst/>
              <a:cxnLst/>
              <a:rect l="l" t="t" r="r" b="b"/>
              <a:pathLst>
                <a:path w="4025" h="3645" extrusionOk="0">
                  <a:moveTo>
                    <a:pt x="1158" y="1"/>
                  </a:moveTo>
                  <a:cubicBezTo>
                    <a:pt x="1024" y="1"/>
                    <a:pt x="906" y="30"/>
                    <a:pt x="810" y="96"/>
                  </a:cubicBezTo>
                  <a:cubicBezTo>
                    <a:pt x="0" y="656"/>
                    <a:pt x="1096" y="3644"/>
                    <a:pt x="1096" y="3644"/>
                  </a:cubicBezTo>
                  <a:lnTo>
                    <a:pt x="4025" y="1620"/>
                  </a:lnTo>
                  <a:cubicBezTo>
                    <a:pt x="4025" y="1620"/>
                    <a:pt x="2155" y="1"/>
                    <a:pt x="1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3935065" y="1440820"/>
              <a:ext cx="121807" cy="109948"/>
            </a:xfrm>
            <a:custGeom>
              <a:avLst/>
              <a:gdLst/>
              <a:ahLst/>
              <a:cxnLst/>
              <a:rect l="l" t="t" r="r" b="b"/>
              <a:pathLst>
                <a:path w="2763" h="2494" extrusionOk="0">
                  <a:moveTo>
                    <a:pt x="798" y="0"/>
                  </a:moveTo>
                  <a:cubicBezTo>
                    <a:pt x="706" y="0"/>
                    <a:pt x="625" y="20"/>
                    <a:pt x="560" y="65"/>
                  </a:cubicBezTo>
                  <a:cubicBezTo>
                    <a:pt x="0" y="446"/>
                    <a:pt x="750" y="2494"/>
                    <a:pt x="750" y="2494"/>
                  </a:cubicBezTo>
                  <a:lnTo>
                    <a:pt x="2762" y="1113"/>
                  </a:lnTo>
                  <a:cubicBezTo>
                    <a:pt x="2762" y="1113"/>
                    <a:pt x="1483" y="0"/>
                    <a:pt x="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4228450" y="1404273"/>
              <a:ext cx="177442" cy="160690"/>
            </a:xfrm>
            <a:custGeom>
              <a:avLst/>
              <a:gdLst/>
              <a:ahLst/>
              <a:cxnLst/>
              <a:rect l="l" t="t" r="r" b="b"/>
              <a:pathLst>
                <a:path w="4025" h="3645" extrusionOk="0">
                  <a:moveTo>
                    <a:pt x="2856" y="1"/>
                  </a:moveTo>
                  <a:cubicBezTo>
                    <a:pt x="1861" y="1"/>
                    <a:pt x="1" y="1620"/>
                    <a:pt x="1" y="1620"/>
                  </a:cubicBezTo>
                  <a:lnTo>
                    <a:pt x="2918" y="3644"/>
                  </a:lnTo>
                  <a:cubicBezTo>
                    <a:pt x="2918" y="3644"/>
                    <a:pt x="4025" y="656"/>
                    <a:pt x="3203" y="96"/>
                  </a:cubicBezTo>
                  <a:cubicBezTo>
                    <a:pt x="3108" y="30"/>
                    <a:pt x="2990" y="1"/>
                    <a:pt x="2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4246834" y="1437601"/>
              <a:ext cx="126524" cy="114753"/>
            </a:xfrm>
            <a:custGeom>
              <a:avLst/>
              <a:gdLst/>
              <a:ahLst/>
              <a:cxnLst/>
              <a:rect l="l" t="t" r="r" b="b"/>
              <a:pathLst>
                <a:path w="2870" h="2603" extrusionOk="0">
                  <a:moveTo>
                    <a:pt x="2044" y="0"/>
                  </a:moveTo>
                  <a:cubicBezTo>
                    <a:pt x="1338" y="0"/>
                    <a:pt x="0" y="1162"/>
                    <a:pt x="0" y="1162"/>
                  </a:cubicBezTo>
                  <a:lnTo>
                    <a:pt x="2084" y="2603"/>
                  </a:lnTo>
                  <a:cubicBezTo>
                    <a:pt x="2084" y="2603"/>
                    <a:pt x="2870" y="471"/>
                    <a:pt x="2286" y="67"/>
                  </a:cubicBezTo>
                  <a:cubicBezTo>
                    <a:pt x="2220" y="21"/>
                    <a:pt x="2138" y="0"/>
                    <a:pt x="2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3891994" y="1453648"/>
              <a:ext cx="480306" cy="560673"/>
            </a:xfrm>
            <a:custGeom>
              <a:avLst/>
              <a:gdLst/>
              <a:ahLst/>
              <a:cxnLst/>
              <a:rect l="l" t="t" r="r" b="b"/>
              <a:pathLst>
                <a:path w="10895" h="12718" extrusionOk="0">
                  <a:moveTo>
                    <a:pt x="5966" y="0"/>
                  </a:moveTo>
                  <a:cubicBezTo>
                    <a:pt x="5311" y="0"/>
                    <a:pt x="4668" y="84"/>
                    <a:pt x="4049" y="262"/>
                  </a:cubicBezTo>
                  <a:cubicBezTo>
                    <a:pt x="3954" y="298"/>
                    <a:pt x="3858" y="322"/>
                    <a:pt x="3763" y="357"/>
                  </a:cubicBezTo>
                  <a:cubicBezTo>
                    <a:pt x="3573" y="429"/>
                    <a:pt x="3394" y="500"/>
                    <a:pt x="3215" y="595"/>
                  </a:cubicBezTo>
                  <a:cubicBezTo>
                    <a:pt x="3120" y="631"/>
                    <a:pt x="3037" y="679"/>
                    <a:pt x="2954" y="726"/>
                  </a:cubicBezTo>
                  <a:cubicBezTo>
                    <a:pt x="1084" y="1750"/>
                    <a:pt x="1" y="3822"/>
                    <a:pt x="1" y="6453"/>
                  </a:cubicBezTo>
                  <a:cubicBezTo>
                    <a:pt x="1" y="8751"/>
                    <a:pt x="715" y="10537"/>
                    <a:pt x="2120" y="11597"/>
                  </a:cubicBezTo>
                  <a:cubicBezTo>
                    <a:pt x="2668" y="12002"/>
                    <a:pt x="3299" y="12299"/>
                    <a:pt x="3954" y="12466"/>
                  </a:cubicBezTo>
                  <a:cubicBezTo>
                    <a:pt x="4568" y="12633"/>
                    <a:pt x="5202" y="12717"/>
                    <a:pt x="5839" y="12717"/>
                  </a:cubicBezTo>
                  <a:cubicBezTo>
                    <a:pt x="5881" y="12717"/>
                    <a:pt x="5923" y="12717"/>
                    <a:pt x="5966" y="12716"/>
                  </a:cubicBezTo>
                  <a:cubicBezTo>
                    <a:pt x="6168" y="12716"/>
                    <a:pt x="6383" y="12704"/>
                    <a:pt x="6597" y="12692"/>
                  </a:cubicBezTo>
                  <a:cubicBezTo>
                    <a:pt x="6799" y="12680"/>
                    <a:pt x="7014" y="12656"/>
                    <a:pt x="7228" y="12621"/>
                  </a:cubicBezTo>
                  <a:cubicBezTo>
                    <a:pt x="9073" y="12323"/>
                    <a:pt x="10895" y="11406"/>
                    <a:pt x="10895" y="9775"/>
                  </a:cubicBezTo>
                  <a:cubicBezTo>
                    <a:pt x="10895" y="9239"/>
                    <a:pt x="10609" y="8727"/>
                    <a:pt x="10133" y="8466"/>
                  </a:cubicBezTo>
                  <a:cubicBezTo>
                    <a:pt x="9907" y="8335"/>
                    <a:pt x="9645" y="8263"/>
                    <a:pt x="9383" y="8263"/>
                  </a:cubicBezTo>
                  <a:cubicBezTo>
                    <a:pt x="8204" y="8263"/>
                    <a:pt x="8085" y="9394"/>
                    <a:pt x="7192" y="9966"/>
                  </a:cubicBezTo>
                  <a:cubicBezTo>
                    <a:pt x="7073" y="10037"/>
                    <a:pt x="6942" y="10097"/>
                    <a:pt x="6811" y="10144"/>
                  </a:cubicBezTo>
                  <a:cubicBezTo>
                    <a:pt x="6565" y="10230"/>
                    <a:pt x="6309" y="10277"/>
                    <a:pt x="6052" y="10277"/>
                  </a:cubicBezTo>
                  <a:cubicBezTo>
                    <a:pt x="6024" y="10277"/>
                    <a:pt x="5995" y="10276"/>
                    <a:pt x="5966" y="10275"/>
                  </a:cubicBezTo>
                  <a:cubicBezTo>
                    <a:pt x="5945" y="10276"/>
                    <a:pt x="5925" y="10276"/>
                    <a:pt x="5904" y="10276"/>
                  </a:cubicBezTo>
                  <a:cubicBezTo>
                    <a:pt x="5473" y="10276"/>
                    <a:pt x="5055" y="10157"/>
                    <a:pt x="4680" y="9930"/>
                  </a:cubicBezTo>
                  <a:cubicBezTo>
                    <a:pt x="4644" y="9906"/>
                    <a:pt x="4608" y="9882"/>
                    <a:pt x="4573" y="9847"/>
                  </a:cubicBezTo>
                  <a:cubicBezTo>
                    <a:pt x="4489" y="9799"/>
                    <a:pt x="4418" y="9739"/>
                    <a:pt x="4358" y="9680"/>
                  </a:cubicBezTo>
                  <a:cubicBezTo>
                    <a:pt x="4323" y="9644"/>
                    <a:pt x="4287" y="9608"/>
                    <a:pt x="4251" y="9573"/>
                  </a:cubicBezTo>
                  <a:cubicBezTo>
                    <a:pt x="3644" y="8954"/>
                    <a:pt x="3251" y="7894"/>
                    <a:pt x="3251" y="6299"/>
                  </a:cubicBezTo>
                  <a:cubicBezTo>
                    <a:pt x="3251" y="4917"/>
                    <a:pt x="3549" y="3953"/>
                    <a:pt x="4049" y="3322"/>
                  </a:cubicBezTo>
                  <a:cubicBezTo>
                    <a:pt x="4097" y="3262"/>
                    <a:pt x="4156" y="3191"/>
                    <a:pt x="4227" y="3132"/>
                  </a:cubicBezTo>
                  <a:cubicBezTo>
                    <a:pt x="4251" y="3096"/>
                    <a:pt x="4287" y="3060"/>
                    <a:pt x="4323" y="3024"/>
                  </a:cubicBezTo>
                  <a:cubicBezTo>
                    <a:pt x="4763" y="2642"/>
                    <a:pt x="5328" y="2429"/>
                    <a:pt x="5918" y="2429"/>
                  </a:cubicBezTo>
                  <a:cubicBezTo>
                    <a:pt x="5934" y="2429"/>
                    <a:pt x="5950" y="2429"/>
                    <a:pt x="5966" y="2429"/>
                  </a:cubicBezTo>
                  <a:cubicBezTo>
                    <a:pt x="5988" y="2428"/>
                    <a:pt x="6011" y="2428"/>
                    <a:pt x="6033" y="2428"/>
                  </a:cubicBezTo>
                  <a:cubicBezTo>
                    <a:pt x="6369" y="2428"/>
                    <a:pt x="6713" y="2510"/>
                    <a:pt x="7025" y="2655"/>
                  </a:cubicBezTo>
                  <a:cubicBezTo>
                    <a:pt x="7240" y="2762"/>
                    <a:pt x="7430" y="2905"/>
                    <a:pt x="7597" y="3084"/>
                  </a:cubicBezTo>
                  <a:cubicBezTo>
                    <a:pt x="7823" y="3334"/>
                    <a:pt x="8014" y="3608"/>
                    <a:pt x="8240" y="3822"/>
                  </a:cubicBezTo>
                  <a:cubicBezTo>
                    <a:pt x="8481" y="4086"/>
                    <a:pt x="8833" y="4239"/>
                    <a:pt x="9199" y="4239"/>
                  </a:cubicBezTo>
                  <a:cubicBezTo>
                    <a:pt x="9213" y="4239"/>
                    <a:pt x="9226" y="4239"/>
                    <a:pt x="9240" y="4239"/>
                  </a:cubicBezTo>
                  <a:cubicBezTo>
                    <a:pt x="9585" y="4239"/>
                    <a:pt x="9907" y="4120"/>
                    <a:pt x="10169" y="3905"/>
                  </a:cubicBezTo>
                  <a:cubicBezTo>
                    <a:pt x="10204" y="3882"/>
                    <a:pt x="10240" y="3846"/>
                    <a:pt x="10276" y="3822"/>
                  </a:cubicBezTo>
                  <a:cubicBezTo>
                    <a:pt x="10550" y="3536"/>
                    <a:pt x="10716" y="3167"/>
                    <a:pt x="10704" y="2774"/>
                  </a:cubicBezTo>
                  <a:cubicBezTo>
                    <a:pt x="10704" y="2191"/>
                    <a:pt x="10454" y="1643"/>
                    <a:pt x="10014" y="1262"/>
                  </a:cubicBezTo>
                  <a:cubicBezTo>
                    <a:pt x="9788" y="1060"/>
                    <a:pt x="9538" y="881"/>
                    <a:pt x="9264" y="738"/>
                  </a:cubicBezTo>
                  <a:cubicBezTo>
                    <a:pt x="8299" y="226"/>
                    <a:pt x="7025" y="0"/>
                    <a:pt x="5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3676506" y="1453648"/>
              <a:ext cx="695794" cy="561114"/>
            </a:xfrm>
            <a:custGeom>
              <a:avLst/>
              <a:gdLst/>
              <a:ahLst/>
              <a:cxnLst/>
              <a:rect l="l" t="t" r="r" b="b"/>
              <a:pathLst>
                <a:path w="15783" h="12728" extrusionOk="0">
                  <a:moveTo>
                    <a:pt x="10854" y="465"/>
                  </a:moveTo>
                  <a:cubicBezTo>
                    <a:pt x="12628" y="465"/>
                    <a:pt x="15128" y="1179"/>
                    <a:pt x="15128" y="2774"/>
                  </a:cubicBezTo>
                  <a:cubicBezTo>
                    <a:pt x="15140" y="3315"/>
                    <a:pt x="14699" y="3763"/>
                    <a:pt x="14161" y="3763"/>
                  </a:cubicBezTo>
                  <a:cubicBezTo>
                    <a:pt x="14154" y="3763"/>
                    <a:pt x="14147" y="3763"/>
                    <a:pt x="14140" y="3763"/>
                  </a:cubicBezTo>
                  <a:cubicBezTo>
                    <a:pt x="13699" y="3763"/>
                    <a:pt x="13509" y="3560"/>
                    <a:pt x="13176" y="3143"/>
                  </a:cubicBezTo>
                  <a:cubicBezTo>
                    <a:pt x="12759" y="2643"/>
                    <a:pt x="12199" y="1953"/>
                    <a:pt x="10854" y="1953"/>
                  </a:cubicBezTo>
                  <a:cubicBezTo>
                    <a:pt x="8865" y="1953"/>
                    <a:pt x="7675" y="3584"/>
                    <a:pt x="7675" y="6310"/>
                  </a:cubicBezTo>
                  <a:cubicBezTo>
                    <a:pt x="7675" y="10430"/>
                    <a:pt x="10116" y="10751"/>
                    <a:pt x="10854" y="10751"/>
                  </a:cubicBezTo>
                  <a:cubicBezTo>
                    <a:pt x="12259" y="10751"/>
                    <a:pt x="12830" y="9989"/>
                    <a:pt x="13259" y="9442"/>
                  </a:cubicBezTo>
                  <a:cubicBezTo>
                    <a:pt x="13616" y="8966"/>
                    <a:pt x="13818" y="8739"/>
                    <a:pt x="14283" y="8739"/>
                  </a:cubicBezTo>
                  <a:cubicBezTo>
                    <a:pt x="14854" y="8739"/>
                    <a:pt x="15307" y="9204"/>
                    <a:pt x="15307" y="9775"/>
                  </a:cubicBezTo>
                  <a:cubicBezTo>
                    <a:pt x="15307" y="11466"/>
                    <a:pt x="12652" y="12240"/>
                    <a:pt x="10854" y="12240"/>
                  </a:cubicBezTo>
                  <a:cubicBezTo>
                    <a:pt x="9068" y="12240"/>
                    <a:pt x="7687" y="11728"/>
                    <a:pt x="6758" y="10728"/>
                  </a:cubicBezTo>
                  <a:lnTo>
                    <a:pt x="6818" y="10680"/>
                  </a:lnTo>
                  <a:cubicBezTo>
                    <a:pt x="7195" y="10274"/>
                    <a:pt x="6857" y="9711"/>
                    <a:pt x="6411" y="9711"/>
                  </a:cubicBezTo>
                  <a:cubicBezTo>
                    <a:pt x="6308" y="9711"/>
                    <a:pt x="6199" y="9741"/>
                    <a:pt x="6091" y="9811"/>
                  </a:cubicBezTo>
                  <a:cubicBezTo>
                    <a:pt x="5603" y="8918"/>
                    <a:pt x="5353" y="7787"/>
                    <a:pt x="5353" y="6453"/>
                  </a:cubicBezTo>
                  <a:cubicBezTo>
                    <a:pt x="5353" y="2810"/>
                    <a:pt x="7508" y="465"/>
                    <a:pt x="10854" y="465"/>
                  </a:cubicBezTo>
                  <a:close/>
                  <a:moveTo>
                    <a:pt x="10854" y="0"/>
                  </a:moveTo>
                  <a:cubicBezTo>
                    <a:pt x="7187" y="0"/>
                    <a:pt x="4877" y="2631"/>
                    <a:pt x="4877" y="6453"/>
                  </a:cubicBezTo>
                  <a:cubicBezTo>
                    <a:pt x="4877" y="7882"/>
                    <a:pt x="5151" y="9108"/>
                    <a:pt x="5698" y="10085"/>
                  </a:cubicBezTo>
                  <a:cubicBezTo>
                    <a:pt x="5437" y="10194"/>
                    <a:pt x="5081" y="10263"/>
                    <a:pt x="4740" y="10263"/>
                  </a:cubicBezTo>
                  <a:cubicBezTo>
                    <a:pt x="4413" y="10263"/>
                    <a:pt x="4098" y="10200"/>
                    <a:pt x="3889" y="10049"/>
                  </a:cubicBezTo>
                  <a:cubicBezTo>
                    <a:pt x="3448" y="9739"/>
                    <a:pt x="3698" y="8989"/>
                    <a:pt x="3996" y="8430"/>
                  </a:cubicBezTo>
                  <a:cubicBezTo>
                    <a:pt x="5091" y="6370"/>
                    <a:pt x="4484" y="5037"/>
                    <a:pt x="3555" y="4477"/>
                  </a:cubicBezTo>
                  <a:cubicBezTo>
                    <a:pt x="3168" y="4247"/>
                    <a:pt x="2730" y="4138"/>
                    <a:pt x="2295" y="4138"/>
                  </a:cubicBezTo>
                  <a:cubicBezTo>
                    <a:pt x="1512" y="4138"/>
                    <a:pt x="741" y="4493"/>
                    <a:pt x="305" y="5144"/>
                  </a:cubicBezTo>
                  <a:cubicBezTo>
                    <a:pt x="0" y="5592"/>
                    <a:pt x="393" y="6040"/>
                    <a:pt x="795" y="6040"/>
                  </a:cubicBezTo>
                  <a:cubicBezTo>
                    <a:pt x="959" y="6040"/>
                    <a:pt x="1125" y="5966"/>
                    <a:pt x="1245" y="5787"/>
                  </a:cubicBezTo>
                  <a:cubicBezTo>
                    <a:pt x="1467" y="5458"/>
                    <a:pt x="1884" y="5277"/>
                    <a:pt x="2303" y="5277"/>
                  </a:cubicBezTo>
                  <a:cubicBezTo>
                    <a:pt x="2537" y="5277"/>
                    <a:pt x="2771" y="5334"/>
                    <a:pt x="2972" y="5453"/>
                  </a:cubicBezTo>
                  <a:cubicBezTo>
                    <a:pt x="3603" y="5834"/>
                    <a:pt x="3615" y="6727"/>
                    <a:pt x="2996" y="7906"/>
                  </a:cubicBezTo>
                  <a:cubicBezTo>
                    <a:pt x="2019" y="9728"/>
                    <a:pt x="2722" y="10609"/>
                    <a:pt x="3222" y="10978"/>
                  </a:cubicBezTo>
                  <a:cubicBezTo>
                    <a:pt x="3644" y="11244"/>
                    <a:pt x="4128" y="11397"/>
                    <a:pt x="4636" y="11397"/>
                  </a:cubicBezTo>
                  <a:cubicBezTo>
                    <a:pt x="4672" y="11397"/>
                    <a:pt x="4709" y="11396"/>
                    <a:pt x="4746" y="11394"/>
                  </a:cubicBezTo>
                  <a:cubicBezTo>
                    <a:pt x="4769" y="11395"/>
                    <a:pt x="4793" y="11395"/>
                    <a:pt x="4816" y="11395"/>
                  </a:cubicBezTo>
                  <a:cubicBezTo>
                    <a:pt x="5351" y="11395"/>
                    <a:pt x="5874" y="11264"/>
                    <a:pt x="6353" y="11013"/>
                  </a:cubicBezTo>
                  <a:cubicBezTo>
                    <a:pt x="7365" y="12121"/>
                    <a:pt x="8865" y="12728"/>
                    <a:pt x="10854" y="12728"/>
                  </a:cubicBezTo>
                  <a:cubicBezTo>
                    <a:pt x="13009" y="12728"/>
                    <a:pt x="15771" y="11787"/>
                    <a:pt x="15771" y="9787"/>
                  </a:cubicBezTo>
                  <a:cubicBezTo>
                    <a:pt x="15783" y="8954"/>
                    <a:pt x="15116" y="8275"/>
                    <a:pt x="14283" y="8263"/>
                  </a:cubicBezTo>
                  <a:cubicBezTo>
                    <a:pt x="12711" y="8263"/>
                    <a:pt x="13009" y="10275"/>
                    <a:pt x="10854" y="10275"/>
                  </a:cubicBezTo>
                  <a:cubicBezTo>
                    <a:pt x="9389" y="10275"/>
                    <a:pt x="8139" y="9132"/>
                    <a:pt x="8139" y="6310"/>
                  </a:cubicBezTo>
                  <a:cubicBezTo>
                    <a:pt x="8139" y="3572"/>
                    <a:pt x="9318" y="2441"/>
                    <a:pt x="10854" y="2441"/>
                  </a:cubicBezTo>
                  <a:cubicBezTo>
                    <a:pt x="12914" y="2441"/>
                    <a:pt x="12640" y="4251"/>
                    <a:pt x="14128" y="4251"/>
                  </a:cubicBezTo>
                  <a:cubicBezTo>
                    <a:pt x="14938" y="4251"/>
                    <a:pt x="15604" y="3584"/>
                    <a:pt x="15604" y="2774"/>
                  </a:cubicBezTo>
                  <a:cubicBezTo>
                    <a:pt x="15604" y="834"/>
                    <a:pt x="12854" y="0"/>
                    <a:pt x="10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4049465" y="1507167"/>
              <a:ext cx="42057" cy="35885"/>
            </a:xfrm>
            <a:custGeom>
              <a:avLst/>
              <a:gdLst/>
              <a:ahLst/>
              <a:cxnLst/>
              <a:rect l="l" t="t" r="r" b="b"/>
              <a:pathLst>
                <a:path w="954" h="814" extrusionOk="0">
                  <a:moveTo>
                    <a:pt x="548" y="1"/>
                  </a:moveTo>
                  <a:cubicBezTo>
                    <a:pt x="191" y="1"/>
                    <a:pt x="1" y="441"/>
                    <a:pt x="263" y="691"/>
                  </a:cubicBezTo>
                  <a:cubicBezTo>
                    <a:pt x="343" y="776"/>
                    <a:pt x="444" y="813"/>
                    <a:pt x="543" y="813"/>
                  </a:cubicBezTo>
                  <a:cubicBezTo>
                    <a:pt x="751" y="813"/>
                    <a:pt x="953" y="647"/>
                    <a:pt x="953" y="405"/>
                  </a:cubicBezTo>
                  <a:cubicBezTo>
                    <a:pt x="953" y="179"/>
                    <a:pt x="775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4140809" y="1511223"/>
              <a:ext cx="53563" cy="23806"/>
            </a:xfrm>
            <a:custGeom>
              <a:avLst/>
              <a:gdLst/>
              <a:ahLst/>
              <a:cxnLst/>
              <a:rect l="l" t="t" r="r" b="b"/>
              <a:pathLst>
                <a:path w="1215" h="540" extrusionOk="0">
                  <a:moveTo>
                    <a:pt x="1103" y="1"/>
                  </a:moveTo>
                  <a:cubicBezTo>
                    <a:pt x="1054" y="1"/>
                    <a:pt x="1006" y="34"/>
                    <a:pt x="1000" y="99"/>
                  </a:cubicBezTo>
                  <a:cubicBezTo>
                    <a:pt x="989" y="182"/>
                    <a:pt x="953" y="254"/>
                    <a:pt x="893" y="313"/>
                  </a:cubicBezTo>
                  <a:cubicBezTo>
                    <a:pt x="810" y="278"/>
                    <a:pt x="739" y="242"/>
                    <a:pt x="679" y="171"/>
                  </a:cubicBezTo>
                  <a:cubicBezTo>
                    <a:pt x="655" y="153"/>
                    <a:pt x="628" y="144"/>
                    <a:pt x="603" y="144"/>
                  </a:cubicBezTo>
                  <a:cubicBezTo>
                    <a:pt x="578" y="144"/>
                    <a:pt x="554" y="153"/>
                    <a:pt x="536" y="171"/>
                  </a:cubicBezTo>
                  <a:cubicBezTo>
                    <a:pt x="465" y="230"/>
                    <a:pt x="405" y="278"/>
                    <a:pt x="334" y="325"/>
                  </a:cubicBezTo>
                  <a:cubicBezTo>
                    <a:pt x="262" y="278"/>
                    <a:pt x="215" y="194"/>
                    <a:pt x="215" y="111"/>
                  </a:cubicBezTo>
                  <a:cubicBezTo>
                    <a:pt x="215" y="40"/>
                    <a:pt x="161" y="4"/>
                    <a:pt x="107" y="4"/>
                  </a:cubicBezTo>
                  <a:cubicBezTo>
                    <a:pt x="54" y="4"/>
                    <a:pt x="0" y="40"/>
                    <a:pt x="0" y="111"/>
                  </a:cubicBezTo>
                  <a:cubicBezTo>
                    <a:pt x="0" y="266"/>
                    <a:pt x="72" y="409"/>
                    <a:pt x="203" y="504"/>
                  </a:cubicBezTo>
                  <a:cubicBezTo>
                    <a:pt x="234" y="523"/>
                    <a:pt x="269" y="531"/>
                    <a:pt x="304" y="531"/>
                  </a:cubicBezTo>
                  <a:cubicBezTo>
                    <a:pt x="403" y="531"/>
                    <a:pt x="511" y="470"/>
                    <a:pt x="608" y="409"/>
                  </a:cubicBezTo>
                  <a:cubicBezTo>
                    <a:pt x="679" y="480"/>
                    <a:pt x="786" y="528"/>
                    <a:pt x="905" y="540"/>
                  </a:cubicBezTo>
                  <a:cubicBezTo>
                    <a:pt x="929" y="528"/>
                    <a:pt x="965" y="516"/>
                    <a:pt x="989" y="492"/>
                  </a:cubicBezTo>
                  <a:cubicBezTo>
                    <a:pt x="1120" y="409"/>
                    <a:pt x="1203" y="254"/>
                    <a:pt x="1215" y="99"/>
                  </a:cubicBezTo>
                  <a:cubicBezTo>
                    <a:pt x="1203" y="34"/>
                    <a:pt x="1152" y="1"/>
                    <a:pt x="1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4225320" y="1507167"/>
              <a:ext cx="42013" cy="35885"/>
            </a:xfrm>
            <a:custGeom>
              <a:avLst/>
              <a:gdLst/>
              <a:ahLst/>
              <a:cxnLst/>
              <a:rect l="l" t="t" r="r" b="b"/>
              <a:pathLst>
                <a:path w="953" h="814" extrusionOk="0">
                  <a:moveTo>
                    <a:pt x="548" y="1"/>
                  </a:moveTo>
                  <a:cubicBezTo>
                    <a:pt x="191" y="1"/>
                    <a:pt x="0" y="441"/>
                    <a:pt x="262" y="691"/>
                  </a:cubicBezTo>
                  <a:cubicBezTo>
                    <a:pt x="343" y="776"/>
                    <a:pt x="443" y="813"/>
                    <a:pt x="542" y="813"/>
                  </a:cubicBezTo>
                  <a:cubicBezTo>
                    <a:pt x="750" y="813"/>
                    <a:pt x="953" y="647"/>
                    <a:pt x="953" y="405"/>
                  </a:cubicBezTo>
                  <a:cubicBezTo>
                    <a:pt x="953" y="179"/>
                    <a:pt x="774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4003264" y="1538556"/>
              <a:ext cx="53078" cy="16929"/>
            </a:xfrm>
            <a:custGeom>
              <a:avLst/>
              <a:gdLst/>
              <a:ahLst/>
              <a:cxnLst/>
              <a:rect l="l" t="t" r="r" b="b"/>
              <a:pathLst>
                <a:path w="1204" h="384" extrusionOk="0">
                  <a:moveTo>
                    <a:pt x="102" y="1"/>
                  </a:moveTo>
                  <a:cubicBezTo>
                    <a:pt x="61" y="1"/>
                    <a:pt x="23" y="34"/>
                    <a:pt x="13" y="86"/>
                  </a:cubicBezTo>
                  <a:cubicBezTo>
                    <a:pt x="1" y="134"/>
                    <a:pt x="37" y="182"/>
                    <a:pt x="84" y="193"/>
                  </a:cubicBezTo>
                  <a:lnTo>
                    <a:pt x="1061" y="384"/>
                  </a:lnTo>
                  <a:lnTo>
                    <a:pt x="1072" y="384"/>
                  </a:lnTo>
                  <a:cubicBezTo>
                    <a:pt x="1192" y="372"/>
                    <a:pt x="1203" y="217"/>
                    <a:pt x="1096" y="193"/>
                  </a:cubicBezTo>
                  <a:lnTo>
                    <a:pt x="120" y="3"/>
                  </a:lnTo>
                  <a:cubicBezTo>
                    <a:pt x="114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998547" y="1560731"/>
              <a:ext cx="54621" cy="8420"/>
            </a:xfrm>
            <a:custGeom>
              <a:avLst/>
              <a:gdLst/>
              <a:ahLst/>
              <a:cxnLst/>
              <a:rect l="l" t="t" r="r" b="b"/>
              <a:pathLst>
                <a:path w="1239" h="191" extrusionOk="0">
                  <a:moveTo>
                    <a:pt x="132" y="0"/>
                  </a:moveTo>
                  <a:cubicBezTo>
                    <a:pt x="1" y="0"/>
                    <a:pt x="1" y="191"/>
                    <a:pt x="132" y="191"/>
                  </a:cubicBezTo>
                  <a:lnTo>
                    <a:pt x="1120" y="191"/>
                  </a:lnTo>
                  <a:cubicBezTo>
                    <a:pt x="1239" y="191"/>
                    <a:pt x="1239" y="0"/>
                    <a:pt x="1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4264688" y="1538556"/>
              <a:ext cx="51976" cy="16929"/>
            </a:xfrm>
            <a:custGeom>
              <a:avLst/>
              <a:gdLst/>
              <a:ahLst/>
              <a:cxnLst/>
              <a:rect l="l" t="t" r="r" b="b"/>
              <a:pathLst>
                <a:path w="1179" h="384" extrusionOk="0">
                  <a:moveTo>
                    <a:pt x="1078" y="1"/>
                  </a:moveTo>
                  <a:cubicBezTo>
                    <a:pt x="1072" y="1"/>
                    <a:pt x="1066" y="1"/>
                    <a:pt x="1060" y="3"/>
                  </a:cubicBezTo>
                  <a:lnTo>
                    <a:pt x="84" y="193"/>
                  </a:lnTo>
                  <a:cubicBezTo>
                    <a:pt x="36" y="193"/>
                    <a:pt x="0" y="241"/>
                    <a:pt x="12" y="301"/>
                  </a:cubicBezTo>
                  <a:cubicBezTo>
                    <a:pt x="12" y="348"/>
                    <a:pt x="60" y="384"/>
                    <a:pt x="107" y="384"/>
                  </a:cubicBezTo>
                  <a:lnTo>
                    <a:pt x="119" y="372"/>
                  </a:lnTo>
                  <a:lnTo>
                    <a:pt x="1096" y="193"/>
                  </a:lnTo>
                  <a:cubicBezTo>
                    <a:pt x="1143" y="182"/>
                    <a:pt x="1179" y="134"/>
                    <a:pt x="1167" y="86"/>
                  </a:cubicBezTo>
                  <a:cubicBezTo>
                    <a:pt x="1157" y="34"/>
                    <a:pt x="1119" y="1"/>
                    <a:pt x="1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4266760" y="1560731"/>
              <a:ext cx="54665" cy="8420"/>
            </a:xfrm>
            <a:custGeom>
              <a:avLst/>
              <a:gdLst/>
              <a:ahLst/>
              <a:cxnLst/>
              <a:rect l="l" t="t" r="r" b="b"/>
              <a:pathLst>
                <a:path w="1240" h="191" extrusionOk="0">
                  <a:moveTo>
                    <a:pt x="132" y="0"/>
                  </a:moveTo>
                  <a:cubicBezTo>
                    <a:pt x="1" y="0"/>
                    <a:pt x="1" y="191"/>
                    <a:pt x="132" y="191"/>
                  </a:cubicBezTo>
                  <a:lnTo>
                    <a:pt x="1108" y="191"/>
                  </a:lnTo>
                  <a:cubicBezTo>
                    <a:pt x="1239" y="191"/>
                    <a:pt x="1239" y="0"/>
                    <a:pt x="1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4362292" y="1636821"/>
              <a:ext cx="66172" cy="56341"/>
            </a:xfrm>
            <a:custGeom>
              <a:avLst/>
              <a:gdLst/>
              <a:ahLst/>
              <a:cxnLst/>
              <a:rect l="l" t="t" r="r" b="b"/>
              <a:pathLst>
                <a:path w="1501" h="1278" extrusionOk="0">
                  <a:moveTo>
                    <a:pt x="858" y="0"/>
                  </a:moveTo>
                  <a:cubicBezTo>
                    <a:pt x="287" y="0"/>
                    <a:pt x="1" y="691"/>
                    <a:pt x="406" y="1096"/>
                  </a:cubicBezTo>
                  <a:cubicBezTo>
                    <a:pt x="535" y="1222"/>
                    <a:pt x="694" y="1278"/>
                    <a:pt x="850" y="1278"/>
                  </a:cubicBezTo>
                  <a:cubicBezTo>
                    <a:pt x="1182" y="1278"/>
                    <a:pt x="1501" y="1024"/>
                    <a:pt x="1501" y="643"/>
                  </a:cubicBezTo>
                  <a:cubicBezTo>
                    <a:pt x="1501" y="286"/>
                    <a:pt x="1215" y="0"/>
                    <a:pt x="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4407435" y="1615308"/>
              <a:ext cx="28391" cy="24688"/>
            </a:xfrm>
            <a:custGeom>
              <a:avLst/>
              <a:gdLst/>
              <a:ahLst/>
              <a:cxnLst/>
              <a:rect l="l" t="t" r="r" b="b"/>
              <a:pathLst>
                <a:path w="644" h="560" extrusionOk="0">
                  <a:moveTo>
                    <a:pt x="370" y="0"/>
                  </a:moveTo>
                  <a:cubicBezTo>
                    <a:pt x="120" y="0"/>
                    <a:pt x="1" y="298"/>
                    <a:pt x="167" y="477"/>
                  </a:cubicBezTo>
                  <a:cubicBezTo>
                    <a:pt x="225" y="534"/>
                    <a:pt x="295" y="560"/>
                    <a:pt x="363" y="560"/>
                  </a:cubicBezTo>
                  <a:cubicBezTo>
                    <a:pt x="507" y="560"/>
                    <a:pt x="644" y="447"/>
                    <a:pt x="644" y="286"/>
                  </a:cubicBezTo>
                  <a:cubicBezTo>
                    <a:pt x="644" y="131"/>
                    <a:pt x="525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4375430" y="1608960"/>
              <a:ext cx="28920" cy="24335"/>
            </a:xfrm>
            <a:custGeom>
              <a:avLst/>
              <a:gdLst/>
              <a:ahLst/>
              <a:cxnLst/>
              <a:rect l="l" t="t" r="r" b="b"/>
              <a:pathLst>
                <a:path w="656" h="552" extrusionOk="0">
                  <a:moveTo>
                    <a:pt x="389" y="1"/>
                  </a:moveTo>
                  <a:cubicBezTo>
                    <a:pt x="383" y="1"/>
                    <a:pt x="376" y="1"/>
                    <a:pt x="370" y="1"/>
                  </a:cubicBezTo>
                  <a:cubicBezTo>
                    <a:pt x="119" y="1"/>
                    <a:pt x="0" y="299"/>
                    <a:pt x="179" y="466"/>
                  </a:cubicBezTo>
                  <a:cubicBezTo>
                    <a:pt x="234" y="525"/>
                    <a:pt x="305" y="551"/>
                    <a:pt x="375" y="551"/>
                  </a:cubicBezTo>
                  <a:cubicBezTo>
                    <a:pt x="517" y="551"/>
                    <a:pt x="655" y="443"/>
                    <a:pt x="655" y="275"/>
                  </a:cubicBezTo>
                  <a:cubicBezTo>
                    <a:pt x="644" y="127"/>
                    <a:pt x="534" y="1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4427406" y="1639951"/>
              <a:ext cx="28876" cy="24688"/>
            </a:xfrm>
            <a:custGeom>
              <a:avLst/>
              <a:gdLst/>
              <a:ahLst/>
              <a:cxnLst/>
              <a:rect l="l" t="t" r="r" b="b"/>
              <a:pathLst>
                <a:path w="655" h="560" extrusionOk="0">
                  <a:moveTo>
                    <a:pt x="369" y="1"/>
                  </a:moveTo>
                  <a:cubicBezTo>
                    <a:pt x="119" y="1"/>
                    <a:pt x="0" y="299"/>
                    <a:pt x="179" y="477"/>
                  </a:cubicBezTo>
                  <a:cubicBezTo>
                    <a:pt x="232" y="534"/>
                    <a:pt x="300" y="560"/>
                    <a:pt x="368" y="560"/>
                  </a:cubicBezTo>
                  <a:cubicBezTo>
                    <a:pt x="512" y="560"/>
                    <a:pt x="655" y="445"/>
                    <a:pt x="655" y="275"/>
                  </a:cubicBezTo>
                  <a:cubicBezTo>
                    <a:pt x="655" y="120"/>
                    <a:pt x="524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411139" y="1559144"/>
              <a:ext cx="57222" cy="43071"/>
            </a:xfrm>
            <a:custGeom>
              <a:avLst/>
              <a:gdLst/>
              <a:ahLst/>
              <a:cxnLst/>
              <a:rect l="l" t="t" r="r" b="b"/>
              <a:pathLst>
                <a:path w="1298" h="977" extrusionOk="0">
                  <a:moveTo>
                    <a:pt x="655" y="0"/>
                  </a:moveTo>
                  <a:cubicBezTo>
                    <a:pt x="530" y="0"/>
                    <a:pt x="405" y="48"/>
                    <a:pt x="310" y="143"/>
                  </a:cubicBezTo>
                  <a:cubicBezTo>
                    <a:pt x="0" y="453"/>
                    <a:pt x="226" y="977"/>
                    <a:pt x="655" y="977"/>
                  </a:cubicBezTo>
                  <a:cubicBezTo>
                    <a:pt x="1084" y="977"/>
                    <a:pt x="1298" y="453"/>
                    <a:pt x="1000" y="143"/>
                  </a:cubicBezTo>
                  <a:cubicBezTo>
                    <a:pt x="905" y="48"/>
                    <a:pt x="780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4420044" y="1538556"/>
              <a:ext cx="25217" cy="18516"/>
            </a:xfrm>
            <a:custGeom>
              <a:avLst/>
              <a:gdLst/>
              <a:ahLst/>
              <a:cxnLst/>
              <a:rect l="l" t="t" r="r" b="b"/>
              <a:pathLst>
                <a:path w="572" h="420" extrusionOk="0">
                  <a:moveTo>
                    <a:pt x="280" y="0"/>
                  </a:moveTo>
                  <a:cubicBezTo>
                    <a:pt x="227" y="0"/>
                    <a:pt x="173" y="21"/>
                    <a:pt x="131" y="63"/>
                  </a:cubicBezTo>
                  <a:cubicBezTo>
                    <a:pt x="0" y="193"/>
                    <a:pt x="96" y="420"/>
                    <a:pt x="286" y="420"/>
                  </a:cubicBezTo>
                  <a:cubicBezTo>
                    <a:pt x="477" y="420"/>
                    <a:pt x="572" y="193"/>
                    <a:pt x="429" y="63"/>
                  </a:cubicBezTo>
                  <a:cubicBezTo>
                    <a:pt x="387" y="21"/>
                    <a:pt x="334" y="0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4399059" y="1552178"/>
              <a:ext cx="25217" cy="18560"/>
            </a:xfrm>
            <a:custGeom>
              <a:avLst/>
              <a:gdLst/>
              <a:ahLst/>
              <a:cxnLst/>
              <a:rect l="l" t="t" r="r" b="b"/>
              <a:pathLst>
                <a:path w="572" h="421" extrusionOk="0">
                  <a:moveTo>
                    <a:pt x="292" y="1"/>
                  </a:moveTo>
                  <a:cubicBezTo>
                    <a:pt x="238" y="1"/>
                    <a:pt x="185" y="21"/>
                    <a:pt x="143" y="63"/>
                  </a:cubicBezTo>
                  <a:cubicBezTo>
                    <a:pt x="0" y="194"/>
                    <a:pt x="95" y="420"/>
                    <a:pt x="286" y="420"/>
                  </a:cubicBezTo>
                  <a:cubicBezTo>
                    <a:pt x="476" y="420"/>
                    <a:pt x="572" y="194"/>
                    <a:pt x="441" y="63"/>
                  </a:cubicBezTo>
                  <a:cubicBezTo>
                    <a:pt x="399" y="21"/>
                    <a:pt x="345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4444202" y="1541157"/>
              <a:ext cx="24688" cy="18560"/>
            </a:xfrm>
            <a:custGeom>
              <a:avLst/>
              <a:gdLst/>
              <a:ahLst/>
              <a:cxnLst/>
              <a:rect l="l" t="t" r="r" b="b"/>
              <a:pathLst>
                <a:path w="560" h="421" extrusionOk="0">
                  <a:moveTo>
                    <a:pt x="280" y="1"/>
                  </a:moveTo>
                  <a:cubicBezTo>
                    <a:pt x="226" y="1"/>
                    <a:pt x="173" y="21"/>
                    <a:pt x="131" y="63"/>
                  </a:cubicBezTo>
                  <a:cubicBezTo>
                    <a:pt x="0" y="194"/>
                    <a:pt x="95" y="420"/>
                    <a:pt x="286" y="420"/>
                  </a:cubicBezTo>
                  <a:cubicBezTo>
                    <a:pt x="464" y="420"/>
                    <a:pt x="560" y="194"/>
                    <a:pt x="429" y="63"/>
                  </a:cubicBezTo>
                  <a:cubicBezTo>
                    <a:pt x="387" y="21"/>
                    <a:pt x="334" y="1"/>
                    <a:pt x="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243518A2-8816-FE95-F0D0-B5B6321B7206}"/>
              </a:ext>
            </a:extLst>
          </p:cNvPr>
          <p:cNvSpPr txBox="1"/>
          <p:nvPr/>
        </p:nvSpPr>
        <p:spPr>
          <a:xfrm>
            <a:off x="676431" y="1390929"/>
            <a:ext cx="736881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BUỔI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7436B0B-3A75-05CD-9F6F-50F4CD668018}"/>
              </a:ext>
            </a:extLst>
          </p:cNvPr>
          <p:cNvSpPr txBox="1"/>
          <p:nvPr/>
        </p:nvSpPr>
        <p:spPr>
          <a:xfrm>
            <a:off x="121446" y="153174"/>
            <a:ext cx="4114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II. TÍNH DIỆN TÍCH TAM GIÁC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703BBA1-0B9B-BDBB-CC97-4571E8439FB7}"/>
              </a:ext>
            </a:extLst>
          </p:cNvPr>
          <p:cNvSpPr/>
          <p:nvPr/>
        </p:nvSpPr>
        <p:spPr>
          <a:xfrm>
            <a:off x="210491" y="669421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9C6640-2A66-7769-C8C7-846FCF5A73CA}"/>
                  </a:ext>
                </a:extLst>
              </p:cNvPr>
              <p:cNvSpPr txBox="1"/>
              <p:nvPr/>
            </p:nvSpPr>
            <p:spPr>
              <a:xfrm>
                <a:off x="1075135" y="584061"/>
                <a:ext cx="7665244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Kẻ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9C6640-2A66-7769-C8C7-846FCF5A7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35" y="584061"/>
                <a:ext cx="7665244" cy="1420325"/>
              </a:xfrm>
              <a:prstGeom prst="rect">
                <a:avLst/>
              </a:prstGeom>
              <a:blipFill>
                <a:blip r:embed="rId3"/>
                <a:stretch>
                  <a:fillRect l="-79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9EB31F3-48D8-D155-1FD3-A40E7EA8E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135" y="2467632"/>
            <a:ext cx="1646635" cy="142048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8A67B57-FECD-DCD6-45FE-ED8BB275E840}"/>
              </a:ext>
            </a:extLst>
          </p:cNvPr>
          <p:cNvSpPr txBox="1"/>
          <p:nvPr/>
        </p:nvSpPr>
        <p:spPr>
          <a:xfrm>
            <a:off x="4185344" y="214086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B27D6DC-027D-B17B-848D-6E114B461ACB}"/>
                  </a:ext>
                </a:extLst>
              </p:cNvPr>
              <p:cNvSpPr txBox="1"/>
              <p:nvPr/>
            </p:nvSpPr>
            <p:spPr>
              <a:xfrm>
                <a:off x="1268017" y="2534053"/>
                <a:ext cx="182165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&lt;90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B27D6DC-027D-B17B-848D-6E114B461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17" y="2534053"/>
                <a:ext cx="1821656" cy="410562"/>
              </a:xfrm>
              <a:prstGeom prst="rect">
                <a:avLst/>
              </a:prstGeom>
              <a:blipFill>
                <a:blip r:embed="rId5"/>
                <a:stretch>
                  <a:fillRect l="-3344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9DD5203-99DC-F82A-ED3A-15195B09470E}"/>
                  </a:ext>
                </a:extLst>
              </p:cNvPr>
              <p:cNvSpPr txBox="1"/>
              <p:nvPr/>
            </p:nvSpPr>
            <p:spPr>
              <a:xfrm>
                <a:off x="1313109" y="2872457"/>
                <a:ext cx="375404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𝐴𝐻𝐵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9DD5203-99DC-F82A-ED3A-15195B094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09" y="2872457"/>
                <a:ext cx="3754042" cy="1015663"/>
              </a:xfrm>
              <a:prstGeom prst="rect">
                <a:avLst/>
              </a:prstGeom>
              <a:blipFill>
                <a:blip r:embed="rId6"/>
                <a:stretch>
                  <a:fillRect l="-1623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390DCD7-D456-5BC7-1A75-9A01E5204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135" y="3954541"/>
            <a:ext cx="1695966" cy="10787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8E5C9EB-22AB-F58F-9C03-2A8C617E3DC2}"/>
                  </a:ext>
                </a:extLst>
              </p:cNvPr>
              <p:cNvSpPr txBox="1"/>
              <p:nvPr/>
            </p:nvSpPr>
            <p:spPr>
              <a:xfrm>
                <a:off x="1313109" y="3888120"/>
                <a:ext cx="182165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8E5C9EB-22AB-F58F-9C03-2A8C617E3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09" y="3888120"/>
                <a:ext cx="1821656" cy="410562"/>
              </a:xfrm>
              <a:prstGeom prst="rect">
                <a:avLst/>
              </a:prstGeom>
              <a:blipFill>
                <a:blip r:embed="rId8"/>
                <a:stretch>
                  <a:fillRect l="-3344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72DF5769-D282-7331-5B00-027D2E0F3917}"/>
                  </a:ext>
                </a:extLst>
              </p:cNvPr>
              <p:cNvSpPr txBox="1"/>
              <p:nvPr/>
            </p:nvSpPr>
            <p:spPr>
              <a:xfrm>
                <a:off x="1313109" y="4404092"/>
                <a:ext cx="370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Khi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 dirty="0" err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72DF5769-D282-7331-5B00-027D2E0F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09" y="4404092"/>
                <a:ext cx="3704036" cy="400110"/>
              </a:xfrm>
              <a:prstGeom prst="rect">
                <a:avLst/>
              </a:prstGeom>
              <a:blipFill>
                <a:blip r:embed="rId9"/>
                <a:stretch>
                  <a:fillRect l="-164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E9BC0E4F-5728-52DF-B09B-3710C80CEBC1}"/>
                  </a:ext>
                </a:extLst>
              </p:cNvPr>
              <p:cNvSpPr txBox="1"/>
              <p:nvPr/>
            </p:nvSpPr>
            <p:spPr>
              <a:xfrm>
                <a:off x="1803557" y="1468761"/>
                <a:ext cx="5536885" cy="1552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𝐴𝐻𝐵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𝐵𝐴𝐻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dirty="0" err="1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°−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E9BC0E4F-5728-52DF-B09B-3710C80CE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557" y="1468761"/>
                <a:ext cx="5536885" cy="1552476"/>
              </a:xfrm>
              <a:prstGeom prst="rect">
                <a:avLst/>
              </a:prstGeom>
              <a:blipFill>
                <a:blip r:embed="rId3"/>
                <a:stretch>
                  <a:fillRect l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812D2CD-6BE3-AD8D-0945-FAC9CD5B9AAE}"/>
                  </a:ext>
                </a:extLst>
              </p:cNvPr>
              <p:cNvSpPr txBox="1"/>
              <p:nvPr/>
            </p:nvSpPr>
            <p:spPr>
              <a:xfrm>
                <a:off x="1803557" y="952677"/>
                <a:ext cx="182165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&gt;90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812D2CD-6BE3-AD8D-0945-FAC9CD5B9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557" y="952677"/>
                <a:ext cx="1821656" cy="410562"/>
              </a:xfrm>
              <a:prstGeom prst="rect">
                <a:avLst/>
              </a:prstGeom>
              <a:blipFill>
                <a:blip r:embed="rId4"/>
                <a:stretch>
                  <a:fillRect l="-3679" t="-44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9E402A0-E6F9-1504-4028-A928B8973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634" y="674796"/>
            <a:ext cx="2406966" cy="1587929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EA395D8-5724-AAC3-C1BD-10C834B83B3B}"/>
              </a:ext>
            </a:extLst>
          </p:cNvPr>
          <p:cNvSpPr txBox="1"/>
          <p:nvPr/>
        </p:nvSpPr>
        <p:spPr>
          <a:xfrm>
            <a:off x="1803557" y="3188402"/>
            <a:ext cx="125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Ta </a:t>
            </a:r>
            <a:r>
              <a:rPr lang="en-US" sz="2000" dirty="0" err="1"/>
              <a:t>có</a:t>
            </a:r>
            <a:r>
              <a:rPr lang="en-US" sz="2000" dirty="0"/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8718122-D386-5D59-32C2-BCEC7E136BA3}"/>
                  </a:ext>
                </a:extLst>
              </p:cNvPr>
              <p:cNvSpPr txBox="1"/>
              <p:nvPr/>
            </p:nvSpPr>
            <p:spPr>
              <a:xfrm>
                <a:off x="2949027" y="3755677"/>
                <a:ext cx="287360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8718122-D386-5D59-32C2-BCEC7E13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27" y="3755677"/>
                <a:ext cx="2873607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6266C6-B3EA-82C4-059D-4C92C36C91ED}"/>
                  </a:ext>
                </a:extLst>
              </p:cNvPr>
              <p:cNvSpPr txBox="1"/>
              <p:nvPr/>
            </p:nvSpPr>
            <p:spPr>
              <a:xfrm>
                <a:off x="1346596" y="1109400"/>
                <a:ext cx="6450808" cy="2649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đó, diện tích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𝑐𝑎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6266C6-B3EA-82C4-059D-4C92C36C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596" y="1109400"/>
                <a:ext cx="6450808" cy="2649380"/>
              </a:xfrm>
              <a:prstGeom prst="rect">
                <a:avLst/>
              </a:prstGeom>
              <a:blipFill>
                <a:blip r:embed="rId3"/>
                <a:stretch>
                  <a:fillRect l="-1040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6E44F87-0E13-ED93-F358-4DBC6938A083}"/>
              </a:ext>
            </a:extLst>
          </p:cNvPr>
          <p:cNvSpPr txBox="1"/>
          <p:nvPr/>
        </p:nvSpPr>
        <p:spPr>
          <a:xfrm>
            <a:off x="4185344" y="175858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081AE09F-1F51-799F-A83C-E758D431CC4A}"/>
              </a:ext>
            </a:extLst>
          </p:cNvPr>
          <p:cNvSpPr/>
          <p:nvPr/>
        </p:nvSpPr>
        <p:spPr>
          <a:xfrm>
            <a:off x="735343" y="5516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F764D8C-4B1A-8C66-014E-7FF22748E5EA}"/>
                  </a:ext>
                </a:extLst>
              </p:cNvPr>
              <p:cNvSpPr txBox="1"/>
              <p:nvPr/>
            </p:nvSpPr>
            <p:spPr>
              <a:xfrm>
                <a:off x="631992" y="693312"/>
                <a:ext cx="7880016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7,5 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=15,5;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=75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).</a:t>
                </a: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F764D8C-4B1A-8C66-014E-7FF22748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2" y="693312"/>
                <a:ext cx="7880016" cy="974369"/>
              </a:xfrm>
              <a:prstGeom prst="rect">
                <a:avLst/>
              </a:prstGeom>
              <a:blipFill>
                <a:blip r:embed="rId3"/>
                <a:stretch>
                  <a:fillRect l="-851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9E56CC26-E69F-2A9B-822A-DA21D3D48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655" y="2504751"/>
            <a:ext cx="3063654" cy="20589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810FEEC-009D-E988-B9DB-EFD490B28EE9}"/>
                  </a:ext>
                </a:extLst>
              </p:cNvPr>
              <p:cNvSpPr txBox="1"/>
              <p:nvPr/>
            </p:nvSpPr>
            <p:spPr>
              <a:xfrm>
                <a:off x="1287186" y="2639077"/>
                <a:ext cx="2326558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810FEEC-009D-E988-B9DB-EFD490B28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86" y="2639077"/>
                <a:ext cx="2326558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263A2CC-5031-A6CE-F0C5-9370B186B87A}"/>
              </a:ext>
            </a:extLst>
          </p:cNvPr>
          <p:cNvSpPr txBox="1"/>
          <p:nvPr/>
        </p:nvSpPr>
        <p:spPr>
          <a:xfrm>
            <a:off x="631992" y="2189469"/>
            <a:ext cx="10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93A79208-93A1-F3F3-8B41-508590AAFAA4}"/>
                  </a:ext>
                </a:extLst>
              </p:cNvPr>
              <p:cNvSpPr txBox="1"/>
              <p:nvPr/>
            </p:nvSpPr>
            <p:spPr>
              <a:xfrm>
                <a:off x="1537908" y="3462529"/>
                <a:ext cx="2455189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.7,5.15,5.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93A79208-93A1-F3F3-8B41-508590AAF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908" y="3462529"/>
                <a:ext cx="2455189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F44C592-CB9B-49E8-8866-35CB91CA746E}"/>
                  </a:ext>
                </a:extLst>
              </p:cNvPr>
              <p:cNvSpPr txBox="1"/>
              <p:nvPr/>
            </p:nvSpPr>
            <p:spPr>
              <a:xfrm>
                <a:off x="1626426" y="4446667"/>
                <a:ext cx="8118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56,1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F44C592-CB9B-49E8-8866-35CB91CA7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26" y="4446667"/>
                <a:ext cx="811825" cy="307777"/>
              </a:xfrm>
              <a:prstGeom prst="rect">
                <a:avLst/>
              </a:prstGeom>
              <a:blipFill>
                <a:blip r:embed="rId7"/>
                <a:stretch>
                  <a:fillRect l="-3008" r="-601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óng 15">
            <a:extLst>
              <a:ext uri="{FF2B5EF4-FFF2-40B4-BE49-F238E27FC236}">
                <a16:creationId xmlns:a16="http://schemas.microsoft.com/office/drawing/2014/main" id="{68779090-80C4-CDB4-D282-4D83DD82CAA7}"/>
              </a:ext>
            </a:extLst>
          </p:cNvPr>
          <p:cNvSpPr/>
          <p:nvPr/>
        </p:nvSpPr>
        <p:spPr>
          <a:xfrm>
            <a:off x="276534" y="108765"/>
            <a:ext cx="1858297" cy="10102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Luyện</a:t>
            </a:r>
            <a:r>
              <a:rPr lang="en-US" sz="2200" b="1" dirty="0"/>
              <a:t> </a:t>
            </a:r>
            <a:r>
              <a:rPr lang="en-US" sz="2200" b="1" dirty="0" err="1"/>
              <a:t>tập</a:t>
            </a:r>
            <a:r>
              <a:rPr lang="en-US" sz="2200" b="1" dirty="0"/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9DDED0B-23CB-AEF0-3507-D1878D37A60A}"/>
                  </a:ext>
                </a:extLst>
              </p:cNvPr>
              <p:cNvSpPr txBox="1"/>
              <p:nvPr/>
            </p:nvSpPr>
            <p:spPr>
              <a:xfrm>
                <a:off x="2207761" y="144661"/>
                <a:ext cx="5730556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12,  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60°,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9DDED0B-23CB-AEF0-3507-D1878D37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61" y="144661"/>
                <a:ext cx="5730556" cy="974369"/>
              </a:xfrm>
              <a:prstGeom prst="rect">
                <a:avLst/>
              </a:prstGeom>
              <a:blipFill>
                <a:blip r:embed="rId3"/>
                <a:stretch>
                  <a:fillRect l="-1064" r="-1702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1FB03B9-3D8C-FA6C-F01B-DDB0BE3FF355}"/>
              </a:ext>
            </a:extLst>
          </p:cNvPr>
          <p:cNvSpPr txBox="1"/>
          <p:nvPr/>
        </p:nvSpPr>
        <p:spPr>
          <a:xfrm>
            <a:off x="4686384" y="1227796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F72BB4-030C-9E92-1F78-D11184224988}"/>
                  </a:ext>
                </a:extLst>
              </p:cNvPr>
              <p:cNvSpPr txBox="1"/>
              <p:nvPr/>
            </p:nvSpPr>
            <p:spPr>
              <a:xfrm>
                <a:off x="2645087" y="1876214"/>
                <a:ext cx="4855907" cy="2958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≈85,2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F72BB4-030C-9E92-1F78-D1118422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087" y="1876214"/>
                <a:ext cx="4855907" cy="2958182"/>
              </a:xfrm>
              <a:prstGeom prst="rect">
                <a:avLst/>
              </a:prstGeom>
              <a:blipFill>
                <a:blip r:embed="rId4"/>
                <a:stretch>
                  <a:fillRect l="-1382" b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AD25874-188C-81D8-0337-F6427680A77B}"/>
              </a:ext>
            </a:extLst>
          </p:cNvPr>
          <p:cNvSpPr/>
          <p:nvPr/>
        </p:nvSpPr>
        <p:spPr>
          <a:xfrm>
            <a:off x="517673" y="278963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A7B0DC1-4D05-40E6-18FC-91D3741B3C0B}"/>
                  </a:ext>
                </a:extLst>
              </p:cNvPr>
              <p:cNvSpPr txBox="1"/>
              <p:nvPr/>
            </p:nvSpPr>
            <p:spPr>
              <a:xfrm>
                <a:off x="1382900" y="251794"/>
                <a:ext cx="6968728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A7B0DC1-4D05-40E6-18FC-91D3741B3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00" y="251794"/>
                <a:ext cx="6968728" cy="496996"/>
              </a:xfrm>
              <a:prstGeom prst="rect">
                <a:avLst/>
              </a:prstGeom>
              <a:blipFill>
                <a:blip r:embed="rId3"/>
                <a:stretch>
                  <a:fillRect l="-962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620FBAA-FEA4-B284-322F-37E7C22709C3}"/>
                  </a:ext>
                </a:extLst>
              </p:cNvPr>
              <p:cNvSpPr txBox="1"/>
              <p:nvPr/>
            </p:nvSpPr>
            <p:spPr>
              <a:xfrm>
                <a:off x="1097907" y="1476127"/>
                <a:ext cx="4047325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620FBAA-FEA4-B284-322F-37E7C2270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07" y="1476127"/>
                <a:ext cx="4047325" cy="578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F58AA2B-79A4-F3B7-8BC3-7E236A976973}"/>
                  </a:ext>
                </a:extLst>
              </p:cNvPr>
              <p:cNvSpPr txBox="1"/>
              <p:nvPr/>
            </p:nvSpPr>
            <p:spPr>
              <a:xfrm>
                <a:off x="5250018" y="1476127"/>
                <a:ext cx="1583126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F58AA2B-79A4-F3B7-8BC3-7E236A976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018" y="1476127"/>
                <a:ext cx="1583126" cy="582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344B086-CEE8-6AF2-8AB1-EAB4FE622298}"/>
                  </a:ext>
                </a:extLst>
              </p:cNvPr>
              <p:cNvSpPr txBox="1"/>
              <p:nvPr/>
            </p:nvSpPr>
            <p:spPr>
              <a:xfrm>
                <a:off x="614362" y="2054490"/>
                <a:ext cx="7665244" cy="12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344B086-CEE8-6AF2-8AB1-EAB4FE622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2054490"/>
                <a:ext cx="7665244" cy="1237070"/>
              </a:xfrm>
              <a:prstGeom prst="rect">
                <a:avLst/>
              </a:prstGeom>
              <a:blipFill>
                <a:blip r:embed="rId6"/>
                <a:stretch>
                  <a:fillRect l="-875" r="-875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D75DCF9-A9D4-C043-DE44-57F75C923317}"/>
              </a:ext>
            </a:extLst>
          </p:cNvPr>
          <p:cNvSpPr txBox="1"/>
          <p:nvPr/>
        </p:nvSpPr>
        <p:spPr>
          <a:xfrm>
            <a:off x="517673" y="874743"/>
            <a:ext cx="405432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định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lí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côsin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chứng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75927F1-5661-1A18-360F-8431A7650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626" y="2886619"/>
            <a:ext cx="2275784" cy="186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B9EC9BB-D491-7E12-389C-234AC76A519E}"/>
              </a:ext>
            </a:extLst>
          </p:cNvPr>
          <p:cNvSpPr txBox="1"/>
          <p:nvPr/>
        </p:nvSpPr>
        <p:spPr>
          <a:xfrm>
            <a:off x="4111601" y="7879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26B3EDA-8744-9276-E140-7F696268AAD7}"/>
              </a:ext>
            </a:extLst>
          </p:cNvPr>
          <p:cNvSpPr txBox="1"/>
          <p:nvPr/>
        </p:nvSpPr>
        <p:spPr>
          <a:xfrm>
            <a:off x="940209" y="896856"/>
            <a:ext cx="3237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côsin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33A6629-5796-6C63-CA9A-E44DEF3C4F62}"/>
                  </a:ext>
                </a:extLst>
              </p:cNvPr>
              <p:cNvSpPr txBox="1"/>
              <p:nvPr/>
            </p:nvSpPr>
            <p:spPr>
              <a:xfrm>
                <a:off x="4177480" y="707938"/>
                <a:ext cx="2492478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cos</m:t>
                          </m:r>
                        </m:fName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𝐴</m:t>
                          </m:r>
                        </m:e>
                      </m:func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33A6629-5796-6C63-CA9A-E44DEF3C4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80" y="707938"/>
                <a:ext cx="2492478" cy="710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36A8F55A-C8AA-DB1B-A09F-9C2B7A8A6A00}"/>
                  </a:ext>
                </a:extLst>
              </p:cNvPr>
              <p:cNvSpPr txBox="1"/>
              <p:nvPr/>
            </p:nvSpPr>
            <p:spPr>
              <a:xfrm>
                <a:off x="3555301" y="1330235"/>
                <a:ext cx="4306529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⇒</m:t>
                      </m:r>
                      <m:func>
                        <m:func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𝐴</m:t>
                          </m:r>
                        </m:e>
                      </m:func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−(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36A8F55A-C8AA-DB1B-A09F-9C2B7A8A6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301" y="1330235"/>
                <a:ext cx="4306529" cy="710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AA0000-D5D1-8F95-002D-A6049B007646}"/>
                  </a:ext>
                </a:extLst>
              </p:cNvPr>
              <p:cNvSpPr txBox="1"/>
              <p:nvPr/>
            </p:nvSpPr>
            <p:spPr>
              <a:xfrm>
                <a:off x="3555301" y="2028044"/>
                <a:ext cx="4800600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  <a:sym typeface="Arial"/>
                        </a:rPr>
                        <m:t>⇒</m:t>
                      </m:r>
                      <m:func>
                        <m:func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sin</m:t>
                          </m:r>
                        </m:fName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𝐴</m:t>
                          </m:r>
                        </m:e>
                      </m:func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(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𝑏𝑐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−(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AA0000-D5D1-8F95-002D-A6049B007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301" y="2028044"/>
                <a:ext cx="4800600" cy="670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BAC896B-0029-2291-7849-98F45A92DB07}"/>
                  </a:ext>
                </a:extLst>
              </p:cNvPr>
              <p:cNvSpPr txBox="1"/>
              <p:nvPr/>
            </p:nvSpPr>
            <p:spPr>
              <a:xfrm>
                <a:off x="940209" y="1534982"/>
                <a:ext cx="2873189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BAC896B-0029-2291-7849-98F45A92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09" y="1534982"/>
                <a:ext cx="2873189" cy="407099"/>
              </a:xfrm>
              <a:prstGeom prst="rect">
                <a:avLst/>
              </a:prstGeom>
              <a:blipFill>
                <a:blip r:embed="rId6"/>
                <a:stretch>
                  <a:fillRect l="-2119"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1F653B88-F3D3-C2B8-1CF7-7A56311A07C8}"/>
                  </a:ext>
                </a:extLst>
              </p:cNvPr>
              <p:cNvSpPr txBox="1"/>
              <p:nvPr/>
            </p:nvSpPr>
            <p:spPr>
              <a:xfrm>
                <a:off x="940209" y="2767075"/>
                <a:ext cx="4358149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𝑏𝑐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1F653B88-F3D3-C2B8-1CF7-7A56311A0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09" y="2767075"/>
                <a:ext cx="4358149" cy="407099"/>
              </a:xfrm>
              <a:prstGeom prst="rect">
                <a:avLst/>
              </a:prstGeom>
              <a:blipFill>
                <a:blip r:embed="rId7"/>
                <a:stretch>
                  <a:fillRect l="-1399"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7D77B4BF-A253-C959-8210-6EF43082048A}"/>
                  </a:ext>
                </a:extLst>
              </p:cNvPr>
              <p:cNvSpPr txBox="1"/>
              <p:nvPr/>
            </p:nvSpPr>
            <p:spPr>
              <a:xfrm>
                <a:off x="1629696" y="3381746"/>
                <a:ext cx="5095567" cy="40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7D77B4BF-A253-C959-8210-6EF430820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3381746"/>
                <a:ext cx="5095567" cy="407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B5D2B56D-6A37-9D2D-650A-7333CF4F332F}"/>
                  </a:ext>
                </a:extLst>
              </p:cNvPr>
              <p:cNvSpPr txBox="1"/>
              <p:nvPr/>
            </p:nvSpPr>
            <p:spPr>
              <a:xfrm>
                <a:off x="1629696" y="4028464"/>
                <a:ext cx="3864078" cy="40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B5D2B56D-6A37-9D2D-650A-7333CF4F3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4028464"/>
                <a:ext cx="3864078" cy="407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0B8680B-DFD6-AF10-CDBC-51713D5E8689}"/>
                  </a:ext>
                </a:extLst>
              </p:cNvPr>
              <p:cNvSpPr txBox="1"/>
              <p:nvPr/>
            </p:nvSpPr>
            <p:spPr>
              <a:xfrm>
                <a:off x="1629696" y="4664598"/>
                <a:ext cx="54850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0B8680B-DFD6-AF10-CDBC-51713D5E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4664598"/>
                <a:ext cx="548502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19" grpId="0"/>
      <p:bldP spid="21" grpId="0"/>
      <p:bldP spid="24" grpId="0"/>
      <p:bldP spid="27" grpId="0"/>
      <p:bldP spid="30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F899CC-6631-992D-14C8-E242BAEC14F5}"/>
                  </a:ext>
                </a:extLst>
              </p:cNvPr>
              <p:cNvSpPr txBox="1"/>
              <p:nvPr/>
            </p:nvSpPr>
            <p:spPr>
              <a:xfrm>
                <a:off x="4079313" y="1124981"/>
                <a:ext cx="3893573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F899CC-6631-992D-14C8-E242BAEC1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313" y="1124981"/>
                <a:ext cx="3893573" cy="465064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ED696B0-6566-4BDB-7EE8-56A3C231F8FE}"/>
                  </a:ext>
                </a:extLst>
              </p:cNvPr>
              <p:cNvSpPr txBox="1"/>
              <p:nvPr/>
            </p:nvSpPr>
            <p:spPr>
              <a:xfrm>
                <a:off x="1092764" y="304507"/>
                <a:ext cx="27726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ED696B0-6566-4BDB-7EE8-56A3C231F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64" y="304507"/>
                <a:ext cx="2772697" cy="400110"/>
              </a:xfrm>
              <a:prstGeom prst="rect">
                <a:avLst/>
              </a:prstGeom>
              <a:blipFill>
                <a:blip r:embed="rId4"/>
                <a:stretch>
                  <a:fillRect l="-219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2B7C5C-77AB-5F98-0A5F-D4DDF9E0B41F}"/>
                  </a:ext>
                </a:extLst>
              </p:cNvPr>
              <p:cNvSpPr txBox="1"/>
              <p:nvPr/>
            </p:nvSpPr>
            <p:spPr>
              <a:xfrm>
                <a:off x="1092764" y="895165"/>
                <a:ext cx="2861187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2B7C5C-77AB-5F98-0A5F-D4DDF9E0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64" y="895165"/>
                <a:ext cx="2861187" cy="1074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55560D1-62F9-C796-1780-ADEC926EAA83}"/>
              </a:ext>
            </a:extLst>
          </p:cNvPr>
          <p:cNvSpPr txBox="1"/>
          <p:nvPr/>
        </p:nvSpPr>
        <p:spPr>
          <a:xfrm>
            <a:off x="1132399" y="2138457"/>
            <a:ext cx="678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Vậy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A1294451-F543-94F0-F0EE-02A48905B91E}"/>
                  </a:ext>
                </a:extLst>
              </p:cNvPr>
              <p:cNvSpPr txBox="1"/>
              <p:nvPr/>
            </p:nvSpPr>
            <p:spPr>
              <a:xfrm>
                <a:off x="1722335" y="2003164"/>
                <a:ext cx="4144297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A1294451-F543-94F0-F0EE-02A48905B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" y="2003164"/>
                <a:ext cx="4144297" cy="670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AE57A8F-7A44-6C93-F0CD-EF3667709AB3}"/>
                  </a:ext>
                </a:extLst>
              </p:cNvPr>
              <p:cNvSpPr txBox="1"/>
              <p:nvPr/>
            </p:nvSpPr>
            <p:spPr>
              <a:xfrm>
                <a:off x="1091381" y="2822185"/>
                <a:ext cx="54716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AE57A8F-7A44-6C93-F0CD-EF3667709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1" y="2822185"/>
                <a:ext cx="5471651" cy="400110"/>
              </a:xfrm>
              <a:prstGeom prst="rect">
                <a:avLst/>
              </a:prstGeom>
              <a:blipFill>
                <a:blip r:embed="rId7"/>
                <a:stretch>
                  <a:fillRect l="-1114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C1C9D73-3795-B6A2-C83E-F87507C8A977}"/>
                  </a:ext>
                </a:extLst>
              </p:cNvPr>
              <p:cNvSpPr txBox="1"/>
              <p:nvPr/>
            </p:nvSpPr>
            <p:spPr>
              <a:xfrm>
                <a:off x="3414019" y="4248335"/>
                <a:ext cx="3406879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C1C9D73-3795-B6A2-C83E-F87507C8A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019" y="4248335"/>
                <a:ext cx="3406879" cy="465064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A7A60C29-5DCC-AEB0-C247-65564CD8A18A}"/>
                  </a:ext>
                </a:extLst>
              </p:cNvPr>
              <p:cNvSpPr txBox="1"/>
              <p:nvPr/>
            </p:nvSpPr>
            <p:spPr>
              <a:xfrm>
                <a:off x="1810825" y="3343906"/>
                <a:ext cx="190991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A7A60C29-5DCC-AEB0-C247-65564CD8A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25" y="3343906"/>
                <a:ext cx="1909916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B7F1B6F6-1529-EF95-8D53-8AF41D9C9590}"/>
                  </a:ext>
                </a:extLst>
              </p:cNvPr>
              <p:cNvSpPr txBox="1"/>
              <p:nvPr/>
            </p:nvSpPr>
            <p:spPr>
              <a:xfrm>
                <a:off x="3536385" y="3341726"/>
                <a:ext cx="3982065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B7F1B6F6-1529-EF95-8D53-8AF41D9C9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385" y="3341726"/>
                <a:ext cx="3982065" cy="6706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/>
      <p:bldP spid="20" grpId="0"/>
      <p:bldP spid="23" grpId="0"/>
      <p:bldP spid="26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54EF8BE-2A15-71B1-488F-DB2EBFEF0382}"/>
                  </a:ext>
                </a:extLst>
              </p:cNvPr>
              <p:cNvSpPr txBox="1"/>
              <p:nvPr/>
            </p:nvSpPr>
            <p:spPr>
              <a:xfrm>
                <a:off x="1224259" y="1305826"/>
                <a:ext cx="6695481" cy="2531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2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đó, diện tích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54EF8BE-2A15-71B1-488F-DB2EBFEF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259" y="1305826"/>
                <a:ext cx="6695481" cy="2531847"/>
              </a:xfrm>
              <a:prstGeom prst="rect">
                <a:avLst/>
              </a:prstGeom>
              <a:blipFill>
                <a:blip r:embed="rId3"/>
                <a:stretch>
                  <a:fillRect l="-1184" r="-546" b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A9479DF-A126-8D3A-1F74-FBB7EDE728CC}"/>
              </a:ext>
            </a:extLst>
          </p:cNvPr>
          <p:cNvSpPr/>
          <p:nvPr/>
        </p:nvSpPr>
        <p:spPr>
          <a:xfrm>
            <a:off x="389036" y="9650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C44338E-EB7D-1333-5EA0-0F068D8D3190}"/>
                  </a:ext>
                </a:extLst>
              </p:cNvPr>
              <p:cNvSpPr txBox="1"/>
              <p:nvPr/>
            </p:nvSpPr>
            <p:spPr>
              <a:xfrm>
                <a:off x="259479" y="709897"/>
                <a:ext cx="862503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Mảnh </a:t>
                </a:r>
                <a:r>
                  <a:rPr lang="en-US" sz="2000" dirty="0" err="1"/>
                  <a:t>vườn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=28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=32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vườn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)?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C44338E-EB7D-1333-5EA0-0F068D8D3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79" y="709897"/>
                <a:ext cx="8625039" cy="1420325"/>
              </a:xfrm>
              <a:prstGeom prst="rect">
                <a:avLst/>
              </a:prstGeom>
              <a:blipFill>
                <a:blip r:embed="rId3"/>
                <a:stretch>
                  <a:fillRect l="-778" r="-778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994DBD1-9485-09CD-18E1-9A714EEA532E}"/>
              </a:ext>
            </a:extLst>
          </p:cNvPr>
          <p:cNvSpPr txBox="1"/>
          <p:nvPr/>
        </p:nvSpPr>
        <p:spPr>
          <a:xfrm>
            <a:off x="4185342" y="210191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4B5BF02-E2DD-C7C5-DC88-1497FFCE8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820" y="2502461"/>
            <a:ext cx="3570179" cy="205597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798AE5-CA42-460B-EE81-5419A6ACC71F}"/>
              </a:ext>
            </a:extLst>
          </p:cNvPr>
          <p:cNvSpPr txBox="1"/>
          <p:nvPr/>
        </p:nvSpPr>
        <p:spPr>
          <a:xfrm>
            <a:off x="403001" y="2624577"/>
            <a:ext cx="89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608AD1E-D4D9-5DA6-B39F-38E5303CAB49}"/>
                  </a:ext>
                </a:extLst>
              </p:cNvPr>
              <p:cNvSpPr txBox="1"/>
              <p:nvPr/>
            </p:nvSpPr>
            <p:spPr>
              <a:xfrm>
                <a:off x="1356850" y="2518923"/>
                <a:ext cx="3128229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20+28+32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=40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608AD1E-D4D9-5DA6-B39F-38E5303CA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50" y="2518923"/>
                <a:ext cx="3128229" cy="576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C102DD-0A51-EA13-E6B0-C32786BC9087}"/>
              </a:ext>
            </a:extLst>
          </p:cNvPr>
          <p:cNvSpPr txBox="1"/>
          <p:nvPr/>
        </p:nvSpPr>
        <p:spPr>
          <a:xfrm>
            <a:off x="389036" y="3330395"/>
            <a:ext cx="291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vườn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F20DD7D-32F1-90E4-6334-0CDBE9E75494}"/>
                  </a:ext>
                </a:extLst>
              </p:cNvPr>
              <p:cNvSpPr txBox="1"/>
              <p:nvPr/>
            </p:nvSpPr>
            <p:spPr>
              <a:xfrm>
                <a:off x="666454" y="3933956"/>
                <a:ext cx="4292201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40−20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40−28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40−32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F20DD7D-32F1-90E4-6334-0CDBE9E75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4" y="3933956"/>
                <a:ext cx="4292201" cy="372731"/>
              </a:xfrm>
              <a:prstGeom prst="rect">
                <a:avLst/>
              </a:prstGeom>
              <a:blipFill>
                <a:blip r:embed="rId6"/>
                <a:stretch>
                  <a:fillRect l="-71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0742EEC-0EFB-448A-5438-E0511F3A13E6}"/>
                  </a:ext>
                </a:extLst>
              </p:cNvPr>
              <p:cNvSpPr txBox="1"/>
              <p:nvPr/>
            </p:nvSpPr>
            <p:spPr>
              <a:xfrm>
                <a:off x="860218" y="4634309"/>
                <a:ext cx="156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277,1 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0742EEC-0EFB-448A-5438-E0511F3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18" y="4634309"/>
                <a:ext cx="1562287" cy="307777"/>
              </a:xfrm>
              <a:prstGeom prst="rect">
                <a:avLst/>
              </a:prstGeom>
              <a:blipFill>
                <a:blip r:embed="rId7"/>
                <a:stretch>
                  <a:fillRect l="-117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E3F5DE09-D7F7-C265-500B-07FFC37C1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170" y="2895172"/>
            <a:ext cx="4297972" cy="22180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4279B56-E5D8-CBCA-907F-A6DDB319BD09}"/>
                  </a:ext>
                </a:extLst>
              </p:cNvPr>
              <p:cNvSpPr txBox="1"/>
              <p:nvPr/>
            </p:nvSpPr>
            <p:spPr>
              <a:xfrm>
                <a:off x="79272" y="70054"/>
                <a:ext cx="8985455" cy="3108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 xa xưa, con người đã cần đo đạc các khoảng cách mà không thể đo trực tiếp được. Chẳng hạn, để đo khoảng cách từ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bờ biển tới một hòn đảo (hay còn tàu, ...) trên biển, người xưa đã tìm ra một cách đo khoảng cách đó như sau:</a:t>
                </a:r>
                <a:endParaRPr lang="en-US" sz="19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Từ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, đo góc nghiêng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so với bờ biển tới một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quan sát được trên đảo. Sau đó di chuyển dọc bờ biển đến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cách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một khoảng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và tiếp tục đo góc nghiêng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so với bờ biển tới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đã chọn. Bằng cách giải tam giác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, họ tính được khoảng cách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4279B56-E5D8-CBCA-907F-A6DDB319B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" y="70054"/>
                <a:ext cx="8985455" cy="3108223"/>
              </a:xfrm>
              <a:prstGeom prst="rect">
                <a:avLst/>
              </a:prstGeom>
              <a:blipFill>
                <a:blip r:embed="rId4"/>
                <a:stretch>
                  <a:fillRect l="-611" r="-678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id="{F4938CFB-012B-B442-0179-D801BB76E908}"/>
              </a:ext>
            </a:extLst>
          </p:cNvPr>
          <p:cNvSpPr/>
          <p:nvPr/>
        </p:nvSpPr>
        <p:spPr>
          <a:xfrm>
            <a:off x="700548" y="3178277"/>
            <a:ext cx="3663792" cy="16628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 tam giác được hiểu như thế nào?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FA62AA8-9562-7BB8-9DF0-A36E237F572A}"/>
              </a:ext>
            </a:extLst>
          </p:cNvPr>
          <p:cNvSpPr txBox="1"/>
          <p:nvPr/>
        </p:nvSpPr>
        <p:spPr>
          <a:xfrm>
            <a:off x="121446" y="153174"/>
            <a:ext cx="5629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III. ÁP DỤNG VÀO BÀI TOÁN THỰC TIỄN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B56A977-917A-BE63-B2F0-FC0B7F9C1575}"/>
              </a:ext>
            </a:extLst>
          </p:cNvPr>
          <p:cNvSpPr/>
          <p:nvPr/>
        </p:nvSpPr>
        <p:spPr>
          <a:xfrm>
            <a:off x="1114428" y="83518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A01A8A-7ADC-C4C0-AEE3-2130F4E9515C}"/>
                  </a:ext>
                </a:extLst>
              </p:cNvPr>
              <p:cNvSpPr txBox="1"/>
              <p:nvPr/>
            </p:nvSpPr>
            <p:spPr>
              <a:xfrm>
                <a:off x="4036218" y="720886"/>
                <a:ext cx="4850607" cy="419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Đứng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Minh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Sau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di </a:t>
                </a:r>
                <a:r>
                  <a:rPr lang="en-US" sz="2000" dirty="0" err="1"/>
                  <a:t>chuyển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A01A8A-7ADC-C4C0-AEE3-2130F4E95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18" y="720886"/>
                <a:ext cx="4850607" cy="4190314"/>
              </a:xfrm>
              <a:prstGeom prst="rect">
                <a:avLst/>
              </a:prstGeom>
              <a:blipFill>
                <a:blip r:embed="rId3"/>
                <a:stretch>
                  <a:fillRect l="-1256" r="-1382" b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29189526-1A37-5766-B0E0-4D85AD05E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2085975"/>
            <a:ext cx="3668925" cy="191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4DF5F3-16D8-5B18-00A9-2F32BDFFB8FB}"/>
              </a:ext>
            </a:extLst>
          </p:cNvPr>
          <p:cNvSpPr txBox="1"/>
          <p:nvPr/>
        </p:nvSpPr>
        <p:spPr>
          <a:xfrm>
            <a:off x="4185344" y="17571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463193E-B592-83B9-1BAB-CCF5ABE7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50" y="677401"/>
            <a:ext cx="3476009" cy="20222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85100C7-053D-F3FB-3F1E-9BB3C94776F7}"/>
                  </a:ext>
                </a:extLst>
              </p:cNvPr>
              <p:cNvSpPr txBox="1"/>
              <p:nvPr/>
            </p:nvSpPr>
            <p:spPr>
              <a:xfrm>
                <a:off x="99444" y="606601"/>
                <a:ext cx="5307806" cy="143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30°+40°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=110°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lí</a:t>
                </a:r>
                <a:r>
                  <a:rPr lang="en-US" sz="2000" dirty="0"/>
                  <a:t> sin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85100C7-053D-F3FB-3F1E-9BB3C947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4" y="606601"/>
                <a:ext cx="5307806" cy="1436034"/>
              </a:xfrm>
              <a:prstGeom prst="rect">
                <a:avLst/>
              </a:prstGeom>
              <a:blipFill>
                <a:blip r:embed="rId4"/>
                <a:stretch>
                  <a:fillRect l="-1148" r="-459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0C33EAE-3892-C435-11DD-7F148E7B6BA9}"/>
                  </a:ext>
                </a:extLst>
              </p:cNvPr>
              <p:cNvSpPr txBox="1"/>
              <p:nvPr/>
            </p:nvSpPr>
            <p:spPr>
              <a:xfrm>
                <a:off x="1324722" y="2121465"/>
                <a:ext cx="1477264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0C33EAE-3892-C435-11DD-7F148E7B6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22" y="2121465"/>
                <a:ext cx="1477264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8DA792-0CD7-117C-3CEE-4C4DCFA6ABAB}"/>
                  </a:ext>
                </a:extLst>
              </p:cNvPr>
              <p:cNvSpPr txBox="1"/>
              <p:nvPr/>
            </p:nvSpPr>
            <p:spPr>
              <a:xfrm>
                <a:off x="198391" y="2973953"/>
                <a:ext cx="4867038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68,4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8DA792-0CD7-117C-3CEE-4C4DCFA6A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1" y="2973953"/>
                <a:ext cx="4867038" cy="57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096193F-A831-D926-067E-89E0747D4A76}"/>
                  </a:ext>
                </a:extLst>
              </p:cNvPr>
              <p:cNvSpPr txBox="1"/>
              <p:nvPr/>
            </p:nvSpPr>
            <p:spPr>
              <a:xfrm>
                <a:off x="198391" y="3826441"/>
                <a:ext cx="82098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𝐴𝐻𝐶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≈68,4. 0,5≈34,2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096193F-A831-D926-067E-89E0747D4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1" y="3826441"/>
                <a:ext cx="8209803" cy="400110"/>
              </a:xfrm>
              <a:prstGeom prst="rect">
                <a:avLst/>
              </a:prstGeom>
              <a:blipFill>
                <a:blip r:embed="rId7"/>
                <a:stretch>
                  <a:fillRect l="-81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17E0E19-FC2A-2D57-AE45-10C36369767D}"/>
                  </a:ext>
                </a:extLst>
              </p:cNvPr>
              <p:cNvSpPr txBox="1"/>
              <p:nvPr/>
            </p:nvSpPr>
            <p:spPr>
              <a:xfrm>
                <a:off x="198391" y="4500804"/>
                <a:ext cx="7186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xấp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xỉ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34,2 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17E0E19-FC2A-2D57-AE45-10C363697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1" y="4500804"/>
                <a:ext cx="7186613" cy="400110"/>
              </a:xfrm>
              <a:prstGeom prst="rect">
                <a:avLst/>
              </a:prstGeom>
              <a:blipFill>
                <a:blip r:embed="rId8"/>
                <a:stretch>
                  <a:fillRect l="-934" t="-6061" r="-17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0193EBCF-4D18-A472-2402-B2EF007D9943}"/>
              </a:ext>
            </a:extLst>
          </p:cNvPr>
          <p:cNvSpPr/>
          <p:nvPr/>
        </p:nvSpPr>
        <p:spPr>
          <a:xfrm>
            <a:off x="704169" y="1108539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EB0DA8-B941-4D57-4301-A38D4D15FD85}"/>
              </a:ext>
            </a:extLst>
          </p:cNvPr>
          <p:cNvSpPr txBox="1"/>
          <p:nvPr/>
        </p:nvSpPr>
        <p:spPr>
          <a:xfrm>
            <a:off x="398264" y="2975632"/>
            <a:ext cx="83474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tháp</a:t>
            </a:r>
            <a:r>
              <a:rPr lang="en-US" sz="2000" dirty="0"/>
              <a:t> Eiffel (ở </a:t>
            </a: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 Paris, </a:t>
            </a:r>
            <a:r>
              <a:rPr lang="en-US" sz="2000" dirty="0" err="1"/>
              <a:t>Pháp</a:t>
            </a:r>
            <a:r>
              <a:rPr lang="en-US" sz="2000" dirty="0"/>
              <a:t>),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tháp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minh</a:t>
            </a:r>
            <a:r>
              <a:rPr lang="en-US" sz="2000" dirty="0"/>
              <a:t> </a:t>
            </a:r>
            <a:r>
              <a:rPr lang="en-US" sz="2000" dirty="0" err="1"/>
              <a:t>hoạ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đạc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27</a:t>
            </a:r>
            <a:r>
              <a:rPr lang="en-US" sz="2000" dirty="0"/>
              <a:t>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h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tháp</a:t>
            </a:r>
            <a:r>
              <a:rPr lang="en-US" sz="2000" dirty="0"/>
              <a:t> Eiffel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mét</a:t>
            </a:r>
            <a:r>
              <a:rPr lang="en-US" sz="2000" dirty="0"/>
              <a:t> (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9028E42-BCA8-512C-12A5-78D9ECFB1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06" y="285878"/>
            <a:ext cx="4564856" cy="257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A1C66F1-7A85-C6AF-45F4-48274E81B208}"/>
              </a:ext>
            </a:extLst>
          </p:cNvPr>
          <p:cNvSpPr txBox="1"/>
          <p:nvPr/>
        </p:nvSpPr>
        <p:spPr>
          <a:xfrm>
            <a:off x="4185344" y="17571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0C0C1CB-1BF8-008B-3629-D3FD3C73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6" y="2254983"/>
            <a:ext cx="2426358" cy="2502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F52AA5E-6ABC-D1E2-CFDA-51A32152B76F}"/>
                  </a:ext>
                </a:extLst>
              </p:cNvPr>
              <p:cNvSpPr txBox="1"/>
              <p:nvPr/>
            </p:nvSpPr>
            <p:spPr>
              <a:xfrm>
                <a:off x="550070" y="606601"/>
                <a:ext cx="6315075" cy="14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ngoài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lí</a:t>
                </a:r>
                <a:r>
                  <a:rPr lang="en-US" sz="2000" dirty="0"/>
                  <a:t> sin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F52AA5E-6ABC-D1E2-CFDA-51A32152B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606601"/>
                <a:ext cx="6315075" cy="1435842"/>
              </a:xfrm>
              <a:prstGeom prst="rect">
                <a:avLst/>
              </a:prstGeom>
              <a:blipFill>
                <a:blip r:embed="rId4"/>
                <a:stretch>
                  <a:fillRect l="-965" r="-579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323FD3B-6437-765C-4541-D33B43E92164}"/>
                  </a:ext>
                </a:extLst>
              </p:cNvPr>
              <p:cNvSpPr txBox="1"/>
              <p:nvPr/>
            </p:nvSpPr>
            <p:spPr>
              <a:xfrm>
                <a:off x="2179246" y="2042443"/>
                <a:ext cx="2169184" cy="597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𝐵𝐴𝐷</m:t>
                                  </m:r>
                                </m:e>
                              </m:acc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𝐴𝐷𝐵</m:t>
                                  </m:r>
                                </m:e>
                              </m:acc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323FD3B-6437-765C-4541-D33B43E92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246" y="2042443"/>
                <a:ext cx="2169184" cy="597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295F1F-7F0D-CDE8-7350-F8EA9C44DE17}"/>
                  </a:ext>
                </a:extLst>
              </p:cNvPr>
              <p:cNvSpPr txBox="1"/>
              <p:nvPr/>
            </p:nvSpPr>
            <p:spPr>
              <a:xfrm>
                <a:off x="550070" y="2798345"/>
                <a:ext cx="3572709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295F1F-7F0D-CDE8-7350-F8EA9C44D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2798345"/>
                <a:ext cx="3572709" cy="584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5513E79-A8A6-CF5C-0A95-BEE514B00543}"/>
                  </a:ext>
                </a:extLst>
              </p:cNvPr>
              <p:cNvSpPr txBox="1"/>
              <p:nvPr/>
            </p:nvSpPr>
            <p:spPr>
              <a:xfrm>
                <a:off x="550070" y="3414853"/>
                <a:ext cx="5965031" cy="103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𝐶𝐵𝐷</m:t>
                              </m:r>
                            </m:e>
                          </m:acc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345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324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5513E79-A8A6-CF5C-0A95-BEE514B00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3414853"/>
                <a:ext cx="5965031" cy="1031180"/>
              </a:xfrm>
              <a:prstGeom prst="rect">
                <a:avLst/>
              </a:prstGeom>
              <a:blipFill>
                <a:blip r:embed="rId7"/>
                <a:stretch>
                  <a:fillRect l="-1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FC47675-9198-72F9-2C1B-797A8DEAD289}"/>
                  </a:ext>
                </a:extLst>
              </p:cNvPr>
              <p:cNvSpPr txBox="1"/>
              <p:nvPr/>
            </p:nvSpPr>
            <p:spPr>
              <a:xfrm>
                <a:off x="550070" y="4577699"/>
                <a:ext cx="54506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Vậy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tháp</a:t>
                </a:r>
                <a:r>
                  <a:rPr lang="en-US" sz="2000" dirty="0"/>
                  <a:t> Eiffel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324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FC47675-9198-72F9-2C1B-797A8DEAD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4577699"/>
                <a:ext cx="5450681" cy="400110"/>
              </a:xfrm>
              <a:prstGeom prst="rect">
                <a:avLst/>
              </a:prstGeom>
              <a:blipFill>
                <a:blip r:embed="rId8"/>
                <a:stretch>
                  <a:fillRect l="-1119" t="-7576" r="-55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589E86DB-8ED2-2434-5AC0-0FBBDCF6DBB2}"/>
              </a:ext>
            </a:extLst>
          </p:cNvPr>
          <p:cNvSpPr/>
          <p:nvPr/>
        </p:nvSpPr>
        <p:spPr>
          <a:xfrm>
            <a:off x="0" y="0"/>
            <a:ext cx="1858297" cy="10102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Luyện</a:t>
            </a:r>
            <a:r>
              <a:rPr lang="en-US" sz="2200" b="1" dirty="0"/>
              <a:t> </a:t>
            </a:r>
            <a:r>
              <a:rPr lang="en-US" sz="2200" b="1" dirty="0" err="1"/>
              <a:t>tập</a:t>
            </a:r>
            <a:r>
              <a:rPr lang="en-US" sz="2200" b="1" dirty="0"/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B8B21D4-DC06-102F-FD95-E7E1CCDF9B9F}"/>
                  </a:ext>
                </a:extLst>
              </p:cNvPr>
              <p:cNvSpPr txBox="1"/>
              <p:nvPr/>
            </p:nvSpPr>
            <p:spPr>
              <a:xfrm>
                <a:off x="63257" y="398276"/>
                <a:ext cx="9017486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		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18,5 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dung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34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B8B21D4-DC06-102F-FD95-E7E1CCDF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" y="398276"/>
                <a:ext cx="9017486" cy="2805320"/>
              </a:xfrm>
              <a:prstGeom prst="rect">
                <a:avLst/>
              </a:prstGeom>
              <a:blipFill>
                <a:blip r:embed="rId3"/>
                <a:stretch>
                  <a:fillRect l="-676" r="-141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EA4537A-E4FA-868D-D297-AFA6D2C43E1D}"/>
                  </a:ext>
                </a:extLst>
              </p:cNvPr>
              <p:cNvSpPr txBox="1"/>
              <p:nvPr/>
            </p:nvSpPr>
            <p:spPr>
              <a:xfrm>
                <a:off x="942974" y="3463420"/>
                <a:ext cx="7258049" cy="1522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Gọi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vị trí đặt mắt quan sát bằng giác kế,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𝐵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vị trí ngọn cây,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vị trí gốc cây.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Gọi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lên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𝐵𝐷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EA4537A-E4FA-868D-D297-AFA6D2C43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463420"/>
                <a:ext cx="7258049" cy="1522917"/>
              </a:xfrm>
              <a:prstGeom prst="rect">
                <a:avLst/>
              </a:prstGeom>
              <a:blipFill>
                <a:blip r:embed="rId4"/>
                <a:stretch>
                  <a:fillRect l="-924" r="-84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B9CAB03-B363-79A8-203A-D9797AA3E88F}"/>
              </a:ext>
            </a:extLst>
          </p:cNvPr>
          <p:cNvSpPr txBox="1"/>
          <p:nvPr/>
        </p:nvSpPr>
        <p:spPr>
          <a:xfrm>
            <a:off x="4185344" y="303253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875C14E-3574-842A-857A-9729D3C3953D}"/>
                  </a:ext>
                </a:extLst>
              </p:cNvPr>
              <p:cNvSpPr txBox="1"/>
              <p:nvPr/>
            </p:nvSpPr>
            <p:spPr>
              <a:xfrm>
                <a:off x="587241" y="174898"/>
                <a:ext cx="5406365" cy="1072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nl-NL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 hợp 1: Cây cao hơn vị trí quan sát.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=24°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𝐷𝐴𝐶</m:t>
                        </m:r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=34°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875C14E-3574-842A-857A-9729D3C39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174898"/>
                <a:ext cx="5406365" cy="1072666"/>
              </a:xfrm>
              <a:prstGeom prst="rect">
                <a:avLst/>
              </a:prstGeom>
              <a:blipFill>
                <a:blip r:embed="rId3"/>
                <a:stretch>
                  <a:fillRect l="-1127" r="-451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8" descr="Giải bài 2 Giải tam giác. Tính diện tích tam giác">
            <a:extLst>
              <a:ext uri="{FF2B5EF4-FFF2-40B4-BE49-F238E27FC236}">
                <a16:creationId xmlns:a16="http://schemas.microsoft.com/office/drawing/2014/main" id="{2A6C36B9-FE4F-79FE-F9E0-458740ADD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06" y="548122"/>
            <a:ext cx="2544711" cy="28992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6877122-E7CA-6F2C-23BB-30240E7B6C73}"/>
                  </a:ext>
                </a:extLst>
              </p:cNvPr>
              <p:cNvSpPr txBox="1"/>
              <p:nvPr/>
            </p:nvSpPr>
            <p:spPr>
              <a:xfrm>
                <a:off x="587241" y="1345507"/>
                <a:ext cx="4579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6877122-E7CA-6F2C-23BB-30240E7B6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1345507"/>
                <a:ext cx="4579375" cy="400110"/>
              </a:xfrm>
              <a:prstGeom prst="rect">
                <a:avLst/>
              </a:prstGeom>
              <a:blipFill>
                <a:blip r:embed="rId5"/>
                <a:stretch>
                  <a:fillRect l="-1330" t="-7692" r="-1330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DE0C033-387C-83E6-BE6A-D43D7B902DC3}"/>
                  </a:ext>
                </a:extLst>
              </p:cNvPr>
              <p:cNvSpPr txBox="1"/>
              <p:nvPr/>
            </p:nvSpPr>
            <p:spPr>
              <a:xfrm>
                <a:off x="1654716" y="1843561"/>
                <a:ext cx="1827014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DE0C033-387C-83E6-BE6A-D43D7B90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16" y="1843561"/>
                <a:ext cx="1827014" cy="722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65147D8-65DD-3277-5BA2-E00A65847758}"/>
                  </a:ext>
                </a:extLst>
              </p:cNvPr>
              <p:cNvSpPr txBox="1"/>
              <p:nvPr/>
            </p:nvSpPr>
            <p:spPr>
              <a:xfrm>
                <a:off x="527464" y="3822380"/>
                <a:ext cx="558998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≈13,4 +18,5+1,5=33,4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65147D8-65DD-3277-5BA2-E00A65847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4" y="3822380"/>
                <a:ext cx="5589984" cy="958660"/>
              </a:xfrm>
              <a:prstGeom prst="rect">
                <a:avLst/>
              </a:prstGeom>
              <a:blipFill>
                <a:blip r:embed="rId7"/>
                <a:stretch>
                  <a:fillRect l="-1200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0FA2BA0-8AD1-1D7B-BACC-37D4104EFCA8}"/>
                  </a:ext>
                </a:extLst>
              </p:cNvPr>
              <p:cNvSpPr txBox="1"/>
              <p:nvPr/>
            </p:nvSpPr>
            <p:spPr>
              <a:xfrm>
                <a:off x="587241" y="2663882"/>
                <a:ext cx="2735215" cy="40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=66°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0FA2BA0-8AD1-1D7B-BACC-37D4104EF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2663882"/>
                <a:ext cx="2735215" cy="408445"/>
              </a:xfrm>
              <a:prstGeom prst="rect">
                <a:avLst/>
              </a:prstGeom>
              <a:blipFill>
                <a:blip r:embed="rId8"/>
                <a:stretch>
                  <a:fillRect l="-222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173B891-CA93-F407-1861-F2CE7E741C6B}"/>
                  </a:ext>
                </a:extLst>
              </p:cNvPr>
              <p:cNvSpPr txBox="1"/>
              <p:nvPr/>
            </p:nvSpPr>
            <p:spPr>
              <a:xfrm>
                <a:off x="3025875" y="2525486"/>
                <a:ext cx="2411362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66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173B891-CA93-F407-1861-F2CE7E741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75" y="2525486"/>
                <a:ext cx="2411362" cy="6706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0762D49-860C-D9AD-0224-4C4906D8FA50}"/>
                  </a:ext>
                </a:extLst>
              </p:cNvPr>
              <p:cNvSpPr txBox="1"/>
              <p:nvPr/>
            </p:nvSpPr>
            <p:spPr>
              <a:xfrm>
                <a:off x="587241" y="3198022"/>
                <a:ext cx="2094271" cy="49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≈13,4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en-US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0762D49-860C-D9AD-0224-4C4906D8F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3198022"/>
                <a:ext cx="2094271" cy="498663"/>
              </a:xfrm>
              <a:prstGeom prst="rect">
                <a:avLst/>
              </a:prstGeom>
              <a:blipFill>
                <a:blip r:embed="rId10"/>
                <a:stretch>
                  <a:fillRect r="-5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C9C5DAF-142D-0732-763E-A0C2C4123546}"/>
                  </a:ext>
                </a:extLst>
              </p:cNvPr>
              <p:cNvSpPr txBox="1"/>
              <p:nvPr/>
            </p:nvSpPr>
            <p:spPr>
              <a:xfrm>
                <a:off x="478631" y="146160"/>
                <a:ext cx="5519584" cy="970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 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𝐷𝐴𝐶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34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C9C5DAF-142D-0732-763E-A0C2C4123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46160"/>
                <a:ext cx="5519584" cy="970074"/>
              </a:xfrm>
              <a:prstGeom prst="rect">
                <a:avLst/>
              </a:prstGeom>
              <a:blipFill>
                <a:blip r:embed="rId3"/>
                <a:stretch>
                  <a:fillRect l="-1215" r="-1105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 descr="Giải bài 2 Giải tam giác. Tính diện tích tam giác">
            <a:extLst>
              <a:ext uri="{FF2B5EF4-FFF2-40B4-BE49-F238E27FC236}">
                <a16:creationId xmlns:a16="http://schemas.microsoft.com/office/drawing/2014/main" id="{F115F110-B0A7-F97B-4646-780518BF8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41" y="1206924"/>
            <a:ext cx="3171064" cy="25353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DFB3F4-069E-92F2-E2B4-BF3BC1A67315}"/>
                  </a:ext>
                </a:extLst>
              </p:cNvPr>
              <p:cNvSpPr txBox="1"/>
              <p:nvPr/>
            </p:nvSpPr>
            <p:spPr>
              <a:xfrm>
                <a:off x="478631" y="1274793"/>
                <a:ext cx="4579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DFB3F4-069E-92F2-E2B4-BF3BC1A67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274793"/>
                <a:ext cx="4579375" cy="400110"/>
              </a:xfrm>
              <a:prstGeom prst="rect">
                <a:avLst/>
              </a:prstGeom>
              <a:blipFill>
                <a:blip r:embed="rId5"/>
                <a:stretch>
                  <a:fillRect l="-1465" t="-6061" r="-133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3B8471E-7F31-99AC-5532-E8A4AD8070B8}"/>
                  </a:ext>
                </a:extLst>
              </p:cNvPr>
              <p:cNvSpPr txBox="1"/>
              <p:nvPr/>
            </p:nvSpPr>
            <p:spPr>
              <a:xfrm>
                <a:off x="652616" y="1810658"/>
                <a:ext cx="2107176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3B8471E-7F31-99AC-5532-E8A4AD807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16" y="1810658"/>
                <a:ext cx="2107176" cy="722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EBB6305-CE0C-CED0-B9FC-C1370374AA42}"/>
                  </a:ext>
                </a:extLst>
              </p:cNvPr>
              <p:cNvSpPr txBox="1"/>
              <p:nvPr/>
            </p:nvSpPr>
            <p:spPr>
              <a:xfrm>
                <a:off x="2267656" y="1804053"/>
                <a:ext cx="276154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EBB6305-CE0C-CED0-B9FC-C1370374A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56" y="1804053"/>
                <a:ext cx="276154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6E20B43-3C90-35BA-0271-C5CE23308CC2}"/>
                  </a:ext>
                </a:extLst>
              </p:cNvPr>
              <p:cNvSpPr txBox="1"/>
              <p:nvPr/>
            </p:nvSpPr>
            <p:spPr>
              <a:xfrm>
                <a:off x="783507" y="2732921"/>
                <a:ext cx="2107176" cy="49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6E20B43-3C90-35BA-0271-C5CE23308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07" y="2732921"/>
                <a:ext cx="2107176" cy="498663"/>
              </a:xfrm>
              <a:prstGeom prst="rect">
                <a:avLst/>
              </a:prstGeom>
              <a:blipFill>
                <a:blip r:embed="rId8"/>
                <a:stretch>
                  <a:fillRect r="-1449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7BC7EF-AAB4-743B-D824-A0B6A6739E24}"/>
                  </a:ext>
                </a:extLst>
              </p:cNvPr>
              <p:cNvSpPr txBox="1"/>
              <p:nvPr/>
            </p:nvSpPr>
            <p:spPr>
              <a:xfrm>
                <a:off x="478631" y="3405116"/>
                <a:ext cx="5519584" cy="1062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7BC7EF-AAB4-743B-D824-A0B6A673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3405116"/>
                <a:ext cx="5519584" cy="1062920"/>
              </a:xfrm>
              <a:prstGeom prst="rect">
                <a:avLst/>
              </a:prstGeom>
              <a:blipFill>
                <a:blip r:embed="rId9"/>
                <a:stretch>
                  <a:fillRect l="-1215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637EFCF3-61CA-634A-4F7D-12FA4CC08448}"/>
              </a:ext>
            </a:extLst>
          </p:cNvPr>
          <p:cNvSpPr/>
          <p:nvPr/>
        </p:nvSpPr>
        <p:spPr>
          <a:xfrm>
            <a:off x="3647056" y="12057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1FBBAE-E9AF-38A0-5A6F-AD105464A6B4}"/>
                  </a:ext>
                </a:extLst>
              </p:cNvPr>
              <p:cNvSpPr txBox="1"/>
              <p:nvPr/>
            </p:nvSpPr>
            <p:spPr>
              <a:xfrm>
                <a:off x="4572000" y="926953"/>
                <a:ext cx="4286250" cy="3744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Để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giếng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nước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tiến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giếng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145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giếng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)?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1FBBAE-E9AF-38A0-5A6F-AD105464A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26953"/>
                <a:ext cx="4286250" cy="3744167"/>
              </a:xfrm>
              <a:prstGeom prst="rect">
                <a:avLst/>
              </a:prstGeom>
              <a:blipFill>
                <a:blip r:embed="rId3"/>
                <a:stretch>
                  <a:fillRect l="-1422" r="-10384" b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80862D7F-E354-0D50-5B63-546E0BE3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40" y="1548868"/>
            <a:ext cx="4069555" cy="250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EBD3CE5-4A0B-E020-9BD8-546909F1C6FA}"/>
              </a:ext>
            </a:extLst>
          </p:cNvPr>
          <p:cNvSpPr txBox="1"/>
          <p:nvPr/>
        </p:nvSpPr>
        <p:spPr>
          <a:xfrm>
            <a:off x="4085476" y="445171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E46F539-AB13-06CC-5942-AD2CC5D7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92" y="1081087"/>
            <a:ext cx="2790820" cy="2769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00B8CED-D04A-C7AC-353F-2CEA6435976A}"/>
                  </a:ext>
                </a:extLst>
              </p:cNvPr>
              <p:cNvSpPr txBox="1"/>
              <p:nvPr/>
            </p:nvSpPr>
            <p:spPr>
              <a:xfrm>
                <a:off x="765187" y="1424132"/>
                <a:ext cx="4579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00B8CED-D04A-C7AC-353F-2CEA64359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87" y="1424132"/>
                <a:ext cx="4579375" cy="400110"/>
              </a:xfrm>
              <a:prstGeom prst="rect">
                <a:avLst/>
              </a:prstGeom>
              <a:blipFill>
                <a:blip r:embed="rId4"/>
                <a:stretch>
                  <a:fillRect l="-1465" t="-7692" r="-133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71ACE73-C25F-97B6-B663-70CAE4174BD5}"/>
                  </a:ext>
                </a:extLst>
              </p:cNvPr>
              <p:cNvSpPr txBox="1"/>
              <p:nvPr/>
            </p:nvSpPr>
            <p:spPr>
              <a:xfrm>
                <a:off x="2429863" y="1993515"/>
                <a:ext cx="125002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71ACE73-C25F-97B6-B663-70CAE4174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63" y="1993515"/>
                <a:ext cx="1250022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5C4CAF-4EA2-69D2-93C7-30F8288EA8C4}"/>
                  </a:ext>
                </a:extLst>
              </p:cNvPr>
              <p:cNvSpPr txBox="1"/>
              <p:nvPr/>
            </p:nvSpPr>
            <p:spPr>
              <a:xfrm>
                <a:off x="765187" y="2741023"/>
                <a:ext cx="4404347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145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4,36 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5C4CAF-4EA2-69D2-93C7-30F8288EA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87" y="2741023"/>
                <a:ext cx="4404347" cy="584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83F8DBB-9863-A5FF-06C0-F2DEED46C2B9}"/>
              </a:ext>
            </a:extLst>
          </p:cNvPr>
          <p:cNvSpPr txBox="1"/>
          <p:nvPr/>
        </p:nvSpPr>
        <p:spPr>
          <a:xfrm>
            <a:off x="765187" y="3650426"/>
            <a:ext cx="322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giếng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90B4265-7E16-9531-8BB0-B0F53E5162F0}"/>
                  </a:ext>
                </a:extLst>
              </p:cNvPr>
              <p:cNvSpPr txBox="1"/>
              <p:nvPr/>
            </p:nvSpPr>
            <p:spPr>
              <a:xfrm>
                <a:off x="1538210" y="4242323"/>
                <a:ext cx="40668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≈3,14.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4,36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≈59,69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90B4265-7E16-9531-8BB0-B0F53E51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10" y="4242323"/>
                <a:ext cx="4066819" cy="307777"/>
              </a:xfrm>
              <a:prstGeom prst="rect">
                <a:avLst/>
              </a:prstGeom>
              <a:blipFill>
                <a:blip r:embed="rId7"/>
                <a:stretch>
                  <a:fillRect l="-75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56"/>
          <p:cNvSpPr/>
          <p:nvPr/>
        </p:nvSpPr>
        <p:spPr>
          <a:xfrm rot="6559958">
            <a:off x="-194070" y="87003"/>
            <a:ext cx="1047570" cy="1047853"/>
          </a:xfrm>
          <a:prstGeom prst="ellipse">
            <a:avLst/>
          </a:prstGeom>
          <a:solidFill>
            <a:srgbClr val="49CAD1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56"/>
          <p:cNvSpPr/>
          <p:nvPr/>
        </p:nvSpPr>
        <p:spPr>
          <a:xfrm rot="6560191">
            <a:off x="-275466" y="943621"/>
            <a:ext cx="663212" cy="663212"/>
          </a:xfrm>
          <a:prstGeom prst="ellipse">
            <a:avLst/>
          </a:prstGeom>
          <a:solidFill>
            <a:srgbClr val="EFC658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56"/>
          <p:cNvSpPr/>
          <p:nvPr/>
        </p:nvSpPr>
        <p:spPr>
          <a:xfrm rot="6560054">
            <a:off x="200773" y="-15463"/>
            <a:ext cx="495653" cy="495653"/>
          </a:xfrm>
          <a:prstGeom prst="ellipse">
            <a:avLst/>
          </a:prstGeom>
          <a:solidFill>
            <a:srgbClr val="EB916B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56"/>
          <p:cNvSpPr/>
          <p:nvPr/>
        </p:nvSpPr>
        <p:spPr>
          <a:xfrm>
            <a:off x="8328664" y="-114750"/>
            <a:ext cx="1120500" cy="1120500"/>
          </a:xfrm>
          <a:prstGeom prst="ellipse">
            <a:avLst/>
          </a:prstGeom>
          <a:solidFill>
            <a:srgbClr val="49CAD1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56"/>
          <p:cNvSpPr/>
          <p:nvPr/>
        </p:nvSpPr>
        <p:spPr>
          <a:xfrm>
            <a:off x="8703184" y="644650"/>
            <a:ext cx="835500" cy="835500"/>
          </a:xfrm>
          <a:prstGeom prst="ellipse">
            <a:avLst/>
          </a:prstGeom>
          <a:solidFill>
            <a:srgbClr val="EFC658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56"/>
          <p:cNvSpPr/>
          <p:nvPr/>
        </p:nvSpPr>
        <p:spPr>
          <a:xfrm>
            <a:off x="8181900" y="-142284"/>
            <a:ext cx="498000" cy="498000"/>
          </a:xfrm>
          <a:prstGeom prst="ellipse">
            <a:avLst/>
          </a:prstGeom>
          <a:solidFill>
            <a:srgbClr val="DE6262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56"/>
          <p:cNvSpPr/>
          <p:nvPr/>
        </p:nvSpPr>
        <p:spPr>
          <a:xfrm>
            <a:off x="8726825" y="4760725"/>
            <a:ext cx="796200" cy="796200"/>
          </a:xfrm>
          <a:prstGeom prst="ellipse">
            <a:avLst/>
          </a:prstGeom>
          <a:solidFill>
            <a:srgbClr val="EFC658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56"/>
          <p:cNvSpPr/>
          <p:nvPr/>
        </p:nvSpPr>
        <p:spPr>
          <a:xfrm>
            <a:off x="8742900" y="4281475"/>
            <a:ext cx="401100" cy="400800"/>
          </a:xfrm>
          <a:prstGeom prst="ellipse">
            <a:avLst/>
          </a:prstGeom>
          <a:solidFill>
            <a:srgbClr val="9CED85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56"/>
          <p:cNvSpPr/>
          <p:nvPr/>
        </p:nvSpPr>
        <p:spPr>
          <a:xfrm>
            <a:off x="8536925" y="4755925"/>
            <a:ext cx="189900" cy="189900"/>
          </a:xfrm>
          <a:prstGeom prst="ellipse">
            <a:avLst/>
          </a:prstGeom>
          <a:solidFill>
            <a:srgbClr val="DE6262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矩形: 圆角 6">
            <a:extLst>
              <a:ext uri="{FF2B5EF4-FFF2-40B4-BE49-F238E27FC236}">
                <a16:creationId xmlns:a16="http://schemas.microsoft.com/office/drawing/2014/main" id="{D47BCF51-D0BB-7A61-C27D-B3C220570A00}"/>
              </a:ext>
            </a:extLst>
          </p:cNvPr>
          <p:cNvSpPr/>
          <p:nvPr/>
        </p:nvSpPr>
        <p:spPr>
          <a:xfrm>
            <a:off x="3249633" y="48487"/>
            <a:ext cx="2447134" cy="720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1543737-9708-1245-3943-A65383AB0F69}"/>
                  </a:ext>
                </a:extLst>
              </p:cNvPr>
              <p:cNvSpPr txBox="1"/>
              <p:nvPr/>
            </p:nvSpPr>
            <p:spPr>
              <a:xfrm>
                <a:off x="292165" y="801358"/>
                <a:ext cx="8559670" cy="143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1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=12,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=15,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Tính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		b)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1543737-9708-1245-3943-A65383AB0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5" y="801358"/>
                <a:ext cx="8559670" cy="1436034"/>
              </a:xfrm>
              <a:prstGeom prst="rect">
                <a:avLst/>
              </a:prstGeom>
              <a:blipFill>
                <a:blip r:embed="rId3"/>
                <a:stretch>
                  <a:fillRect l="-783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334F247-D8A7-61D6-0014-E1552424CA2D}"/>
              </a:ext>
            </a:extLst>
          </p:cNvPr>
          <p:cNvSpPr txBox="1"/>
          <p:nvPr/>
        </p:nvSpPr>
        <p:spPr>
          <a:xfrm>
            <a:off x="4086544" y="223739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37B2BDB-6BD0-32AD-99D1-7ECB5B115DE0}"/>
                  </a:ext>
                </a:extLst>
              </p:cNvPr>
              <p:cNvSpPr txBox="1"/>
              <p:nvPr/>
            </p:nvSpPr>
            <p:spPr>
              <a:xfrm>
                <a:off x="955939" y="2953613"/>
                <a:ext cx="7034519" cy="1992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≈23,4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37B2BDB-6BD0-32AD-99D1-7ECB5B11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39" y="2953613"/>
                <a:ext cx="7034519" cy="1992212"/>
              </a:xfrm>
              <a:prstGeom prst="rect">
                <a:avLst/>
              </a:prstGeom>
              <a:blipFill>
                <a:blip r:embed="rId4"/>
                <a:stretch>
                  <a:fillRect l="-953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9"/>
          <p:cNvGrpSpPr/>
          <p:nvPr/>
        </p:nvGrpSpPr>
        <p:grpSpPr>
          <a:xfrm rot="-495345">
            <a:off x="98938" y="3655413"/>
            <a:ext cx="816237" cy="1436929"/>
            <a:chOff x="5974216" y="1369667"/>
            <a:chExt cx="537528" cy="632576"/>
          </a:xfrm>
        </p:grpSpPr>
        <p:sp>
          <p:nvSpPr>
            <p:cNvPr id="328" name="Google Shape;328;p29"/>
            <p:cNvSpPr/>
            <p:nvPr/>
          </p:nvSpPr>
          <p:spPr>
            <a:xfrm>
              <a:off x="6076582" y="1406389"/>
              <a:ext cx="403686" cy="595853"/>
            </a:xfrm>
            <a:custGeom>
              <a:avLst/>
              <a:gdLst/>
              <a:ahLst/>
              <a:cxnLst/>
              <a:rect l="l" t="t" r="r" b="b"/>
              <a:pathLst>
                <a:path w="9157" h="13516" extrusionOk="0">
                  <a:moveTo>
                    <a:pt x="2703" y="1"/>
                  </a:moveTo>
                  <a:cubicBezTo>
                    <a:pt x="1167" y="1"/>
                    <a:pt x="203" y="1298"/>
                    <a:pt x="24" y="2358"/>
                  </a:cubicBezTo>
                  <a:lnTo>
                    <a:pt x="24" y="2418"/>
                  </a:lnTo>
                  <a:cubicBezTo>
                    <a:pt x="24" y="2441"/>
                    <a:pt x="24" y="2465"/>
                    <a:pt x="12" y="2489"/>
                  </a:cubicBezTo>
                  <a:cubicBezTo>
                    <a:pt x="1" y="2549"/>
                    <a:pt x="1" y="2608"/>
                    <a:pt x="1" y="2680"/>
                  </a:cubicBezTo>
                  <a:lnTo>
                    <a:pt x="1" y="2691"/>
                  </a:lnTo>
                  <a:lnTo>
                    <a:pt x="1" y="2703"/>
                  </a:lnTo>
                  <a:lnTo>
                    <a:pt x="1" y="12145"/>
                  </a:lnTo>
                  <a:cubicBezTo>
                    <a:pt x="1" y="12705"/>
                    <a:pt x="191" y="13097"/>
                    <a:pt x="548" y="13324"/>
                  </a:cubicBezTo>
                  <a:cubicBezTo>
                    <a:pt x="584" y="13336"/>
                    <a:pt x="620" y="13359"/>
                    <a:pt x="667" y="13383"/>
                  </a:cubicBezTo>
                  <a:cubicBezTo>
                    <a:pt x="860" y="13469"/>
                    <a:pt x="1082" y="13516"/>
                    <a:pt x="1297" y="13516"/>
                  </a:cubicBezTo>
                  <a:cubicBezTo>
                    <a:pt x="1322" y="13516"/>
                    <a:pt x="1346" y="13515"/>
                    <a:pt x="1370" y="13514"/>
                  </a:cubicBezTo>
                  <a:lnTo>
                    <a:pt x="7644" y="13514"/>
                  </a:lnTo>
                  <a:cubicBezTo>
                    <a:pt x="7662" y="13515"/>
                    <a:pt x="7679" y="13516"/>
                    <a:pt x="7696" y="13516"/>
                  </a:cubicBezTo>
                  <a:cubicBezTo>
                    <a:pt x="7881" y="13516"/>
                    <a:pt x="8065" y="13458"/>
                    <a:pt x="8240" y="13371"/>
                  </a:cubicBezTo>
                  <a:cubicBezTo>
                    <a:pt x="8311" y="13336"/>
                    <a:pt x="8371" y="13288"/>
                    <a:pt x="8430" y="13240"/>
                  </a:cubicBezTo>
                  <a:cubicBezTo>
                    <a:pt x="8728" y="12990"/>
                    <a:pt x="8895" y="12633"/>
                    <a:pt x="8895" y="12264"/>
                  </a:cubicBezTo>
                  <a:cubicBezTo>
                    <a:pt x="8883" y="11895"/>
                    <a:pt x="8716" y="11538"/>
                    <a:pt x="8430" y="11312"/>
                  </a:cubicBezTo>
                  <a:cubicBezTo>
                    <a:pt x="8371" y="11252"/>
                    <a:pt x="8311" y="11204"/>
                    <a:pt x="8240" y="11169"/>
                  </a:cubicBezTo>
                  <a:cubicBezTo>
                    <a:pt x="8065" y="11082"/>
                    <a:pt x="7881" y="11024"/>
                    <a:pt x="7696" y="11024"/>
                  </a:cubicBezTo>
                  <a:cubicBezTo>
                    <a:pt x="7679" y="11024"/>
                    <a:pt x="7662" y="11025"/>
                    <a:pt x="7644" y="11026"/>
                  </a:cubicBezTo>
                  <a:lnTo>
                    <a:pt x="3072" y="11026"/>
                  </a:lnTo>
                  <a:lnTo>
                    <a:pt x="3072" y="8645"/>
                  </a:lnTo>
                  <a:lnTo>
                    <a:pt x="6692" y="8645"/>
                  </a:lnTo>
                  <a:cubicBezTo>
                    <a:pt x="6775" y="8633"/>
                    <a:pt x="6859" y="8609"/>
                    <a:pt x="6930" y="8585"/>
                  </a:cubicBezTo>
                  <a:cubicBezTo>
                    <a:pt x="6966" y="8573"/>
                    <a:pt x="7001" y="8561"/>
                    <a:pt x="7037" y="8549"/>
                  </a:cubicBezTo>
                  <a:cubicBezTo>
                    <a:pt x="7156" y="8502"/>
                    <a:pt x="7251" y="8442"/>
                    <a:pt x="7335" y="8371"/>
                  </a:cubicBezTo>
                  <a:cubicBezTo>
                    <a:pt x="7371" y="8335"/>
                    <a:pt x="7394" y="8311"/>
                    <a:pt x="7430" y="8287"/>
                  </a:cubicBezTo>
                  <a:cubicBezTo>
                    <a:pt x="7656" y="8049"/>
                    <a:pt x="7787" y="7740"/>
                    <a:pt x="7787" y="7418"/>
                  </a:cubicBezTo>
                  <a:cubicBezTo>
                    <a:pt x="7787" y="7097"/>
                    <a:pt x="7656" y="6787"/>
                    <a:pt x="7430" y="6561"/>
                  </a:cubicBezTo>
                  <a:cubicBezTo>
                    <a:pt x="7394" y="6537"/>
                    <a:pt x="7371" y="6513"/>
                    <a:pt x="7335" y="6490"/>
                  </a:cubicBezTo>
                  <a:cubicBezTo>
                    <a:pt x="7251" y="6406"/>
                    <a:pt x="7156" y="6347"/>
                    <a:pt x="7037" y="6299"/>
                  </a:cubicBezTo>
                  <a:cubicBezTo>
                    <a:pt x="7001" y="6287"/>
                    <a:pt x="6966" y="6275"/>
                    <a:pt x="6930" y="6263"/>
                  </a:cubicBezTo>
                  <a:cubicBezTo>
                    <a:pt x="6859" y="6239"/>
                    <a:pt x="6775" y="6216"/>
                    <a:pt x="6692" y="6216"/>
                  </a:cubicBezTo>
                  <a:lnTo>
                    <a:pt x="3072" y="6216"/>
                  </a:lnTo>
                  <a:lnTo>
                    <a:pt x="3072" y="3834"/>
                  </a:lnTo>
                  <a:lnTo>
                    <a:pt x="7382" y="3834"/>
                  </a:lnTo>
                  <a:cubicBezTo>
                    <a:pt x="7490" y="3834"/>
                    <a:pt x="7597" y="3811"/>
                    <a:pt x="7692" y="3799"/>
                  </a:cubicBezTo>
                  <a:cubicBezTo>
                    <a:pt x="7799" y="3787"/>
                    <a:pt x="7894" y="3763"/>
                    <a:pt x="7990" y="3739"/>
                  </a:cubicBezTo>
                  <a:cubicBezTo>
                    <a:pt x="8061" y="3715"/>
                    <a:pt x="8121" y="3692"/>
                    <a:pt x="8180" y="3668"/>
                  </a:cubicBezTo>
                  <a:lnTo>
                    <a:pt x="8228" y="3644"/>
                  </a:lnTo>
                  <a:cubicBezTo>
                    <a:pt x="8299" y="3596"/>
                    <a:pt x="8383" y="3561"/>
                    <a:pt x="8454" y="3501"/>
                  </a:cubicBezTo>
                  <a:cubicBezTo>
                    <a:pt x="8514" y="3465"/>
                    <a:pt x="8573" y="3418"/>
                    <a:pt x="8621" y="3358"/>
                  </a:cubicBezTo>
                  <a:cubicBezTo>
                    <a:pt x="8704" y="3275"/>
                    <a:pt x="8775" y="3191"/>
                    <a:pt x="8847" y="3084"/>
                  </a:cubicBezTo>
                  <a:cubicBezTo>
                    <a:pt x="8966" y="2894"/>
                    <a:pt x="9049" y="2691"/>
                    <a:pt x="9085" y="2465"/>
                  </a:cubicBezTo>
                  <a:cubicBezTo>
                    <a:pt x="9156" y="2132"/>
                    <a:pt x="9156" y="1775"/>
                    <a:pt x="9097" y="1441"/>
                  </a:cubicBezTo>
                  <a:cubicBezTo>
                    <a:pt x="9085" y="1346"/>
                    <a:pt x="9073" y="1251"/>
                    <a:pt x="9049" y="1167"/>
                  </a:cubicBezTo>
                  <a:cubicBezTo>
                    <a:pt x="9014" y="1036"/>
                    <a:pt x="8978" y="917"/>
                    <a:pt x="8930" y="798"/>
                  </a:cubicBezTo>
                  <a:cubicBezTo>
                    <a:pt x="8906" y="715"/>
                    <a:pt x="8871" y="644"/>
                    <a:pt x="8847" y="584"/>
                  </a:cubicBezTo>
                  <a:cubicBezTo>
                    <a:pt x="8811" y="513"/>
                    <a:pt x="8787" y="453"/>
                    <a:pt x="8752" y="394"/>
                  </a:cubicBezTo>
                  <a:cubicBezTo>
                    <a:pt x="8656" y="239"/>
                    <a:pt x="8573" y="143"/>
                    <a:pt x="8502" y="132"/>
                  </a:cubicBezTo>
                  <a:lnTo>
                    <a:pt x="8335" y="132"/>
                  </a:lnTo>
                  <a:cubicBezTo>
                    <a:pt x="8311" y="132"/>
                    <a:pt x="8299" y="143"/>
                    <a:pt x="8275" y="143"/>
                  </a:cubicBezTo>
                  <a:cubicBezTo>
                    <a:pt x="8264" y="143"/>
                    <a:pt x="8240" y="155"/>
                    <a:pt x="8228" y="155"/>
                  </a:cubicBezTo>
                  <a:cubicBezTo>
                    <a:pt x="8216" y="167"/>
                    <a:pt x="8192" y="167"/>
                    <a:pt x="8180" y="179"/>
                  </a:cubicBezTo>
                  <a:cubicBezTo>
                    <a:pt x="8168" y="179"/>
                    <a:pt x="8156" y="191"/>
                    <a:pt x="8144" y="203"/>
                  </a:cubicBezTo>
                  <a:cubicBezTo>
                    <a:pt x="8133" y="215"/>
                    <a:pt x="8109" y="215"/>
                    <a:pt x="8097" y="227"/>
                  </a:cubicBezTo>
                  <a:lnTo>
                    <a:pt x="8073" y="263"/>
                  </a:lnTo>
                  <a:cubicBezTo>
                    <a:pt x="8061" y="274"/>
                    <a:pt x="8049" y="286"/>
                    <a:pt x="8037" y="298"/>
                  </a:cubicBezTo>
                  <a:cubicBezTo>
                    <a:pt x="8037" y="310"/>
                    <a:pt x="8025" y="322"/>
                    <a:pt x="8025" y="334"/>
                  </a:cubicBezTo>
                  <a:cubicBezTo>
                    <a:pt x="8013" y="346"/>
                    <a:pt x="8002" y="358"/>
                    <a:pt x="8002" y="382"/>
                  </a:cubicBezTo>
                  <a:cubicBezTo>
                    <a:pt x="8002" y="394"/>
                    <a:pt x="7990" y="394"/>
                    <a:pt x="7990" y="405"/>
                  </a:cubicBezTo>
                  <a:cubicBezTo>
                    <a:pt x="7990" y="429"/>
                    <a:pt x="7990" y="453"/>
                    <a:pt x="7990" y="465"/>
                  </a:cubicBezTo>
                  <a:cubicBezTo>
                    <a:pt x="7990" y="477"/>
                    <a:pt x="7990" y="489"/>
                    <a:pt x="7990" y="501"/>
                  </a:cubicBezTo>
                  <a:cubicBezTo>
                    <a:pt x="7990" y="524"/>
                    <a:pt x="7990" y="560"/>
                    <a:pt x="8002" y="584"/>
                  </a:cubicBezTo>
                  <a:cubicBezTo>
                    <a:pt x="8109" y="929"/>
                    <a:pt x="7978" y="1120"/>
                    <a:pt x="7775" y="1227"/>
                  </a:cubicBezTo>
                  <a:cubicBezTo>
                    <a:pt x="7752" y="1239"/>
                    <a:pt x="7728" y="1239"/>
                    <a:pt x="7716" y="1251"/>
                  </a:cubicBezTo>
                  <a:cubicBezTo>
                    <a:pt x="7597" y="1286"/>
                    <a:pt x="7490" y="1310"/>
                    <a:pt x="7371" y="1322"/>
                  </a:cubicBezTo>
                  <a:lnTo>
                    <a:pt x="6525" y="1322"/>
                  </a:lnTo>
                  <a:lnTo>
                    <a:pt x="6275" y="1251"/>
                  </a:lnTo>
                  <a:cubicBezTo>
                    <a:pt x="6120" y="1215"/>
                    <a:pt x="5942" y="1156"/>
                    <a:pt x="5775" y="1096"/>
                  </a:cubicBezTo>
                  <a:cubicBezTo>
                    <a:pt x="5608" y="1036"/>
                    <a:pt x="5430" y="953"/>
                    <a:pt x="5275" y="882"/>
                  </a:cubicBezTo>
                  <a:cubicBezTo>
                    <a:pt x="5156" y="822"/>
                    <a:pt x="5049" y="775"/>
                    <a:pt x="4942" y="715"/>
                  </a:cubicBezTo>
                  <a:lnTo>
                    <a:pt x="4787" y="644"/>
                  </a:lnTo>
                  <a:cubicBezTo>
                    <a:pt x="4168" y="310"/>
                    <a:pt x="3537" y="1"/>
                    <a:pt x="2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6076582" y="1405860"/>
              <a:ext cx="435163" cy="596338"/>
            </a:xfrm>
            <a:custGeom>
              <a:avLst/>
              <a:gdLst/>
              <a:ahLst/>
              <a:cxnLst/>
              <a:rect l="l" t="t" r="r" b="b"/>
              <a:pathLst>
                <a:path w="9871" h="13527" extrusionOk="0">
                  <a:moveTo>
                    <a:pt x="2715" y="429"/>
                  </a:moveTo>
                  <a:cubicBezTo>
                    <a:pt x="3453" y="429"/>
                    <a:pt x="4013" y="727"/>
                    <a:pt x="4620" y="1037"/>
                  </a:cubicBezTo>
                  <a:cubicBezTo>
                    <a:pt x="4942" y="1203"/>
                    <a:pt x="5275" y="1358"/>
                    <a:pt x="5620" y="1501"/>
                  </a:cubicBezTo>
                  <a:cubicBezTo>
                    <a:pt x="5882" y="1596"/>
                    <a:pt x="6120" y="1668"/>
                    <a:pt x="6335" y="1727"/>
                  </a:cubicBezTo>
                  <a:lnTo>
                    <a:pt x="6406" y="1739"/>
                  </a:lnTo>
                  <a:cubicBezTo>
                    <a:pt x="6442" y="1751"/>
                    <a:pt x="6478" y="1751"/>
                    <a:pt x="6513" y="1751"/>
                  </a:cubicBezTo>
                  <a:lnTo>
                    <a:pt x="7394" y="1751"/>
                  </a:lnTo>
                  <a:cubicBezTo>
                    <a:pt x="7823" y="1715"/>
                    <a:pt x="8133" y="1560"/>
                    <a:pt x="8299" y="1310"/>
                  </a:cubicBezTo>
                  <a:cubicBezTo>
                    <a:pt x="8418" y="1132"/>
                    <a:pt x="8466" y="929"/>
                    <a:pt x="8454" y="727"/>
                  </a:cubicBezTo>
                  <a:lnTo>
                    <a:pt x="8454" y="727"/>
                  </a:lnTo>
                  <a:cubicBezTo>
                    <a:pt x="8680" y="1203"/>
                    <a:pt x="8764" y="1739"/>
                    <a:pt x="8704" y="2263"/>
                  </a:cubicBezTo>
                  <a:cubicBezTo>
                    <a:pt x="8680" y="2692"/>
                    <a:pt x="8430" y="3073"/>
                    <a:pt x="8049" y="3263"/>
                  </a:cubicBezTo>
                  <a:cubicBezTo>
                    <a:pt x="7835" y="3358"/>
                    <a:pt x="7597" y="3406"/>
                    <a:pt x="7359" y="3418"/>
                  </a:cubicBezTo>
                  <a:lnTo>
                    <a:pt x="3072" y="3418"/>
                  </a:lnTo>
                  <a:cubicBezTo>
                    <a:pt x="2846" y="3418"/>
                    <a:pt x="2656" y="3608"/>
                    <a:pt x="2656" y="3835"/>
                  </a:cubicBezTo>
                  <a:lnTo>
                    <a:pt x="2656" y="6216"/>
                  </a:lnTo>
                  <a:cubicBezTo>
                    <a:pt x="2656" y="6442"/>
                    <a:pt x="2846" y="6632"/>
                    <a:pt x="3072" y="6632"/>
                  </a:cubicBezTo>
                  <a:lnTo>
                    <a:pt x="6573" y="6632"/>
                  </a:lnTo>
                  <a:cubicBezTo>
                    <a:pt x="7001" y="6656"/>
                    <a:pt x="7347" y="7002"/>
                    <a:pt x="7347" y="7430"/>
                  </a:cubicBezTo>
                  <a:cubicBezTo>
                    <a:pt x="7347" y="7859"/>
                    <a:pt x="7001" y="8216"/>
                    <a:pt x="6573" y="8240"/>
                  </a:cubicBezTo>
                  <a:lnTo>
                    <a:pt x="3072" y="8240"/>
                  </a:lnTo>
                  <a:cubicBezTo>
                    <a:pt x="2846" y="8240"/>
                    <a:pt x="2656" y="8418"/>
                    <a:pt x="2656" y="8657"/>
                  </a:cubicBezTo>
                  <a:lnTo>
                    <a:pt x="2656" y="11026"/>
                  </a:lnTo>
                  <a:cubicBezTo>
                    <a:pt x="2656" y="11264"/>
                    <a:pt x="2846" y="11443"/>
                    <a:pt x="3072" y="11443"/>
                  </a:cubicBezTo>
                  <a:lnTo>
                    <a:pt x="7644" y="11443"/>
                  </a:lnTo>
                  <a:cubicBezTo>
                    <a:pt x="8109" y="11443"/>
                    <a:pt x="8478" y="11824"/>
                    <a:pt x="8478" y="12276"/>
                  </a:cubicBezTo>
                  <a:cubicBezTo>
                    <a:pt x="8478" y="12740"/>
                    <a:pt x="8109" y="13109"/>
                    <a:pt x="7644" y="13109"/>
                  </a:cubicBezTo>
                  <a:lnTo>
                    <a:pt x="1382" y="13109"/>
                  </a:lnTo>
                  <a:cubicBezTo>
                    <a:pt x="715" y="13109"/>
                    <a:pt x="429" y="12812"/>
                    <a:pt x="429" y="12157"/>
                  </a:cubicBezTo>
                  <a:lnTo>
                    <a:pt x="429" y="2727"/>
                  </a:lnTo>
                  <a:cubicBezTo>
                    <a:pt x="429" y="2715"/>
                    <a:pt x="429" y="2692"/>
                    <a:pt x="429" y="2680"/>
                  </a:cubicBezTo>
                  <a:lnTo>
                    <a:pt x="429" y="2668"/>
                  </a:lnTo>
                  <a:cubicBezTo>
                    <a:pt x="429" y="2608"/>
                    <a:pt x="429" y="2537"/>
                    <a:pt x="441" y="2477"/>
                  </a:cubicBezTo>
                  <a:lnTo>
                    <a:pt x="441" y="2430"/>
                  </a:lnTo>
                  <a:cubicBezTo>
                    <a:pt x="572" y="1596"/>
                    <a:pt x="1370" y="429"/>
                    <a:pt x="2703" y="429"/>
                  </a:cubicBezTo>
                  <a:close/>
                  <a:moveTo>
                    <a:pt x="2703" y="1"/>
                  </a:moveTo>
                  <a:cubicBezTo>
                    <a:pt x="1167" y="1"/>
                    <a:pt x="191" y="1310"/>
                    <a:pt x="24" y="2358"/>
                  </a:cubicBezTo>
                  <a:lnTo>
                    <a:pt x="24" y="2418"/>
                  </a:lnTo>
                  <a:cubicBezTo>
                    <a:pt x="12" y="2513"/>
                    <a:pt x="1" y="2596"/>
                    <a:pt x="1" y="2680"/>
                  </a:cubicBezTo>
                  <a:lnTo>
                    <a:pt x="1" y="2692"/>
                  </a:lnTo>
                  <a:lnTo>
                    <a:pt x="1" y="2703"/>
                  </a:lnTo>
                  <a:lnTo>
                    <a:pt x="1" y="12157"/>
                  </a:lnTo>
                  <a:cubicBezTo>
                    <a:pt x="1" y="13050"/>
                    <a:pt x="489" y="13526"/>
                    <a:pt x="1370" y="13526"/>
                  </a:cubicBezTo>
                  <a:lnTo>
                    <a:pt x="7632" y="13526"/>
                  </a:lnTo>
                  <a:cubicBezTo>
                    <a:pt x="8335" y="13526"/>
                    <a:pt x="8895" y="12967"/>
                    <a:pt x="8895" y="12276"/>
                  </a:cubicBezTo>
                  <a:cubicBezTo>
                    <a:pt x="8895" y="11585"/>
                    <a:pt x="8335" y="11026"/>
                    <a:pt x="7632" y="11026"/>
                  </a:cubicBezTo>
                  <a:lnTo>
                    <a:pt x="3072" y="11026"/>
                  </a:lnTo>
                  <a:lnTo>
                    <a:pt x="3072" y="8657"/>
                  </a:lnTo>
                  <a:lnTo>
                    <a:pt x="6573" y="8657"/>
                  </a:lnTo>
                  <a:cubicBezTo>
                    <a:pt x="7228" y="8633"/>
                    <a:pt x="7752" y="8085"/>
                    <a:pt x="7752" y="7430"/>
                  </a:cubicBezTo>
                  <a:cubicBezTo>
                    <a:pt x="7752" y="6775"/>
                    <a:pt x="7228" y="6240"/>
                    <a:pt x="6573" y="6216"/>
                  </a:cubicBezTo>
                  <a:lnTo>
                    <a:pt x="3072" y="6216"/>
                  </a:lnTo>
                  <a:lnTo>
                    <a:pt x="3072" y="3835"/>
                  </a:lnTo>
                  <a:lnTo>
                    <a:pt x="7382" y="3835"/>
                  </a:lnTo>
                  <a:cubicBezTo>
                    <a:pt x="7680" y="3835"/>
                    <a:pt x="7966" y="3763"/>
                    <a:pt x="8228" y="3644"/>
                  </a:cubicBezTo>
                  <a:cubicBezTo>
                    <a:pt x="9871" y="2799"/>
                    <a:pt x="8871" y="191"/>
                    <a:pt x="8502" y="144"/>
                  </a:cubicBezTo>
                  <a:lnTo>
                    <a:pt x="8406" y="144"/>
                  </a:lnTo>
                  <a:cubicBezTo>
                    <a:pt x="8097" y="144"/>
                    <a:pt x="7930" y="382"/>
                    <a:pt x="7990" y="608"/>
                  </a:cubicBezTo>
                  <a:cubicBezTo>
                    <a:pt x="8156" y="1168"/>
                    <a:pt x="7728" y="1310"/>
                    <a:pt x="7359" y="1358"/>
                  </a:cubicBezTo>
                  <a:lnTo>
                    <a:pt x="6513" y="1358"/>
                  </a:lnTo>
                  <a:cubicBezTo>
                    <a:pt x="6287" y="1287"/>
                    <a:pt x="6025" y="1227"/>
                    <a:pt x="5775" y="1120"/>
                  </a:cubicBezTo>
                  <a:cubicBezTo>
                    <a:pt x="4727" y="739"/>
                    <a:pt x="3953" y="25"/>
                    <a:pt x="2715" y="25"/>
                  </a:cubicBezTo>
                  <a:lnTo>
                    <a:pt x="27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974216" y="1369667"/>
              <a:ext cx="186920" cy="256575"/>
            </a:xfrm>
            <a:custGeom>
              <a:avLst/>
              <a:gdLst/>
              <a:ahLst/>
              <a:cxnLst/>
              <a:rect l="l" t="t" r="r" b="b"/>
              <a:pathLst>
                <a:path w="4240" h="5820" extrusionOk="0">
                  <a:moveTo>
                    <a:pt x="1605" y="1"/>
                  </a:moveTo>
                  <a:cubicBezTo>
                    <a:pt x="1566" y="1"/>
                    <a:pt x="1527" y="5"/>
                    <a:pt x="1489" y="12"/>
                  </a:cubicBezTo>
                  <a:cubicBezTo>
                    <a:pt x="525" y="214"/>
                    <a:pt x="1" y="1667"/>
                    <a:pt x="322" y="3262"/>
                  </a:cubicBezTo>
                  <a:cubicBezTo>
                    <a:pt x="620" y="4740"/>
                    <a:pt x="1541" y="5819"/>
                    <a:pt x="2441" y="5819"/>
                  </a:cubicBezTo>
                  <a:cubicBezTo>
                    <a:pt x="2513" y="5819"/>
                    <a:pt x="2585" y="5813"/>
                    <a:pt x="2656" y="5799"/>
                  </a:cubicBezTo>
                  <a:cubicBezTo>
                    <a:pt x="3620" y="5608"/>
                    <a:pt x="4239" y="5310"/>
                    <a:pt x="3918" y="3715"/>
                  </a:cubicBezTo>
                  <a:cubicBezTo>
                    <a:pt x="3609" y="2182"/>
                    <a:pt x="2553" y="1"/>
                    <a:pt x="1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6007280" y="1418116"/>
              <a:ext cx="117134" cy="160029"/>
            </a:xfrm>
            <a:custGeom>
              <a:avLst/>
              <a:gdLst/>
              <a:ahLst/>
              <a:cxnLst/>
              <a:rect l="l" t="t" r="r" b="b"/>
              <a:pathLst>
                <a:path w="2657" h="3630" extrusionOk="0">
                  <a:moveTo>
                    <a:pt x="1019" y="0"/>
                  </a:moveTo>
                  <a:cubicBezTo>
                    <a:pt x="993" y="0"/>
                    <a:pt x="967" y="3"/>
                    <a:pt x="942" y="8"/>
                  </a:cubicBezTo>
                  <a:cubicBezTo>
                    <a:pt x="334" y="128"/>
                    <a:pt x="1" y="1032"/>
                    <a:pt x="203" y="2033"/>
                  </a:cubicBezTo>
                  <a:cubicBezTo>
                    <a:pt x="391" y="2958"/>
                    <a:pt x="966" y="3629"/>
                    <a:pt x="1532" y="3629"/>
                  </a:cubicBezTo>
                  <a:cubicBezTo>
                    <a:pt x="1577" y="3629"/>
                    <a:pt x="1623" y="3625"/>
                    <a:pt x="1668" y="3616"/>
                  </a:cubicBezTo>
                  <a:cubicBezTo>
                    <a:pt x="2275" y="3509"/>
                    <a:pt x="2656" y="3306"/>
                    <a:pt x="2454" y="2318"/>
                  </a:cubicBezTo>
                  <a:cubicBezTo>
                    <a:pt x="2260" y="1361"/>
                    <a:pt x="1597" y="0"/>
                    <a:pt x="1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6232995" y="1472517"/>
              <a:ext cx="39412" cy="33593"/>
            </a:xfrm>
            <a:custGeom>
              <a:avLst/>
              <a:gdLst/>
              <a:ahLst/>
              <a:cxnLst/>
              <a:rect l="l" t="t" r="r" b="b"/>
              <a:pathLst>
                <a:path w="894" h="762" extrusionOk="0">
                  <a:moveTo>
                    <a:pt x="513" y="1"/>
                  </a:moveTo>
                  <a:cubicBezTo>
                    <a:pt x="179" y="1"/>
                    <a:pt x="1" y="406"/>
                    <a:pt x="251" y="644"/>
                  </a:cubicBezTo>
                  <a:cubicBezTo>
                    <a:pt x="328" y="725"/>
                    <a:pt x="423" y="761"/>
                    <a:pt x="516" y="761"/>
                  </a:cubicBezTo>
                  <a:cubicBezTo>
                    <a:pt x="709" y="761"/>
                    <a:pt x="894" y="607"/>
                    <a:pt x="894" y="382"/>
                  </a:cubicBezTo>
                  <a:cubicBezTo>
                    <a:pt x="894" y="167"/>
                    <a:pt x="727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6205707" y="1509813"/>
              <a:ext cx="49904" cy="24688"/>
            </a:xfrm>
            <a:custGeom>
              <a:avLst/>
              <a:gdLst/>
              <a:ahLst/>
              <a:cxnLst/>
              <a:rect l="l" t="t" r="r" b="b"/>
              <a:pathLst>
                <a:path w="1132" h="560" extrusionOk="0">
                  <a:moveTo>
                    <a:pt x="572" y="0"/>
                  </a:moveTo>
                  <a:cubicBezTo>
                    <a:pt x="251" y="0"/>
                    <a:pt x="1" y="119"/>
                    <a:pt x="1" y="274"/>
                  </a:cubicBezTo>
                  <a:cubicBezTo>
                    <a:pt x="1" y="429"/>
                    <a:pt x="251" y="560"/>
                    <a:pt x="572" y="560"/>
                  </a:cubicBezTo>
                  <a:cubicBezTo>
                    <a:pt x="882" y="560"/>
                    <a:pt x="1132" y="429"/>
                    <a:pt x="1132" y="274"/>
                  </a:cubicBezTo>
                  <a:cubicBezTo>
                    <a:pt x="1132" y="119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6372083" y="1680377"/>
              <a:ext cx="47832" cy="106069"/>
            </a:xfrm>
            <a:custGeom>
              <a:avLst/>
              <a:gdLst/>
              <a:ahLst/>
              <a:cxnLst/>
              <a:rect l="l" t="t" r="r" b="b"/>
              <a:pathLst>
                <a:path w="1085" h="2406" extrusionOk="0">
                  <a:moveTo>
                    <a:pt x="1" y="1"/>
                  </a:moveTo>
                  <a:cubicBezTo>
                    <a:pt x="679" y="644"/>
                    <a:pt x="739" y="1620"/>
                    <a:pt x="1" y="2406"/>
                  </a:cubicBezTo>
                  <a:cubicBezTo>
                    <a:pt x="656" y="2406"/>
                    <a:pt x="1084" y="1870"/>
                    <a:pt x="1084" y="1203"/>
                  </a:cubicBezTo>
                  <a:cubicBezTo>
                    <a:pt x="1084" y="548"/>
                    <a:pt x="656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6418285" y="1891897"/>
              <a:ext cx="49904" cy="110301"/>
            </a:xfrm>
            <a:custGeom>
              <a:avLst/>
              <a:gdLst/>
              <a:ahLst/>
              <a:cxnLst/>
              <a:rect l="l" t="t" r="r" b="b"/>
              <a:pathLst>
                <a:path w="1132" h="2502" extrusionOk="0">
                  <a:moveTo>
                    <a:pt x="1" y="1"/>
                  </a:moveTo>
                  <a:cubicBezTo>
                    <a:pt x="715" y="668"/>
                    <a:pt x="774" y="1692"/>
                    <a:pt x="1" y="2501"/>
                  </a:cubicBezTo>
                  <a:cubicBezTo>
                    <a:pt x="691" y="2501"/>
                    <a:pt x="1132" y="1942"/>
                    <a:pt x="1132" y="1251"/>
                  </a:cubicBezTo>
                  <a:cubicBezTo>
                    <a:pt x="1132" y="560"/>
                    <a:pt x="69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9"/>
          <p:cNvGrpSpPr/>
          <p:nvPr/>
        </p:nvGrpSpPr>
        <p:grpSpPr>
          <a:xfrm rot="353665">
            <a:off x="8157573" y="-76947"/>
            <a:ext cx="872404" cy="1482141"/>
            <a:chOff x="6930067" y="1296750"/>
            <a:chExt cx="511254" cy="710694"/>
          </a:xfrm>
        </p:grpSpPr>
        <p:sp>
          <p:nvSpPr>
            <p:cNvPr id="337" name="Google Shape;337;p29"/>
            <p:cNvSpPr/>
            <p:nvPr/>
          </p:nvSpPr>
          <p:spPr>
            <a:xfrm>
              <a:off x="7077532" y="1464096"/>
              <a:ext cx="363789" cy="543348"/>
            </a:xfrm>
            <a:custGeom>
              <a:avLst/>
              <a:gdLst/>
              <a:ahLst/>
              <a:cxnLst/>
              <a:rect l="l" t="t" r="r" b="b"/>
              <a:pathLst>
                <a:path w="8252" h="12325" extrusionOk="0">
                  <a:moveTo>
                    <a:pt x="1318" y="0"/>
                  </a:moveTo>
                  <a:cubicBezTo>
                    <a:pt x="1043" y="0"/>
                    <a:pt x="781" y="71"/>
                    <a:pt x="548" y="204"/>
                  </a:cubicBezTo>
                  <a:cubicBezTo>
                    <a:pt x="477" y="251"/>
                    <a:pt x="418" y="299"/>
                    <a:pt x="358" y="358"/>
                  </a:cubicBezTo>
                  <a:cubicBezTo>
                    <a:pt x="132" y="585"/>
                    <a:pt x="1" y="930"/>
                    <a:pt x="1" y="1371"/>
                  </a:cubicBezTo>
                  <a:lnTo>
                    <a:pt x="1" y="10776"/>
                  </a:lnTo>
                  <a:cubicBezTo>
                    <a:pt x="1" y="11288"/>
                    <a:pt x="263" y="11765"/>
                    <a:pt x="691" y="12062"/>
                  </a:cubicBezTo>
                  <a:cubicBezTo>
                    <a:pt x="775" y="12122"/>
                    <a:pt x="858" y="12169"/>
                    <a:pt x="953" y="12205"/>
                  </a:cubicBezTo>
                  <a:cubicBezTo>
                    <a:pt x="1144" y="12289"/>
                    <a:pt x="1346" y="12324"/>
                    <a:pt x="1549" y="12324"/>
                  </a:cubicBezTo>
                  <a:cubicBezTo>
                    <a:pt x="2406" y="12324"/>
                    <a:pt x="3096" y="11634"/>
                    <a:pt x="3096" y="10776"/>
                  </a:cubicBezTo>
                  <a:lnTo>
                    <a:pt x="3096" y="7752"/>
                  </a:lnTo>
                  <a:lnTo>
                    <a:pt x="6252" y="7752"/>
                  </a:lnTo>
                  <a:cubicBezTo>
                    <a:pt x="6323" y="7752"/>
                    <a:pt x="6406" y="7752"/>
                    <a:pt x="6490" y="7728"/>
                  </a:cubicBezTo>
                  <a:cubicBezTo>
                    <a:pt x="6633" y="7705"/>
                    <a:pt x="6764" y="7645"/>
                    <a:pt x="6883" y="7574"/>
                  </a:cubicBezTo>
                  <a:lnTo>
                    <a:pt x="6942" y="7526"/>
                  </a:lnTo>
                  <a:cubicBezTo>
                    <a:pt x="7002" y="7490"/>
                    <a:pt x="7049" y="7455"/>
                    <a:pt x="7097" y="7407"/>
                  </a:cubicBezTo>
                  <a:cubicBezTo>
                    <a:pt x="7323" y="7169"/>
                    <a:pt x="7454" y="6859"/>
                    <a:pt x="7454" y="6538"/>
                  </a:cubicBezTo>
                  <a:cubicBezTo>
                    <a:pt x="7454" y="6454"/>
                    <a:pt x="7442" y="6371"/>
                    <a:pt x="7430" y="6300"/>
                  </a:cubicBezTo>
                  <a:cubicBezTo>
                    <a:pt x="7418" y="6240"/>
                    <a:pt x="7395" y="6193"/>
                    <a:pt x="7383" y="6133"/>
                  </a:cubicBezTo>
                  <a:cubicBezTo>
                    <a:pt x="7311" y="5931"/>
                    <a:pt x="7180" y="5752"/>
                    <a:pt x="7014" y="5609"/>
                  </a:cubicBezTo>
                  <a:lnTo>
                    <a:pt x="6978" y="5585"/>
                  </a:lnTo>
                  <a:cubicBezTo>
                    <a:pt x="6835" y="5466"/>
                    <a:pt x="6668" y="5383"/>
                    <a:pt x="6478" y="5347"/>
                  </a:cubicBezTo>
                  <a:cubicBezTo>
                    <a:pt x="6406" y="5335"/>
                    <a:pt x="6323" y="5323"/>
                    <a:pt x="6240" y="5323"/>
                  </a:cubicBezTo>
                  <a:lnTo>
                    <a:pt x="3085" y="5323"/>
                  </a:lnTo>
                  <a:lnTo>
                    <a:pt x="3085" y="2514"/>
                  </a:lnTo>
                  <a:lnTo>
                    <a:pt x="7002" y="2514"/>
                  </a:lnTo>
                  <a:cubicBezTo>
                    <a:pt x="7692" y="2502"/>
                    <a:pt x="8252" y="1942"/>
                    <a:pt x="8252" y="1251"/>
                  </a:cubicBezTo>
                  <a:cubicBezTo>
                    <a:pt x="8252" y="561"/>
                    <a:pt x="7692" y="1"/>
                    <a:pt x="7002" y="1"/>
                  </a:cubicBezTo>
                  <a:lnTo>
                    <a:pt x="1382" y="1"/>
                  </a:lnTo>
                  <a:cubicBezTo>
                    <a:pt x="1361" y="0"/>
                    <a:pt x="1339" y="0"/>
                    <a:pt x="1318" y="0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7077532" y="1464141"/>
              <a:ext cx="363789" cy="543304"/>
            </a:xfrm>
            <a:custGeom>
              <a:avLst/>
              <a:gdLst/>
              <a:ahLst/>
              <a:cxnLst/>
              <a:rect l="l" t="t" r="r" b="b"/>
              <a:pathLst>
                <a:path w="8252" h="12324" extrusionOk="0">
                  <a:moveTo>
                    <a:pt x="7002" y="429"/>
                  </a:moveTo>
                  <a:cubicBezTo>
                    <a:pt x="7454" y="429"/>
                    <a:pt x="7823" y="798"/>
                    <a:pt x="7823" y="1250"/>
                  </a:cubicBezTo>
                  <a:cubicBezTo>
                    <a:pt x="7823" y="1715"/>
                    <a:pt x="7454" y="2084"/>
                    <a:pt x="7002" y="2084"/>
                  </a:cubicBezTo>
                  <a:lnTo>
                    <a:pt x="3108" y="2084"/>
                  </a:lnTo>
                  <a:cubicBezTo>
                    <a:pt x="2870" y="2084"/>
                    <a:pt x="2680" y="2274"/>
                    <a:pt x="2680" y="2513"/>
                  </a:cubicBezTo>
                  <a:lnTo>
                    <a:pt x="2680" y="5322"/>
                  </a:lnTo>
                  <a:cubicBezTo>
                    <a:pt x="2680" y="5549"/>
                    <a:pt x="2870" y="5739"/>
                    <a:pt x="3108" y="5739"/>
                  </a:cubicBezTo>
                  <a:lnTo>
                    <a:pt x="6252" y="5739"/>
                  </a:lnTo>
                  <a:cubicBezTo>
                    <a:pt x="6692" y="5739"/>
                    <a:pt x="7049" y="6096"/>
                    <a:pt x="7049" y="6537"/>
                  </a:cubicBezTo>
                  <a:cubicBezTo>
                    <a:pt x="7049" y="6977"/>
                    <a:pt x="6692" y="7335"/>
                    <a:pt x="6252" y="7335"/>
                  </a:cubicBezTo>
                  <a:lnTo>
                    <a:pt x="3108" y="7335"/>
                  </a:lnTo>
                  <a:cubicBezTo>
                    <a:pt x="2870" y="7335"/>
                    <a:pt x="2680" y="7525"/>
                    <a:pt x="2680" y="7751"/>
                  </a:cubicBezTo>
                  <a:lnTo>
                    <a:pt x="2680" y="10775"/>
                  </a:lnTo>
                  <a:cubicBezTo>
                    <a:pt x="2704" y="11418"/>
                    <a:pt x="2192" y="11942"/>
                    <a:pt x="1561" y="11942"/>
                  </a:cubicBezTo>
                  <a:cubicBezTo>
                    <a:pt x="918" y="11942"/>
                    <a:pt x="406" y="11418"/>
                    <a:pt x="429" y="10775"/>
                  </a:cubicBezTo>
                  <a:lnTo>
                    <a:pt x="429" y="1381"/>
                  </a:lnTo>
                  <a:cubicBezTo>
                    <a:pt x="429" y="715"/>
                    <a:pt x="727" y="429"/>
                    <a:pt x="1382" y="429"/>
                  </a:cubicBezTo>
                  <a:close/>
                  <a:moveTo>
                    <a:pt x="1382" y="0"/>
                  </a:moveTo>
                  <a:cubicBezTo>
                    <a:pt x="489" y="0"/>
                    <a:pt x="1" y="488"/>
                    <a:pt x="1" y="1381"/>
                  </a:cubicBezTo>
                  <a:lnTo>
                    <a:pt x="1" y="10775"/>
                  </a:lnTo>
                  <a:cubicBezTo>
                    <a:pt x="1" y="11633"/>
                    <a:pt x="703" y="12323"/>
                    <a:pt x="1561" y="12323"/>
                  </a:cubicBezTo>
                  <a:cubicBezTo>
                    <a:pt x="2406" y="12323"/>
                    <a:pt x="3108" y="11633"/>
                    <a:pt x="3108" y="10775"/>
                  </a:cubicBezTo>
                  <a:lnTo>
                    <a:pt x="3108" y="7751"/>
                  </a:lnTo>
                  <a:lnTo>
                    <a:pt x="6252" y="7751"/>
                  </a:lnTo>
                  <a:cubicBezTo>
                    <a:pt x="6906" y="7727"/>
                    <a:pt x="7430" y="7192"/>
                    <a:pt x="7430" y="6537"/>
                  </a:cubicBezTo>
                  <a:cubicBezTo>
                    <a:pt x="7430" y="5882"/>
                    <a:pt x="6906" y="5334"/>
                    <a:pt x="6252" y="5322"/>
                  </a:cubicBezTo>
                  <a:lnTo>
                    <a:pt x="3108" y="5322"/>
                  </a:lnTo>
                  <a:lnTo>
                    <a:pt x="3108" y="2513"/>
                  </a:lnTo>
                  <a:lnTo>
                    <a:pt x="7002" y="2513"/>
                  </a:lnTo>
                  <a:cubicBezTo>
                    <a:pt x="7692" y="2501"/>
                    <a:pt x="8252" y="1941"/>
                    <a:pt x="8252" y="1250"/>
                  </a:cubicBezTo>
                  <a:cubicBezTo>
                    <a:pt x="8252" y="560"/>
                    <a:pt x="7692" y="0"/>
                    <a:pt x="7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7255503" y="1387477"/>
              <a:ext cx="179514" cy="153768"/>
            </a:xfrm>
            <a:custGeom>
              <a:avLst/>
              <a:gdLst/>
              <a:ahLst/>
              <a:cxnLst/>
              <a:rect l="l" t="t" r="r" b="b"/>
              <a:pathLst>
                <a:path w="4072" h="3488" extrusionOk="0">
                  <a:moveTo>
                    <a:pt x="2334" y="1"/>
                  </a:moveTo>
                  <a:cubicBezTo>
                    <a:pt x="774" y="1"/>
                    <a:pt x="0" y="1882"/>
                    <a:pt x="1095" y="2978"/>
                  </a:cubicBezTo>
                  <a:cubicBezTo>
                    <a:pt x="1448" y="3330"/>
                    <a:pt x="1882" y="3488"/>
                    <a:pt x="2309" y="3488"/>
                  </a:cubicBezTo>
                  <a:cubicBezTo>
                    <a:pt x="3207" y="3488"/>
                    <a:pt x="4072" y="2789"/>
                    <a:pt x="4072" y="1739"/>
                  </a:cubicBezTo>
                  <a:cubicBezTo>
                    <a:pt x="4060" y="787"/>
                    <a:pt x="3286" y="1"/>
                    <a:pt x="2334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7285392" y="1410048"/>
              <a:ext cx="127053" cy="108405"/>
            </a:xfrm>
            <a:custGeom>
              <a:avLst/>
              <a:gdLst/>
              <a:ahLst/>
              <a:cxnLst/>
              <a:rect l="l" t="t" r="r" b="b"/>
              <a:pathLst>
                <a:path w="2882" h="2459" extrusionOk="0">
                  <a:moveTo>
                    <a:pt x="1644" y="1"/>
                  </a:moveTo>
                  <a:cubicBezTo>
                    <a:pt x="548" y="1"/>
                    <a:pt x="1" y="1323"/>
                    <a:pt x="775" y="2096"/>
                  </a:cubicBezTo>
                  <a:cubicBezTo>
                    <a:pt x="1025" y="2347"/>
                    <a:pt x="1334" y="2459"/>
                    <a:pt x="1637" y="2459"/>
                  </a:cubicBezTo>
                  <a:cubicBezTo>
                    <a:pt x="2272" y="2459"/>
                    <a:pt x="2882" y="1968"/>
                    <a:pt x="2882" y="1227"/>
                  </a:cubicBezTo>
                  <a:cubicBezTo>
                    <a:pt x="2870" y="549"/>
                    <a:pt x="2322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7310609" y="1428961"/>
              <a:ext cx="82439" cy="70668"/>
            </a:xfrm>
            <a:custGeom>
              <a:avLst/>
              <a:gdLst/>
              <a:ahLst/>
              <a:cxnLst/>
              <a:rect l="l" t="t" r="r" b="b"/>
              <a:pathLst>
                <a:path w="1870" h="1603" extrusionOk="0">
                  <a:moveTo>
                    <a:pt x="1072" y="1"/>
                  </a:moveTo>
                  <a:cubicBezTo>
                    <a:pt x="357" y="1"/>
                    <a:pt x="0" y="870"/>
                    <a:pt x="512" y="1370"/>
                  </a:cubicBezTo>
                  <a:cubicBezTo>
                    <a:pt x="673" y="1531"/>
                    <a:pt x="871" y="1603"/>
                    <a:pt x="1066" y="1603"/>
                  </a:cubicBezTo>
                  <a:cubicBezTo>
                    <a:pt x="1475" y="1603"/>
                    <a:pt x="1869" y="1283"/>
                    <a:pt x="1869" y="798"/>
                  </a:cubicBezTo>
                  <a:cubicBezTo>
                    <a:pt x="1869" y="358"/>
                    <a:pt x="1512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7051830" y="1387477"/>
              <a:ext cx="179029" cy="153768"/>
            </a:xfrm>
            <a:custGeom>
              <a:avLst/>
              <a:gdLst/>
              <a:ahLst/>
              <a:cxnLst/>
              <a:rect l="l" t="t" r="r" b="b"/>
              <a:pathLst>
                <a:path w="4061" h="3488" extrusionOk="0">
                  <a:moveTo>
                    <a:pt x="2322" y="1"/>
                  </a:moveTo>
                  <a:cubicBezTo>
                    <a:pt x="774" y="1"/>
                    <a:pt x="0" y="1882"/>
                    <a:pt x="1096" y="2978"/>
                  </a:cubicBezTo>
                  <a:cubicBezTo>
                    <a:pt x="1448" y="3330"/>
                    <a:pt x="1881" y="3488"/>
                    <a:pt x="2306" y="3488"/>
                  </a:cubicBezTo>
                  <a:cubicBezTo>
                    <a:pt x="3201" y="3488"/>
                    <a:pt x="4060" y="2789"/>
                    <a:pt x="4060" y="1739"/>
                  </a:cubicBezTo>
                  <a:cubicBezTo>
                    <a:pt x="4060" y="787"/>
                    <a:pt x="3287" y="1"/>
                    <a:pt x="2322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7081764" y="1410048"/>
              <a:ext cx="126524" cy="108405"/>
            </a:xfrm>
            <a:custGeom>
              <a:avLst/>
              <a:gdLst/>
              <a:ahLst/>
              <a:cxnLst/>
              <a:rect l="l" t="t" r="r" b="b"/>
              <a:pathLst>
                <a:path w="2870" h="2459" extrusionOk="0">
                  <a:moveTo>
                    <a:pt x="1643" y="1"/>
                  </a:moveTo>
                  <a:cubicBezTo>
                    <a:pt x="548" y="1"/>
                    <a:pt x="0" y="1323"/>
                    <a:pt x="774" y="2096"/>
                  </a:cubicBezTo>
                  <a:cubicBezTo>
                    <a:pt x="1024" y="2347"/>
                    <a:pt x="1332" y="2459"/>
                    <a:pt x="1633" y="2459"/>
                  </a:cubicBezTo>
                  <a:cubicBezTo>
                    <a:pt x="2264" y="2459"/>
                    <a:pt x="2869" y="1968"/>
                    <a:pt x="2869" y="1227"/>
                  </a:cubicBezTo>
                  <a:cubicBezTo>
                    <a:pt x="2869" y="549"/>
                    <a:pt x="2322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7107465" y="1428961"/>
              <a:ext cx="81910" cy="70668"/>
            </a:xfrm>
            <a:custGeom>
              <a:avLst/>
              <a:gdLst/>
              <a:ahLst/>
              <a:cxnLst/>
              <a:rect l="l" t="t" r="r" b="b"/>
              <a:pathLst>
                <a:path w="1858" h="1603" extrusionOk="0">
                  <a:moveTo>
                    <a:pt x="1060" y="1"/>
                  </a:moveTo>
                  <a:cubicBezTo>
                    <a:pt x="358" y="1"/>
                    <a:pt x="0" y="858"/>
                    <a:pt x="501" y="1370"/>
                  </a:cubicBezTo>
                  <a:cubicBezTo>
                    <a:pt x="661" y="1531"/>
                    <a:pt x="859" y="1603"/>
                    <a:pt x="1054" y="1603"/>
                  </a:cubicBezTo>
                  <a:cubicBezTo>
                    <a:pt x="1464" y="1603"/>
                    <a:pt x="1858" y="1283"/>
                    <a:pt x="1858" y="798"/>
                  </a:cubicBezTo>
                  <a:cubicBezTo>
                    <a:pt x="1858" y="358"/>
                    <a:pt x="1501" y="1"/>
                    <a:pt x="1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7229757" y="1473310"/>
              <a:ext cx="52549" cy="30242"/>
            </a:xfrm>
            <a:custGeom>
              <a:avLst/>
              <a:gdLst/>
              <a:ahLst/>
              <a:cxnLst/>
              <a:rect l="l" t="t" r="r" b="b"/>
              <a:pathLst>
                <a:path w="1192" h="686" extrusionOk="0">
                  <a:moveTo>
                    <a:pt x="102" y="1"/>
                  </a:moveTo>
                  <a:cubicBezTo>
                    <a:pt x="51" y="1"/>
                    <a:pt x="1" y="30"/>
                    <a:pt x="1" y="90"/>
                  </a:cubicBezTo>
                  <a:cubicBezTo>
                    <a:pt x="1" y="423"/>
                    <a:pt x="274" y="685"/>
                    <a:pt x="596" y="685"/>
                  </a:cubicBezTo>
                  <a:cubicBezTo>
                    <a:pt x="929" y="685"/>
                    <a:pt x="1191" y="423"/>
                    <a:pt x="1179" y="90"/>
                  </a:cubicBezTo>
                  <a:cubicBezTo>
                    <a:pt x="1185" y="30"/>
                    <a:pt x="1138" y="1"/>
                    <a:pt x="1089" y="1"/>
                  </a:cubicBezTo>
                  <a:cubicBezTo>
                    <a:pt x="1039" y="1"/>
                    <a:pt x="989" y="30"/>
                    <a:pt x="989" y="90"/>
                  </a:cubicBezTo>
                  <a:cubicBezTo>
                    <a:pt x="989" y="358"/>
                    <a:pt x="792" y="492"/>
                    <a:pt x="596" y="492"/>
                  </a:cubicBezTo>
                  <a:cubicBezTo>
                    <a:pt x="399" y="492"/>
                    <a:pt x="203" y="358"/>
                    <a:pt x="203" y="90"/>
                  </a:cubicBezTo>
                  <a:cubicBezTo>
                    <a:pt x="203" y="30"/>
                    <a:pt x="152" y="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7081235" y="1522377"/>
              <a:ext cx="73005" cy="43115"/>
            </a:xfrm>
            <a:custGeom>
              <a:avLst/>
              <a:gdLst/>
              <a:ahLst/>
              <a:cxnLst/>
              <a:rect l="l" t="t" r="r" b="b"/>
              <a:pathLst>
                <a:path w="1656" h="978" extrusionOk="0">
                  <a:moveTo>
                    <a:pt x="834" y="1"/>
                  </a:moveTo>
                  <a:cubicBezTo>
                    <a:pt x="369" y="1"/>
                    <a:pt x="0" y="215"/>
                    <a:pt x="0" y="489"/>
                  </a:cubicBezTo>
                  <a:cubicBezTo>
                    <a:pt x="0" y="751"/>
                    <a:pt x="369" y="977"/>
                    <a:pt x="834" y="977"/>
                  </a:cubicBezTo>
                  <a:cubicBezTo>
                    <a:pt x="1286" y="977"/>
                    <a:pt x="1655" y="751"/>
                    <a:pt x="1655" y="489"/>
                  </a:cubicBezTo>
                  <a:cubicBezTo>
                    <a:pt x="1655" y="215"/>
                    <a:pt x="1286" y="1"/>
                    <a:pt x="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7367787" y="1522377"/>
              <a:ext cx="73005" cy="43115"/>
            </a:xfrm>
            <a:custGeom>
              <a:avLst/>
              <a:gdLst/>
              <a:ahLst/>
              <a:cxnLst/>
              <a:rect l="l" t="t" r="r" b="b"/>
              <a:pathLst>
                <a:path w="1656" h="978" extrusionOk="0">
                  <a:moveTo>
                    <a:pt x="834" y="1"/>
                  </a:moveTo>
                  <a:cubicBezTo>
                    <a:pt x="370" y="1"/>
                    <a:pt x="1" y="215"/>
                    <a:pt x="1" y="489"/>
                  </a:cubicBezTo>
                  <a:cubicBezTo>
                    <a:pt x="1" y="751"/>
                    <a:pt x="370" y="977"/>
                    <a:pt x="834" y="977"/>
                  </a:cubicBezTo>
                  <a:cubicBezTo>
                    <a:pt x="1287" y="977"/>
                    <a:pt x="1656" y="751"/>
                    <a:pt x="1656" y="489"/>
                  </a:cubicBezTo>
                  <a:cubicBezTo>
                    <a:pt x="1656" y="215"/>
                    <a:pt x="1287" y="1"/>
                    <a:pt x="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6930067" y="1335280"/>
              <a:ext cx="414708" cy="364583"/>
            </a:xfrm>
            <a:custGeom>
              <a:avLst/>
              <a:gdLst/>
              <a:ahLst/>
              <a:cxnLst/>
              <a:rect l="l" t="t" r="r" b="b"/>
              <a:pathLst>
                <a:path w="9407" h="8270" extrusionOk="0">
                  <a:moveTo>
                    <a:pt x="2470" y="1"/>
                  </a:moveTo>
                  <a:cubicBezTo>
                    <a:pt x="2464" y="1"/>
                    <a:pt x="2459" y="2"/>
                    <a:pt x="2453" y="6"/>
                  </a:cubicBezTo>
                  <a:lnTo>
                    <a:pt x="2346" y="54"/>
                  </a:lnTo>
                  <a:cubicBezTo>
                    <a:pt x="2334" y="54"/>
                    <a:pt x="2322" y="78"/>
                    <a:pt x="2334" y="90"/>
                  </a:cubicBezTo>
                  <a:cubicBezTo>
                    <a:pt x="2334" y="102"/>
                    <a:pt x="2346" y="113"/>
                    <a:pt x="2358" y="113"/>
                  </a:cubicBezTo>
                  <a:lnTo>
                    <a:pt x="2369" y="113"/>
                  </a:lnTo>
                  <a:lnTo>
                    <a:pt x="2477" y="66"/>
                  </a:lnTo>
                  <a:cubicBezTo>
                    <a:pt x="2517" y="46"/>
                    <a:pt x="2498" y="1"/>
                    <a:pt x="2470" y="1"/>
                  </a:cubicBezTo>
                  <a:close/>
                  <a:moveTo>
                    <a:pt x="2102" y="168"/>
                  </a:moveTo>
                  <a:cubicBezTo>
                    <a:pt x="2097" y="168"/>
                    <a:pt x="2091" y="169"/>
                    <a:pt x="2084" y="173"/>
                  </a:cubicBezTo>
                  <a:cubicBezTo>
                    <a:pt x="2000" y="221"/>
                    <a:pt x="1917" y="268"/>
                    <a:pt x="1846" y="328"/>
                  </a:cubicBezTo>
                  <a:cubicBezTo>
                    <a:pt x="1834" y="340"/>
                    <a:pt x="1822" y="352"/>
                    <a:pt x="1834" y="375"/>
                  </a:cubicBezTo>
                  <a:cubicBezTo>
                    <a:pt x="1846" y="375"/>
                    <a:pt x="1846" y="387"/>
                    <a:pt x="1858" y="387"/>
                  </a:cubicBezTo>
                  <a:lnTo>
                    <a:pt x="1881" y="387"/>
                  </a:lnTo>
                  <a:cubicBezTo>
                    <a:pt x="1953" y="328"/>
                    <a:pt x="2036" y="280"/>
                    <a:pt x="2119" y="232"/>
                  </a:cubicBezTo>
                  <a:cubicBezTo>
                    <a:pt x="2143" y="221"/>
                    <a:pt x="2143" y="209"/>
                    <a:pt x="2131" y="185"/>
                  </a:cubicBezTo>
                  <a:cubicBezTo>
                    <a:pt x="2123" y="176"/>
                    <a:pt x="2115" y="168"/>
                    <a:pt x="2102" y="168"/>
                  </a:cubicBezTo>
                  <a:close/>
                  <a:moveTo>
                    <a:pt x="1636" y="485"/>
                  </a:moveTo>
                  <a:cubicBezTo>
                    <a:pt x="1628" y="485"/>
                    <a:pt x="1619" y="488"/>
                    <a:pt x="1607" y="494"/>
                  </a:cubicBezTo>
                  <a:cubicBezTo>
                    <a:pt x="1536" y="542"/>
                    <a:pt x="1465" y="613"/>
                    <a:pt x="1393" y="673"/>
                  </a:cubicBezTo>
                  <a:cubicBezTo>
                    <a:pt x="1381" y="685"/>
                    <a:pt x="1381" y="709"/>
                    <a:pt x="1393" y="721"/>
                  </a:cubicBezTo>
                  <a:cubicBezTo>
                    <a:pt x="1393" y="721"/>
                    <a:pt x="1405" y="733"/>
                    <a:pt x="1417" y="733"/>
                  </a:cubicBezTo>
                  <a:cubicBezTo>
                    <a:pt x="1429" y="733"/>
                    <a:pt x="1429" y="733"/>
                    <a:pt x="1441" y="721"/>
                  </a:cubicBezTo>
                  <a:cubicBezTo>
                    <a:pt x="1512" y="661"/>
                    <a:pt x="1584" y="602"/>
                    <a:pt x="1655" y="542"/>
                  </a:cubicBezTo>
                  <a:cubicBezTo>
                    <a:pt x="1667" y="530"/>
                    <a:pt x="1667" y="506"/>
                    <a:pt x="1655" y="494"/>
                  </a:cubicBezTo>
                  <a:cubicBezTo>
                    <a:pt x="1649" y="488"/>
                    <a:pt x="1643" y="485"/>
                    <a:pt x="1636" y="485"/>
                  </a:cubicBezTo>
                  <a:close/>
                  <a:moveTo>
                    <a:pt x="1206" y="857"/>
                  </a:moveTo>
                  <a:cubicBezTo>
                    <a:pt x="1201" y="857"/>
                    <a:pt x="1195" y="859"/>
                    <a:pt x="1191" y="864"/>
                  </a:cubicBezTo>
                  <a:cubicBezTo>
                    <a:pt x="1119" y="935"/>
                    <a:pt x="1060" y="1006"/>
                    <a:pt x="1000" y="1078"/>
                  </a:cubicBezTo>
                  <a:cubicBezTo>
                    <a:pt x="976" y="1090"/>
                    <a:pt x="976" y="1114"/>
                    <a:pt x="1000" y="1125"/>
                  </a:cubicBezTo>
                  <a:cubicBezTo>
                    <a:pt x="1000" y="1137"/>
                    <a:pt x="1012" y="1137"/>
                    <a:pt x="1012" y="1137"/>
                  </a:cubicBezTo>
                  <a:lnTo>
                    <a:pt x="1024" y="1137"/>
                  </a:lnTo>
                  <a:cubicBezTo>
                    <a:pt x="1024" y="1137"/>
                    <a:pt x="1036" y="1137"/>
                    <a:pt x="1048" y="1125"/>
                  </a:cubicBezTo>
                  <a:cubicBezTo>
                    <a:pt x="1107" y="1054"/>
                    <a:pt x="1167" y="983"/>
                    <a:pt x="1238" y="911"/>
                  </a:cubicBezTo>
                  <a:cubicBezTo>
                    <a:pt x="1258" y="892"/>
                    <a:pt x="1230" y="857"/>
                    <a:pt x="1206" y="857"/>
                  </a:cubicBezTo>
                  <a:close/>
                  <a:moveTo>
                    <a:pt x="833" y="1303"/>
                  </a:moveTo>
                  <a:cubicBezTo>
                    <a:pt x="824" y="1303"/>
                    <a:pt x="816" y="1307"/>
                    <a:pt x="810" y="1316"/>
                  </a:cubicBezTo>
                  <a:cubicBezTo>
                    <a:pt x="762" y="1387"/>
                    <a:pt x="703" y="1471"/>
                    <a:pt x="655" y="1542"/>
                  </a:cubicBezTo>
                  <a:cubicBezTo>
                    <a:pt x="643" y="1566"/>
                    <a:pt x="643" y="1590"/>
                    <a:pt x="667" y="1590"/>
                  </a:cubicBezTo>
                  <a:lnTo>
                    <a:pt x="679" y="1590"/>
                  </a:lnTo>
                  <a:cubicBezTo>
                    <a:pt x="691" y="1590"/>
                    <a:pt x="703" y="1590"/>
                    <a:pt x="703" y="1578"/>
                  </a:cubicBezTo>
                  <a:cubicBezTo>
                    <a:pt x="762" y="1495"/>
                    <a:pt x="810" y="1423"/>
                    <a:pt x="869" y="1352"/>
                  </a:cubicBezTo>
                  <a:cubicBezTo>
                    <a:pt x="887" y="1334"/>
                    <a:pt x="859" y="1303"/>
                    <a:pt x="833" y="1303"/>
                  </a:cubicBezTo>
                  <a:close/>
                  <a:moveTo>
                    <a:pt x="535" y="1775"/>
                  </a:moveTo>
                  <a:cubicBezTo>
                    <a:pt x="524" y="1775"/>
                    <a:pt x="512" y="1784"/>
                    <a:pt x="512" y="1792"/>
                  </a:cubicBezTo>
                  <a:cubicBezTo>
                    <a:pt x="464" y="1876"/>
                    <a:pt x="417" y="1959"/>
                    <a:pt x="381" y="2054"/>
                  </a:cubicBezTo>
                  <a:cubicBezTo>
                    <a:pt x="369" y="2066"/>
                    <a:pt x="381" y="2090"/>
                    <a:pt x="393" y="2090"/>
                  </a:cubicBezTo>
                  <a:lnTo>
                    <a:pt x="417" y="2090"/>
                  </a:lnTo>
                  <a:cubicBezTo>
                    <a:pt x="429" y="2090"/>
                    <a:pt x="429" y="2090"/>
                    <a:pt x="441" y="2078"/>
                  </a:cubicBezTo>
                  <a:cubicBezTo>
                    <a:pt x="476" y="1995"/>
                    <a:pt x="524" y="1911"/>
                    <a:pt x="560" y="1828"/>
                  </a:cubicBezTo>
                  <a:cubicBezTo>
                    <a:pt x="572" y="1804"/>
                    <a:pt x="572" y="1792"/>
                    <a:pt x="548" y="1780"/>
                  </a:cubicBezTo>
                  <a:cubicBezTo>
                    <a:pt x="544" y="1777"/>
                    <a:pt x="540" y="1775"/>
                    <a:pt x="535" y="1775"/>
                  </a:cubicBezTo>
                  <a:close/>
                  <a:moveTo>
                    <a:pt x="299" y="2290"/>
                  </a:moveTo>
                  <a:cubicBezTo>
                    <a:pt x="285" y="2290"/>
                    <a:pt x="271" y="2298"/>
                    <a:pt x="262" y="2316"/>
                  </a:cubicBezTo>
                  <a:cubicBezTo>
                    <a:pt x="238" y="2399"/>
                    <a:pt x="203" y="2495"/>
                    <a:pt x="179" y="2590"/>
                  </a:cubicBezTo>
                  <a:cubicBezTo>
                    <a:pt x="167" y="2602"/>
                    <a:pt x="179" y="2626"/>
                    <a:pt x="203" y="2626"/>
                  </a:cubicBezTo>
                  <a:lnTo>
                    <a:pt x="214" y="2626"/>
                  </a:lnTo>
                  <a:cubicBezTo>
                    <a:pt x="226" y="2626"/>
                    <a:pt x="238" y="2614"/>
                    <a:pt x="238" y="2602"/>
                  </a:cubicBezTo>
                  <a:cubicBezTo>
                    <a:pt x="262" y="2518"/>
                    <a:pt x="298" y="2423"/>
                    <a:pt x="334" y="2340"/>
                  </a:cubicBezTo>
                  <a:cubicBezTo>
                    <a:pt x="341" y="2310"/>
                    <a:pt x="321" y="2290"/>
                    <a:pt x="299" y="2290"/>
                  </a:cubicBezTo>
                  <a:close/>
                  <a:moveTo>
                    <a:pt x="132" y="2835"/>
                  </a:moveTo>
                  <a:cubicBezTo>
                    <a:pt x="120" y="2835"/>
                    <a:pt x="107" y="2846"/>
                    <a:pt x="107" y="2864"/>
                  </a:cubicBezTo>
                  <a:cubicBezTo>
                    <a:pt x="83" y="2959"/>
                    <a:pt x="60" y="3042"/>
                    <a:pt x="48" y="3138"/>
                  </a:cubicBezTo>
                  <a:cubicBezTo>
                    <a:pt x="48" y="3161"/>
                    <a:pt x="60" y="3173"/>
                    <a:pt x="83" y="3185"/>
                  </a:cubicBezTo>
                  <a:cubicBezTo>
                    <a:pt x="95" y="3185"/>
                    <a:pt x="107" y="3173"/>
                    <a:pt x="119" y="3150"/>
                  </a:cubicBezTo>
                  <a:cubicBezTo>
                    <a:pt x="131" y="3054"/>
                    <a:pt x="143" y="2971"/>
                    <a:pt x="167" y="2876"/>
                  </a:cubicBezTo>
                  <a:cubicBezTo>
                    <a:pt x="179" y="2864"/>
                    <a:pt x="167" y="2840"/>
                    <a:pt x="143" y="2840"/>
                  </a:cubicBezTo>
                  <a:cubicBezTo>
                    <a:pt x="140" y="2837"/>
                    <a:pt x="136" y="2835"/>
                    <a:pt x="132" y="2835"/>
                  </a:cubicBezTo>
                  <a:close/>
                  <a:moveTo>
                    <a:pt x="46" y="3397"/>
                  </a:moveTo>
                  <a:cubicBezTo>
                    <a:pt x="30" y="3397"/>
                    <a:pt x="12" y="3406"/>
                    <a:pt x="12" y="3423"/>
                  </a:cubicBezTo>
                  <a:cubicBezTo>
                    <a:pt x="0" y="3519"/>
                    <a:pt x="0" y="3614"/>
                    <a:pt x="0" y="3709"/>
                  </a:cubicBezTo>
                  <a:cubicBezTo>
                    <a:pt x="0" y="3733"/>
                    <a:pt x="12" y="3745"/>
                    <a:pt x="24" y="3745"/>
                  </a:cubicBezTo>
                  <a:lnTo>
                    <a:pt x="36" y="3745"/>
                  </a:lnTo>
                  <a:cubicBezTo>
                    <a:pt x="48" y="3745"/>
                    <a:pt x="60" y="3733"/>
                    <a:pt x="60" y="3709"/>
                  </a:cubicBezTo>
                  <a:cubicBezTo>
                    <a:pt x="60" y="3614"/>
                    <a:pt x="72" y="3519"/>
                    <a:pt x="72" y="3423"/>
                  </a:cubicBezTo>
                  <a:cubicBezTo>
                    <a:pt x="78" y="3406"/>
                    <a:pt x="63" y="3397"/>
                    <a:pt x="46" y="3397"/>
                  </a:cubicBezTo>
                  <a:close/>
                  <a:moveTo>
                    <a:pt x="36" y="3971"/>
                  </a:moveTo>
                  <a:cubicBezTo>
                    <a:pt x="12" y="3971"/>
                    <a:pt x="0" y="3983"/>
                    <a:pt x="0" y="3995"/>
                  </a:cubicBezTo>
                  <a:cubicBezTo>
                    <a:pt x="12" y="4102"/>
                    <a:pt x="24" y="4197"/>
                    <a:pt x="36" y="4281"/>
                  </a:cubicBezTo>
                  <a:cubicBezTo>
                    <a:pt x="36" y="4304"/>
                    <a:pt x="48" y="4316"/>
                    <a:pt x="72" y="4316"/>
                  </a:cubicBezTo>
                  <a:cubicBezTo>
                    <a:pt x="95" y="4316"/>
                    <a:pt x="107" y="4293"/>
                    <a:pt x="95" y="4281"/>
                  </a:cubicBezTo>
                  <a:cubicBezTo>
                    <a:pt x="83" y="4185"/>
                    <a:pt x="72" y="4090"/>
                    <a:pt x="72" y="3995"/>
                  </a:cubicBezTo>
                  <a:cubicBezTo>
                    <a:pt x="72" y="3983"/>
                    <a:pt x="60" y="3971"/>
                    <a:pt x="36" y="3971"/>
                  </a:cubicBezTo>
                  <a:close/>
                  <a:moveTo>
                    <a:pt x="119" y="4531"/>
                  </a:moveTo>
                  <a:cubicBezTo>
                    <a:pt x="95" y="4531"/>
                    <a:pt x="83" y="4554"/>
                    <a:pt x="95" y="4566"/>
                  </a:cubicBezTo>
                  <a:cubicBezTo>
                    <a:pt x="119" y="4662"/>
                    <a:pt x="143" y="4757"/>
                    <a:pt x="167" y="4840"/>
                  </a:cubicBezTo>
                  <a:cubicBezTo>
                    <a:pt x="179" y="4864"/>
                    <a:pt x="191" y="4864"/>
                    <a:pt x="203" y="4864"/>
                  </a:cubicBezTo>
                  <a:lnTo>
                    <a:pt x="214" y="4864"/>
                  </a:lnTo>
                  <a:cubicBezTo>
                    <a:pt x="226" y="4864"/>
                    <a:pt x="238" y="4840"/>
                    <a:pt x="238" y="4828"/>
                  </a:cubicBezTo>
                  <a:cubicBezTo>
                    <a:pt x="203" y="4733"/>
                    <a:pt x="179" y="4650"/>
                    <a:pt x="155" y="4554"/>
                  </a:cubicBezTo>
                  <a:cubicBezTo>
                    <a:pt x="155" y="4531"/>
                    <a:pt x="131" y="4531"/>
                    <a:pt x="119" y="4531"/>
                  </a:cubicBezTo>
                  <a:close/>
                  <a:moveTo>
                    <a:pt x="306" y="5061"/>
                  </a:moveTo>
                  <a:cubicBezTo>
                    <a:pt x="300" y="5061"/>
                    <a:pt x="293" y="5063"/>
                    <a:pt x="286" y="5066"/>
                  </a:cubicBezTo>
                  <a:cubicBezTo>
                    <a:pt x="274" y="5078"/>
                    <a:pt x="274" y="5090"/>
                    <a:pt x="274" y="5114"/>
                  </a:cubicBezTo>
                  <a:cubicBezTo>
                    <a:pt x="322" y="5197"/>
                    <a:pt x="369" y="5281"/>
                    <a:pt x="429" y="5364"/>
                  </a:cubicBezTo>
                  <a:cubicBezTo>
                    <a:pt x="429" y="5376"/>
                    <a:pt x="441" y="5376"/>
                    <a:pt x="453" y="5376"/>
                  </a:cubicBezTo>
                  <a:lnTo>
                    <a:pt x="453" y="5388"/>
                  </a:lnTo>
                  <a:cubicBezTo>
                    <a:pt x="453" y="5376"/>
                    <a:pt x="464" y="5376"/>
                    <a:pt x="464" y="5376"/>
                  </a:cubicBezTo>
                  <a:cubicBezTo>
                    <a:pt x="476" y="5364"/>
                    <a:pt x="476" y="5340"/>
                    <a:pt x="476" y="5328"/>
                  </a:cubicBezTo>
                  <a:cubicBezTo>
                    <a:pt x="417" y="5245"/>
                    <a:pt x="381" y="5162"/>
                    <a:pt x="334" y="5078"/>
                  </a:cubicBezTo>
                  <a:cubicBezTo>
                    <a:pt x="334" y="5070"/>
                    <a:pt x="322" y="5061"/>
                    <a:pt x="306" y="5061"/>
                  </a:cubicBezTo>
                  <a:close/>
                  <a:moveTo>
                    <a:pt x="620" y="5542"/>
                  </a:moveTo>
                  <a:cubicBezTo>
                    <a:pt x="595" y="5542"/>
                    <a:pt x="569" y="5573"/>
                    <a:pt x="595" y="5590"/>
                  </a:cubicBezTo>
                  <a:cubicBezTo>
                    <a:pt x="655" y="5674"/>
                    <a:pt x="726" y="5733"/>
                    <a:pt x="798" y="5805"/>
                  </a:cubicBezTo>
                  <a:cubicBezTo>
                    <a:pt x="798" y="5805"/>
                    <a:pt x="810" y="5817"/>
                    <a:pt x="822" y="5817"/>
                  </a:cubicBezTo>
                  <a:cubicBezTo>
                    <a:pt x="834" y="5817"/>
                    <a:pt x="834" y="5805"/>
                    <a:pt x="834" y="5805"/>
                  </a:cubicBezTo>
                  <a:cubicBezTo>
                    <a:pt x="857" y="5793"/>
                    <a:pt x="857" y="5769"/>
                    <a:pt x="834" y="5757"/>
                  </a:cubicBezTo>
                  <a:cubicBezTo>
                    <a:pt x="774" y="5697"/>
                    <a:pt x="703" y="5626"/>
                    <a:pt x="643" y="5555"/>
                  </a:cubicBezTo>
                  <a:cubicBezTo>
                    <a:pt x="637" y="5545"/>
                    <a:pt x="628" y="5542"/>
                    <a:pt x="620" y="5542"/>
                  </a:cubicBezTo>
                  <a:close/>
                  <a:moveTo>
                    <a:pt x="1051" y="5917"/>
                  </a:moveTo>
                  <a:cubicBezTo>
                    <a:pt x="1021" y="5917"/>
                    <a:pt x="997" y="5954"/>
                    <a:pt x="1036" y="5983"/>
                  </a:cubicBezTo>
                  <a:cubicBezTo>
                    <a:pt x="1096" y="6019"/>
                    <a:pt x="1155" y="6067"/>
                    <a:pt x="1226" y="6102"/>
                  </a:cubicBezTo>
                  <a:lnTo>
                    <a:pt x="1274" y="6126"/>
                  </a:lnTo>
                  <a:lnTo>
                    <a:pt x="1286" y="6126"/>
                  </a:lnTo>
                  <a:cubicBezTo>
                    <a:pt x="1310" y="6126"/>
                    <a:pt x="1322" y="6114"/>
                    <a:pt x="1322" y="6102"/>
                  </a:cubicBezTo>
                  <a:cubicBezTo>
                    <a:pt x="1334" y="6090"/>
                    <a:pt x="1322" y="6067"/>
                    <a:pt x="1310" y="6067"/>
                  </a:cubicBezTo>
                  <a:lnTo>
                    <a:pt x="1262" y="6043"/>
                  </a:lnTo>
                  <a:cubicBezTo>
                    <a:pt x="1191" y="6007"/>
                    <a:pt x="1131" y="5959"/>
                    <a:pt x="1072" y="5924"/>
                  </a:cubicBezTo>
                  <a:cubicBezTo>
                    <a:pt x="1065" y="5919"/>
                    <a:pt x="1058" y="5917"/>
                    <a:pt x="1051" y="5917"/>
                  </a:cubicBezTo>
                  <a:close/>
                  <a:moveTo>
                    <a:pt x="1547" y="6181"/>
                  </a:moveTo>
                  <a:cubicBezTo>
                    <a:pt x="1535" y="6181"/>
                    <a:pt x="1521" y="6189"/>
                    <a:pt x="1512" y="6198"/>
                  </a:cubicBezTo>
                  <a:cubicBezTo>
                    <a:pt x="1512" y="6221"/>
                    <a:pt x="1512" y="6233"/>
                    <a:pt x="1536" y="6245"/>
                  </a:cubicBezTo>
                  <a:cubicBezTo>
                    <a:pt x="1619" y="6281"/>
                    <a:pt x="1715" y="6317"/>
                    <a:pt x="1810" y="6340"/>
                  </a:cubicBezTo>
                  <a:cubicBezTo>
                    <a:pt x="1846" y="6340"/>
                    <a:pt x="1858" y="6293"/>
                    <a:pt x="1822" y="6281"/>
                  </a:cubicBezTo>
                  <a:cubicBezTo>
                    <a:pt x="1738" y="6245"/>
                    <a:pt x="1643" y="6221"/>
                    <a:pt x="1560" y="6186"/>
                  </a:cubicBezTo>
                  <a:cubicBezTo>
                    <a:pt x="1556" y="6182"/>
                    <a:pt x="1552" y="6181"/>
                    <a:pt x="1547" y="6181"/>
                  </a:cubicBezTo>
                  <a:close/>
                  <a:moveTo>
                    <a:pt x="2091" y="6360"/>
                  </a:moveTo>
                  <a:cubicBezTo>
                    <a:pt x="2077" y="6360"/>
                    <a:pt x="2069" y="6371"/>
                    <a:pt x="2060" y="6388"/>
                  </a:cubicBezTo>
                  <a:cubicBezTo>
                    <a:pt x="2060" y="6400"/>
                    <a:pt x="2072" y="6424"/>
                    <a:pt x="2084" y="6424"/>
                  </a:cubicBezTo>
                  <a:cubicBezTo>
                    <a:pt x="2179" y="6448"/>
                    <a:pt x="2274" y="6471"/>
                    <a:pt x="2369" y="6495"/>
                  </a:cubicBezTo>
                  <a:lnTo>
                    <a:pt x="2381" y="6495"/>
                  </a:lnTo>
                  <a:cubicBezTo>
                    <a:pt x="2417" y="6495"/>
                    <a:pt x="2417" y="6424"/>
                    <a:pt x="2381" y="6424"/>
                  </a:cubicBezTo>
                  <a:cubicBezTo>
                    <a:pt x="2286" y="6400"/>
                    <a:pt x="2191" y="6388"/>
                    <a:pt x="2108" y="6364"/>
                  </a:cubicBezTo>
                  <a:cubicBezTo>
                    <a:pt x="2101" y="6361"/>
                    <a:pt x="2096" y="6360"/>
                    <a:pt x="2091" y="6360"/>
                  </a:cubicBezTo>
                  <a:close/>
                  <a:moveTo>
                    <a:pt x="2655" y="6483"/>
                  </a:moveTo>
                  <a:cubicBezTo>
                    <a:pt x="2631" y="6483"/>
                    <a:pt x="2620" y="6495"/>
                    <a:pt x="2620" y="6507"/>
                  </a:cubicBezTo>
                  <a:cubicBezTo>
                    <a:pt x="2608" y="6531"/>
                    <a:pt x="2620" y="6543"/>
                    <a:pt x="2643" y="6543"/>
                  </a:cubicBezTo>
                  <a:cubicBezTo>
                    <a:pt x="2739" y="6567"/>
                    <a:pt x="2834" y="6579"/>
                    <a:pt x="2929" y="6590"/>
                  </a:cubicBezTo>
                  <a:lnTo>
                    <a:pt x="2929" y="6602"/>
                  </a:lnTo>
                  <a:cubicBezTo>
                    <a:pt x="2941" y="6602"/>
                    <a:pt x="2953" y="6590"/>
                    <a:pt x="2965" y="6567"/>
                  </a:cubicBezTo>
                  <a:cubicBezTo>
                    <a:pt x="2965" y="6555"/>
                    <a:pt x="2953" y="6531"/>
                    <a:pt x="2929" y="6531"/>
                  </a:cubicBezTo>
                  <a:cubicBezTo>
                    <a:pt x="2834" y="6519"/>
                    <a:pt x="2739" y="6507"/>
                    <a:pt x="2655" y="6483"/>
                  </a:cubicBezTo>
                  <a:close/>
                  <a:moveTo>
                    <a:pt x="3215" y="6567"/>
                  </a:moveTo>
                  <a:cubicBezTo>
                    <a:pt x="3191" y="6567"/>
                    <a:pt x="3179" y="6579"/>
                    <a:pt x="3179" y="6602"/>
                  </a:cubicBezTo>
                  <a:cubicBezTo>
                    <a:pt x="3179" y="6614"/>
                    <a:pt x="3191" y="6638"/>
                    <a:pt x="3203" y="6638"/>
                  </a:cubicBezTo>
                  <a:lnTo>
                    <a:pt x="3489" y="6674"/>
                  </a:lnTo>
                  <a:cubicBezTo>
                    <a:pt x="3512" y="6674"/>
                    <a:pt x="3524" y="6662"/>
                    <a:pt x="3524" y="6638"/>
                  </a:cubicBezTo>
                  <a:cubicBezTo>
                    <a:pt x="3524" y="6626"/>
                    <a:pt x="3512" y="6602"/>
                    <a:pt x="3501" y="6602"/>
                  </a:cubicBezTo>
                  <a:lnTo>
                    <a:pt x="3215" y="6567"/>
                  </a:lnTo>
                  <a:close/>
                  <a:moveTo>
                    <a:pt x="3767" y="6635"/>
                  </a:moveTo>
                  <a:cubicBezTo>
                    <a:pt x="3754" y="6635"/>
                    <a:pt x="3739" y="6652"/>
                    <a:pt x="3739" y="6662"/>
                  </a:cubicBezTo>
                  <a:cubicBezTo>
                    <a:pt x="3739" y="6686"/>
                    <a:pt x="3751" y="6698"/>
                    <a:pt x="3774" y="6698"/>
                  </a:cubicBezTo>
                  <a:lnTo>
                    <a:pt x="4060" y="6721"/>
                  </a:lnTo>
                  <a:cubicBezTo>
                    <a:pt x="4072" y="6721"/>
                    <a:pt x="4084" y="6709"/>
                    <a:pt x="4096" y="6698"/>
                  </a:cubicBezTo>
                  <a:cubicBezTo>
                    <a:pt x="4096" y="6674"/>
                    <a:pt x="4084" y="6662"/>
                    <a:pt x="4060" y="6662"/>
                  </a:cubicBezTo>
                  <a:lnTo>
                    <a:pt x="3774" y="6638"/>
                  </a:lnTo>
                  <a:cubicBezTo>
                    <a:pt x="3772" y="6636"/>
                    <a:pt x="3769" y="6635"/>
                    <a:pt x="3767" y="6635"/>
                  </a:cubicBezTo>
                  <a:close/>
                  <a:moveTo>
                    <a:pt x="4346" y="6686"/>
                  </a:moveTo>
                  <a:cubicBezTo>
                    <a:pt x="4322" y="6686"/>
                    <a:pt x="4310" y="6698"/>
                    <a:pt x="4310" y="6709"/>
                  </a:cubicBezTo>
                  <a:cubicBezTo>
                    <a:pt x="4310" y="6733"/>
                    <a:pt x="4322" y="6745"/>
                    <a:pt x="4334" y="6745"/>
                  </a:cubicBezTo>
                  <a:lnTo>
                    <a:pt x="4620" y="6769"/>
                  </a:lnTo>
                  <a:lnTo>
                    <a:pt x="4632" y="6769"/>
                  </a:lnTo>
                  <a:cubicBezTo>
                    <a:pt x="4667" y="6769"/>
                    <a:pt x="4667" y="6709"/>
                    <a:pt x="4632" y="6698"/>
                  </a:cubicBezTo>
                  <a:lnTo>
                    <a:pt x="4346" y="6686"/>
                  </a:lnTo>
                  <a:close/>
                  <a:moveTo>
                    <a:pt x="4917" y="6721"/>
                  </a:moveTo>
                  <a:cubicBezTo>
                    <a:pt x="4894" y="6721"/>
                    <a:pt x="4882" y="6733"/>
                    <a:pt x="4882" y="6757"/>
                  </a:cubicBezTo>
                  <a:cubicBezTo>
                    <a:pt x="4882" y="6769"/>
                    <a:pt x="4894" y="6793"/>
                    <a:pt x="4906" y="6793"/>
                  </a:cubicBezTo>
                  <a:lnTo>
                    <a:pt x="5191" y="6805"/>
                  </a:lnTo>
                  <a:lnTo>
                    <a:pt x="5203" y="6817"/>
                  </a:lnTo>
                  <a:cubicBezTo>
                    <a:pt x="5215" y="6805"/>
                    <a:pt x="5227" y="6793"/>
                    <a:pt x="5227" y="6781"/>
                  </a:cubicBezTo>
                  <a:cubicBezTo>
                    <a:pt x="5227" y="6757"/>
                    <a:pt x="5215" y="6745"/>
                    <a:pt x="5191" y="6745"/>
                  </a:cubicBezTo>
                  <a:lnTo>
                    <a:pt x="4917" y="6721"/>
                  </a:lnTo>
                  <a:close/>
                  <a:moveTo>
                    <a:pt x="5477" y="6769"/>
                  </a:moveTo>
                  <a:cubicBezTo>
                    <a:pt x="5465" y="6769"/>
                    <a:pt x="5441" y="6781"/>
                    <a:pt x="5441" y="6805"/>
                  </a:cubicBezTo>
                  <a:cubicBezTo>
                    <a:pt x="5441" y="6817"/>
                    <a:pt x="5453" y="6829"/>
                    <a:pt x="5477" y="6840"/>
                  </a:cubicBezTo>
                  <a:lnTo>
                    <a:pt x="5763" y="6864"/>
                  </a:lnTo>
                  <a:cubicBezTo>
                    <a:pt x="5775" y="6864"/>
                    <a:pt x="5798" y="6852"/>
                    <a:pt x="5798" y="6829"/>
                  </a:cubicBezTo>
                  <a:cubicBezTo>
                    <a:pt x="5798" y="6817"/>
                    <a:pt x="5787" y="6793"/>
                    <a:pt x="5763" y="6793"/>
                  </a:cubicBezTo>
                  <a:lnTo>
                    <a:pt x="5477" y="6769"/>
                  </a:lnTo>
                  <a:close/>
                  <a:moveTo>
                    <a:pt x="6049" y="6817"/>
                  </a:moveTo>
                  <a:cubicBezTo>
                    <a:pt x="6037" y="6817"/>
                    <a:pt x="6013" y="6829"/>
                    <a:pt x="6013" y="6852"/>
                  </a:cubicBezTo>
                  <a:cubicBezTo>
                    <a:pt x="6013" y="6876"/>
                    <a:pt x="6025" y="6888"/>
                    <a:pt x="6049" y="6888"/>
                  </a:cubicBezTo>
                  <a:lnTo>
                    <a:pt x="6322" y="6924"/>
                  </a:lnTo>
                  <a:lnTo>
                    <a:pt x="6334" y="6924"/>
                  </a:lnTo>
                  <a:cubicBezTo>
                    <a:pt x="6382" y="6924"/>
                    <a:pt x="6382" y="6852"/>
                    <a:pt x="6334" y="6852"/>
                  </a:cubicBezTo>
                  <a:lnTo>
                    <a:pt x="6049" y="6817"/>
                  </a:lnTo>
                  <a:close/>
                  <a:moveTo>
                    <a:pt x="6620" y="6900"/>
                  </a:moveTo>
                  <a:cubicBezTo>
                    <a:pt x="6596" y="6900"/>
                    <a:pt x="6584" y="6912"/>
                    <a:pt x="6584" y="6924"/>
                  </a:cubicBezTo>
                  <a:cubicBezTo>
                    <a:pt x="6584" y="6948"/>
                    <a:pt x="6596" y="6960"/>
                    <a:pt x="6608" y="6960"/>
                  </a:cubicBezTo>
                  <a:cubicBezTo>
                    <a:pt x="6703" y="6971"/>
                    <a:pt x="6799" y="6995"/>
                    <a:pt x="6894" y="7007"/>
                  </a:cubicBezTo>
                  <a:cubicBezTo>
                    <a:pt x="6906" y="7007"/>
                    <a:pt x="6930" y="6995"/>
                    <a:pt x="6930" y="6983"/>
                  </a:cubicBezTo>
                  <a:cubicBezTo>
                    <a:pt x="6930" y="6960"/>
                    <a:pt x="6918" y="6948"/>
                    <a:pt x="6906" y="6948"/>
                  </a:cubicBezTo>
                  <a:cubicBezTo>
                    <a:pt x="6811" y="6924"/>
                    <a:pt x="6715" y="6912"/>
                    <a:pt x="6620" y="6900"/>
                  </a:cubicBezTo>
                  <a:close/>
                  <a:moveTo>
                    <a:pt x="7180" y="6995"/>
                  </a:moveTo>
                  <a:cubicBezTo>
                    <a:pt x="7168" y="6995"/>
                    <a:pt x="7144" y="7007"/>
                    <a:pt x="7144" y="7031"/>
                  </a:cubicBezTo>
                  <a:cubicBezTo>
                    <a:pt x="7144" y="7043"/>
                    <a:pt x="7156" y="7067"/>
                    <a:pt x="7168" y="7067"/>
                  </a:cubicBezTo>
                  <a:cubicBezTo>
                    <a:pt x="7263" y="7079"/>
                    <a:pt x="7358" y="7102"/>
                    <a:pt x="7442" y="7126"/>
                  </a:cubicBezTo>
                  <a:cubicBezTo>
                    <a:pt x="7448" y="7129"/>
                    <a:pt x="7453" y="7131"/>
                    <a:pt x="7458" y="7131"/>
                  </a:cubicBezTo>
                  <a:cubicBezTo>
                    <a:pt x="7472" y="7131"/>
                    <a:pt x="7480" y="7120"/>
                    <a:pt x="7489" y="7102"/>
                  </a:cubicBezTo>
                  <a:cubicBezTo>
                    <a:pt x="7489" y="7090"/>
                    <a:pt x="7477" y="7067"/>
                    <a:pt x="7465" y="7067"/>
                  </a:cubicBezTo>
                  <a:cubicBezTo>
                    <a:pt x="7370" y="7043"/>
                    <a:pt x="7275" y="7019"/>
                    <a:pt x="7180" y="6995"/>
                  </a:cubicBezTo>
                  <a:close/>
                  <a:moveTo>
                    <a:pt x="7716" y="7145"/>
                  </a:moveTo>
                  <a:cubicBezTo>
                    <a:pt x="7704" y="7145"/>
                    <a:pt x="7692" y="7156"/>
                    <a:pt x="7692" y="7174"/>
                  </a:cubicBezTo>
                  <a:cubicBezTo>
                    <a:pt x="7680" y="7186"/>
                    <a:pt x="7692" y="7210"/>
                    <a:pt x="7703" y="7210"/>
                  </a:cubicBezTo>
                  <a:cubicBezTo>
                    <a:pt x="7799" y="7233"/>
                    <a:pt x="7894" y="7269"/>
                    <a:pt x="7977" y="7305"/>
                  </a:cubicBezTo>
                  <a:lnTo>
                    <a:pt x="7989" y="7305"/>
                  </a:lnTo>
                  <a:cubicBezTo>
                    <a:pt x="8001" y="7305"/>
                    <a:pt x="8013" y="7293"/>
                    <a:pt x="8013" y="7281"/>
                  </a:cubicBezTo>
                  <a:cubicBezTo>
                    <a:pt x="8025" y="7269"/>
                    <a:pt x="8013" y="7245"/>
                    <a:pt x="8001" y="7245"/>
                  </a:cubicBezTo>
                  <a:cubicBezTo>
                    <a:pt x="7918" y="7210"/>
                    <a:pt x="7823" y="7174"/>
                    <a:pt x="7727" y="7150"/>
                  </a:cubicBezTo>
                  <a:cubicBezTo>
                    <a:pt x="7724" y="7147"/>
                    <a:pt x="7720" y="7145"/>
                    <a:pt x="7716" y="7145"/>
                  </a:cubicBezTo>
                  <a:close/>
                  <a:moveTo>
                    <a:pt x="8248" y="7348"/>
                  </a:moveTo>
                  <a:cubicBezTo>
                    <a:pt x="8219" y="7348"/>
                    <a:pt x="8198" y="7402"/>
                    <a:pt x="8239" y="7412"/>
                  </a:cubicBezTo>
                  <a:cubicBezTo>
                    <a:pt x="8323" y="7460"/>
                    <a:pt x="8406" y="7495"/>
                    <a:pt x="8489" y="7543"/>
                  </a:cubicBezTo>
                  <a:lnTo>
                    <a:pt x="8501" y="7543"/>
                  </a:lnTo>
                  <a:cubicBezTo>
                    <a:pt x="8513" y="7543"/>
                    <a:pt x="8525" y="7543"/>
                    <a:pt x="8537" y="7531"/>
                  </a:cubicBezTo>
                  <a:cubicBezTo>
                    <a:pt x="8537" y="7519"/>
                    <a:pt x="8537" y="7495"/>
                    <a:pt x="8525" y="7483"/>
                  </a:cubicBezTo>
                  <a:cubicBezTo>
                    <a:pt x="8442" y="7436"/>
                    <a:pt x="8346" y="7400"/>
                    <a:pt x="8263" y="7352"/>
                  </a:cubicBezTo>
                  <a:cubicBezTo>
                    <a:pt x="8258" y="7349"/>
                    <a:pt x="8253" y="7348"/>
                    <a:pt x="8248" y="7348"/>
                  </a:cubicBezTo>
                  <a:close/>
                  <a:moveTo>
                    <a:pt x="8763" y="7626"/>
                  </a:moveTo>
                  <a:cubicBezTo>
                    <a:pt x="8751" y="7626"/>
                    <a:pt x="8727" y="7626"/>
                    <a:pt x="8716" y="7638"/>
                  </a:cubicBezTo>
                  <a:cubicBezTo>
                    <a:pt x="8704" y="7650"/>
                    <a:pt x="8716" y="7674"/>
                    <a:pt x="8727" y="7686"/>
                  </a:cubicBezTo>
                  <a:cubicBezTo>
                    <a:pt x="8799" y="7733"/>
                    <a:pt x="8882" y="7793"/>
                    <a:pt x="8954" y="7852"/>
                  </a:cubicBezTo>
                  <a:cubicBezTo>
                    <a:pt x="8954" y="7864"/>
                    <a:pt x="8966" y="7864"/>
                    <a:pt x="8966" y="7864"/>
                  </a:cubicBezTo>
                  <a:lnTo>
                    <a:pt x="8977" y="7864"/>
                  </a:lnTo>
                  <a:cubicBezTo>
                    <a:pt x="8977" y="7864"/>
                    <a:pt x="8989" y="7864"/>
                    <a:pt x="8989" y="7852"/>
                  </a:cubicBezTo>
                  <a:cubicBezTo>
                    <a:pt x="9001" y="7841"/>
                    <a:pt x="9001" y="7817"/>
                    <a:pt x="8989" y="7805"/>
                  </a:cubicBezTo>
                  <a:cubicBezTo>
                    <a:pt x="8906" y="7745"/>
                    <a:pt x="8846" y="7686"/>
                    <a:pt x="8763" y="7626"/>
                  </a:cubicBezTo>
                  <a:close/>
                  <a:moveTo>
                    <a:pt x="9175" y="7994"/>
                  </a:moveTo>
                  <a:cubicBezTo>
                    <a:pt x="9149" y="7994"/>
                    <a:pt x="9129" y="8025"/>
                    <a:pt x="9156" y="8043"/>
                  </a:cubicBezTo>
                  <a:cubicBezTo>
                    <a:pt x="9216" y="8114"/>
                    <a:pt x="9275" y="8186"/>
                    <a:pt x="9335" y="8257"/>
                  </a:cubicBezTo>
                  <a:cubicBezTo>
                    <a:pt x="9347" y="8269"/>
                    <a:pt x="9358" y="8269"/>
                    <a:pt x="9370" y="8269"/>
                  </a:cubicBezTo>
                  <a:lnTo>
                    <a:pt x="9394" y="8269"/>
                  </a:lnTo>
                  <a:cubicBezTo>
                    <a:pt x="9406" y="8257"/>
                    <a:pt x="9406" y="8233"/>
                    <a:pt x="9394" y="8222"/>
                  </a:cubicBezTo>
                  <a:cubicBezTo>
                    <a:pt x="9335" y="8138"/>
                    <a:pt x="9263" y="8067"/>
                    <a:pt x="9204" y="8007"/>
                  </a:cubicBezTo>
                  <a:cubicBezTo>
                    <a:pt x="9194" y="7998"/>
                    <a:pt x="9185" y="7994"/>
                    <a:pt x="9175" y="79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7193034" y="1804785"/>
              <a:ext cx="171138" cy="65643"/>
            </a:xfrm>
            <a:custGeom>
              <a:avLst/>
              <a:gdLst/>
              <a:ahLst/>
              <a:cxnLst/>
              <a:rect l="l" t="t" r="r" b="b"/>
              <a:pathLst>
                <a:path w="3882" h="1489" extrusionOk="0">
                  <a:moveTo>
                    <a:pt x="3858" y="0"/>
                  </a:moveTo>
                  <a:cubicBezTo>
                    <a:pt x="3846" y="0"/>
                    <a:pt x="3822" y="0"/>
                    <a:pt x="3810" y="24"/>
                  </a:cubicBezTo>
                  <a:cubicBezTo>
                    <a:pt x="3774" y="108"/>
                    <a:pt x="3727" y="179"/>
                    <a:pt x="3667" y="262"/>
                  </a:cubicBezTo>
                  <a:cubicBezTo>
                    <a:pt x="3667" y="274"/>
                    <a:pt x="3667" y="298"/>
                    <a:pt x="3679" y="310"/>
                  </a:cubicBezTo>
                  <a:lnTo>
                    <a:pt x="3703" y="310"/>
                  </a:lnTo>
                  <a:cubicBezTo>
                    <a:pt x="3703" y="310"/>
                    <a:pt x="3715" y="310"/>
                    <a:pt x="3727" y="298"/>
                  </a:cubicBezTo>
                  <a:cubicBezTo>
                    <a:pt x="3786" y="215"/>
                    <a:pt x="3834" y="131"/>
                    <a:pt x="3870" y="48"/>
                  </a:cubicBezTo>
                  <a:cubicBezTo>
                    <a:pt x="3882" y="36"/>
                    <a:pt x="3870" y="12"/>
                    <a:pt x="3858" y="0"/>
                  </a:cubicBezTo>
                  <a:close/>
                  <a:moveTo>
                    <a:pt x="3513" y="456"/>
                  </a:moveTo>
                  <a:cubicBezTo>
                    <a:pt x="3504" y="456"/>
                    <a:pt x="3495" y="459"/>
                    <a:pt x="3489" y="465"/>
                  </a:cubicBezTo>
                  <a:cubicBezTo>
                    <a:pt x="3417" y="536"/>
                    <a:pt x="3346" y="596"/>
                    <a:pt x="3274" y="655"/>
                  </a:cubicBezTo>
                  <a:cubicBezTo>
                    <a:pt x="3262" y="667"/>
                    <a:pt x="3262" y="679"/>
                    <a:pt x="3274" y="691"/>
                  </a:cubicBezTo>
                  <a:cubicBezTo>
                    <a:pt x="3286" y="703"/>
                    <a:pt x="3286" y="703"/>
                    <a:pt x="3298" y="715"/>
                  </a:cubicBezTo>
                  <a:cubicBezTo>
                    <a:pt x="3310" y="715"/>
                    <a:pt x="3310" y="703"/>
                    <a:pt x="3310" y="703"/>
                  </a:cubicBezTo>
                  <a:cubicBezTo>
                    <a:pt x="3393" y="643"/>
                    <a:pt x="3465" y="584"/>
                    <a:pt x="3536" y="512"/>
                  </a:cubicBezTo>
                  <a:cubicBezTo>
                    <a:pt x="3548" y="501"/>
                    <a:pt x="3548" y="477"/>
                    <a:pt x="3536" y="465"/>
                  </a:cubicBezTo>
                  <a:cubicBezTo>
                    <a:pt x="3530" y="459"/>
                    <a:pt x="3521" y="456"/>
                    <a:pt x="3513" y="456"/>
                  </a:cubicBezTo>
                  <a:close/>
                  <a:moveTo>
                    <a:pt x="3067" y="802"/>
                  </a:moveTo>
                  <a:cubicBezTo>
                    <a:pt x="3060" y="802"/>
                    <a:pt x="3053" y="805"/>
                    <a:pt x="3048" y="810"/>
                  </a:cubicBezTo>
                  <a:cubicBezTo>
                    <a:pt x="2965" y="846"/>
                    <a:pt x="2881" y="893"/>
                    <a:pt x="2798" y="941"/>
                  </a:cubicBezTo>
                  <a:cubicBezTo>
                    <a:pt x="2786" y="941"/>
                    <a:pt x="2774" y="965"/>
                    <a:pt x="2786" y="977"/>
                  </a:cubicBezTo>
                  <a:cubicBezTo>
                    <a:pt x="2786" y="989"/>
                    <a:pt x="2798" y="1001"/>
                    <a:pt x="2810" y="1001"/>
                  </a:cubicBezTo>
                  <a:lnTo>
                    <a:pt x="2822" y="1001"/>
                  </a:lnTo>
                  <a:cubicBezTo>
                    <a:pt x="2917" y="953"/>
                    <a:pt x="3001" y="905"/>
                    <a:pt x="3084" y="858"/>
                  </a:cubicBezTo>
                  <a:cubicBezTo>
                    <a:pt x="3096" y="858"/>
                    <a:pt x="3108" y="834"/>
                    <a:pt x="3096" y="822"/>
                  </a:cubicBezTo>
                  <a:cubicBezTo>
                    <a:pt x="3089" y="808"/>
                    <a:pt x="3078" y="802"/>
                    <a:pt x="3067" y="802"/>
                  </a:cubicBezTo>
                  <a:close/>
                  <a:moveTo>
                    <a:pt x="2554" y="1043"/>
                  </a:moveTo>
                  <a:cubicBezTo>
                    <a:pt x="2549" y="1043"/>
                    <a:pt x="2543" y="1045"/>
                    <a:pt x="2536" y="1048"/>
                  </a:cubicBezTo>
                  <a:cubicBezTo>
                    <a:pt x="2453" y="1084"/>
                    <a:pt x="2370" y="1108"/>
                    <a:pt x="2274" y="1143"/>
                  </a:cubicBezTo>
                  <a:cubicBezTo>
                    <a:pt x="2250" y="1143"/>
                    <a:pt x="2250" y="1167"/>
                    <a:pt x="2250" y="1179"/>
                  </a:cubicBezTo>
                  <a:cubicBezTo>
                    <a:pt x="2250" y="1191"/>
                    <a:pt x="2262" y="1203"/>
                    <a:pt x="2286" y="1203"/>
                  </a:cubicBezTo>
                  <a:lnTo>
                    <a:pt x="2298" y="1203"/>
                  </a:lnTo>
                  <a:cubicBezTo>
                    <a:pt x="2381" y="1167"/>
                    <a:pt x="2477" y="1143"/>
                    <a:pt x="2560" y="1108"/>
                  </a:cubicBezTo>
                  <a:cubicBezTo>
                    <a:pt x="2584" y="1108"/>
                    <a:pt x="2584" y="1084"/>
                    <a:pt x="2584" y="1060"/>
                  </a:cubicBezTo>
                  <a:cubicBezTo>
                    <a:pt x="2575" y="1052"/>
                    <a:pt x="2567" y="1043"/>
                    <a:pt x="2554" y="1043"/>
                  </a:cubicBezTo>
                  <a:close/>
                  <a:moveTo>
                    <a:pt x="2010" y="1213"/>
                  </a:moveTo>
                  <a:cubicBezTo>
                    <a:pt x="2007" y="1213"/>
                    <a:pt x="2004" y="1214"/>
                    <a:pt x="2000" y="1215"/>
                  </a:cubicBezTo>
                  <a:cubicBezTo>
                    <a:pt x="1905" y="1239"/>
                    <a:pt x="1822" y="1262"/>
                    <a:pt x="1727" y="1274"/>
                  </a:cubicBezTo>
                  <a:cubicBezTo>
                    <a:pt x="1703" y="1274"/>
                    <a:pt x="1691" y="1298"/>
                    <a:pt x="1703" y="1310"/>
                  </a:cubicBezTo>
                  <a:cubicBezTo>
                    <a:pt x="1703" y="1334"/>
                    <a:pt x="1715" y="1346"/>
                    <a:pt x="1727" y="1346"/>
                  </a:cubicBezTo>
                  <a:lnTo>
                    <a:pt x="1738" y="1346"/>
                  </a:lnTo>
                  <a:cubicBezTo>
                    <a:pt x="1834" y="1322"/>
                    <a:pt x="1929" y="1298"/>
                    <a:pt x="2012" y="1274"/>
                  </a:cubicBezTo>
                  <a:cubicBezTo>
                    <a:pt x="2056" y="1264"/>
                    <a:pt x="2040" y="1213"/>
                    <a:pt x="2010" y="1213"/>
                  </a:cubicBezTo>
                  <a:close/>
                  <a:moveTo>
                    <a:pt x="1453" y="1322"/>
                  </a:moveTo>
                  <a:cubicBezTo>
                    <a:pt x="1357" y="1346"/>
                    <a:pt x="1262" y="1358"/>
                    <a:pt x="1167" y="1370"/>
                  </a:cubicBezTo>
                  <a:cubicBezTo>
                    <a:pt x="1163" y="1369"/>
                    <a:pt x="1160" y="1368"/>
                    <a:pt x="1157" y="1368"/>
                  </a:cubicBezTo>
                  <a:cubicBezTo>
                    <a:pt x="1120" y="1368"/>
                    <a:pt x="1123" y="1429"/>
                    <a:pt x="1167" y="1429"/>
                  </a:cubicBezTo>
                  <a:lnTo>
                    <a:pt x="1179" y="1429"/>
                  </a:lnTo>
                  <a:cubicBezTo>
                    <a:pt x="1262" y="1417"/>
                    <a:pt x="1357" y="1405"/>
                    <a:pt x="1465" y="1393"/>
                  </a:cubicBezTo>
                  <a:cubicBezTo>
                    <a:pt x="1477" y="1382"/>
                    <a:pt x="1488" y="1370"/>
                    <a:pt x="1488" y="1358"/>
                  </a:cubicBezTo>
                  <a:cubicBezTo>
                    <a:pt x="1488" y="1334"/>
                    <a:pt x="1465" y="1322"/>
                    <a:pt x="1453" y="1322"/>
                  </a:cubicBezTo>
                  <a:close/>
                  <a:moveTo>
                    <a:pt x="881" y="1393"/>
                  </a:moveTo>
                  <a:cubicBezTo>
                    <a:pt x="786" y="1405"/>
                    <a:pt x="691" y="1417"/>
                    <a:pt x="595" y="1417"/>
                  </a:cubicBezTo>
                  <a:cubicBezTo>
                    <a:pt x="584" y="1417"/>
                    <a:pt x="560" y="1429"/>
                    <a:pt x="572" y="1453"/>
                  </a:cubicBezTo>
                  <a:cubicBezTo>
                    <a:pt x="572" y="1465"/>
                    <a:pt x="584" y="1477"/>
                    <a:pt x="595" y="1477"/>
                  </a:cubicBezTo>
                  <a:lnTo>
                    <a:pt x="607" y="1477"/>
                  </a:lnTo>
                  <a:cubicBezTo>
                    <a:pt x="691" y="1477"/>
                    <a:pt x="786" y="1465"/>
                    <a:pt x="893" y="1465"/>
                  </a:cubicBezTo>
                  <a:cubicBezTo>
                    <a:pt x="905" y="1465"/>
                    <a:pt x="917" y="1441"/>
                    <a:pt x="917" y="1429"/>
                  </a:cubicBezTo>
                  <a:cubicBezTo>
                    <a:pt x="917" y="1405"/>
                    <a:pt x="905" y="1393"/>
                    <a:pt x="881" y="1393"/>
                  </a:cubicBezTo>
                  <a:close/>
                  <a:moveTo>
                    <a:pt x="17" y="1426"/>
                  </a:moveTo>
                  <a:cubicBezTo>
                    <a:pt x="8" y="1426"/>
                    <a:pt x="0" y="1443"/>
                    <a:pt x="0" y="1453"/>
                  </a:cubicBezTo>
                  <a:cubicBezTo>
                    <a:pt x="0" y="1477"/>
                    <a:pt x="12" y="1489"/>
                    <a:pt x="24" y="1489"/>
                  </a:cubicBezTo>
                  <a:lnTo>
                    <a:pt x="310" y="1489"/>
                  </a:lnTo>
                  <a:cubicBezTo>
                    <a:pt x="334" y="1489"/>
                    <a:pt x="345" y="1477"/>
                    <a:pt x="345" y="1453"/>
                  </a:cubicBezTo>
                  <a:cubicBezTo>
                    <a:pt x="345" y="1443"/>
                    <a:pt x="338" y="1426"/>
                    <a:pt x="322" y="1426"/>
                  </a:cubicBezTo>
                  <a:cubicBezTo>
                    <a:pt x="318" y="1426"/>
                    <a:pt x="314" y="1427"/>
                    <a:pt x="310" y="1429"/>
                  </a:cubicBezTo>
                  <a:lnTo>
                    <a:pt x="24" y="1429"/>
                  </a:lnTo>
                  <a:cubicBezTo>
                    <a:pt x="22" y="1427"/>
                    <a:pt x="19" y="1426"/>
                    <a:pt x="17" y="1426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7017179" y="1299704"/>
              <a:ext cx="32579" cy="24864"/>
            </a:xfrm>
            <a:custGeom>
              <a:avLst/>
              <a:gdLst/>
              <a:ahLst/>
              <a:cxnLst/>
              <a:rect l="l" t="t" r="r" b="b"/>
              <a:pathLst>
                <a:path w="739" h="564" extrusionOk="0">
                  <a:moveTo>
                    <a:pt x="430" y="1"/>
                  </a:moveTo>
                  <a:cubicBezTo>
                    <a:pt x="391" y="1"/>
                    <a:pt x="347" y="16"/>
                    <a:pt x="298" y="51"/>
                  </a:cubicBezTo>
                  <a:cubicBezTo>
                    <a:pt x="298" y="51"/>
                    <a:pt x="1" y="325"/>
                    <a:pt x="739" y="563"/>
                  </a:cubicBezTo>
                  <a:cubicBezTo>
                    <a:pt x="739" y="563"/>
                    <a:pt x="668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7046275" y="1296750"/>
              <a:ext cx="31829" cy="27818"/>
            </a:xfrm>
            <a:custGeom>
              <a:avLst/>
              <a:gdLst/>
              <a:ahLst/>
              <a:cxnLst/>
              <a:rect l="l" t="t" r="r" b="b"/>
              <a:pathLst>
                <a:path w="722" h="631" extrusionOk="0">
                  <a:moveTo>
                    <a:pt x="285" y="0"/>
                  </a:moveTo>
                  <a:cubicBezTo>
                    <a:pt x="181" y="0"/>
                    <a:pt x="1" y="76"/>
                    <a:pt x="79" y="630"/>
                  </a:cubicBezTo>
                  <a:cubicBezTo>
                    <a:pt x="79" y="630"/>
                    <a:pt x="722" y="202"/>
                    <a:pt x="353" y="11"/>
                  </a:cubicBezTo>
                  <a:cubicBezTo>
                    <a:pt x="353" y="11"/>
                    <a:pt x="324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7028730" y="1320203"/>
              <a:ext cx="42674" cy="34298"/>
            </a:xfrm>
            <a:custGeom>
              <a:avLst/>
              <a:gdLst/>
              <a:ahLst/>
              <a:cxnLst/>
              <a:rect l="l" t="t" r="r" b="b"/>
              <a:pathLst>
                <a:path w="968" h="778" extrusionOk="0">
                  <a:moveTo>
                    <a:pt x="569" y="0"/>
                  </a:moveTo>
                  <a:cubicBezTo>
                    <a:pt x="554" y="0"/>
                    <a:pt x="539" y="1"/>
                    <a:pt x="524" y="3"/>
                  </a:cubicBezTo>
                  <a:cubicBezTo>
                    <a:pt x="155" y="3"/>
                    <a:pt x="1" y="467"/>
                    <a:pt x="286" y="694"/>
                  </a:cubicBezTo>
                  <a:cubicBezTo>
                    <a:pt x="360" y="752"/>
                    <a:pt x="443" y="778"/>
                    <a:pt x="523" y="778"/>
                  </a:cubicBezTo>
                  <a:cubicBezTo>
                    <a:pt x="754" y="778"/>
                    <a:pt x="967" y="565"/>
                    <a:pt x="905" y="301"/>
                  </a:cubicBezTo>
                  <a:cubicBezTo>
                    <a:pt x="883" y="125"/>
                    <a:pt x="740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-970225" y="-657835"/>
            <a:ext cx="11083850" cy="6893035"/>
            <a:chOff x="-970225" y="-657835"/>
            <a:chExt cx="11083850" cy="6893035"/>
          </a:xfrm>
        </p:grpSpPr>
        <p:sp>
          <p:nvSpPr>
            <p:cNvPr id="354" name="Google Shape;354;p29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3074168-E117-5B8B-A0A3-09E79723E353}"/>
              </a:ext>
            </a:extLst>
          </p:cNvPr>
          <p:cNvSpPr txBox="1"/>
          <p:nvPr/>
        </p:nvSpPr>
        <p:spPr>
          <a:xfrm>
            <a:off x="1062181" y="1284545"/>
            <a:ext cx="701963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2: GIẢI TAM GIÁC.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 DIỆN TÍCH TAM GIÁC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684342-BBFE-2960-996E-8EF24AA45C6D}"/>
              </a:ext>
            </a:extLst>
          </p:cNvPr>
          <p:cNvSpPr txBox="1"/>
          <p:nvPr/>
        </p:nvSpPr>
        <p:spPr>
          <a:xfrm>
            <a:off x="3814184" y="3508796"/>
            <a:ext cx="151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6B359DF-412F-84A9-AED1-C789458640B9}"/>
                  </a:ext>
                </a:extLst>
              </p:cNvPr>
              <p:cNvSpPr txBox="1"/>
              <p:nvPr/>
            </p:nvSpPr>
            <p:spPr>
              <a:xfrm>
                <a:off x="1687711" y="465481"/>
                <a:ext cx="5553747" cy="3237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23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sin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56</m:t>
                      </m:r>
                    </m:oMath>
                  </m:oMathPara>
                </a14:m>
                <a:endParaRPr lang="en-US" sz="20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26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6B359DF-412F-84A9-AED1-C78945864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11" y="465481"/>
                <a:ext cx="5553747" cy="3237553"/>
              </a:xfrm>
              <a:prstGeom prst="rect">
                <a:avLst/>
              </a:prstGeom>
              <a:blipFill>
                <a:blip r:embed="rId3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9B5B9EE-D155-687A-3E9D-0A5D8CB79180}"/>
                  </a:ext>
                </a:extLst>
              </p:cNvPr>
              <p:cNvSpPr txBox="1"/>
              <p:nvPr/>
            </p:nvSpPr>
            <p:spPr>
              <a:xfrm>
                <a:off x="1687711" y="3703034"/>
                <a:ext cx="5768578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9B5B9EE-D155-687A-3E9D-0A5D8CB79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11" y="3703034"/>
                <a:ext cx="5768578" cy="689932"/>
              </a:xfrm>
              <a:prstGeom prst="rect">
                <a:avLst/>
              </a:prstGeom>
              <a:blipFill>
                <a:blip r:embed="rId4"/>
                <a:stretch>
                  <a:fillRect l="-1163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D2C34B2-0453-E21C-5717-F4FEA8D30898}"/>
                  </a:ext>
                </a:extLst>
              </p:cNvPr>
              <p:cNvSpPr txBox="1"/>
              <p:nvPr/>
            </p:nvSpPr>
            <p:spPr>
              <a:xfrm>
                <a:off x="712965" y="65641"/>
                <a:ext cx="7718065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2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D2C34B2-0453-E21C-5717-F4FEA8D30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65" y="65641"/>
                <a:ext cx="7718065" cy="974369"/>
              </a:xfrm>
              <a:prstGeom prst="rect">
                <a:avLst/>
              </a:prstGeom>
              <a:blipFill>
                <a:blip r:embed="rId3"/>
                <a:stretch>
                  <a:fillRect l="-869" r="-316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4D98CDB-2546-69DA-4882-BD40F6DFA288}"/>
              </a:ext>
            </a:extLst>
          </p:cNvPr>
          <p:cNvSpPr txBox="1"/>
          <p:nvPr/>
        </p:nvSpPr>
        <p:spPr>
          <a:xfrm>
            <a:off x="4185341" y="974669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CA8D66A-E25B-C24A-2B4D-9EB48B945087}"/>
                  </a:ext>
                </a:extLst>
              </p:cNvPr>
              <p:cNvSpPr txBox="1"/>
              <p:nvPr/>
            </p:nvSpPr>
            <p:spPr>
              <a:xfrm>
                <a:off x="1302761" y="1340215"/>
                <a:ext cx="6538474" cy="3803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 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≈38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=21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m:rPr>
                        <m:nor/>
                      </m:rP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21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,8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≈3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CA8D66A-E25B-C24A-2B4D-9EB48B945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61" y="1340215"/>
                <a:ext cx="6538474" cy="3803285"/>
              </a:xfrm>
              <a:prstGeom prst="rect">
                <a:avLst/>
              </a:prstGeom>
              <a:blipFill>
                <a:blip r:embed="rId4"/>
                <a:stretch>
                  <a:fillRect l="-1026" b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9AA8C5-183A-93EC-865A-31773A220AE7}"/>
                  </a:ext>
                </a:extLst>
              </p:cNvPr>
              <p:cNvSpPr txBox="1"/>
              <p:nvPr/>
            </p:nvSpPr>
            <p:spPr>
              <a:xfrm>
                <a:off x="222559" y="93372"/>
                <a:ext cx="8559670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3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=100,</m:t>
                    </m:r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Tính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		b)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9AA8C5-183A-93EC-865A-31773A220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59" y="93372"/>
                <a:ext cx="8559670" cy="974369"/>
              </a:xfrm>
              <a:prstGeom prst="rect">
                <a:avLst/>
              </a:prstGeom>
              <a:blipFill>
                <a:blip r:embed="rId3"/>
                <a:stretch>
                  <a:fillRect l="-783" r="-712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4DDB3D-E2FE-414A-5E69-DF05DDE71C64}"/>
              </a:ext>
            </a:extLst>
          </p:cNvPr>
          <p:cNvSpPr txBox="1"/>
          <p:nvPr/>
        </p:nvSpPr>
        <p:spPr>
          <a:xfrm>
            <a:off x="4185344" y="1182851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966A24D-64B1-E9F5-C68F-4E5F34BB18B5}"/>
                  </a:ext>
                </a:extLst>
              </p:cNvPr>
              <p:cNvSpPr txBox="1"/>
              <p:nvPr/>
            </p:nvSpPr>
            <p:spPr>
              <a:xfrm>
                <a:off x="1555597" y="1509492"/>
                <a:ext cx="5893594" cy="3634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sin: </a:t>
                </a:r>
                <a:endParaRPr lang="en-US" sz="2000" i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≈139,3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≈81,1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966A24D-64B1-E9F5-C68F-4E5F34BB1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97" y="1509492"/>
                <a:ext cx="5893594" cy="3634008"/>
              </a:xfrm>
              <a:prstGeom prst="rect">
                <a:avLst/>
              </a:prstGeom>
              <a:blipFill>
                <a:blip r:embed="rId4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D47A99D-6317-432F-B761-4BC5717E7484}"/>
                  </a:ext>
                </a:extLst>
              </p:cNvPr>
              <p:cNvSpPr txBox="1"/>
              <p:nvPr/>
            </p:nvSpPr>
            <p:spPr>
              <a:xfrm>
                <a:off x="1083170" y="631106"/>
                <a:ext cx="6977657" cy="141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139,3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≈3995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D47A99D-6317-432F-B761-4BC5717E7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70" y="631106"/>
                <a:ext cx="6977657" cy="1418273"/>
              </a:xfrm>
              <a:prstGeom prst="rect">
                <a:avLst/>
              </a:prstGeom>
              <a:blipFill>
                <a:blip r:embed="rId3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B363D1B-E7F7-F0BC-95DF-24915B884256}"/>
                  </a:ext>
                </a:extLst>
              </p:cNvPr>
              <p:cNvSpPr txBox="1"/>
              <p:nvPr/>
            </p:nvSpPr>
            <p:spPr>
              <a:xfrm>
                <a:off x="599592" y="2453762"/>
                <a:ext cx="7944811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4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=12,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000" dirty="0"/>
                  <a:t>. Tính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B363D1B-E7F7-F0BC-95DF-24915B884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2" y="2453762"/>
                <a:ext cx="7944811" cy="1881990"/>
              </a:xfrm>
              <a:prstGeom prst="rect">
                <a:avLst/>
              </a:prstGeom>
              <a:blipFill>
                <a:blip r:embed="rId4"/>
                <a:stretch>
                  <a:fillRect l="-767" r="-77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1D700BB-1C32-19B4-8CE4-AE47D1BBBC64}"/>
              </a:ext>
            </a:extLst>
          </p:cNvPr>
          <p:cNvSpPr txBox="1"/>
          <p:nvPr/>
        </p:nvSpPr>
        <p:spPr>
          <a:xfrm>
            <a:off x="4185344" y="35658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B58A542-AE25-7DF6-C933-A3DDAD89BC4B}"/>
                  </a:ext>
                </a:extLst>
              </p:cNvPr>
              <p:cNvSpPr txBox="1"/>
              <p:nvPr/>
            </p:nvSpPr>
            <p:spPr>
              <a:xfrm>
                <a:off x="1079598" y="846465"/>
                <a:ext cx="6984801" cy="2884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94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48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B58A542-AE25-7DF6-C933-A3DDAD89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98" y="846465"/>
                <a:ext cx="6984801" cy="2884187"/>
              </a:xfrm>
              <a:prstGeom prst="rect">
                <a:avLst/>
              </a:prstGeom>
              <a:blipFill>
                <a:blip r:embed="rId3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99C30B3-DD13-9D80-9B69-50D5E5DE144C}"/>
                  </a:ext>
                </a:extLst>
              </p:cNvPr>
              <p:cNvSpPr txBox="1"/>
              <p:nvPr/>
            </p:nvSpPr>
            <p:spPr>
              <a:xfrm>
                <a:off x="1079598" y="4085249"/>
                <a:ext cx="5756077" cy="70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94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89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 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99C30B3-DD13-9D80-9B69-50D5E5DE1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98" y="4085249"/>
                <a:ext cx="5756077" cy="701667"/>
              </a:xfrm>
              <a:prstGeom prst="rect">
                <a:avLst/>
              </a:prstGeom>
              <a:blipFill>
                <a:blip r:embed="rId4"/>
                <a:stretch>
                  <a:fillRect l="-1059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E4C6A5-0900-C141-E4C3-52A71D0D475C}"/>
                  </a:ext>
                </a:extLst>
              </p:cNvPr>
              <p:cNvSpPr txBox="1"/>
              <p:nvPr/>
            </p:nvSpPr>
            <p:spPr>
              <a:xfrm>
                <a:off x="975120" y="416453"/>
                <a:ext cx="7193757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5 (SGK-tr.77)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E4C6A5-0900-C141-E4C3-52A71D0D4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0" y="416453"/>
                <a:ext cx="7193757" cy="496996"/>
              </a:xfrm>
              <a:prstGeom prst="rect">
                <a:avLst/>
              </a:prstGeom>
              <a:blipFill>
                <a:blip r:embed="rId3"/>
                <a:stretch>
                  <a:fillRect l="-932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BF51FB0-8487-68F1-1CBD-27EAB23E9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" y="1252538"/>
            <a:ext cx="8001001" cy="2868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6F74F3A-5D75-5D87-EEE4-810D7DF1C328}"/>
              </a:ext>
            </a:extLst>
          </p:cNvPr>
          <p:cNvSpPr txBox="1"/>
          <p:nvPr/>
        </p:nvSpPr>
        <p:spPr>
          <a:xfrm>
            <a:off x="4185344" y="22085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1F9D8E7-695F-2BC2-BB01-25C56A91CCED}"/>
                  </a:ext>
                </a:extLst>
              </p:cNvPr>
              <p:cNvSpPr txBox="1"/>
              <p:nvPr/>
            </p:nvSpPr>
            <p:spPr>
              <a:xfrm>
                <a:off x="1170929" y="566936"/>
                <a:ext cx="6185103" cy="1905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5,2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3,6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≈0,93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68,2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111,8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1F9D8E7-695F-2BC2-BB01-25C56A91C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29" y="566936"/>
                <a:ext cx="6185103" cy="1905522"/>
              </a:xfrm>
              <a:prstGeom prst="rect">
                <a:avLst/>
              </a:prstGeom>
              <a:blipFill>
                <a:blip r:embed="rId3"/>
                <a:stretch>
                  <a:fillRect l="-985" b="-4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2AFB009-A721-6A0E-EAFD-AAACA4C02D39}"/>
                  </a:ext>
                </a:extLst>
              </p:cNvPr>
              <p:cNvSpPr txBox="1"/>
              <p:nvPr/>
            </p:nvSpPr>
            <p:spPr>
              <a:xfrm>
                <a:off x="1170929" y="2472458"/>
                <a:ext cx="6934045" cy="2450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1: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≈68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68,2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71,8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71,8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3,6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≈5,32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2AFB009-A721-6A0E-EAFD-AAACA4C02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29" y="2472458"/>
                <a:ext cx="6934045" cy="2450607"/>
              </a:xfrm>
              <a:prstGeom prst="rect">
                <a:avLst/>
              </a:prstGeom>
              <a:blipFill>
                <a:blip r:embed="rId4"/>
                <a:stretch>
                  <a:fillRect l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1F93C86-C38D-CB5C-F986-E051B9C69813}"/>
                  </a:ext>
                </a:extLst>
              </p:cNvPr>
              <p:cNvSpPr txBox="1"/>
              <p:nvPr/>
            </p:nvSpPr>
            <p:spPr>
              <a:xfrm>
                <a:off x="1165526" y="1259"/>
                <a:ext cx="6812948" cy="2777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2: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111,8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111,8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28,2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sin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28,2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3,6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≈2,65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=5,32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=2,65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1F93C86-C38D-CB5C-F986-E051B9C6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26" y="1259"/>
                <a:ext cx="6812948" cy="2777555"/>
              </a:xfrm>
              <a:prstGeom prst="rect">
                <a:avLst/>
              </a:prstGeom>
              <a:blipFill>
                <a:blip r:embed="rId3"/>
                <a:stretch>
                  <a:fillRect l="-894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1BB246-0C54-9C74-DE7C-A5475F2876CB}"/>
                  </a:ext>
                </a:extLst>
              </p:cNvPr>
              <p:cNvSpPr txBox="1"/>
              <p:nvPr/>
            </p:nvSpPr>
            <p:spPr>
              <a:xfrm>
                <a:off x="1165526" y="2778814"/>
                <a:ext cx="6627786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  <a:tabLst>
                    <a:tab pos="360045" algn="l"/>
                    <a:tab pos="720090" algn="l"/>
                  </a:tabLst>
                </a:pP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2: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fr-FR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⇔3,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.5,2.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1BB246-0C54-9C74-DE7C-A5475F287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26" y="2778814"/>
                <a:ext cx="6627786" cy="2343655"/>
              </a:xfrm>
              <a:prstGeom prst="rect">
                <a:avLst/>
              </a:prstGeom>
              <a:blipFill>
                <a:blip r:embed="rId4"/>
                <a:stretch>
                  <a:fillRect l="-920" r="-1012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6">
            <a:extLst>
              <a:ext uri="{FF2B5EF4-FFF2-40B4-BE49-F238E27FC236}">
                <a16:creationId xmlns:a16="http://schemas.microsoft.com/office/drawing/2014/main" id="{FC75F7E4-0C60-A7AF-BD5E-CAC063C0EFE5}"/>
              </a:ext>
            </a:extLst>
          </p:cNvPr>
          <p:cNvSpPr/>
          <p:nvPr/>
        </p:nvSpPr>
        <p:spPr>
          <a:xfrm>
            <a:off x="340518" y="157163"/>
            <a:ext cx="1989934" cy="6667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6EBE5C-18D0-6331-1E67-C6A1305A44AE}"/>
                  </a:ext>
                </a:extLst>
              </p:cNvPr>
              <p:cNvSpPr txBox="1"/>
              <p:nvPr/>
            </p:nvSpPr>
            <p:spPr>
              <a:xfrm>
                <a:off x="3936207" y="7169"/>
                <a:ext cx="4966520" cy="512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6 (SGK-tr.77)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tiếp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nước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lầy</a:t>
                </a:r>
                <a:r>
                  <a:rPr lang="en-US" sz="2000" dirty="0"/>
                  <a:t>,…),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tiến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en-US" sz="2000" dirty="0"/>
                  <a:t>. Sau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=800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).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6EBE5C-18D0-6331-1E67-C6A1305A4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7" y="7169"/>
                <a:ext cx="4966520" cy="5129161"/>
              </a:xfrm>
              <a:prstGeom prst="rect">
                <a:avLst/>
              </a:prstGeom>
              <a:blipFill>
                <a:blip r:embed="rId3"/>
                <a:stretch>
                  <a:fillRect l="-1351" r="-1351" b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E19F8E18-B6A6-C507-54AA-7A0D735E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42" y="1153368"/>
            <a:ext cx="3679201" cy="32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F7C759F-149F-D43B-1A19-9290AE57706F}"/>
              </a:ext>
            </a:extLst>
          </p:cNvPr>
          <p:cNvSpPr txBox="1"/>
          <p:nvPr/>
        </p:nvSpPr>
        <p:spPr>
          <a:xfrm>
            <a:off x="4185342" y="29124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37081AA1-83CA-280D-DBCA-9F383FBD0CD0}"/>
                  </a:ext>
                </a:extLst>
              </p:cNvPr>
              <p:cNvSpPr txBox="1"/>
              <p:nvPr/>
            </p:nvSpPr>
            <p:spPr>
              <a:xfrm>
                <a:off x="1378051" y="1261606"/>
                <a:ext cx="6387895" cy="14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cosin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0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=100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+80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1000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800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105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37081AA1-83CA-280D-DBCA-9F383FBD0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51" y="1261606"/>
                <a:ext cx="6387895" cy="1420197"/>
              </a:xfrm>
              <a:prstGeom prst="rect">
                <a:avLst/>
              </a:prstGeom>
              <a:blipFill>
                <a:blip r:embed="rId2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99FBB29D-1E87-FB1E-2735-6467E109E968}"/>
                  </a:ext>
                </a:extLst>
              </p:cNvPr>
              <p:cNvSpPr txBox="1"/>
              <p:nvPr/>
            </p:nvSpPr>
            <p:spPr>
              <a:xfrm>
                <a:off x="1378051" y="861496"/>
                <a:ext cx="27137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99FBB29D-1E87-FB1E-2735-6467E109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51" y="861496"/>
                <a:ext cx="271370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702C3EF-7239-E79F-8A88-39AC49A30A6C}"/>
                  </a:ext>
                </a:extLst>
              </p:cNvPr>
              <p:cNvSpPr txBox="1"/>
              <p:nvPr/>
            </p:nvSpPr>
            <p:spPr>
              <a:xfrm>
                <a:off x="2153261" y="2616984"/>
                <a:ext cx="5612685" cy="664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+80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800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05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702C3EF-7239-E79F-8A88-39AC49A30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61" y="2616984"/>
                <a:ext cx="5612685" cy="664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EAAA235-5B09-ED45-3A8E-BF112B64DDDC}"/>
                  </a:ext>
                </a:extLst>
              </p:cNvPr>
              <p:cNvSpPr txBox="1"/>
              <p:nvPr/>
            </p:nvSpPr>
            <p:spPr>
              <a:xfrm>
                <a:off x="1378051" y="3880609"/>
                <a:ext cx="4323121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1433,2 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EAAA235-5B09-ED45-3A8E-BF112B64D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51" y="3880609"/>
                <a:ext cx="4323121" cy="496996"/>
              </a:xfrm>
              <a:prstGeom prst="rect">
                <a:avLst/>
              </a:prstGeom>
              <a:blipFill>
                <a:blip r:embed="rId5"/>
                <a:stretch>
                  <a:fillRect l="-141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6FC9CE8-AE8B-1F2A-575B-B995B796316D}"/>
                  </a:ext>
                </a:extLst>
              </p:cNvPr>
              <p:cNvSpPr txBox="1"/>
              <p:nvPr/>
            </p:nvSpPr>
            <p:spPr>
              <a:xfrm>
                <a:off x="2153261" y="3380852"/>
                <a:ext cx="20440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⇒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𝐴𝐵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≈1433,2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6FC9CE8-AE8B-1F2A-575B-B995B7963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61" y="3380852"/>
                <a:ext cx="20440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7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51D257C-2C12-8FDE-9EAA-0E54955D5B22}"/>
              </a:ext>
            </a:extLst>
          </p:cNvPr>
          <p:cNvSpPr txBox="1"/>
          <p:nvPr/>
        </p:nvSpPr>
        <p:spPr>
          <a:xfrm>
            <a:off x="928689" y="181749"/>
            <a:ext cx="2468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I. GIẢI TAM GIÁC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758395B3-8666-9E8A-BBA7-CA3E9C4BFA4C}"/>
              </a:ext>
            </a:extLst>
          </p:cNvPr>
          <p:cNvSpPr/>
          <p:nvPr/>
        </p:nvSpPr>
        <p:spPr>
          <a:xfrm>
            <a:off x="520898" y="1764493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E99638D-65CC-2E3F-01B4-936E6D3F48D1}"/>
              </a:ext>
            </a:extLst>
          </p:cNvPr>
          <p:cNvSpPr txBox="1"/>
          <p:nvPr/>
        </p:nvSpPr>
        <p:spPr>
          <a:xfrm>
            <a:off x="524660" y="644265"/>
            <a:ext cx="823755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 tam giác là tính các cạnh và các góc của tam giác dựa trên những dữ kiện cho trước.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866AA59-6C44-30E5-3E88-3773511A54F6}"/>
                  </a:ext>
                </a:extLst>
              </p:cNvPr>
              <p:cNvSpPr txBox="1"/>
              <p:nvPr/>
            </p:nvSpPr>
            <p:spPr>
              <a:xfrm>
                <a:off x="1331964" y="1523064"/>
                <a:ext cx="7369584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866AA59-6C44-30E5-3E88-3773511A5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64" y="1523064"/>
                <a:ext cx="7369584" cy="974369"/>
              </a:xfrm>
              <a:prstGeom prst="rect">
                <a:avLst/>
              </a:prstGeom>
              <a:blipFill>
                <a:blip r:embed="rId3"/>
                <a:stretch>
                  <a:fillRect l="-827" r="-662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3FFFDC8-F67A-DC07-1C21-590E71E1AEAD}"/>
              </a:ext>
            </a:extLst>
          </p:cNvPr>
          <p:cNvSpPr txBox="1"/>
          <p:nvPr/>
        </p:nvSpPr>
        <p:spPr>
          <a:xfrm>
            <a:off x="4185344" y="249743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CAD4D93F-FE39-6F0F-76AE-7F9FC9171061}"/>
                  </a:ext>
                </a:extLst>
              </p:cNvPr>
              <p:cNvSpPr txBox="1"/>
              <p:nvPr/>
            </p:nvSpPr>
            <p:spPr>
              <a:xfrm>
                <a:off x="1777899" y="2928320"/>
                <a:ext cx="5588199" cy="1924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𝑏𝑐</m:t>
                        </m:r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000" i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e>
                    </m:rad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CAD4D93F-FE39-6F0F-76AE-7F9FC9171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99" y="2928320"/>
                <a:ext cx="5588199" cy="1924116"/>
              </a:xfrm>
              <a:prstGeom prst="rect">
                <a:avLst/>
              </a:prstGeom>
              <a:blipFill>
                <a:blip r:embed="rId4"/>
                <a:stretch>
                  <a:fillRect l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BE2B944-127E-70D3-CEEF-7092085EC8D3}"/>
                  </a:ext>
                </a:extLst>
              </p:cNvPr>
              <p:cNvSpPr txBox="1"/>
              <p:nvPr/>
            </p:nvSpPr>
            <p:spPr>
              <a:xfrm>
                <a:off x="497758" y="228095"/>
                <a:ext cx="4229100" cy="4651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7 (SGK-tr.77)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đăng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)?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BE2B944-127E-70D3-CEEF-7092085EC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58" y="228095"/>
                <a:ext cx="4229100" cy="4651979"/>
              </a:xfrm>
              <a:prstGeom prst="rect">
                <a:avLst/>
              </a:prstGeom>
              <a:blipFill>
                <a:blip r:embed="rId2"/>
                <a:stretch>
                  <a:fillRect l="-1587" r="-1587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0E114FF-3369-0877-8F90-533EBB88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63" y="191884"/>
            <a:ext cx="37909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27C67EF-F25B-C130-6F78-773572519A56}"/>
              </a:ext>
            </a:extLst>
          </p:cNvPr>
          <p:cNvSpPr txBox="1"/>
          <p:nvPr/>
        </p:nvSpPr>
        <p:spPr>
          <a:xfrm>
            <a:off x="4185344" y="77978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AAF49BD-D4E4-ED07-1117-9A20172AFBBA}"/>
                  </a:ext>
                </a:extLst>
              </p:cNvPr>
              <p:cNvSpPr txBox="1"/>
              <p:nvPr/>
            </p:nvSpPr>
            <p:spPr>
              <a:xfrm>
                <a:off x="376082" y="508865"/>
                <a:ext cx="8391833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ngọn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đăng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Khi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𝐶𝐻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ngọn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hải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tới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bờ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biển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AAF49BD-D4E4-ED07-1117-9A20172AF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2" y="508865"/>
                <a:ext cx="8391833" cy="958660"/>
              </a:xfrm>
              <a:prstGeom prst="rect">
                <a:avLst/>
              </a:prstGeom>
              <a:blipFill>
                <a:blip r:embed="rId2"/>
                <a:stretch>
                  <a:fillRect l="-799" r="-363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9">
            <a:extLst>
              <a:ext uri="{FF2B5EF4-FFF2-40B4-BE49-F238E27FC236}">
                <a16:creationId xmlns:a16="http://schemas.microsoft.com/office/drawing/2014/main" id="{C142A794-6CB7-5F74-EBF0-BE3281C4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61" y="2076680"/>
            <a:ext cx="3171826" cy="2859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CDCCA43-642D-FED0-77A6-24F2B0FA39DB}"/>
                  </a:ext>
                </a:extLst>
              </p:cNvPr>
              <p:cNvSpPr txBox="1"/>
              <p:nvPr/>
            </p:nvSpPr>
            <p:spPr>
              <a:xfrm>
                <a:off x="376082" y="1467525"/>
                <a:ext cx="7577138" cy="3226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≈58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𝐴𝐶𝐻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𝐴𝐻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.58≈41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ngọn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đăng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bờ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biển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41 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CDCCA43-642D-FED0-77A6-24F2B0FA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2" y="1467525"/>
                <a:ext cx="7577138" cy="3226909"/>
              </a:xfrm>
              <a:prstGeom prst="rect">
                <a:avLst/>
              </a:prstGeom>
              <a:blipFill>
                <a:blip r:embed="rId4"/>
                <a:stretch>
                  <a:fillRect l="-885" b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6706F98-98F1-3608-2EB4-FF9758CB71DD}"/>
              </a:ext>
            </a:extLst>
          </p:cNvPr>
          <p:cNvSpPr txBox="1"/>
          <p:nvPr/>
        </p:nvSpPr>
        <p:spPr>
          <a:xfrm>
            <a:off x="274112" y="990867"/>
            <a:ext cx="8595775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fr-F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52D03B2-9136-CC5E-0B9A-66C591ADC602}"/>
              </a:ext>
            </a:extLst>
          </p:cNvPr>
          <p:cNvSpPr/>
          <p:nvPr/>
        </p:nvSpPr>
        <p:spPr>
          <a:xfrm>
            <a:off x="350044" y="150019"/>
            <a:ext cx="2378869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BÀI TẬP THÊM</a:t>
            </a:r>
          </a:p>
        </p:txBody>
      </p:sp>
      <p:pic>
        <p:nvPicPr>
          <p:cNvPr id="18" name="Picture 94">
            <a:extLst>
              <a:ext uri="{FF2B5EF4-FFF2-40B4-BE49-F238E27FC236}">
                <a16:creationId xmlns:a16="http://schemas.microsoft.com/office/drawing/2014/main" id="{093E24D7-CC99-6FEB-C07C-C82A81902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19" y="2705426"/>
            <a:ext cx="3862863" cy="22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87A1AD6-421F-EF15-4EA2-68873A101D82}"/>
                  </a:ext>
                </a:extLst>
              </p:cNvPr>
              <p:cNvSpPr txBox="1"/>
              <p:nvPr/>
            </p:nvSpPr>
            <p:spPr>
              <a:xfrm>
                <a:off x="1607458" y="1504766"/>
                <a:ext cx="5929081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𝐶𝐵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func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38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21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388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212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173730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417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hầm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417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87A1AD6-421F-EF15-4EA2-68873A101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58" y="1504766"/>
                <a:ext cx="5929081" cy="2805320"/>
              </a:xfrm>
              <a:prstGeom prst="rect">
                <a:avLst/>
              </a:prstGeom>
              <a:blipFill>
                <a:blip r:embed="rId2"/>
                <a:stretch>
                  <a:fillRect l="-1132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6D840C8-9F20-DA23-5037-EBD7A604BB13}"/>
              </a:ext>
            </a:extLst>
          </p:cNvPr>
          <p:cNvSpPr txBox="1"/>
          <p:nvPr/>
        </p:nvSpPr>
        <p:spPr>
          <a:xfrm>
            <a:off x="4185344" y="71383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2D123CF-F1D7-E78E-68A0-C51EF9F7BE2E}"/>
                  </a:ext>
                </a:extLst>
              </p:cNvPr>
              <p:cNvSpPr txBox="1"/>
              <p:nvPr/>
            </p:nvSpPr>
            <p:spPr>
              <a:xfrm>
                <a:off x="265240" y="269464"/>
                <a:ext cx="861351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2.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Nẵng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Nha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nhìn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nâng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Nẵng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520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2D123CF-F1D7-E78E-68A0-C51EF9F7B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0" y="269464"/>
                <a:ext cx="8613519" cy="1881990"/>
              </a:xfrm>
              <a:prstGeom prst="rect">
                <a:avLst/>
              </a:prstGeom>
              <a:blipFill>
                <a:blip r:embed="rId2"/>
                <a:stretch>
                  <a:fillRect l="-779" r="-1558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5">
            <a:extLst>
              <a:ext uri="{FF2B5EF4-FFF2-40B4-BE49-F238E27FC236}">
                <a16:creationId xmlns:a16="http://schemas.microsoft.com/office/drawing/2014/main" id="{F314D035-AEEE-E857-6072-7111B4CB6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46" y="2264172"/>
            <a:ext cx="3072506" cy="27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B174F35-EBAF-9E51-6851-7D39DFE4272F}"/>
                  </a:ext>
                </a:extLst>
              </p:cNvPr>
              <p:cNvSpPr txBox="1"/>
              <p:nvPr/>
            </p:nvSpPr>
            <p:spPr>
              <a:xfrm>
                <a:off x="994479" y="1117349"/>
                <a:ext cx="7155040" cy="3697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thành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Nẵng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Trang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−(60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)=45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520.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637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𝑘𝑚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trạm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quan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thành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Nẵng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637 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B174F35-EBAF-9E51-6851-7D39DFE42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79" y="1117349"/>
                <a:ext cx="7155040" cy="3697807"/>
              </a:xfrm>
              <a:prstGeom prst="rect">
                <a:avLst/>
              </a:prstGeom>
              <a:blipFill>
                <a:blip r:embed="rId2"/>
                <a:stretch>
                  <a:fillRect l="-852" b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E632B43-D6A7-E413-65E2-6D16A7622137}"/>
              </a:ext>
            </a:extLst>
          </p:cNvPr>
          <p:cNvSpPr txBox="1"/>
          <p:nvPr/>
        </p:nvSpPr>
        <p:spPr>
          <a:xfrm>
            <a:off x="4185344" y="51144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7158C4B-E371-55DA-0CEE-78122D5E2BD4}"/>
                  </a:ext>
                </a:extLst>
              </p:cNvPr>
              <p:cNvSpPr txBox="1"/>
              <p:nvPr/>
            </p:nvSpPr>
            <p:spPr>
              <a:xfrm>
                <a:off x="769335" y="1408400"/>
                <a:ext cx="4075510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buồm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buồm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3,2 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như</a:t>
                </a:r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vẽ</a:t>
                </a:r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7158C4B-E371-55DA-0CEE-78122D5E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5" y="1408400"/>
                <a:ext cx="4075510" cy="2343655"/>
              </a:xfrm>
              <a:prstGeom prst="rect">
                <a:avLst/>
              </a:prstGeom>
              <a:blipFill>
                <a:blip r:embed="rId2"/>
                <a:stretch>
                  <a:fillRect l="-1495" r="-1644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6">
            <a:extLst>
              <a:ext uri="{FF2B5EF4-FFF2-40B4-BE49-F238E27FC236}">
                <a16:creationId xmlns:a16="http://schemas.microsoft.com/office/drawing/2014/main" id="{DE05019D-ED8E-2170-BB1E-646ACBC2D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17" y="866848"/>
            <a:ext cx="2958941" cy="32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8">
            <a:extLst>
              <a:ext uri="{FF2B5EF4-FFF2-40B4-BE49-F238E27FC236}">
                <a16:creationId xmlns:a16="http://schemas.microsoft.com/office/drawing/2014/main" id="{51034627-0D20-4E74-C055-43EF6EED0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"/>
          <a:stretch/>
        </p:blipFill>
        <p:spPr bwMode="auto">
          <a:xfrm>
            <a:off x="5628035" y="564884"/>
            <a:ext cx="2903696" cy="2779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AFC3E35-DE09-BA28-BBB4-3F1B72C8D0C7}"/>
              </a:ext>
            </a:extLst>
          </p:cNvPr>
          <p:cNvSpPr txBox="1"/>
          <p:nvPr/>
        </p:nvSpPr>
        <p:spPr>
          <a:xfrm>
            <a:off x="4185344" y="34944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F451982-1B3F-83CD-663C-909E50C45A21}"/>
                  </a:ext>
                </a:extLst>
              </p:cNvPr>
              <p:cNvSpPr txBox="1"/>
              <p:nvPr/>
            </p:nvSpPr>
            <p:spPr>
              <a:xfrm>
                <a:off x="879695" y="841165"/>
                <a:ext cx="6139812" cy="4101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Chọn các đỉnh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như hình vẽ.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180°−48°=27°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Áp dụng định lí sin, ta có: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𝑠𝑖𝑛𝐶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 2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⟹ </m:t>
                      </m:r>
                      <m:r>
                        <a:rPr lang="nl-NL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nl-NL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𝑠𝑖𝑛𝐶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3,2.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105°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27°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≈ 6,8 (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𝑠𝑖𝑛𝐵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≈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3,2. 6,8. </m:t>
                      </m:r>
                      <m:r>
                        <m:rPr>
                          <m:sty m:val="p"/>
                        </m:rP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48°≈ 8,08 (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nl-NL" sz="2000" i="1" baseline="30000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F451982-1B3F-83CD-663C-909E50C45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95" y="841165"/>
                <a:ext cx="6139812" cy="4101829"/>
              </a:xfrm>
              <a:prstGeom prst="rect">
                <a:avLst/>
              </a:prstGeom>
              <a:blipFill>
                <a:blip r:embed="rId3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1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7"/>
          <p:cNvSpPr/>
          <p:nvPr/>
        </p:nvSpPr>
        <p:spPr>
          <a:xfrm>
            <a:off x="1372169" y="1485600"/>
            <a:ext cx="1160300" cy="439075"/>
          </a:xfrm>
          <a:custGeom>
            <a:avLst/>
            <a:gdLst/>
            <a:ahLst/>
            <a:cxnLst/>
            <a:rect l="l" t="t" r="r" b="b"/>
            <a:pathLst>
              <a:path w="46412" h="17563" extrusionOk="0">
                <a:moveTo>
                  <a:pt x="23206" y="1"/>
                </a:moveTo>
                <a:cubicBezTo>
                  <a:pt x="11764" y="1"/>
                  <a:pt x="2180" y="7549"/>
                  <a:pt x="1" y="17562"/>
                </a:cubicBezTo>
                <a:lnTo>
                  <a:pt x="3061" y="17562"/>
                </a:lnTo>
                <a:cubicBezTo>
                  <a:pt x="5204" y="9204"/>
                  <a:pt x="13419" y="2977"/>
                  <a:pt x="23206" y="2977"/>
                </a:cubicBezTo>
                <a:cubicBezTo>
                  <a:pt x="32993" y="2977"/>
                  <a:pt x="41208" y="9204"/>
                  <a:pt x="43351" y="17562"/>
                </a:cubicBezTo>
                <a:lnTo>
                  <a:pt x="46411" y="17562"/>
                </a:lnTo>
                <a:cubicBezTo>
                  <a:pt x="44232" y="7549"/>
                  <a:pt x="34648" y="1"/>
                  <a:pt x="23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7"/>
          <p:cNvSpPr/>
          <p:nvPr/>
        </p:nvSpPr>
        <p:spPr>
          <a:xfrm>
            <a:off x="1358769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1" y="0"/>
                </a:move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74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7"/>
          <p:cNvSpPr/>
          <p:nvPr/>
        </p:nvSpPr>
        <p:spPr>
          <a:xfrm>
            <a:off x="1304894" y="1919000"/>
            <a:ext cx="1294850" cy="92875"/>
          </a:xfrm>
          <a:custGeom>
            <a:avLst/>
            <a:gdLst/>
            <a:ahLst/>
            <a:cxnLst/>
            <a:rect l="l" t="t" r="r" b="b"/>
            <a:pathLst>
              <a:path w="51794" h="3715" extrusionOk="0">
                <a:moveTo>
                  <a:pt x="1858" y="0"/>
                </a:moveTo>
                <a:cubicBezTo>
                  <a:pt x="834" y="0"/>
                  <a:pt x="1" y="833"/>
                  <a:pt x="1" y="1857"/>
                </a:cubicBezTo>
                <a:cubicBezTo>
                  <a:pt x="1" y="2881"/>
                  <a:pt x="834" y="3715"/>
                  <a:pt x="1858" y="3715"/>
                </a:cubicBezTo>
                <a:lnTo>
                  <a:pt x="49936" y="3715"/>
                </a:lnTo>
                <a:cubicBezTo>
                  <a:pt x="50960" y="3715"/>
                  <a:pt x="51793" y="2881"/>
                  <a:pt x="51793" y="1857"/>
                </a:cubicBezTo>
                <a:cubicBezTo>
                  <a:pt x="51793" y="833"/>
                  <a:pt x="50960" y="0"/>
                  <a:pt x="499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7"/>
          <p:cNvSpPr/>
          <p:nvPr/>
        </p:nvSpPr>
        <p:spPr>
          <a:xfrm>
            <a:off x="1358769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6335" y="3870"/>
                </a:moveTo>
                <a:lnTo>
                  <a:pt x="6335" y="4310"/>
                </a:lnTo>
                <a:lnTo>
                  <a:pt x="3204" y="4310"/>
                </a:lnTo>
                <a:lnTo>
                  <a:pt x="3204" y="3870"/>
                </a:lnTo>
                <a:close/>
                <a:moveTo>
                  <a:pt x="11752" y="3870"/>
                </a:moveTo>
                <a:lnTo>
                  <a:pt x="11752" y="4310"/>
                </a:lnTo>
                <a:lnTo>
                  <a:pt x="8621" y="4310"/>
                </a:lnTo>
                <a:lnTo>
                  <a:pt x="8621" y="3870"/>
                </a:lnTo>
                <a:close/>
                <a:moveTo>
                  <a:pt x="17170" y="3870"/>
                </a:moveTo>
                <a:lnTo>
                  <a:pt x="17170" y="4310"/>
                </a:lnTo>
                <a:lnTo>
                  <a:pt x="14050" y="4310"/>
                </a:lnTo>
                <a:lnTo>
                  <a:pt x="14050" y="3870"/>
                </a:lnTo>
                <a:close/>
                <a:moveTo>
                  <a:pt x="22599" y="3870"/>
                </a:moveTo>
                <a:lnTo>
                  <a:pt x="22599" y="4310"/>
                </a:lnTo>
                <a:lnTo>
                  <a:pt x="19468" y="4310"/>
                </a:lnTo>
                <a:lnTo>
                  <a:pt x="19468" y="3870"/>
                </a:lnTo>
                <a:close/>
                <a:moveTo>
                  <a:pt x="28016" y="3870"/>
                </a:moveTo>
                <a:lnTo>
                  <a:pt x="28016" y="4310"/>
                </a:lnTo>
                <a:lnTo>
                  <a:pt x="24885" y="4310"/>
                </a:lnTo>
                <a:lnTo>
                  <a:pt x="24885" y="3870"/>
                </a:lnTo>
                <a:close/>
                <a:moveTo>
                  <a:pt x="33434" y="3870"/>
                </a:moveTo>
                <a:lnTo>
                  <a:pt x="33434" y="4310"/>
                </a:lnTo>
                <a:lnTo>
                  <a:pt x="30314" y="4310"/>
                </a:lnTo>
                <a:lnTo>
                  <a:pt x="30314" y="3870"/>
                </a:lnTo>
                <a:close/>
                <a:moveTo>
                  <a:pt x="38863" y="3870"/>
                </a:moveTo>
                <a:lnTo>
                  <a:pt x="38863" y="4310"/>
                </a:lnTo>
                <a:lnTo>
                  <a:pt x="35732" y="4310"/>
                </a:lnTo>
                <a:lnTo>
                  <a:pt x="35732" y="3870"/>
                </a:lnTo>
                <a:close/>
                <a:moveTo>
                  <a:pt x="44280" y="3870"/>
                </a:moveTo>
                <a:lnTo>
                  <a:pt x="44280" y="4310"/>
                </a:lnTo>
                <a:lnTo>
                  <a:pt x="41161" y="4310"/>
                </a:lnTo>
                <a:lnTo>
                  <a:pt x="41161" y="3870"/>
                </a:lnTo>
                <a:close/>
                <a:moveTo>
                  <a:pt x="9074" y="6394"/>
                </a:moveTo>
                <a:lnTo>
                  <a:pt x="9074" y="6846"/>
                </a:lnTo>
                <a:lnTo>
                  <a:pt x="5942" y="6846"/>
                </a:lnTo>
                <a:lnTo>
                  <a:pt x="5942" y="6394"/>
                </a:lnTo>
                <a:close/>
                <a:moveTo>
                  <a:pt x="14491" y="6394"/>
                </a:moveTo>
                <a:lnTo>
                  <a:pt x="14491" y="6846"/>
                </a:lnTo>
                <a:lnTo>
                  <a:pt x="11371" y="6846"/>
                </a:lnTo>
                <a:lnTo>
                  <a:pt x="11371" y="6394"/>
                </a:lnTo>
                <a:close/>
                <a:moveTo>
                  <a:pt x="19920" y="6394"/>
                </a:moveTo>
                <a:lnTo>
                  <a:pt x="19920" y="6846"/>
                </a:lnTo>
                <a:lnTo>
                  <a:pt x="16789" y="6846"/>
                </a:lnTo>
                <a:lnTo>
                  <a:pt x="16789" y="6394"/>
                </a:lnTo>
                <a:close/>
                <a:moveTo>
                  <a:pt x="25337" y="6394"/>
                </a:moveTo>
                <a:lnTo>
                  <a:pt x="25337" y="6846"/>
                </a:lnTo>
                <a:lnTo>
                  <a:pt x="22206" y="6846"/>
                </a:lnTo>
                <a:lnTo>
                  <a:pt x="22206" y="6394"/>
                </a:lnTo>
                <a:close/>
                <a:moveTo>
                  <a:pt x="30755" y="6394"/>
                </a:moveTo>
                <a:lnTo>
                  <a:pt x="30755" y="6846"/>
                </a:lnTo>
                <a:lnTo>
                  <a:pt x="27635" y="6846"/>
                </a:lnTo>
                <a:lnTo>
                  <a:pt x="27635" y="6394"/>
                </a:lnTo>
                <a:close/>
                <a:moveTo>
                  <a:pt x="36184" y="6394"/>
                </a:moveTo>
                <a:lnTo>
                  <a:pt x="36184" y="6846"/>
                </a:lnTo>
                <a:lnTo>
                  <a:pt x="33053" y="6846"/>
                </a:lnTo>
                <a:lnTo>
                  <a:pt x="33053" y="6394"/>
                </a:lnTo>
                <a:close/>
                <a:moveTo>
                  <a:pt x="41601" y="6394"/>
                </a:moveTo>
                <a:lnTo>
                  <a:pt x="41601" y="6846"/>
                </a:lnTo>
                <a:lnTo>
                  <a:pt x="38482" y="6846"/>
                </a:lnTo>
                <a:lnTo>
                  <a:pt x="38482" y="6394"/>
                </a:lnTo>
                <a:close/>
                <a:moveTo>
                  <a:pt x="6335" y="8930"/>
                </a:moveTo>
                <a:lnTo>
                  <a:pt x="6335" y="9370"/>
                </a:lnTo>
                <a:lnTo>
                  <a:pt x="3204" y="9370"/>
                </a:lnTo>
                <a:lnTo>
                  <a:pt x="3204" y="8930"/>
                </a:lnTo>
                <a:close/>
                <a:moveTo>
                  <a:pt x="11752" y="8930"/>
                </a:moveTo>
                <a:lnTo>
                  <a:pt x="11752" y="9370"/>
                </a:lnTo>
                <a:lnTo>
                  <a:pt x="8621" y="9370"/>
                </a:lnTo>
                <a:lnTo>
                  <a:pt x="8621" y="8930"/>
                </a:lnTo>
                <a:close/>
                <a:moveTo>
                  <a:pt x="17170" y="8930"/>
                </a:moveTo>
                <a:lnTo>
                  <a:pt x="17170" y="9370"/>
                </a:lnTo>
                <a:lnTo>
                  <a:pt x="14050" y="9370"/>
                </a:lnTo>
                <a:lnTo>
                  <a:pt x="14050" y="8930"/>
                </a:lnTo>
                <a:close/>
                <a:moveTo>
                  <a:pt x="22599" y="8930"/>
                </a:moveTo>
                <a:lnTo>
                  <a:pt x="22599" y="9370"/>
                </a:lnTo>
                <a:lnTo>
                  <a:pt x="19468" y="9370"/>
                </a:lnTo>
                <a:lnTo>
                  <a:pt x="19468" y="8930"/>
                </a:lnTo>
                <a:close/>
                <a:moveTo>
                  <a:pt x="28016" y="8930"/>
                </a:moveTo>
                <a:lnTo>
                  <a:pt x="28016" y="9370"/>
                </a:lnTo>
                <a:lnTo>
                  <a:pt x="24885" y="9370"/>
                </a:lnTo>
                <a:lnTo>
                  <a:pt x="24885" y="8930"/>
                </a:lnTo>
                <a:close/>
                <a:moveTo>
                  <a:pt x="33434" y="8930"/>
                </a:moveTo>
                <a:lnTo>
                  <a:pt x="33434" y="9370"/>
                </a:lnTo>
                <a:lnTo>
                  <a:pt x="30314" y="9370"/>
                </a:lnTo>
                <a:lnTo>
                  <a:pt x="30314" y="8930"/>
                </a:lnTo>
                <a:close/>
                <a:moveTo>
                  <a:pt x="38863" y="8930"/>
                </a:moveTo>
                <a:lnTo>
                  <a:pt x="38863" y="9370"/>
                </a:lnTo>
                <a:lnTo>
                  <a:pt x="35732" y="9370"/>
                </a:lnTo>
                <a:lnTo>
                  <a:pt x="35732" y="8930"/>
                </a:lnTo>
                <a:close/>
                <a:moveTo>
                  <a:pt x="44280" y="8930"/>
                </a:moveTo>
                <a:lnTo>
                  <a:pt x="44280" y="9370"/>
                </a:lnTo>
                <a:lnTo>
                  <a:pt x="41161" y="9370"/>
                </a:lnTo>
                <a:lnTo>
                  <a:pt x="41161" y="8930"/>
                </a:lnTo>
                <a:close/>
                <a:moveTo>
                  <a:pt x="9074" y="11454"/>
                </a:moveTo>
                <a:lnTo>
                  <a:pt x="9074" y="11906"/>
                </a:lnTo>
                <a:lnTo>
                  <a:pt x="5942" y="11906"/>
                </a:lnTo>
                <a:lnTo>
                  <a:pt x="5942" y="11454"/>
                </a:lnTo>
                <a:close/>
                <a:moveTo>
                  <a:pt x="14491" y="11454"/>
                </a:moveTo>
                <a:lnTo>
                  <a:pt x="14491" y="11906"/>
                </a:lnTo>
                <a:lnTo>
                  <a:pt x="11371" y="11906"/>
                </a:lnTo>
                <a:lnTo>
                  <a:pt x="11371" y="11454"/>
                </a:lnTo>
                <a:close/>
                <a:moveTo>
                  <a:pt x="19920" y="11454"/>
                </a:moveTo>
                <a:lnTo>
                  <a:pt x="19920" y="11906"/>
                </a:lnTo>
                <a:lnTo>
                  <a:pt x="16789" y="11906"/>
                </a:lnTo>
                <a:lnTo>
                  <a:pt x="16789" y="11454"/>
                </a:lnTo>
                <a:close/>
                <a:moveTo>
                  <a:pt x="25337" y="11454"/>
                </a:moveTo>
                <a:lnTo>
                  <a:pt x="25337" y="11906"/>
                </a:lnTo>
                <a:lnTo>
                  <a:pt x="22206" y="11906"/>
                </a:lnTo>
                <a:lnTo>
                  <a:pt x="22206" y="11454"/>
                </a:lnTo>
                <a:close/>
                <a:moveTo>
                  <a:pt x="30755" y="11454"/>
                </a:moveTo>
                <a:lnTo>
                  <a:pt x="30755" y="11906"/>
                </a:lnTo>
                <a:lnTo>
                  <a:pt x="27635" y="11906"/>
                </a:lnTo>
                <a:lnTo>
                  <a:pt x="27635" y="11454"/>
                </a:lnTo>
                <a:close/>
                <a:moveTo>
                  <a:pt x="36184" y="11454"/>
                </a:moveTo>
                <a:lnTo>
                  <a:pt x="36184" y="11906"/>
                </a:lnTo>
                <a:lnTo>
                  <a:pt x="33053" y="11906"/>
                </a:lnTo>
                <a:lnTo>
                  <a:pt x="33053" y="11454"/>
                </a:lnTo>
                <a:close/>
                <a:moveTo>
                  <a:pt x="41601" y="11454"/>
                </a:moveTo>
                <a:lnTo>
                  <a:pt x="41601" y="11906"/>
                </a:lnTo>
                <a:lnTo>
                  <a:pt x="38482" y="11906"/>
                </a:lnTo>
                <a:lnTo>
                  <a:pt x="38482" y="11454"/>
                </a:lnTo>
                <a:close/>
                <a:moveTo>
                  <a:pt x="11752" y="13990"/>
                </a:moveTo>
                <a:lnTo>
                  <a:pt x="11752" y="14430"/>
                </a:lnTo>
                <a:lnTo>
                  <a:pt x="8621" y="14430"/>
                </a:lnTo>
                <a:lnTo>
                  <a:pt x="8621" y="13990"/>
                </a:lnTo>
                <a:close/>
                <a:moveTo>
                  <a:pt x="17170" y="13990"/>
                </a:moveTo>
                <a:lnTo>
                  <a:pt x="17170" y="14430"/>
                </a:lnTo>
                <a:lnTo>
                  <a:pt x="14050" y="14430"/>
                </a:lnTo>
                <a:lnTo>
                  <a:pt x="14050" y="13990"/>
                </a:lnTo>
                <a:close/>
                <a:moveTo>
                  <a:pt x="22599" y="13990"/>
                </a:moveTo>
                <a:lnTo>
                  <a:pt x="22599" y="14430"/>
                </a:lnTo>
                <a:lnTo>
                  <a:pt x="19468" y="14430"/>
                </a:lnTo>
                <a:lnTo>
                  <a:pt x="19468" y="13990"/>
                </a:lnTo>
                <a:close/>
                <a:moveTo>
                  <a:pt x="28016" y="13990"/>
                </a:moveTo>
                <a:lnTo>
                  <a:pt x="28016" y="14430"/>
                </a:lnTo>
                <a:lnTo>
                  <a:pt x="24885" y="14430"/>
                </a:lnTo>
                <a:lnTo>
                  <a:pt x="24885" y="13990"/>
                </a:lnTo>
                <a:close/>
                <a:moveTo>
                  <a:pt x="33434" y="13990"/>
                </a:moveTo>
                <a:lnTo>
                  <a:pt x="33434" y="14430"/>
                </a:lnTo>
                <a:lnTo>
                  <a:pt x="30314" y="14430"/>
                </a:lnTo>
                <a:lnTo>
                  <a:pt x="30314" y="13990"/>
                </a:lnTo>
                <a:close/>
                <a:moveTo>
                  <a:pt x="38863" y="13990"/>
                </a:moveTo>
                <a:lnTo>
                  <a:pt x="38863" y="14430"/>
                </a:lnTo>
                <a:lnTo>
                  <a:pt x="35732" y="14430"/>
                </a:lnTo>
                <a:lnTo>
                  <a:pt x="35732" y="13990"/>
                </a:lnTo>
                <a:close/>
                <a:moveTo>
                  <a:pt x="44280" y="13990"/>
                </a:moveTo>
                <a:lnTo>
                  <a:pt x="44280" y="14430"/>
                </a:lnTo>
                <a:lnTo>
                  <a:pt x="41161" y="14430"/>
                </a:lnTo>
                <a:lnTo>
                  <a:pt x="41161" y="13990"/>
                </a:lnTo>
                <a:close/>
                <a:moveTo>
                  <a:pt x="9074" y="16514"/>
                </a:moveTo>
                <a:lnTo>
                  <a:pt x="9074" y="16966"/>
                </a:lnTo>
                <a:lnTo>
                  <a:pt x="5942" y="16966"/>
                </a:lnTo>
                <a:lnTo>
                  <a:pt x="5942" y="16514"/>
                </a:lnTo>
                <a:close/>
                <a:moveTo>
                  <a:pt x="14491" y="16514"/>
                </a:moveTo>
                <a:lnTo>
                  <a:pt x="14491" y="16966"/>
                </a:lnTo>
                <a:lnTo>
                  <a:pt x="11371" y="16966"/>
                </a:lnTo>
                <a:lnTo>
                  <a:pt x="11371" y="16514"/>
                </a:lnTo>
                <a:close/>
                <a:moveTo>
                  <a:pt x="19920" y="16514"/>
                </a:moveTo>
                <a:lnTo>
                  <a:pt x="19920" y="16966"/>
                </a:lnTo>
                <a:lnTo>
                  <a:pt x="16789" y="16966"/>
                </a:lnTo>
                <a:lnTo>
                  <a:pt x="16789" y="16514"/>
                </a:lnTo>
                <a:close/>
                <a:moveTo>
                  <a:pt x="25337" y="16514"/>
                </a:moveTo>
                <a:lnTo>
                  <a:pt x="25337" y="16966"/>
                </a:lnTo>
                <a:lnTo>
                  <a:pt x="22206" y="16966"/>
                </a:lnTo>
                <a:lnTo>
                  <a:pt x="22206" y="16514"/>
                </a:lnTo>
                <a:close/>
                <a:moveTo>
                  <a:pt x="30755" y="16514"/>
                </a:moveTo>
                <a:lnTo>
                  <a:pt x="30755" y="16966"/>
                </a:lnTo>
                <a:lnTo>
                  <a:pt x="27635" y="16966"/>
                </a:lnTo>
                <a:lnTo>
                  <a:pt x="27635" y="16514"/>
                </a:lnTo>
                <a:close/>
                <a:moveTo>
                  <a:pt x="36184" y="16514"/>
                </a:moveTo>
                <a:lnTo>
                  <a:pt x="36184" y="16966"/>
                </a:lnTo>
                <a:lnTo>
                  <a:pt x="33053" y="16966"/>
                </a:lnTo>
                <a:lnTo>
                  <a:pt x="33053" y="16514"/>
                </a:lnTo>
                <a:close/>
                <a:moveTo>
                  <a:pt x="41601" y="16514"/>
                </a:moveTo>
                <a:lnTo>
                  <a:pt x="41601" y="16966"/>
                </a:lnTo>
                <a:lnTo>
                  <a:pt x="38482" y="16966"/>
                </a:lnTo>
                <a:lnTo>
                  <a:pt x="38482" y="16514"/>
                </a:lnTo>
                <a:close/>
                <a:moveTo>
                  <a:pt x="11752" y="19050"/>
                </a:moveTo>
                <a:lnTo>
                  <a:pt x="11752" y="19491"/>
                </a:lnTo>
                <a:lnTo>
                  <a:pt x="8621" y="19491"/>
                </a:lnTo>
                <a:lnTo>
                  <a:pt x="8621" y="19050"/>
                </a:lnTo>
                <a:close/>
                <a:moveTo>
                  <a:pt x="17170" y="19050"/>
                </a:moveTo>
                <a:lnTo>
                  <a:pt x="17170" y="19491"/>
                </a:lnTo>
                <a:lnTo>
                  <a:pt x="14050" y="19491"/>
                </a:lnTo>
                <a:lnTo>
                  <a:pt x="14050" y="19050"/>
                </a:lnTo>
                <a:close/>
                <a:moveTo>
                  <a:pt x="22599" y="19050"/>
                </a:moveTo>
                <a:lnTo>
                  <a:pt x="22599" y="19491"/>
                </a:lnTo>
                <a:lnTo>
                  <a:pt x="19468" y="19491"/>
                </a:lnTo>
                <a:lnTo>
                  <a:pt x="19468" y="19050"/>
                </a:lnTo>
                <a:close/>
                <a:moveTo>
                  <a:pt x="28016" y="19050"/>
                </a:moveTo>
                <a:lnTo>
                  <a:pt x="28016" y="19491"/>
                </a:lnTo>
                <a:lnTo>
                  <a:pt x="24885" y="19491"/>
                </a:lnTo>
                <a:lnTo>
                  <a:pt x="24885" y="19050"/>
                </a:lnTo>
                <a:close/>
                <a:moveTo>
                  <a:pt x="33434" y="19050"/>
                </a:moveTo>
                <a:lnTo>
                  <a:pt x="33434" y="19491"/>
                </a:lnTo>
                <a:lnTo>
                  <a:pt x="30314" y="19491"/>
                </a:lnTo>
                <a:lnTo>
                  <a:pt x="30314" y="19050"/>
                </a:lnTo>
                <a:close/>
                <a:moveTo>
                  <a:pt x="38863" y="19050"/>
                </a:moveTo>
                <a:lnTo>
                  <a:pt x="38863" y="19491"/>
                </a:lnTo>
                <a:lnTo>
                  <a:pt x="35732" y="19491"/>
                </a:lnTo>
                <a:lnTo>
                  <a:pt x="35732" y="19050"/>
                </a:lnTo>
                <a:close/>
                <a:moveTo>
                  <a:pt x="9074" y="21574"/>
                </a:moveTo>
                <a:lnTo>
                  <a:pt x="9074" y="22027"/>
                </a:lnTo>
                <a:lnTo>
                  <a:pt x="5942" y="22027"/>
                </a:lnTo>
                <a:lnTo>
                  <a:pt x="5942" y="21574"/>
                </a:lnTo>
                <a:close/>
                <a:moveTo>
                  <a:pt x="14491" y="21574"/>
                </a:moveTo>
                <a:lnTo>
                  <a:pt x="14491" y="22027"/>
                </a:lnTo>
                <a:lnTo>
                  <a:pt x="11371" y="22027"/>
                </a:lnTo>
                <a:lnTo>
                  <a:pt x="11371" y="21574"/>
                </a:lnTo>
                <a:close/>
                <a:moveTo>
                  <a:pt x="19920" y="21574"/>
                </a:moveTo>
                <a:lnTo>
                  <a:pt x="19920" y="22027"/>
                </a:lnTo>
                <a:lnTo>
                  <a:pt x="16789" y="22027"/>
                </a:lnTo>
                <a:lnTo>
                  <a:pt x="16789" y="21574"/>
                </a:lnTo>
                <a:close/>
                <a:moveTo>
                  <a:pt x="25337" y="21574"/>
                </a:moveTo>
                <a:lnTo>
                  <a:pt x="25337" y="22027"/>
                </a:lnTo>
                <a:lnTo>
                  <a:pt x="22206" y="22027"/>
                </a:lnTo>
                <a:lnTo>
                  <a:pt x="22206" y="21574"/>
                </a:lnTo>
                <a:close/>
                <a:moveTo>
                  <a:pt x="30755" y="21574"/>
                </a:moveTo>
                <a:lnTo>
                  <a:pt x="30755" y="22027"/>
                </a:lnTo>
                <a:lnTo>
                  <a:pt x="27635" y="22027"/>
                </a:lnTo>
                <a:lnTo>
                  <a:pt x="27635" y="21574"/>
                </a:lnTo>
                <a:close/>
                <a:moveTo>
                  <a:pt x="36184" y="21574"/>
                </a:moveTo>
                <a:lnTo>
                  <a:pt x="36184" y="22027"/>
                </a:lnTo>
                <a:lnTo>
                  <a:pt x="33053" y="22027"/>
                </a:lnTo>
                <a:lnTo>
                  <a:pt x="33053" y="21574"/>
                </a:lnTo>
                <a:close/>
                <a:moveTo>
                  <a:pt x="41601" y="21574"/>
                </a:moveTo>
                <a:lnTo>
                  <a:pt x="41601" y="22027"/>
                </a:lnTo>
                <a:lnTo>
                  <a:pt x="38482" y="22027"/>
                </a:lnTo>
                <a:lnTo>
                  <a:pt x="38482" y="21574"/>
                </a:lnTo>
                <a:close/>
                <a:moveTo>
                  <a:pt x="11752" y="24110"/>
                </a:moveTo>
                <a:lnTo>
                  <a:pt x="11752" y="24551"/>
                </a:lnTo>
                <a:lnTo>
                  <a:pt x="8621" y="24551"/>
                </a:lnTo>
                <a:lnTo>
                  <a:pt x="8621" y="24110"/>
                </a:lnTo>
                <a:close/>
                <a:moveTo>
                  <a:pt x="17170" y="24110"/>
                </a:moveTo>
                <a:lnTo>
                  <a:pt x="17170" y="24551"/>
                </a:lnTo>
                <a:lnTo>
                  <a:pt x="14050" y="24551"/>
                </a:lnTo>
                <a:lnTo>
                  <a:pt x="14050" y="24110"/>
                </a:lnTo>
                <a:close/>
                <a:moveTo>
                  <a:pt x="22599" y="24110"/>
                </a:moveTo>
                <a:lnTo>
                  <a:pt x="22599" y="24551"/>
                </a:lnTo>
                <a:lnTo>
                  <a:pt x="19468" y="24551"/>
                </a:lnTo>
                <a:lnTo>
                  <a:pt x="19468" y="24110"/>
                </a:lnTo>
                <a:close/>
                <a:moveTo>
                  <a:pt x="28016" y="24110"/>
                </a:moveTo>
                <a:lnTo>
                  <a:pt x="28016" y="24551"/>
                </a:lnTo>
                <a:lnTo>
                  <a:pt x="24885" y="24551"/>
                </a:lnTo>
                <a:lnTo>
                  <a:pt x="24885" y="24110"/>
                </a:lnTo>
                <a:close/>
                <a:moveTo>
                  <a:pt x="33434" y="24110"/>
                </a:moveTo>
                <a:lnTo>
                  <a:pt x="33434" y="24551"/>
                </a:lnTo>
                <a:lnTo>
                  <a:pt x="30314" y="24551"/>
                </a:lnTo>
                <a:lnTo>
                  <a:pt x="30314" y="24110"/>
                </a:lnTo>
                <a:close/>
                <a:moveTo>
                  <a:pt x="38863" y="24110"/>
                </a:moveTo>
                <a:lnTo>
                  <a:pt x="38863" y="24551"/>
                </a:lnTo>
                <a:lnTo>
                  <a:pt x="35732" y="24551"/>
                </a:lnTo>
                <a:lnTo>
                  <a:pt x="35732" y="24110"/>
                </a:lnTo>
                <a:close/>
                <a:moveTo>
                  <a:pt x="1" y="0"/>
                </a:moveTo>
                <a:lnTo>
                  <a:pt x="1596" y="6394"/>
                </a:lnTo>
                <a:lnTo>
                  <a:pt x="3656" y="6394"/>
                </a:lnTo>
                <a:lnTo>
                  <a:pt x="3656" y="6846"/>
                </a:lnTo>
                <a:lnTo>
                  <a:pt x="1704" y="6846"/>
                </a:lnTo>
                <a:lnTo>
                  <a:pt x="2847" y="11454"/>
                </a:lnTo>
                <a:lnTo>
                  <a:pt x="3656" y="11454"/>
                </a:lnTo>
                <a:lnTo>
                  <a:pt x="3656" y="11906"/>
                </a:lnTo>
                <a:lnTo>
                  <a:pt x="2954" y="11906"/>
                </a:lnTo>
                <a:lnTo>
                  <a:pt x="3478" y="13990"/>
                </a:lnTo>
                <a:lnTo>
                  <a:pt x="6335" y="13990"/>
                </a:lnTo>
                <a:lnTo>
                  <a:pt x="6335" y="14430"/>
                </a:lnTo>
                <a:lnTo>
                  <a:pt x="3585" y="14430"/>
                </a:lnTo>
                <a:lnTo>
                  <a:pt x="4728" y="19050"/>
                </a:lnTo>
                <a:lnTo>
                  <a:pt x="6335" y="19050"/>
                </a:lnTo>
                <a:lnTo>
                  <a:pt x="6335" y="19491"/>
                </a:lnTo>
                <a:lnTo>
                  <a:pt x="4847" y="19491"/>
                </a:lnTo>
                <a:lnTo>
                  <a:pt x="5990" y="24110"/>
                </a:lnTo>
                <a:lnTo>
                  <a:pt x="6335" y="24110"/>
                </a:lnTo>
                <a:lnTo>
                  <a:pt x="6335" y="24551"/>
                </a:lnTo>
                <a:lnTo>
                  <a:pt x="6097" y="24551"/>
                </a:ln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2173" y="24551"/>
                </a:lnTo>
                <a:lnTo>
                  <a:pt x="41161" y="24551"/>
                </a:lnTo>
                <a:lnTo>
                  <a:pt x="41161" y="24110"/>
                </a:lnTo>
                <a:lnTo>
                  <a:pt x="42268" y="24110"/>
                </a:lnTo>
                <a:lnTo>
                  <a:pt x="43268" y="19491"/>
                </a:lnTo>
                <a:lnTo>
                  <a:pt x="41161" y="19491"/>
                </a:lnTo>
                <a:lnTo>
                  <a:pt x="41161" y="19050"/>
                </a:lnTo>
                <a:lnTo>
                  <a:pt x="43364" y="19050"/>
                </a:lnTo>
                <a:lnTo>
                  <a:pt x="43840" y="16871"/>
                </a:lnTo>
                <a:lnTo>
                  <a:pt x="43840" y="16514"/>
                </a:lnTo>
                <a:lnTo>
                  <a:pt x="43911" y="16514"/>
                </a:lnTo>
                <a:lnTo>
                  <a:pt x="44911" y="11906"/>
                </a:lnTo>
                <a:lnTo>
                  <a:pt x="43840" y="11906"/>
                </a:lnTo>
                <a:lnTo>
                  <a:pt x="43840" y="11454"/>
                </a:lnTo>
                <a:lnTo>
                  <a:pt x="45007" y="11454"/>
                </a:lnTo>
                <a:lnTo>
                  <a:pt x="46007" y="6846"/>
                </a:lnTo>
                <a:lnTo>
                  <a:pt x="43840" y="6846"/>
                </a:lnTo>
                <a:lnTo>
                  <a:pt x="43840" y="6394"/>
                </a:lnTo>
                <a:lnTo>
                  <a:pt x="46102" y="6394"/>
                </a:lnTo>
                <a:lnTo>
                  <a:pt x="474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7"/>
          <p:cNvSpPr/>
          <p:nvPr/>
        </p:nvSpPr>
        <p:spPr>
          <a:xfrm>
            <a:off x="3964913" y="1485600"/>
            <a:ext cx="1160300" cy="439075"/>
          </a:xfrm>
          <a:custGeom>
            <a:avLst/>
            <a:gdLst/>
            <a:ahLst/>
            <a:cxnLst/>
            <a:rect l="l" t="t" r="r" b="b"/>
            <a:pathLst>
              <a:path w="46412" h="17563" extrusionOk="0">
                <a:moveTo>
                  <a:pt x="23206" y="1"/>
                </a:moveTo>
                <a:cubicBezTo>
                  <a:pt x="11764" y="1"/>
                  <a:pt x="2180" y="7549"/>
                  <a:pt x="1" y="17562"/>
                </a:cubicBezTo>
                <a:lnTo>
                  <a:pt x="3061" y="17562"/>
                </a:lnTo>
                <a:cubicBezTo>
                  <a:pt x="5204" y="9204"/>
                  <a:pt x="13419" y="2977"/>
                  <a:pt x="23206" y="2977"/>
                </a:cubicBezTo>
                <a:cubicBezTo>
                  <a:pt x="32993" y="2977"/>
                  <a:pt x="41208" y="9204"/>
                  <a:pt x="43351" y="17562"/>
                </a:cubicBezTo>
                <a:lnTo>
                  <a:pt x="46411" y="17562"/>
                </a:lnTo>
                <a:cubicBezTo>
                  <a:pt x="44232" y="7549"/>
                  <a:pt x="34648" y="1"/>
                  <a:pt x="23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7"/>
          <p:cNvSpPr/>
          <p:nvPr/>
        </p:nvSpPr>
        <p:spPr>
          <a:xfrm>
            <a:off x="3951513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1" y="0"/>
                </a:move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74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7"/>
          <p:cNvSpPr/>
          <p:nvPr/>
        </p:nvSpPr>
        <p:spPr>
          <a:xfrm>
            <a:off x="3897638" y="1919000"/>
            <a:ext cx="1294850" cy="92875"/>
          </a:xfrm>
          <a:custGeom>
            <a:avLst/>
            <a:gdLst/>
            <a:ahLst/>
            <a:cxnLst/>
            <a:rect l="l" t="t" r="r" b="b"/>
            <a:pathLst>
              <a:path w="51794" h="3715" extrusionOk="0">
                <a:moveTo>
                  <a:pt x="1858" y="0"/>
                </a:moveTo>
                <a:cubicBezTo>
                  <a:pt x="834" y="0"/>
                  <a:pt x="1" y="833"/>
                  <a:pt x="1" y="1857"/>
                </a:cubicBezTo>
                <a:cubicBezTo>
                  <a:pt x="1" y="2881"/>
                  <a:pt x="834" y="3715"/>
                  <a:pt x="1858" y="3715"/>
                </a:cubicBezTo>
                <a:lnTo>
                  <a:pt x="49936" y="3715"/>
                </a:lnTo>
                <a:cubicBezTo>
                  <a:pt x="50960" y="3715"/>
                  <a:pt x="51793" y="2881"/>
                  <a:pt x="51793" y="1857"/>
                </a:cubicBezTo>
                <a:cubicBezTo>
                  <a:pt x="51793" y="833"/>
                  <a:pt x="50960" y="0"/>
                  <a:pt x="499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7"/>
          <p:cNvSpPr/>
          <p:nvPr/>
        </p:nvSpPr>
        <p:spPr>
          <a:xfrm>
            <a:off x="3951513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6335" y="3870"/>
                </a:moveTo>
                <a:lnTo>
                  <a:pt x="6335" y="4310"/>
                </a:lnTo>
                <a:lnTo>
                  <a:pt x="3204" y="4310"/>
                </a:lnTo>
                <a:lnTo>
                  <a:pt x="3204" y="3870"/>
                </a:lnTo>
                <a:close/>
                <a:moveTo>
                  <a:pt x="11752" y="3870"/>
                </a:moveTo>
                <a:lnTo>
                  <a:pt x="11752" y="4310"/>
                </a:lnTo>
                <a:lnTo>
                  <a:pt x="8621" y="4310"/>
                </a:lnTo>
                <a:lnTo>
                  <a:pt x="8621" y="3870"/>
                </a:lnTo>
                <a:close/>
                <a:moveTo>
                  <a:pt x="17170" y="3870"/>
                </a:moveTo>
                <a:lnTo>
                  <a:pt x="17170" y="4310"/>
                </a:lnTo>
                <a:lnTo>
                  <a:pt x="14050" y="4310"/>
                </a:lnTo>
                <a:lnTo>
                  <a:pt x="14050" y="3870"/>
                </a:lnTo>
                <a:close/>
                <a:moveTo>
                  <a:pt x="22599" y="3870"/>
                </a:moveTo>
                <a:lnTo>
                  <a:pt x="22599" y="4310"/>
                </a:lnTo>
                <a:lnTo>
                  <a:pt x="19468" y="4310"/>
                </a:lnTo>
                <a:lnTo>
                  <a:pt x="19468" y="3870"/>
                </a:lnTo>
                <a:close/>
                <a:moveTo>
                  <a:pt x="28016" y="3870"/>
                </a:moveTo>
                <a:lnTo>
                  <a:pt x="28016" y="4310"/>
                </a:lnTo>
                <a:lnTo>
                  <a:pt x="24885" y="4310"/>
                </a:lnTo>
                <a:lnTo>
                  <a:pt x="24885" y="3870"/>
                </a:lnTo>
                <a:close/>
                <a:moveTo>
                  <a:pt x="33434" y="3870"/>
                </a:moveTo>
                <a:lnTo>
                  <a:pt x="33434" y="4310"/>
                </a:lnTo>
                <a:lnTo>
                  <a:pt x="30314" y="4310"/>
                </a:lnTo>
                <a:lnTo>
                  <a:pt x="30314" y="3870"/>
                </a:lnTo>
                <a:close/>
                <a:moveTo>
                  <a:pt x="38863" y="3870"/>
                </a:moveTo>
                <a:lnTo>
                  <a:pt x="38863" y="4310"/>
                </a:lnTo>
                <a:lnTo>
                  <a:pt x="35732" y="4310"/>
                </a:lnTo>
                <a:lnTo>
                  <a:pt x="35732" y="3870"/>
                </a:lnTo>
                <a:close/>
                <a:moveTo>
                  <a:pt x="44280" y="3870"/>
                </a:moveTo>
                <a:lnTo>
                  <a:pt x="44280" y="4310"/>
                </a:lnTo>
                <a:lnTo>
                  <a:pt x="41161" y="4310"/>
                </a:lnTo>
                <a:lnTo>
                  <a:pt x="41161" y="3870"/>
                </a:lnTo>
                <a:close/>
                <a:moveTo>
                  <a:pt x="9074" y="6394"/>
                </a:moveTo>
                <a:lnTo>
                  <a:pt x="9074" y="6846"/>
                </a:lnTo>
                <a:lnTo>
                  <a:pt x="5942" y="6846"/>
                </a:lnTo>
                <a:lnTo>
                  <a:pt x="5942" y="6394"/>
                </a:lnTo>
                <a:close/>
                <a:moveTo>
                  <a:pt x="14491" y="6394"/>
                </a:moveTo>
                <a:lnTo>
                  <a:pt x="14491" y="6846"/>
                </a:lnTo>
                <a:lnTo>
                  <a:pt x="11371" y="6846"/>
                </a:lnTo>
                <a:lnTo>
                  <a:pt x="11371" y="6394"/>
                </a:lnTo>
                <a:close/>
                <a:moveTo>
                  <a:pt x="19920" y="6394"/>
                </a:moveTo>
                <a:lnTo>
                  <a:pt x="19920" y="6846"/>
                </a:lnTo>
                <a:lnTo>
                  <a:pt x="16789" y="6846"/>
                </a:lnTo>
                <a:lnTo>
                  <a:pt x="16789" y="6394"/>
                </a:lnTo>
                <a:close/>
                <a:moveTo>
                  <a:pt x="25337" y="6394"/>
                </a:moveTo>
                <a:lnTo>
                  <a:pt x="25337" y="6846"/>
                </a:lnTo>
                <a:lnTo>
                  <a:pt x="22206" y="6846"/>
                </a:lnTo>
                <a:lnTo>
                  <a:pt x="22206" y="6394"/>
                </a:lnTo>
                <a:close/>
                <a:moveTo>
                  <a:pt x="30755" y="6394"/>
                </a:moveTo>
                <a:lnTo>
                  <a:pt x="30755" y="6846"/>
                </a:lnTo>
                <a:lnTo>
                  <a:pt x="27635" y="6846"/>
                </a:lnTo>
                <a:lnTo>
                  <a:pt x="27635" y="6394"/>
                </a:lnTo>
                <a:close/>
                <a:moveTo>
                  <a:pt x="36184" y="6394"/>
                </a:moveTo>
                <a:lnTo>
                  <a:pt x="36184" y="6846"/>
                </a:lnTo>
                <a:lnTo>
                  <a:pt x="33053" y="6846"/>
                </a:lnTo>
                <a:lnTo>
                  <a:pt x="33053" y="6394"/>
                </a:lnTo>
                <a:close/>
                <a:moveTo>
                  <a:pt x="41601" y="6394"/>
                </a:moveTo>
                <a:lnTo>
                  <a:pt x="41601" y="6846"/>
                </a:lnTo>
                <a:lnTo>
                  <a:pt x="38482" y="6846"/>
                </a:lnTo>
                <a:lnTo>
                  <a:pt x="38482" y="6394"/>
                </a:lnTo>
                <a:close/>
                <a:moveTo>
                  <a:pt x="6335" y="8930"/>
                </a:moveTo>
                <a:lnTo>
                  <a:pt x="6335" y="9370"/>
                </a:lnTo>
                <a:lnTo>
                  <a:pt x="3204" y="9370"/>
                </a:lnTo>
                <a:lnTo>
                  <a:pt x="3204" y="8930"/>
                </a:lnTo>
                <a:close/>
                <a:moveTo>
                  <a:pt x="11752" y="8930"/>
                </a:moveTo>
                <a:lnTo>
                  <a:pt x="11752" y="9370"/>
                </a:lnTo>
                <a:lnTo>
                  <a:pt x="8621" y="9370"/>
                </a:lnTo>
                <a:lnTo>
                  <a:pt x="8621" y="8930"/>
                </a:lnTo>
                <a:close/>
                <a:moveTo>
                  <a:pt x="17170" y="8930"/>
                </a:moveTo>
                <a:lnTo>
                  <a:pt x="17170" y="9370"/>
                </a:lnTo>
                <a:lnTo>
                  <a:pt x="14050" y="9370"/>
                </a:lnTo>
                <a:lnTo>
                  <a:pt x="14050" y="8930"/>
                </a:lnTo>
                <a:close/>
                <a:moveTo>
                  <a:pt x="22599" y="8930"/>
                </a:moveTo>
                <a:lnTo>
                  <a:pt x="22599" y="9370"/>
                </a:lnTo>
                <a:lnTo>
                  <a:pt x="19468" y="9370"/>
                </a:lnTo>
                <a:lnTo>
                  <a:pt x="19468" y="8930"/>
                </a:lnTo>
                <a:close/>
                <a:moveTo>
                  <a:pt x="28016" y="8930"/>
                </a:moveTo>
                <a:lnTo>
                  <a:pt x="28016" y="9370"/>
                </a:lnTo>
                <a:lnTo>
                  <a:pt x="24885" y="9370"/>
                </a:lnTo>
                <a:lnTo>
                  <a:pt x="24885" y="8930"/>
                </a:lnTo>
                <a:close/>
                <a:moveTo>
                  <a:pt x="33434" y="8930"/>
                </a:moveTo>
                <a:lnTo>
                  <a:pt x="33434" y="9370"/>
                </a:lnTo>
                <a:lnTo>
                  <a:pt x="30314" y="9370"/>
                </a:lnTo>
                <a:lnTo>
                  <a:pt x="30314" y="8930"/>
                </a:lnTo>
                <a:close/>
                <a:moveTo>
                  <a:pt x="38863" y="8930"/>
                </a:moveTo>
                <a:lnTo>
                  <a:pt x="38863" y="9370"/>
                </a:lnTo>
                <a:lnTo>
                  <a:pt x="35732" y="9370"/>
                </a:lnTo>
                <a:lnTo>
                  <a:pt x="35732" y="8930"/>
                </a:lnTo>
                <a:close/>
                <a:moveTo>
                  <a:pt x="44280" y="8930"/>
                </a:moveTo>
                <a:lnTo>
                  <a:pt x="44280" y="9370"/>
                </a:lnTo>
                <a:lnTo>
                  <a:pt x="41161" y="9370"/>
                </a:lnTo>
                <a:lnTo>
                  <a:pt x="41161" y="8930"/>
                </a:lnTo>
                <a:close/>
                <a:moveTo>
                  <a:pt x="9074" y="11454"/>
                </a:moveTo>
                <a:lnTo>
                  <a:pt x="9074" y="11906"/>
                </a:lnTo>
                <a:lnTo>
                  <a:pt x="5942" y="11906"/>
                </a:lnTo>
                <a:lnTo>
                  <a:pt x="5942" y="11454"/>
                </a:lnTo>
                <a:close/>
                <a:moveTo>
                  <a:pt x="14491" y="11454"/>
                </a:moveTo>
                <a:lnTo>
                  <a:pt x="14491" y="11906"/>
                </a:lnTo>
                <a:lnTo>
                  <a:pt x="11371" y="11906"/>
                </a:lnTo>
                <a:lnTo>
                  <a:pt x="11371" y="11454"/>
                </a:lnTo>
                <a:close/>
                <a:moveTo>
                  <a:pt x="19920" y="11454"/>
                </a:moveTo>
                <a:lnTo>
                  <a:pt x="19920" y="11906"/>
                </a:lnTo>
                <a:lnTo>
                  <a:pt x="16789" y="11906"/>
                </a:lnTo>
                <a:lnTo>
                  <a:pt x="16789" y="11454"/>
                </a:lnTo>
                <a:close/>
                <a:moveTo>
                  <a:pt x="25337" y="11454"/>
                </a:moveTo>
                <a:lnTo>
                  <a:pt x="25337" y="11906"/>
                </a:lnTo>
                <a:lnTo>
                  <a:pt x="22206" y="11906"/>
                </a:lnTo>
                <a:lnTo>
                  <a:pt x="22206" y="11454"/>
                </a:lnTo>
                <a:close/>
                <a:moveTo>
                  <a:pt x="30755" y="11454"/>
                </a:moveTo>
                <a:lnTo>
                  <a:pt x="30755" y="11906"/>
                </a:lnTo>
                <a:lnTo>
                  <a:pt x="27635" y="11906"/>
                </a:lnTo>
                <a:lnTo>
                  <a:pt x="27635" y="11454"/>
                </a:lnTo>
                <a:close/>
                <a:moveTo>
                  <a:pt x="36184" y="11454"/>
                </a:moveTo>
                <a:lnTo>
                  <a:pt x="36184" y="11906"/>
                </a:lnTo>
                <a:lnTo>
                  <a:pt x="33053" y="11906"/>
                </a:lnTo>
                <a:lnTo>
                  <a:pt x="33053" y="11454"/>
                </a:lnTo>
                <a:close/>
                <a:moveTo>
                  <a:pt x="41601" y="11454"/>
                </a:moveTo>
                <a:lnTo>
                  <a:pt x="41601" y="11906"/>
                </a:lnTo>
                <a:lnTo>
                  <a:pt x="38482" y="11906"/>
                </a:lnTo>
                <a:lnTo>
                  <a:pt x="38482" y="11454"/>
                </a:lnTo>
                <a:close/>
                <a:moveTo>
                  <a:pt x="11752" y="13990"/>
                </a:moveTo>
                <a:lnTo>
                  <a:pt x="11752" y="14430"/>
                </a:lnTo>
                <a:lnTo>
                  <a:pt x="8621" y="14430"/>
                </a:lnTo>
                <a:lnTo>
                  <a:pt x="8621" y="13990"/>
                </a:lnTo>
                <a:close/>
                <a:moveTo>
                  <a:pt x="17170" y="13990"/>
                </a:moveTo>
                <a:lnTo>
                  <a:pt x="17170" y="14430"/>
                </a:lnTo>
                <a:lnTo>
                  <a:pt x="14050" y="14430"/>
                </a:lnTo>
                <a:lnTo>
                  <a:pt x="14050" y="13990"/>
                </a:lnTo>
                <a:close/>
                <a:moveTo>
                  <a:pt x="22599" y="13990"/>
                </a:moveTo>
                <a:lnTo>
                  <a:pt x="22599" y="14430"/>
                </a:lnTo>
                <a:lnTo>
                  <a:pt x="19468" y="14430"/>
                </a:lnTo>
                <a:lnTo>
                  <a:pt x="19468" y="13990"/>
                </a:lnTo>
                <a:close/>
                <a:moveTo>
                  <a:pt x="28016" y="13990"/>
                </a:moveTo>
                <a:lnTo>
                  <a:pt x="28016" y="14430"/>
                </a:lnTo>
                <a:lnTo>
                  <a:pt x="24885" y="14430"/>
                </a:lnTo>
                <a:lnTo>
                  <a:pt x="24885" y="13990"/>
                </a:lnTo>
                <a:close/>
                <a:moveTo>
                  <a:pt x="33434" y="13990"/>
                </a:moveTo>
                <a:lnTo>
                  <a:pt x="33434" y="14430"/>
                </a:lnTo>
                <a:lnTo>
                  <a:pt x="30314" y="14430"/>
                </a:lnTo>
                <a:lnTo>
                  <a:pt x="30314" y="13990"/>
                </a:lnTo>
                <a:close/>
                <a:moveTo>
                  <a:pt x="38863" y="13990"/>
                </a:moveTo>
                <a:lnTo>
                  <a:pt x="38863" y="14430"/>
                </a:lnTo>
                <a:lnTo>
                  <a:pt x="35732" y="14430"/>
                </a:lnTo>
                <a:lnTo>
                  <a:pt x="35732" y="13990"/>
                </a:lnTo>
                <a:close/>
                <a:moveTo>
                  <a:pt x="44280" y="13990"/>
                </a:moveTo>
                <a:lnTo>
                  <a:pt x="44280" y="14430"/>
                </a:lnTo>
                <a:lnTo>
                  <a:pt x="41161" y="14430"/>
                </a:lnTo>
                <a:lnTo>
                  <a:pt x="41161" y="13990"/>
                </a:lnTo>
                <a:close/>
                <a:moveTo>
                  <a:pt x="9074" y="16514"/>
                </a:moveTo>
                <a:lnTo>
                  <a:pt x="9074" y="16966"/>
                </a:lnTo>
                <a:lnTo>
                  <a:pt x="5942" y="16966"/>
                </a:lnTo>
                <a:lnTo>
                  <a:pt x="5942" y="16514"/>
                </a:lnTo>
                <a:close/>
                <a:moveTo>
                  <a:pt x="14491" y="16514"/>
                </a:moveTo>
                <a:lnTo>
                  <a:pt x="14491" y="16966"/>
                </a:lnTo>
                <a:lnTo>
                  <a:pt x="11371" y="16966"/>
                </a:lnTo>
                <a:lnTo>
                  <a:pt x="11371" y="16514"/>
                </a:lnTo>
                <a:close/>
                <a:moveTo>
                  <a:pt x="19920" y="16514"/>
                </a:moveTo>
                <a:lnTo>
                  <a:pt x="19920" y="16966"/>
                </a:lnTo>
                <a:lnTo>
                  <a:pt x="16789" y="16966"/>
                </a:lnTo>
                <a:lnTo>
                  <a:pt x="16789" y="16514"/>
                </a:lnTo>
                <a:close/>
                <a:moveTo>
                  <a:pt x="25337" y="16514"/>
                </a:moveTo>
                <a:lnTo>
                  <a:pt x="25337" y="16966"/>
                </a:lnTo>
                <a:lnTo>
                  <a:pt x="22206" y="16966"/>
                </a:lnTo>
                <a:lnTo>
                  <a:pt x="22206" y="16514"/>
                </a:lnTo>
                <a:close/>
                <a:moveTo>
                  <a:pt x="30755" y="16514"/>
                </a:moveTo>
                <a:lnTo>
                  <a:pt x="30755" y="16966"/>
                </a:lnTo>
                <a:lnTo>
                  <a:pt x="27635" y="16966"/>
                </a:lnTo>
                <a:lnTo>
                  <a:pt x="27635" y="16514"/>
                </a:lnTo>
                <a:close/>
                <a:moveTo>
                  <a:pt x="36184" y="16514"/>
                </a:moveTo>
                <a:lnTo>
                  <a:pt x="36184" y="16966"/>
                </a:lnTo>
                <a:lnTo>
                  <a:pt x="33053" y="16966"/>
                </a:lnTo>
                <a:lnTo>
                  <a:pt x="33053" y="16514"/>
                </a:lnTo>
                <a:close/>
                <a:moveTo>
                  <a:pt x="41601" y="16514"/>
                </a:moveTo>
                <a:lnTo>
                  <a:pt x="41601" y="16966"/>
                </a:lnTo>
                <a:lnTo>
                  <a:pt x="38482" y="16966"/>
                </a:lnTo>
                <a:lnTo>
                  <a:pt x="38482" y="16514"/>
                </a:lnTo>
                <a:close/>
                <a:moveTo>
                  <a:pt x="11752" y="19050"/>
                </a:moveTo>
                <a:lnTo>
                  <a:pt x="11752" y="19491"/>
                </a:lnTo>
                <a:lnTo>
                  <a:pt x="8621" y="19491"/>
                </a:lnTo>
                <a:lnTo>
                  <a:pt x="8621" y="19050"/>
                </a:lnTo>
                <a:close/>
                <a:moveTo>
                  <a:pt x="17170" y="19050"/>
                </a:moveTo>
                <a:lnTo>
                  <a:pt x="17170" y="19491"/>
                </a:lnTo>
                <a:lnTo>
                  <a:pt x="14050" y="19491"/>
                </a:lnTo>
                <a:lnTo>
                  <a:pt x="14050" y="19050"/>
                </a:lnTo>
                <a:close/>
                <a:moveTo>
                  <a:pt x="22599" y="19050"/>
                </a:moveTo>
                <a:lnTo>
                  <a:pt x="22599" y="19491"/>
                </a:lnTo>
                <a:lnTo>
                  <a:pt x="19468" y="19491"/>
                </a:lnTo>
                <a:lnTo>
                  <a:pt x="19468" y="19050"/>
                </a:lnTo>
                <a:close/>
                <a:moveTo>
                  <a:pt x="28016" y="19050"/>
                </a:moveTo>
                <a:lnTo>
                  <a:pt x="28016" y="19491"/>
                </a:lnTo>
                <a:lnTo>
                  <a:pt x="24885" y="19491"/>
                </a:lnTo>
                <a:lnTo>
                  <a:pt x="24885" y="19050"/>
                </a:lnTo>
                <a:close/>
                <a:moveTo>
                  <a:pt x="33434" y="19050"/>
                </a:moveTo>
                <a:lnTo>
                  <a:pt x="33434" y="19491"/>
                </a:lnTo>
                <a:lnTo>
                  <a:pt x="30314" y="19491"/>
                </a:lnTo>
                <a:lnTo>
                  <a:pt x="30314" y="19050"/>
                </a:lnTo>
                <a:close/>
                <a:moveTo>
                  <a:pt x="38863" y="19050"/>
                </a:moveTo>
                <a:lnTo>
                  <a:pt x="38863" y="19491"/>
                </a:lnTo>
                <a:lnTo>
                  <a:pt x="35732" y="19491"/>
                </a:lnTo>
                <a:lnTo>
                  <a:pt x="35732" y="19050"/>
                </a:lnTo>
                <a:close/>
                <a:moveTo>
                  <a:pt x="9074" y="21574"/>
                </a:moveTo>
                <a:lnTo>
                  <a:pt x="9074" y="22027"/>
                </a:lnTo>
                <a:lnTo>
                  <a:pt x="5942" y="22027"/>
                </a:lnTo>
                <a:lnTo>
                  <a:pt x="5942" y="21574"/>
                </a:lnTo>
                <a:close/>
                <a:moveTo>
                  <a:pt x="14491" y="21574"/>
                </a:moveTo>
                <a:lnTo>
                  <a:pt x="14491" y="22027"/>
                </a:lnTo>
                <a:lnTo>
                  <a:pt x="11371" y="22027"/>
                </a:lnTo>
                <a:lnTo>
                  <a:pt x="11371" y="21574"/>
                </a:lnTo>
                <a:close/>
                <a:moveTo>
                  <a:pt x="19920" y="21574"/>
                </a:moveTo>
                <a:lnTo>
                  <a:pt x="19920" y="22027"/>
                </a:lnTo>
                <a:lnTo>
                  <a:pt x="16789" y="22027"/>
                </a:lnTo>
                <a:lnTo>
                  <a:pt x="16789" y="21574"/>
                </a:lnTo>
                <a:close/>
                <a:moveTo>
                  <a:pt x="25337" y="21574"/>
                </a:moveTo>
                <a:lnTo>
                  <a:pt x="25337" y="22027"/>
                </a:lnTo>
                <a:lnTo>
                  <a:pt x="22206" y="22027"/>
                </a:lnTo>
                <a:lnTo>
                  <a:pt x="22206" y="21574"/>
                </a:lnTo>
                <a:close/>
                <a:moveTo>
                  <a:pt x="30755" y="21574"/>
                </a:moveTo>
                <a:lnTo>
                  <a:pt x="30755" y="22027"/>
                </a:lnTo>
                <a:lnTo>
                  <a:pt x="27635" y="22027"/>
                </a:lnTo>
                <a:lnTo>
                  <a:pt x="27635" y="21574"/>
                </a:lnTo>
                <a:close/>
                <a:moveTo>
                  <a:pt x="36184" y="21574"/>
                </a:moveTo>
                <a:lnTo>
                  <a:pt x="36184" y="22027"/>
                </a:lnTo>
                <a:lnTo>
                  <a:pt x="33053" y="22027"/>
                </a:lnTo>
                <a:lnTo>
                  <a:pt x="33053" y="21574"/>
                </a:lnTo>
                <a:close/>
                <a:moveTo>
                  <a:pt x="41601" y="21574"/>
                </a:moveTo>
                <a:lnTo>
                  <a:pt x="41601" y="22027"/>
                </a:lnTo>
                <a:lnTo>
                  <a:pt x="38482" y="22027"/>
                </a:lnTo>
                <a:lnTo>
                  <a:pt x="38482" y="21574"/>
                </a:lnTo>
                <a:close/>
                <a:moveTo>
                  <a:pt x="11752" y="24110"/>
                </a:moveTo>
                <a:lnTo>
                  <a:pt x="11752" y="24551"/>
                </a:lnTo>
                <a:lnTo>
                  <a:pt x="8621" y="24551"/>
                </a:lnTo>
                <a:lnTo>
                  <a:pt x="8621" y="24110"/>
                </a:lnTo>
                <a:close/>
                <a:moveTo>
                  <a:pt x="17170" y="24110"/>
                </a:moveTo>
                <a:lnTo>
                  <a:pt x="17170" y="24551"/>
                </a:lnTo>
                <a:lnTo>
                  <a:pt x="14050" y="24551"/>
                </a:lnTo>
                <a:lnTo>
                  <a:pt x="14050" y="24110"/>
                </a:lnTo>
                <a:close/>
                <a:moveTo>
                  <a:pt x="22599" y="24110"/>
                </a:moveTo>
                <a:lnTo>
                  <a:pt x="22599" y="24551"/>
                </a:lnTo>
                <a:lnTo>
                  <a:pt x="19468" y="24551"/>
                </a:lnTo>
                <a:lnTo>
                  <a:pt x="19468" y="24110"/>
                </a:lnTo>
                <a:close/>
                <a:moveTo>
                  <a:pt x="28016" y="24110"/>
                </a:moveTo>
                <a:lnTo>
                  <a:pt x="28016" y="24551"/>
                </a:lnTo>
                <a:lnTo>
                  <a:pt x="24885" y="24551"/>
                </a:lnTo>
                <a:lnTo>
                  <a:pt x="24885" y="24110"/>
                </a:lnTo>
                <a:close/>
                <a:moveTo>
                  <a:pt x="33434" y="24110"/>
                </a:moveTo>
                <a:lnTo>
                  <a:pt x="33434" y="24551"/>
                </a:lnTo>
                <a:lnTo>
                  <a:pt x="30314" y="24551"/>
                </a:lnTo>
                <a:lnTo>
                  <a:pt x="30314" y="24110"/>
                </a:lnTo>
                <a:close/>
                <a:moveTo>
                  <a:pt x="38863" y="24110"/>
                </a:moveTo>
                <a:lnTo>
                  <a:pt x="38863" y="24551"/>
                </a:lnTo>
                <a:lnTo>
                  <a:pt x="35732" y="24551"/>
                </a:lnTo>
                <a:lnTo>
                  <a:pt x="35732" y="24110"/>
                </a:lnTo>
                <a:close/>
                <a:moveTo>
                  <a:pt x="1" y="0"/>
                </a:moveTo>
                <a:lnTo>
                  <a:pt x="1596" y="6394"/>
                </a:lnTo>
                <a:lnTo>
                  <a:pt x="3656" y="6394"/>
                </a:lnTo>
                <a:lnTo>
                  <a:pt x="3656" y="6846"/>
                </a:lnTo>
                <a:lnTo>
                  <a:pt x="1704" y="6846"/>
                </a:lnTo>
                <a:lnTo>
                  <a:pt x="2847" y="11454"/>
                </a:lnTo>
                <a:lnTo>
                  <a:pt x="3656" y="11454"/>
                </a:lnTo>
                <a:lnTo>
                  <a:pt x="3656" y="11906"/>
                </a:lnTo>
                <a:lnTo>
                  <a:pt x="2954" y="11906"/>
                </a:lnTo>
                <a:lnTo>
                  <a:pt x="3478" y="13990"/>
                </a:lnTo>
                <a:lnTo>
                  <a:pt x="6335" y="13990"/>
                </a:lnTo>
                <a:lnTo>
                  <a:pt x="6335" y="14430"/>
                </a:lnTo>
                <a:lnTo>
                  <a:pt x="3585" y="14430"/>
                </a:lnTo>
                <a:lnTo>
                  <a:pt x="4728" y="19050"/>
                </a:lnTo>
                <a:lnTo>
                  <a:pt x="6335" y="19050"/>
                </a:lnTo>
                <a:lnTo>
                  <a:pt x="6335" y="19491"/>
                </a:lnTo>
                <a:lnTo>
                  <a:pt x="4847" y="19491"/>
                </a:lnTo>
                <a:lnTo>
                  <a:pt x="5990" y="24110"/>
                </a:lnTo>
                <a:lnTo>
                  <a:pt x="6335" y="24110"/>
                </a:lnTo>
                <a:lnTo>
                  <a:pt x="6335" y="24551"/>
                </a:lnTo>
                <a:lnTo>
                  <a:pt x="6097" y="24551"/>
                </a:ln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2173" y="24551"/>
                </a:lnTo>
                <a:lnTo>
                  <a:pt x="41161" y="24551"/>
                </a:lnTo>
                <a:lnTo>
                  <a:pt x="41161" y="24110"/>
                </a:lnTo>
                <a:lnTo>
                  <a:pt x="42268" y="24110"/>
                </a:lnTo>
                <a:lnTo>
                  <a:pt x="43268" y="19491"/>
                </a:lnTo>
                <a:lnTo>
                  <a:pt x="41161" y="19491"/>
                </a:lnTo>
                <a:lnTo>
                  <a:pt x="41161" y="19050"/>
                </a:lnTo>
                <a:lnTo>
                  <a:pt x="43364" y="19050"/>
                </a:lnTo>
                <a:lnTo>
                  <a:pt x="43840" y="16871"/>
                </a:lnTo>
                <a:lnTo>
                  <a:pt x="43840" y="16514"/>
                </a:lnTo>
                <a:lnTo>
                  <a:pt x="43911" y="16514"/>
                </a:lnTo>
                <a:lnTo>
                  <a:pt x="44911" y="11906"/>
                </a:lnTo>
                <a:lnTo>
                  <a:pt x="43840" y="11906"/>
                </a:lnTo>
                <a:lnTo>
                  <a:pt x="43840" y="11454"/>
                </a:lnTo>
                <a:lnTo>
                  <a:pt x="45007" y="11454"/>
                </a:lnTo>
                <a:lnTo>
                  <a:pt x="46007" y="6846"/>
                </a:lnTo>
                <a:lnTo>
                  <a:pt x="43840" y="6846"/>
                </a:lnTo>
                <a:lnTo>
                  <a:pt x="43840" y="6394"/>
                </a:lnTo>
                <a:lnTo>
                  <a:pt x="46102" y="6394"/>
                </a:lnTo>
                <a:lnTo>
                  <a:pt x="474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7"/>
          <p:cNvSpPr/>
          <p:nvPr/>
        </p:nvSpPr>
        <p:spPr>
          <a:xfrm>
            <a:off x="6544256" y="1490675"/>
            <a:ext cx="1160300" cy="439075"/>
          </a:xfrm>
          <a:custGeom>
            <a:avLst/>
            <a:gdLst/>
            <a:ahLst/>
            <a:cxnLst/>
            <a:rect l="l" t="t" r="r" b="b"/>
            <a:pathLst>
              <a:path w="46412" h="17563" extrusionOk="0">
                <a:moveTo>
                  <a:pt x="23206" y="1"/>
                </a:moveTo>
                <a:cubicBezTo>
                  <a:pt x="11764" y="1"/>
                  <a:pt x="2180" y="7549"/>
                  <a:pt x="1" y="17562"/>
                </a:cubicBezTo>
                <a:lnTo>
                  <a:pt x="3061" y="17562"/>
                </a:lnTo>
                <a:cubicBezTo>
                  <a:pt x="5204" y="9204"/>
                  <a:pt x="13419" y="2977"/>
                  <a:pt x="23206" y="2977"/>
                </a:cubicBezTo>
                <a:cubicBezTo>
                  <a:pt x="32993" y="2977"/>
                  <a:pt x="41208" y="9204"/>
                  <a:pt x="43351" y="17562"/>
                </a:cubicBezTo>
                <a:lnTo>
                  <a:pt x="46411" y="17562"/>
                </a:lnTo>
                <a:cubicBezTo>
                  <a:pt x="44232" y="7549"/>
                  <a:pt x="34648" y="1"/>
                  <a:pt x="23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7"/>
          <p:cNvSpPr/>
          <p:nvPr/>
        </p:nvSpPr>
        <p:spPr>
          <a:xfrm>
            <a:off x="6530856" y="1996700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1" y="0"/>
                </a:move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74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7"/>
          <p:cNvSpPr/>
          <p:nvPr/>
        </p:nvSpPr>
        <p:spPr>
          <a:xfrm>
            <a:off x="6476981" y="1924075"/>
            <a:ext cx="1294850" cy="92875"/>
          </a:xfrm>
          <a:custGeom>
            <a:avLst/>
            <a:gdLst/>
            <a:ahLst/>
            <a:cxnLst/>
            <a:rect l="l" t="t" r="r" b="b"/>
            <a:pathLst>
              <a:path w="51794" h="3715" extrusionOk="0">
                <a:moveTo>
                  <a:pt x="1858" y="0"/>
                </a:moveTo>
                <a:cubicBezTo>
                  <a:pt x="834" y="0"/>
                  <a:pt x="1" y="833"/>
                  <a:pt x="1" y="1857"/>
                </a:cubicBezTo>
                <a:cubicBezTo>
                  <a:pt x="1" y="2881"/>
                  <a:pt x="834" y="3715"/>
                  <a:pt x="1858" y="3715"/>
                </a:cubicBezTo>
                <a:lnTo>
                  <a:pt x="49936" y="3715"/>
                </a:lnTo>
                <a:cubicBezTo>
                  <a:pt x="50960" y="3715"/>
                  <a:pt x="51793" y="2881"/>
                  <a:pt x="51793" y="1857"/>
                </a:cubicBezTo>
                <a:cubicBezTo>
                  <a:pt x="51793" y="833"/>
                  <a:pt x="50960" y="0"/>
                  <a:pt x="499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7"/>
          <p:cNvSpPr/>
          <p:nvPr/>
        </p:nvSpPr>
        <p:spPr>
          <a:xfrm>
            <a:off x="6530856" y="1996700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6335" y="3870"/>
                </a:moveTo>
                <a:lnTo>
                  <a:pt x="6335" y="4310"/>
                </a:lnTo>
                <a:lnTo>
                  <a:pt x="3204" y="4310"/>
                </a:lnTo>
                <a:lnTo>
                  <a:pt x="3204" y="3870"/>
                </a:lnTo>
                <a:close/>
                <a:moveTo>
                  <a:pt x="11752" y="3870"/>
                </a:moveTo>
                <a:lnTo>
                  <a:pt x="11752" y="4310"/>
                </a:lnTo>
                <a:lnTo>
                  <a:pt x="8621" y="4310"/>
                </a:lnTo>
                <a:lnTo>
                  <a:pt x="8621" y="3870"/>
                </a:lnTo>
                <a:close/>
                <a:moveTo>
                  <a:pt x="17170" y="3870"/>
                </a:moveTo>
                <a:lnTo>
                  <a:pt x="17170" y="4310"/>
                </a:lnTo>
                <a:lnTo>
                  <a:pt x="14050" y="4310"/>
                </a:lnTo>
                <a:lnTo>
                  <a:pt x="14050" y="3870"/>
                </a:lnTo>
                <a:close/>
                <a:moveTo>
                  <a:pt x="22599" y="3870"/>
                </a:moveTo>
                <a:lnTo>
                  <a:pt x="22599" y="4310"/>
                </a:lnTo>
                <a:lnTo>
                  <a:pt x="19468" y="4310"/>
                </a:lnTo>
                <a:lnTo>
                  <a:pt x="19468" y="3870"/>
                </a:lnTo>
                <a:close/>
                <a:moveTo>
                  <a:pt x="28016" y="3870"/>
                </a:moveTo>
                <a:lnTo>
                  <a:pt x="28016" y="4310"/>
                </a:lnTo>
                <a:lnTo>
                  <a:pt x="24885" y="4310"/>
                </a:lnTo>
                <a:lnTo>
                  <a:pt x="24885" y="3870"/>
                </a:lnTo>
                <a:close/>
                <a:moveTo>
                  <a:pt x="33434" y="3870"/>
                </a:moveTo>
                <a:lnTo>
                  <a:pt x="33434" y="4310"/>
                </a:lnTo>
                <a:lnTo>
                  <a:pt x="30314" y="4310"/>
                </a:lnTo>
                <a:lnTo>
                  <a:pt x="30314" y="3870"/>
                </a:lnTo>
                <a:close/>
                <a:moveTo>
                  <a:pt x="38863" y="3870"/>
                </a:moveTo>
                <a:lnTo>
                  <a:pt x="38863" y="4310"/>
                </a:lnTo>
                <a:lnTo>
                  <a:pt x="35732" y="4310"/>
                </a:lnTo>
                <a:lnTo>
                  <a:pt x="35732" y="3870"/>
                </a:lnTo>
                <a:close/>
                <a:moveTo>
                  <a:pt x="44280" y="3870"/>
                </a:moveTo>
                <a:lnTo>
                  <a:pt x="44280" y="4310"/>
                </a:lnTo>
                <a:lnTo>
                  <a:pt x="41161" y="4310"/>
                </a:lnTo>
                <a:lnTo>
                  <a:pt x="41161" y="3870"/>
                </a:lnTo>
                <a:close/>
                <a:moveTo>
                  <a:pt x="9074" y="6394"/>
                </a:moveTo>
                <a:lnTo>
                  <a:pt x="9074" y="6846"/>
                </a:lnTo>
                <a:lnTo>
                  <a:pt x="5942" y="6846"/>
                </a:lnTo>
                <a:lnTo>
                  <a:pt x="5942" y="6394"/>
                </a:lnTo>
                <a:close/>
                <a:moveTo>
                  <a:pt x="14491" y="6394"/>
                </a:moveTo>
                <a:lnTo>
                  <a:pt x="14491" y="6846"/>
                </a:lnTo>
                <a:lnTo>
                  <a:pt x="11371" y="6846"/>
                </a:lnTo>
                <a:lnTo>
                  <a:pt x="11371" y="6394"/>
                </a:lnTo>
                <a:close/>
                <a:moveTo>
                  <a:pt x="19920" y="6394"/>
                </a:moveTo>
                <a:lnTo>
                  <a:pt x="19920" y="6846"/>
                </a:lnTo>
                <a:lnTo>
                  <a:pt x="16789" y="6846"/>
                </a:lnTo>
                <a:lnTo>
                  <a:pt x="16789" y="6394"/>
                </a:lnTo>
                <a:close/>
                <a:moveTo>
                  <a:pt x="25337" y="6394"/>
                </a:moveTo>
                <a:lnTo>
                  <a:pt x="25337" y="6846"/>
                </a:lnTo>
                <a:lnTo>
                  <a:pt x="22206" y="6846"/>
                </a:lnTo>
                <a:lnTo>
                  <a:pt x="22206" y="6394"/>
                </a:lnTo>
                <a:close/>
                <a:moveTo>
                  <a:pt x="30755" y="6394"/>
                </a:moveTo>
                <a:lnTo>
                  <a:pt x="30755" y="6846"/>
                </a:lnTo>
                <a:lnTo>
                  <a:pt x="27635" y="6846"/>
                </a:lnTo>
                <a:lnTo>
                  <a:pt x="27635" y="6394"/>
                </a:lnTo>
                <a:close/>
                <a:moveTo>
                  <a:pt x="36184" y="6394"/>
                </a:moveTo>
                <a:lnTo>
                  <a:pt x="36184" y="6846"/>
                </a:lnTo>
                <a:lnTo>
                  <a:pt x="33053" y="6846"/>
                </a:lnTo>
                <a:lnTo>
                  <a:pt x="33053" y="6394"/>
                </a:lnTo>
                <a:close/>
                <a:moveTo>
                  <a:pt x="41601" y="6394"/>
                </a:moveTo>
                <a:lnTo>
                  <a:pt x="41601" y="6846"/>
                </a:lnTo>
                <a:lnTo>
                  <a:pt x="38482" y="6846"/>
                </a:lnTo>
                <a:lnTo>
                  <a:pt x="38482" y="6394"/>
                </a:lnTo>
                <a:close/>
                <a:moveTo>
                  <a:pt x="6335" y="8930"/>
                </a:moveTo>
                <a:lnTo>
                  <a:pt x="6335" y="9370"/>
                </a:lnTo>
                <a:lnTo>
                  <a:pt x="3204" y="9370"/>
                </a:lnTo>
                <a:lnTo>
                  <a:pt x="3204" y="8930"/>
                </a:lnTo>
                <a:close/>
                <a:moveTo>
                  <a:pt x="11752" y="8930"/>
                </a:moveTo>
                <a:lnTo>
                  <a:pt x="11752" y="9370"/>
                </a:lnTo>
                <a:lnTo>
                  <a:pt x="8621" y="9370"/>
                </a:lnTo>
                <a:lnTo>
                  <a:pt x="8621" y="8930"/>
                </a:lnTo>
                <a:close/>
                <a:moveTo>
                  <a:pt x="17170" y="8930"/>
                </a:moveTo>
                <a:lnTo>
                  <a:pt x="17170" y="9370"/>
                </a:lnTo>
                <a:lnTo>
                  <a:pt x="14050" y="9370"/>
                </a:lnTo>
                <a:lnTo>
                  <a:pt x="14050" y="8930"/>
                </a:lnTo>
                <a:close/>
                <a:moveTo>
                  <a:pt x="22599" y="8930"/>
                </a:moveTo>
                <a:lnTo>
                  <a:pt x="22599" y="9370"/>
                </a:lnTo>
                <a:lnTo>
                  <a:pt x="19468" y="9370"/>
                </a:lnTo>
                <a:lnTo>
                  <a:pt x="19468" y="8930"/>
                </a:lnTo>
                <a:close/>
                <a:moveTo>
                  <a:pt x="28016" y="8930"/>
                </a:moveTo>
                <a:lnTo>
                  <a:pt x="28016" y="9370"/>
                </a:lnTo>
                <a:lnTo>
                  <a:pt x="24885" y="9370"/>
                </a:lnTo>
                <a:lnTo>
                  <a:pt x="24885" y="8930"/>
                </a:lnTo>
                <a:close/>
                <a:moveTo>
                  <a:pt x="33434" y="8930"/>
                </a:moveTo>
                <a:lnTo>
                  <a:pt x="33434" y="9370"/>
                </a:lnTo>
                <a:lnTo>
                  <a:pt x="30314" y="9370"/>
                </a:lnTo>
                <a:lnTo>
                  <a:pt x="30314" y="8930"/>
                </a:lnTo>
                <a:close/>
                <a:moveTo>
                  <a:pt x="38863" y="8930"/>
                </a:moveTo>
                <a:lnTo>
                  <a:pt x="38863" y="9370"/>
                </a:lnTo>
                <a:lnTo>
                  <a:pt x="35732" y="9370"/>
                </a:lnTo>
                <a:lnTo>
                  <a:pt x="35732" y="8930"/>
                </a:lnTo>
                <a:close/>
                <a:moveTo>
                  <a:pt x="44280" y="8930"/>
                </a:moveTo>
                <a:lnTo>
                  <a:pt x="44280" y="9370"/>
                </a:lnTo>
                <a:lnTo>
                  <a:pt x="41161" y="9370"/>
                </a:lnTo>
                <a:lnTo>
                  <a:pt x="41161" y="8930"/>
                </a:lnTo>
                <a:close/>
                <a:moveTo>
                  <a:pt x="9074" y="11454"/>
                </a:moveTo>
                <a:lnTo>
                  <a:pt x="9074" y="11906"/>
                </a:lnTo>
                <a:lnTo>
                  <a:pt x="5942" y="11906"/>
                </a:lnTo>
                <a:lnTo>
                  <a:pt x="5942" y="11454"/>
                </a:lnTo>
                <a:close/>
                <a:moveTo>
                  <a:pt x="14491" y="11454"/>
                </a:moveTo>
                <a:lnTo>
                  <a:pt x="14491" y="11906"/>
                </a:lnTo>
                <a:lnTo>
                  <a:pt x="11371" y="11906"/>
                </a:lnTo>
                <a:lnTo>
                  <a:pt x="11371" y="11454"/>
                </a:lnTo>
                <a:close/>
                <a:moveTo>
                  <a:pt x="19920" y="11454"/>
                </a:moveTo>
                <a:lnTo>
                  <a:pt x="19920" y="11906"/>
                </a:lnTo>
                <a:lnTo>
                  <a:pt x="16789" y="11906"/>
                </a:lnTo>
                <a:lnTo>
                  <a:pt x="16789" y="11454"/>
                </a:lnTo>
                <a:close/>
                <a:moveTo>
                  <a:pt x="25337" y="11454"/>
                </a:moveTo>
                <a:lnTo>
                  <a:pt x="25337" y="11906"/>
                </a:lnTo>
                <a:lnTo>
                  <a:pt x="22206" y="11906"/>
                </a:lnTo>
                <a:lnTo>
                  <a:pt x="22206" y="11454"/>
                </a:lnTo>
                <a:close/>
                <a:moveTo>
                  <a:pt x="30755" y="11454"/>
                </a:moveTo>
                <a:lnTo>
                  <a:pt x="30755" y="11906"/>
                </a:lnTo>
                <a:lnTo>
                  <a:pt x="27635" y="11906"/>
                </a:lnTo>
                <a:lnTo>
                  <a:pt x="27635" y="11454"/>
                </a:lnTo>
                <a:close/>
                <a:moveTo>
                  <a:pt x="36184" y="11454"/>
                </a:moveTo>
                <a:lnTo>
                  <a:pt x="36184" y="11906"/>
                </a:lnTo>
                <a:lnTo>
                  <a:pt x="33053" y="11906"/>
                </a:lnTo>
                <a:lnTo>
                  <a:pt x="33053" y="11454"/>
                </a:lnTo>
                <a:close/>
                <a:moveTo>
                  <a:pt x="41601" y="11454"/>
                </a:moveTo>
                <a:lnTo>
                  <a:pt x="41601" y="11906"/>
                </a:lnTo>
                <a:lnTo>
                  <a:pt x="38482" y="11906"/>
                </a:lnTo>
                <a:lnTo>
                  <a:pt x="38482" y="11454"/>
                </a:lnTo>
                <a:close/>
                <a:moveTo>
                  <a:pt x="11752" y="13990"/>
                </a:moveTo>
                <a:lnTo>
                  <a:pt x="11752" y="14430"/>
                </a:lnTo>
                <a:lnTo>
                  <a:pt x="8621" y="14430"/>
                </a:lnTo>
                <a:lnTo>
                  <a:pt x="8621" y="13990"/>
                </a:lnTo>
                <a:close/>
                <a:moveTo>
                  <a:pt x="17170" y="13990"/>
                </a:moveTo>
                <a:lnTo>
                  <a:pt x="17170" y="14430"/>
                </a:lnTo>
                <a:lnTo>
                  <a:pt x="14050" y="14430"/>
                </a:lnTo>
                <a:lnTo>
                  <a:pt x="14050" y="13990"/>
                </a:lnTo>
                <a:close/>
                <a:moveTo>
                  <a:pt x="22599" y="13990"/>
                </a:moveTo>
                <a:lnTo>
                  <a:pt x="22599" y="14430"/>
                </a:lnTo>
                <a:lnTo>
                  <a:pt x="19468" y="14430"/>
                </a:lnTo>
                <a:lnTo>
                  <a:pt x="19468" y="13990"/>
                </a:lnTo>
                <a:close/>
                <a:moveTo>
                  <a:pt x="28016" y="13990"/>
                </a:moveTo>
                <a:lnTo>
                  <a:pt x="28016" y="14430"/>
                </a:lnTo>
                <a:lnTo>
                  <a:pt x="24885" y="14430"/>
                </a:lnTo>
                <a:lnTo>
                  <a:pt x="24885" y="13990"/>
                </a:lnTo>
                <a:close/>
                <a:moveTo>
                  <a:pt x="33434" y="13990"/>
                </a:moveTo>
                <a:lnTo>
                  <a:pt x="33434" y="14430"/>
                </a:lnTo>
                <a:lnTo>
                  <a:pt x="30314" y="14430"/>
                </a:lnTo>
                <a:lnTo>
                  <a:pt x="30314" y="13990"/>
                </a:lnTo>
                <a:close/>
                <a:moveTo>
                  <a:pt x="38863" y="13990"/>
                </a:moveTo>
                <a:lnTo>
                  <a:pt x="38863" y="14430"/>
                </a:lnTo>
                <a:lnTo>
                  <a:pt x="35732" y="14430"/>
                </a:lnTo>
                <a:lnTo>
                  <a:pt x="35732" y="13990"/>
                </a:lnTo>
                <a:close/>
                <a:moveTo>
                  <a:pt x="44280" y="13990"/>
                </a:moveTo>
                <a:lnTo>
                  <a:pt x="44280" y="14430"/>
                </a:lnTo>
                <a:lnTo>
                  <a:pt x="41161" y="14430"/>
                </a:lnTo>
                <a:lnTo>
                  <a:pt x="41161" y="13990"/>
                </a:lnTo>
                <a:close/>
                <a:moveTo>
                  <a:pt x="9074" y="16514"/>
                </a:moveTo>
                <a:lnTo>
                  <a:pt x="9074" y="16966"/>
                </a:lnTo>
                <a:lnTo>
                  <a:pt x="5942" y="16966"/>
                </a:lnTo>
                <a:lnTo>
                  <a:pt x="5942" y="16514"/>
                </a:lnTo>
                <a:close/>
                <a:moveTo>
                  <a:pt x="14491" y="16514"/>
                </a:moveTo>
                <a:lnTo>
                  <a:pt x="14491" y="16966"/>
                </a:lnTo>
                <a:lnTo>
                  <a:pt x="11371" y="16966"/>
                </a:lnTo>
                <a:lnTo>
                  <a:pt x="11371" y="16514"/>
                </a:lnTo>
                <a:close/>
                <a:moveTo>
                  <a:pt x="19920" y="16514"/>
                </a:moveTo>
                <a:lnTo>
                  <a:pt x="19920" y="16966"/>
                </a:lnTo>
                <a:lnTo>
                  <a:pt x="16789" y="16966"/>
                </a:lnTo>
                <a:lnTo>
                  <a:pt x="16789" y="16514"/>
                </a:lnTo>
                <a:close/>
                <a:moveTo>
                  <a:pt x="25337" y="16514"/>
                </a:moveTo>
                <a:lnTo>
                  <a:pt x="25337" y="16966"/>
                </a:lnTo>
                <a:lnTo>
                  <a:pt x="22206" y="16966"/>
                </a:lnTo>
                <a:lnTo>
                  <a:pt x="22206" y="16514"/>
                </a:lnTo>
                <a:close/>
                <a:moveTo>
                  <a:pt x="30755" y="16514"/>
                </a:moveTo>
                <a:lnTo>
                  <a:pt x="30755" y="16966"/>
                </a:lnTo>
                <a:lnTo>
                  <a:pt x="27635" y="16966"/>
                </a:lnTo>
                <a:lnTo>
                  <a:pt x="27635" y="16514"/>
                </a:lnTo>
                <a:close/>
                <a:moveTo>
                  <a:pt x="36184" y="16514"/>
                </a:moveTo>
                <a:lnTo>
                  <a:pt x="36184" y="16966"/>
                </a:lnTo>
                <a:lnTo>
                  <a:pt x="33053" y="16966"/>
                </a:lnTo>
                <a:lnTo>
                  <a:pt x="33053" y="16514"/>
                </a:lnTo>
                <a:close/>
                <a:moveTo>
                  <a:pt x="41601" y="16514"/>
                </a:moveTo>
                <a:lnTo>
                  <a:pt x="41601" y="16966"/>
                </a:lnTo>
                <a:lnTo>
                  <a:pt x="38482" y="16966"/>
                </a:lnTo>
                <a:lnTo>
                  <a:pt x="38482" y="16514"/>
                </a:lnTo>
                <a:close/>
                <a:moveTo>
                  <a:pt x="11752" y="19050"/>
                </a:moveTo>
                <a:lnTo>
                  <a:pt x="11752" y="19491"/>
                </a:lnTo>
                <a:lnTo>
                  <a:pt x="8621" y="19491"/>
                </a:lnTo>
                <a:lnTo>
                  <a:pt x="8621" y="19050"/>
                </a:lnTo>
                <a:close/>
                <a:moveTo>
                  <a:pt x="17170" y="19050"/>
                </a:moveTo>
                <a:lnTo>
                  <a:pt x="17170" y="19491"/>
                </a:lnTo>
                <a:lnTo>
                  <a:pt x="14050" y="19491"/>
                </a:lnTo>
                <a:lnTo>
                  <a:pt x="14050" y="19050"/>
                </a:lnTo>
                <a:close/>
                <a:moveTo>
                  <a:pt x="22599" y="19050"/>
                </a:moveTo>
                <a:lnTo>
                  <a:pt x="22599" y="19491"/>
                </a:lnTo>
                <a:lnTo>
                  <a:pt x="19468" y="19491"/>
                </a:lnTo>
                <a:lnTo>
                  <a:pt x="19468" y="19050"/>
                </a:lnTo>
                <a:close/>
                <a:moveTo>
                  <a:pt x="28016" y="19050"/>
                </a:moveTo>
                <a:lnTo>
                  <a:pt x="28016" y="19491"/>
                </a:lnTo>
                <a:lnTo>
                  <a:pt x="24885" y="19491"/>
                </a:lnTo>
                <a:lnTo>
                  <a:pt x="24885" y="19050"/>
                </a:lnTo>
                <a:close/>
                <a:moveTo>
                  <a:pt x="33434" y="19050"/>
                </a:moveTo>
                <a:lnTo>
                  <a:pt x="33434" y="19491"/>
                </a:lnTo>
                <a:lnTo>
                  <a:pt x="30314" y="19491"/>
                </a:lnTo>
                <a:lnTo>
                  <a:pt x="30314" y="19050"/>
                </a:lnTo>
                <a:close/>
                <a:moveTo>
                  <a:pt x="38863" y="19050"/>
                </a:moveTo>
                <a:lnTo>
                  <a:pt x="38863" y="19491"/>
                </a:lnTo>
                <a:lnTo>
                  <a:pt x="35732" y="19491"/>
                </a:lnTo>
                <a:lnTo>
                  <a:pt x="35732" y="19050"/>
                </a:lnTo>
                <a:close/>
                <a:moveTo>
                  <a:pt x="9074" y="21574"/>
                </a:moveTo>
                <a:lnTo>
                  <a:pt x="9074" y="22027"/>
                </a:lnTo>
                <a:lnTo>
                  <a:pt x="5942" y="22027"/>
                </a:lnTo>
                <a:lnTo>
                  <a:pt x="5942" y="21574"/>
                </a:lnTo>
                <a:close/>
                <a:moveTo>
                  <a:pt x="14491" y="21574"/>
                </a:moveTo>
                <a:lnTo>
                  <a:pt x="14491" y="22027"/>
                </a:lnTo>
                <a:lnTo>
                  <a:pt x="11371" y="22027"/>
                </a:lnTo>
                <a:lnTo>
                  <a:pt x="11371" y="21574"/>
                </a:lnTo>
                <a:close/>
                <a:moveTo>
                  <a:pt x="19920" y="21574"/>
                </a:moveTo>
                <a:lnTo>
                  <a:pt x="19920" y="22027"/>
                </a:lnTo>
                <a:lnTo>
                  <a:pt x="16789" y="22027"/>
                </a:lnTo>
                <a:lnTo>
                  <a:pt x="16789" y="21574"/>
                </a:lnTo>
                <a:close/>
                <a:moveTo>
                  <a:pt x="25337" y="21574"/>
                </a:moveTo>
                <a:lnTo>
                  <a:pt x="25337" y="22027"/>
                </a:lnTo>
                <a:lnTo>
                  <a:pt x="22206" y="22027"/>
                </a:lnTo>
                <a:lnTo>
                  <a:pt x="22206" y="21574"/>
                </a:lnTo>
                <a:close/>
                <a:moveTo>
                  <a:pt x="30755" y="21574"/>
                </a:moveTo>
                <a:lnTo>
                  <a:pt x="30755" y="22027"/>
                </a:lnTo>
                <a:lnTo>
                  <a:pt x="27635" y="22027"/>
                </a:lnTo>
                <a:lnTo>
                  <a:pt x="27635" y="21574"/>
                </a:lnTo>
                <a:close/>
                <a:moveTo>
                  <a:pt x="36184" y="21574"/>
                </a:moveTo>
                <a:lnTo>
                  <a:pt x="36184" y="22027"/>
                </a:lnTo>
                <a:lnTo>
                  <a:pt x="33053" y="22027"/>
                </a:lnTo>
                <a:lnTo>
                  <a:pt x="33053" y="21574"/>
                </a:lnTo>
                <a:close/>
                <a:moveTo>
                  <a:pt x="41601" y="21574"/>
                </a:moveTo>
                <a:lnTo>
                  <a:pt x="41601" y="22027"/>
                </a:lnTo>
                <a:lnTo>
                  <a:pt x="38482" y="22027"/>
                </a:lnTo>
                <a:lnTo>
                  <a:pt x="38482" y="21574"/>
                </a:lnTo>
                <a:close/>
                <a:moveTo>
                  <a:pt x="11752" y="24110"/>
                </a:moveTo>
                <a:lnTo>
                  <a:pt x="11752" y="24551"/>
                </a:lnTo>
                <a:lnTo>
                  <a:pt x="8621" y="24551"/>
                </a:lnTo>
                <a:lnTo>
                  <a:pt x="8621" y="24110"/>
                </a:lnTo>
                <a:close/>
                <a:moveTo>
                  <a:pt x="17170" y="24110"/>
                </a:moveTo>
                <a:lnTo>
                  <a:pt x="17170" y="24551"/>
                </a:lnTo>
                <a:lnTo>
                  <a:pt x="14050" y="24551"/>
                </a:lnTo>
                <a:lnTo>
                  <a:pt x="14050" y="24110"/>
                </a:lnTo>
                <a:close/>
                <a:moveTo>
                  <a:pt x="22599" y="24110"/>
                </a:moveTo>
                <a:lnTo>
                  <a:pt x="22599" y="24551"/>
                </a:lnTo>
                <a:lnTo>
                  <a:pt x="19468" y="24551"/>
                </a:lnTo>
                <a:lnTo>
                  <a:pt x="19468" y="24110"/>
                </a:lnTo>
                <a:close/>
                <a:moveTo>
                  <a:pt x="28016" y="24110"/>
                </a:moveTo>
                <a:lnTo>
                  <a:pt x="28016" y="24551"/>
                </a:lnTo>
                <a:lnTo>
                  <a:pt x="24885" y="24551"/>
                </a:lnTo>
                <a:lnTo>
                  <a:pt x="24885" y="24110"/>
                </a:lnTo>
                <a:close/>
                <a:moveTo>
                  <a:pt x="33434" y="24110"/>
                </a:moveTo>
                <a:lnTo>
                  <a:pt x="33434" y="24551"/>
                </a:lnTo>
                <a:lnTo>
                  <a:pt x="30314" y="24551"/>
                </a:lnTo>
                <a:lnTo>
                  <a:pt x="30314" y="24110"/>
                </a:lnTo>
                <a:close/>
                <a:moveTo>
                  <a:pt x="38863" y="24110"/>
                </a:moveTo>
                <a:lnTo>
                  <a:pt x="38863" y="24551"/>
                </a:lnTo>
                <a:lnTo>
                  <a:pt x="35732" y="24551"/>
                </a:lnTo>
                <a:lnTo>
                  <a:pt x="35732" y="24110"/>
                </a:lnTo>
                <a:close/>
                <a:moveTo>
                  <a:pt x="1" y="0"/>
                </a:moveTo>
                <a:lnTo>
                  <a:pt x="1596" y="6394"/>
                </a:lnTo>
                <a:lnTo>
                  <a:pt x="3656" y="6394"/>
                </a:lnTo>
                <a:lnTo>
                  <a:pt x="3656" y="6846"/>
                </a:lnTo>
                <a:lnTo>
                  <a:pt x="1704" y="6846"/>
                </a:lnTo>
                <a:lnTo>
                  <a:pt x="2847" y="11454"/>
                </a:lnTo>
                <a:lnTo>
                  <a:pt x="3656" y="11454"/>
                </a:lnTo>
                <a:lnTo>
                  <a:pt x="3656" y="11906"/>
                </a:lnTo>
                <a:lnTo>
                  <a:pt x="2954" y="11906"/>
                </a:lnTo>
                <a:lnTo>
                  <a:pt x="3478" y="13990"/>
                </a:lnTo>
                <a:lnTo>
                  <a:pt x="6335" y="13990"/>
                </a:lnTo>
                <a:lnTo>
                  <a:pt x="6335" y="14430"/>
                </a:lnTo>
                <a:lnTo>
                  <a:pt x="3585" y="14430"/>
                </a:lnTo>
                <a:lnTo>
                  <a:pt x="4728" y="19050"/>
                </a:lnTo>
                <a:lnTo>
                  <a:pt x="6335" y="19050"/>
                </a:lnTo>
                <a:lnTo>
                  <a:pt x="6335" y="19491"/>
                </a:lnTo>
                <a:lnTo>
                  <a:pt x="4847" y="19491"/>
                </a:lnTo>
                <a:lnTo>
                  <a:pt x="5990" y="24110"/>
                </a:lnTo>
                <a:lnTo>
                  <a:pt x="6335" y="24110"/>
                </a:lnTo>
                <a:lnTo>
                  <a:pt x="6335" y="24551"/>
                </a:lnTo>
                <a:lnTo>
                  <a:pt x="6097" y="24551"/>
                </a:ln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2173" y="24551"/>
                </a:lnTo>
                <a:lnTo>
                  <a:pt x="41161" y="24551"/>
                </a:lnTo>
                <a:lnTo>
                  <a:pt x="41161" y="24110"/>
                </a:lnTo>
                <a:lnTo>
                  <a:pt x="42268" y="24110"/>
                </a:lnTo>
                <a:lnTo>
                  <a:pt x="43268" y="19491"/>
                </a:lnTo>
                <a:lnTo>
                  <a:pt x="41161" y="19491"/>
                </a:lnTo>
                <a:lnTo>
                  <a:pt x="41161" y="19050"/>
                </a:lnTo>
                <a:lnTo>
                  <a:pt x="43364" y="19050"/>
                </a:lnTo>
                <a:lnTo>
                  <a:pt x="43840" y="16871"/>
                </a:lnTo>
                <a:lnTo>
                  <a:pt x="43840" y="16514"/>
                </a:lnTo>
                <a:lnTo>
                  <a:pt x="43911" y="16514"/>
                </a:lnTo>
                <a:lnTo>
                  <a:pt x="44911" y="11906"/>
                </a:lnTo>
                <a:lnTo>
                  <a:pt x="43840" y="11906"/>
                </a:lnTo>
                <a:lnTo>
                  <a:pt x="43840" y="11454"/>
                </a:lnTo>
                <a:lnTo>
                  <a:pt x="45007" y="11454"/>
                </a:lnTo>
                <a:lnTo>
                  <a:pt x="46007" y="6846"/>
                </a:lnTo>
                <a:lnTo>
                  <a:pt x="43840" y="6846"/>
                </a:lnTo>
                <a:lnTo>
                  <a:pt x="43840" y="6394"/>
                </a:lnTo>
                <a:lnTo>
                  <a:pt x="46102" y="6394"/>
                </a:lnTo>
                <a:lnTo>
                  <a:pt x="474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7"/>
          <p:cNvSpPr/>
          <p:nvPr/>
        </p:nvSpPr>
        <p:spPr>
          <a:xfrm>
            <a:off x="1704669" y="2093725"/>
            <a:ext cx="495300" cy="495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7"/>
          <p:cNvSpPr/>
          <p:nvPr/>
        </p:nvSpPr>
        <p:spPr>
          <a:xfrm>
            <a:off x="4297413" y="2093725"/>
            <a:ext cx="495300" cy="495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7"/>
          <p:cNvSpPr/>
          <p:nvPr/>
        </p:nvSpPr>
        <p:spPr>
          <a:xfrm>
            <a:off x="6876756" y="2098800"/>
            <a:ext cx="495300" cy="495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176;p72">
            <a:extLst>
              <a:ext uri="{FF2B5EF4-FFF2-40B4-BE49-F238E27FC236}">
                <a16:creationId xmlns:a16="http://schemas.microsoft.com/office/drawing/2014/main" id="{C925AD29-81EC-88D3-F0D4-F4E9B99D7F90}"/>
              </a:ext>
            </a:extLst>
          </p:cNvPr>
          <p:cNvSpPr txBox="1">
            <a:spLocks/>
          </p:cNvSpPr>
          <p:nvPr/>
        </p:nvSpPr>
        <p:spPr>
          <a:xfrm>
            <a:off x="1188421" y="481047"/>
            <a:ext cx="6397862" cy="70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15DE4BB-97F4-1761-1F27-8EEB6FC83C73}"/>
              </a:ext>
            </a:extLst>
          </p:cNvPr>
          <p:cNvSpPr txBox="1"/>
          <p:nvPr/>
        </p:nvSpPr>
        <p:spPr>
          <a:xfrm>
            <a:off x="1020329" y="3105780"/>
            <a:ext cx="190663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Ghi nhớ kiến thức trong bài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38558EB-A6AE-AF3C-BF1A-673175544AF8}"/>
              </a:ext>
            </a:extLst>
          </p:cNvPr>
          <p:cNvSpPr txBox="1"/>
          <p:nvPr/>
        </p:nvSpPr>
        <p:spPr>
          <a:xfrm>
            <a:off x="3397960" y="3105779"/>
            <a:ext cx="218430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Hoàn thành các bài tập trong SBT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D90B0CB-06AD-C039-06C2-A62C711CFB96}"/>
              </a:ext>
            </a:extLst>
          </p:cNvPr>
          <p:cNvSpPr txBox="1"/>
          <p:nvPr/>
        </p:nvSpPr>
        <p:spPr>
          <a:xfrm>
            <a:off x="5847736" y="3105779"/>
            <a:ext cx="238944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Chuẩn bị bài mới 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Bài 3: Khái niệm vecto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0" animBg="1"/>
      <p:bldP spid="1288" grpId="0" animBg="1"/>
      <p:bldP spid="1289" grpId="0" animBg="1"/>
      <p:bldP spid="1290" grpId="0" animBg="1"/>
      <p:bldP spid="1291" grpId="0" animBg="1"/>
      <p:bldP spid="1292" grpId="0" animBg="1"/>
      <p:bldP spid="1293" grpId="0" animBg="1"/>
      <p:bldP spid="1294" grpId="0" animBg="1"/>
      <p:bldP spid="1295" grpId="0" animBg="1"/>
      <p:bldP spid="1296" grpId="0" animBg="1"/>
      <p:bldP spid="1297" grpId="0" animBg="1"/>
      <p:bldP spid="1298" grpId="0" animBg="1"/>
      <p:bldP spid="1299" grpId="0" animBg="1"/>
      <p:bldP spid="1300" grpId="0" animBg="1"/>
      <p:bldP spid="1301" grpId="0" animBg="1"/>
      <p:bldP spid="4" grpId="0"/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D226F8-F90C-F3C1-2BFC-0357E575F447}"/>
              </a:ext>
            </a:extLst>
          </p:cNvPr>
          <p:cNvSpPr txBox="1"/>
          <p:nvPr/>
        </p:nvSpPr>
        <p:spPr>
          <a:xfrm>
            <a:off x="1219339" y="1373066"/>
            <a:ext cx="676106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SAU!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1"/>
          <p:cNvGrpSpPr/>
          <p:nvPr/>
        </p:nvGrpSpPr>
        <p:grpSpPr>
          <a:xfrm rot="1737994">
            <a:off x="7927968" y="184331"/>
            <a:ext cx="1133123" cy="512876"/>
            <a:chOff x="6108900" y="1570350"/>
            <a:chExt cx="1740470" cy="787775"/>
          </a:xfrm>
        </p:grpSpPr>
        <p:sp>
          <p:nvSpPr>
            <p:cNvPr id="455" name="Google Shape;455;p31"/>
            <p:cNvSpPr/>
            <p:nvPr/>
          </p:nvSpPr>
          <p:spPr>
            <a:xfrm>
              <a:off x="6413748" y="1671336"/>
              <a:ext cx="408410" cy="158811"/>
            </a:xfrm>
            <a:custGeom>
              <a:avLst/>
              <a:gdLst/>
              <a:ahLst/>
              <a:cxnLst/>
              <a:rect l="l" t="t" r="r" b="b"/>
              <a:pathLst>
                <a:path w="17099" h="6649" extrusionOk="0">
                  <a:moveTo>
                    <a:pt x="5646" y="0"/>
                  </a:moveTo>
                  <a:cubicBezTo>
                    <a:pt x="3406" y="0"/>
                    <a:pt x="1671" y="325"/>
                    <a:pt x="1239" y="1017"/>
                  </a:cubicBezTo>
                  <a:cubicBezTo>
                    <a:pt x="1" y="2970"/>
                    <a:pt x="5061" y="6649"/>
                    <a:pt x="5061" y="6649"/>
                  </a:cubicBezTo>
                  <a:lnTo>
                    <a:pt x="17098" y="2363"/>
                  </a:lnTo>
                  <a:cubicBezTo>
                    <a:pt x="14201" y="848"/>
                    <a:pt x="9264" y="0"/>
                    <a:pt x="5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6109187" y="1708620"/>
              <a:ext cx="1715970" cy="509801"/>
            </a:xfrm>
            <a:custGeom>
              <a:avLst/>
              <a:gdLst/>
              <a:ahLst/>
              <a:cxnLst/>
              <a:rect l="l" t="t" r="r" b="b"/>
              <a:pathLst>
                <a:path w="71843" h="21344" extrusionOk="0">
                  <a:moveTo>
                    <a:pt x="24819" y="1"/>
                  </a:moveTo>
                  <a:cubicBezTo>
                    <a:pt x="21116" y="1"/>
                    <a:pt x="18171" y="272"/>
                    <a:pt x="16550" y="1004"/>
                  </a:cubicBezTo>
                  <a:cubicBezTo>
                    <a:pt x="11156" y="3421"/>
                    <a:pt x="10240" y="6362"/>
                    <a:pt x="8513" y="7171"/>
                  </a:cubicBezTo>
                  <a:cubicBezTo>
                    <a:pt x="6799" y="7993"/>
                    <a:pt x="0" y="9910"/>
                    <a:pt x="0" y="14970"/>
                  </a:cubicBezTo>
                  <a:cubicBezTo>
                    <a:pt x="0" y="18844"/>
                    <a:pt x="7372" y="21344"/>
                    <a:pt x="18441" y="21344"/>
                  </a:cubicBezTo>
                  <a:cubicBezTo>
                    <a:pt x="23565" y="21344"/>
                    <a:pt x="29482" y="20808"/>
                    <a:pt x="35826" y="19625"/>
                  </a:cubicBezTo>
                  <a:cubicBezTo>
                    <a:pt x="55876" y="15875"/>
                    <a:pt x="71842" y="8898"/>
                    <a:pt x="71652" y="5469"/>
                  </a:cubicBezTo>
                  <a:cubicBezTo>
                    <a:pt x="71581" y="4147"/>
                    <a:pt x="69640" y="2838"/>
                    <a:pt x="55769" y="2028"/>
                  </a:cubicBezTo>
                  <a:cubicBezTo>
                    <a:pt x="46084" y="1462"/>
                    <a:pt x="33411" y="1"/>
                    <a:pt x="248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6769281" y="2013775"/>
              <a:ext cx="787727" cy="344350"/>
            </a:xfrm>
            <a:custGeom>
              <a:avLst/>
              <a:gdLst/>
              <a:ahLst/>
              <a:cxnLst/>
              <a:rect l="l" t="t" r="r" b="b"/>
              <a:pathLst>
                <a:path w="32980" h="14417" extrusionOk="0">
                  <a:moveTo>
                    <a:pt x="13481" y="1"/>
                  </a:moveTo>
                  <a:cubicBezTo>
                    <a:pt x="8758" y="1"/>
                    <a:pt x="0" y="1245"/>
                    <a:pt x="225" y="4730"/>
                  </a:cubicBezTo>
                  <a:cubicBezTo>
                    <a:pt x="344" y="6754"/>
                    <a:pt x="10809" y="12219"/>
                    <a:pt x="19715" y="13934"/>
                  </a:cubicBezTo>
                  <a:cubicBezTo>
                    <a:pt x="21469" y="14274"/>
                    <a:pt x="23048" y="14417"/>
                    <a:pt x="24450" y="14417"/>
                  </a:cubicBezTo>
                  <a:cubicBezTo>
                    <a:pt x="30171" y="14417"/>
                    <a:pt x="32979" y="12035"/>
                    <a:pt x="32931" y="10897"/>
                  </a:cubicBezTo>
                  <a:cubicBezTo>
                    <a:pt x="32872" y="9481"/>
                    <a:pt x="18703" y="777"/>
                    <a:pt x="15870" y="170"/>
                  </a:cubicBezTo>
                  <a:cubicBezTo>
                    <a:pt x="15360" y="61"/>
                    <a:pt x="14517" y="1"/>
                    <a:pt x="13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6322745" y="1811923"/>
              <a:ext cx="330186" cy="134592"/>
            </a:xfrm>
            <a:custGeom>
              <a:avLst/>
              <a:gdLst/>
              <a:ahLst/>
              <a:cxnLst/>
              <a:rect l="l" t="t" r="r" b="b"/>
              <a:pathLst>
                <a:path w="13824" h="5635" extrusionOk="0">
                  <a:moveTo>
                    <a:pt x="2584" y="1"/>
                  </a:moveTo>
                  <a:cubicBezTo>
                    <a:pt x="2132" y="418"/>
                    <a:pt x="1" y="2608"/>
                    <a:pt x="1" y="2608"/>
                  </a:cubicBezTo>
                  <a:cubicBezTo>
                    <a:pt x="1" y="2608"/>
                    <a:pt x="72" y="4882"/>
                    <a:pt x="3573" y="5394"/>
                  </a:cubicBezTo>
                  <a:cubicBezTo>
                    <a:pt x="4584" y="5539"/>
                    <a:pt x="5803" y="5634"/>
                    <a:pt x="7034" y="5634"/>
                  </a:cubicBezTo>
                  <a:cubicBezTo>
                    <a:pt x="10052" y="5634"/>
                    <a:pt x="13143" y="5064"/>
                    <a:pt x="13431" y="3263"/>
                  </a:cubicBezTo>
                  <a:cubicBezTo>
                    <a:pt x="13824" y="739"/>
                    <a:pt x="9383" y="1239"/>
                    <a:pt x="7133" y="1037"/>
                  </a:cubicBezTo>
                  <a:cubicBezTo>
                    <a:pt x="4882" y="834"/>
                    <a:pt x="2584" y="1"/>
                    <a:pt x="2584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6108900" y="1896117"/>
              <a:ext cx="261087" cy="304582"/>
            </a:xfrm>
            <a:custGeom>
              <a:avLst/>
              <a:gdLst/>
              <a:ahLst/>
              <a:cxnLst/>
              <a:rect l="l" t="t" r="r" b="b"/>
              <a:pathLst>
                <a:path w="10931" h="12752" extrusionOk="0">
                  <a:moveTo>
                    <a:pt x="6870" y="0"/>
                  </a:moveTo>
                  <a:cubicBezTo>
                    <a:pt x="4239" y="1084"/>
                    <a:pt x="0" y="3131"/>
                    <a:pt x="0" y="7120"/>
                  </a:cubicBezTo>
                  <a:cubicBezTo>
                    <a:pt x="0" y="9751"/>
                    <a:pt x="3394" y="11740"/>
                    <a:pt x="9025" y="12752"/>
                  </a:cubicBezTo>
                  <a:cubicBezTo>
                    <a:pt x="10930" y="9346"/>
                    <a:pt x="10775" y="5167"/>
                    <a:pt x="8608" y="1917"/>
                  </a:cubicBezTo>
                  <a:cubicBezTo>
                    <a:pt x="8144" y="1179"/>
                    <a:pt x="7549" y="536"/>
                    <a:pt x="6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6840340" y="1811995"/>
              <a:ext cx="141925" cy="129290"/>
            </a:xfrm>
            <a:custGeom>
              <a:avLst/>
              <a:gdLst/>
              <a:ahLst/>
              <a:cxnLst/>
              <a:rect l="l" t="t" r="r" b="b"/>
              <a:pathLst>
                <a:path w="5942" h="5413" extrusionOk="0">
                  <a:moveTo>
                    <a:pt x="2977" y="1"/>
                  </a:moveTo>
                  <a:cubicBezTo>
                    <a:pt x="2283" y="1"/>
                    <a:pt x="1590" y="266"/>
                    <a:pt x="1060" y="796"/>
                  </a:cubicBezTo>
                  <a:cubicBezTo>
                    <a:pt x="0" y="1843"/>
                    <a:pt x="0" y="3558"/>
                    <a:pt x="1060" y="4617"/>
                  </a:cubicBezTo>
                  <a:cubicBezTo>
                    <a:pt x="1590" y="5147"/>
                    <a:pt x="2283" y="5412"/>
                    <a:pt x="2977" y="5412"/>
                  </a:cubicBezTo>
                  <a:cubicBezTo>
                    <a:pt x="3670" y="5412"/>
                    <a:pt x="4364" y="5147"/>
                    <a:pt x="4894" y="4617"/>
                  </a:cubicBezTo>
                  <a:cubicBezTo>
                    <a:pt x="5941" y="3558"/>
                    <a:pt x="5941" y="1843"/>
                    <a:pt x="4894" y="796"/>
                  </a:cubicBezTo>
                  <a:cubicBezTo>
                    <a:pt x="4364" y="266"/>
                    <a:pt x="3670" y="1"/>
                    <a:pt x="2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6869337" y="1834685"/>
              <a:ext cx="84195" cy="83908"/>
            </a:xfrm>
            <a:custGeom>
              <a:avLst/>
              <a:gdLst/>
              <a:ahLst/>
              <a:cxnLst/>
              <a:rect l="l" t="t" r="r" b="b"/>
              <a:pathLst>
                <a:path w="3525" h="3513" extrusionOk="0">
                  <a:moveTo>
                    <a:pt x="1763" y="0"/>
                  </a:moveTo>
                  <a:cubicBezTo>
                    <a:pt x="786" y="0"/>
                    <a:pt x="1" y="786"/>
                    <a:pt x="1" y="1751"/>
                  </a:cubicBezTo>
                  <a:cubicBezTo>
                    <a:pt x="1" y="2727"/>
                    <a:pt x="786" y="3513"/>
                    <a:pt x="1763" y="3513"/>
                  </a:cubicBezTo>
                  <a:cubicBezTo>
                    <a:pt x="2727" y="3513"/>
                    <a:pt x="3525" y="2727"/>
                    <a:pt x="3525" y="1751"/>
                  </a:cubicBezTo>
                  <a:cubicBezTo>
                    <a:pt x="3525" y="786"/>
                    <a:pt x="2727" y="0"/>
                    <a:pt x="1763" y="0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7069543" y="1814144"/>
              <a:ext cx="140802" cy="129528"/>
            </a:xfrm>
            <a:custGeom>
              <a:avLst/>
              <a:gdLst/>
              <a:ahLst/>
              <a:cxnLst/>
              <a:rect l="l" t="t" r="r" b="b"/>
              <a:pathLst>
                <a:path w="5895" h="5423" extrusionOk="0">
                  <a:moveTo>
                    <a:pt x="2944" y="0"/>
                  </a:moveTo>
                  <a:cubicBezTo>
                    <a:pt x="1678" y="0"/>
                    <a:pt x="550" y="894"/>
                    <a:pt x="298" y="2194"/>
                  </a:cubicBezTo>
                  <a:cubicBezTo>
                    <a:pt x="1" y="3658"/>
                    <a:pt x="965" y="5075"/>
                    <a:pt x="2429" y="5373"/>
                  </a:cubicBezTo>
                  <a:cubicBezTo>
                    <a:pt x="2603" y="5407"/>
                    <a:pt x="2776" y="5423"/>
                    <a:pt x="2947" y="5423"/>
                  </a:cubicBezTo>
                  <a:cubicBezTo>
                    <a:pt x="4216" y="5423"/>
                    <a:pt x="5356" y="4521"/>
                    <a:pt x="5608" y="3230"/>
                  </a:cubicBezTo>
                  <a:cubicBezTo>
                    <a:pt x="5894" y="1765"/>
                    <a:pt x="4942" y="336"/>
                    <a:pt x="3465" y="51"/>
                  </a:cubicBezTo>
                  <a:cubicBezTo>
                    <a:pt x="3290" y="17"/>
                    <a:pt x="3116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7097991" y="1836954"/>
              <a:ext cx="84195" cy="84195"/>
            </a:xfrm>
            <a:custGeom>
              <a:avLst/>
              <a:gdLst/>
              <a:ahLst/>
              <a:cxnLst/>
              <a:rect l="l" t="t" r="r" b="b"/>
              <a:pathLst>
                <a:path w="3525" h="3525" extrusionOk="0">
                  <a:moveTo>
                    <a:pt x="1762" y="1"/>
                  </a:moveTo>
                  <a:cubicBezTo>
                    <a:pt x="798" y="1"/>
                    <a:pt x="0" y="798"/>
                    <a:pt x="0" y="1763"/>
                  </a:cubicBezTo>
                  <a:cubicBezTo>
                    <a:pt x="0" y="2739"/>
                    <a:pt x="798" y="3525"/>
                    <a:pt x="1762" y="3525"/>
                  </a:cubicBezTo>
                  <a:cubicBezTo>
                    <a:pt x="2739" y="3525"/>
                    <a:pt x="3524" y="2739"/>
                    <a:pt x="3524" y="1763"/>
                  </a:cubicBezTo>
                  <a:cubicBezTo>
                    <a:pt x="3524" y="798"/>
                    <a:pt x="2739" y="1"/>
                    <a:pt x="1762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7262083" y="1814717"/>
              <a:ext cx="146749" cy="129409"/>
            </a:xfrm>
            <a:custGeom>
              <a:avLst/>
              <a:gdLst/>
              <a:ahLst/>
              <a:cxnLst/>
              <a:rect l="l" t="t" r="r" b="b"/>
              <a:pathLst>
                <a:path w="6144" h="5418" extrusionOk="0">
                  <a:moveTo>
                    <a:pt x="3069" y="0"/>
                  </a:moveTo>
                  <a:cubicBezTo>
                    <a:pt x="2004" y="0"/>
                    <a:pt x="992" y="637"/>
                    <a:pt x="560" y="1682"/>
                  </a:cubicBezTo>
                  <a:cubicBezTo>
                    <a:pt x="0" y="3063"/>
                    <a:pt x="655" y="4646"/>
                    <a:pt x="2048" y="5218"/>
                  </a:cubicBezTo>
                  <a:cubicBezTo>
                    <a:pt x="2382" y="5353"/>
                    <a:pt x="2729" y="5418"/>
                    <a:pt x="3070" y="5418"/>
                  </a:cubicBezTo>
                  <a:cubicBezTo>
                    <a:pt x="4136" y="5418"/>
                    <a:pt x="5148" y="4788"/>
                    <a:pt x="5572" y="3741"/>
                  </a:cubicBezTo>
                  <a:cubicBezTo>
                    <a:pt x="6144" y="2360"/>
                    <a:pt x="5477" y="777"/>
                    <a:pt x="4096" y="205"/>
                  </a:cubicBezTo>
                  <a:cubicBezTo>
                    <a:pt x="3760" y="66"/>
                    <a:pt x="3412" y="0"/>
                    <a:pt x="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7278850" y="1836954"/>
              <a:ext cx="98430" cy="84338"/>
            </a:xfrm>
            <a:custGeom>
              <a:avLst/>
              <a:gdLst/>
              <a:ahLst/>
              <a:cxnLst/>
              <a:rect l="l" t="t" r="r" b="b"/>
              <a:pathLst>
                <a:path w="4121" h="3531" extrusionOk="0">
                  <a:moveTo>
                    <a:pt x="2358" y="1"/>
                  </a:moveTo>
                  <a:cubicBezTo>
                    <a:pt x="786" y="1"/>
                    <a:pt x="1" y="1906"/>
                    <a:pt x="1120" y="3013"/>
                  </a:cubicBezTo>
                  <a:cubicBezTo>
                    <a:pt x="1477" y="3370"/>
                    <a:pt x="1917" y="3531"/>
                    <a:pt x="2348" y="3531"/>
                  </a:cubicBezTo>
                  <a:cubicBezTo>
                    <a:pt x="3252" y="3531"/>
                    <a:pt x="4120" y="2827"/>
                    <a:pt x="4120" y="1763"/>
                  </a:cubicBezTo>
                  <a:cubicBezTo>
                    <a:pt x="4120" y="798"/>
                    <a:pt x="3334" y="1"/>
                    <a:pt x="2358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7453452" y="1570350"/>
              <a:ext cx="257409" cy="234121"/>
            </a:xfrm>
            <a:custGeom>
              <a:avLst/>
              <a:gdLst/>
              <a:ahLst/>
              <a:cxnLst/>
              <a:rect l="l" t="t" r="r" b="b"/>
              <a:pathLst>
                <a:path w="10777" h="9802" extrusionOk="0">
                  <a:moveTo>
                    <a:pt x="7991" y="1"/>
                  </a:moveTo>
                  <a:cubicBezTo>
                    <a:pt x="6707" y="1"/>
                    <a:pt x="5207" y="193"/>
                    <a:pt x="4406" y="721"/>
                  </a:cubicBezTo>
                  <a:cubicBezTo>
                    <a:pt x="2942" y="1685"/>
                    <a:pt x="1" y="8317"/>
                    <a:pt x="1" y="8317"/>
                  </a:cubicBezTo>
                  <a:cubicBezTo>
                    <a:pt x="445" y="8751"/>
                    <a:pt x="7389" y="9802"/>
                    <a:pt x="9459" y="9802"/>
                  </a:cubicBezTo>
                  <a:cubicBezTo>
                    <a:pt x="9776" y="9802"/>
                    <a:pt x="9979" y="9777"/>
                    <a:pt x="10026" y="9722"/>
                  </a:cubicBezTo>
                  <a:cubicBezTo>
                    <a:pt x="10371" y="9317"/>
                    <a:pt x="10776" y="721"/>
                    <a:pt x="10217" y="316"/>
                  </a:cubicBezTo>
                  <a:cubicBezTo>
                    <a:pt x="9968" y="133"/>
                    <a:pt x="9054" y="1"/>
                    <a:pt x="7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7492505" y="1855991"/>
              <a:ext cx="356866" cy="126973"/>
            </a:xfrm>
            <a:custGeom>
              <a:avLst/>
              <a:gdLst/>
              <a:ahLst/>
              <a:cxnLst/>
              <a:rect l="l" t="t" r="r" b="b"/>
              <a:pathLst>
                <a:path w="14941" h="5316" extrusionOk="0">
                  <a:moveTo>
                    <a:pt x="7896" y="0"/>
                  </a:moveTo>
                  <a:cubicBezTo>
                    <a:pt x="7180" y="0"/>
                    <a:pt x="0" y="1356"/>
                    <a:pt x="188" y="1918"/>
                  </a:cubicBezTo>
                  <a:cubicBezTo>
                    <a:pt x="497" y="2835"/>
                    <a:pt x="5272" y="4752"/>
                    <a:pt x="6891" y="5085"/>
                  </a:cubicBezTo>
                  <a:cubicBezTo>
                    <a:pt x="7665" y="5241"/>
                    <a:pt x="8462" y="5315"/>
                    <a:pt x="9221" y="5315"/>
                  </a:cubicBezTo>
                  <a:cubicBezTo>
                    <a:pt x="12412" y="5315"/>
                    <a:pt x="14941" y="4005"/>
                    <a:pt x="12296" y="1918"/>
                  </a:cubicBezTo>
                  <a:cubicBezTo>
                    <a:pt x="11999" y="1680"/>
                    <a:pt x="8427" y="49"/>
                    <a:pt x="7927" y="1"/>
                  </a:cubicBezTo>
                  <a:cubicBezTo>
                    <a:pt x="7918" y="0"/>
                    <a:pt x="7908" y="0"/>
                    <a:pt x="7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1"/>
          <p:cNvGrpSpPr/>
          <p:nvPr/>
        </p:nvGrpSpPr>
        <p:grpSpPr>
          <a:xfrm>
            <a:off x="3501" y="2195"/>
            <a:ext cx="426995" cy="601926"/>
            <a:chOff x="1406700" y="1237752"/>
            <a:chExt cx="868099" cy="1120370"/>
          </a:xfrm>
        </p:grpSpPr>
        <p:sp>
          <p:nvSpPr>
            <p:cNvPr id="469" name="Google Shape;469;p31"/>
            <p:cNvSpPr/>
            <p:nvPr/>
          </p:nvSpPr>
          <p:spPr>
            <a:xfrm>
              <a:off x="1615163" y="1389922"/>
              <a:ext cx="245217" cy="258165"/>
            </a:xfrm>
            <a:custGeom>
              <a:avLst/>
              <a:gdLst/>
              <a:ahLst/>
              <a:cxnLst/>
              <a:rect l="l" t="t" r="r" b="b"/>
              <a:pathLst>
                <a:path w="5284" h="5563" extrusionOk="0">
                  <a:moveTo>
                    <a:pt x="524" y="0"/>
                  </a:moveTo>
                  <a:cubicBezTo>
                    <a:pt x="31" y="0"/>
                    <a:pt x="1" y="765"/>
                    <a:pt x="521" y="776"/>
                  </a:cubicBezTo>
                  <a:cubicBezTo>
                    <a:pt x="2009" y="848"/>
                    <a:pt x="3117" y="1610"/>
                    <a:pt x="3843" y="3015"/>
                  </a:cubicBezTo>
                  <a:cubicBezTo>
                    <a:pt x="4176" y="3705"/>
                    <a:pt x="4403" y="4443"/>
                    <a:pt x="4498" y="5205"/>
                  </a:cubicBezTo>
                  <a:cubicBezTo>
                    <a:pt x="4510" y="5408"/>
                    <a:pt x="4676" y="5563"/>
                    <a:pt x="4879" y="5563"/>
                  </a:cubicBezTo>
                  <a:lnTo>
                    <a:pt x="4915" y="5563"/>
                  </a:lnTo>
                  <a:cubicBezTo>
                    <a:pt x="5129" y="5551"/>
                    <a:pt x="5284" y="5360"/>
                    <a:pt x="5272" y="5146"/>
                  </a:cubicBezTo>
                  <a:cubicBezTo>
                    <a:pt x="5260" y="5098"/>
                    <a:pt x="4807" y="229"/>
                    <a:pt x="569" y="2"/>
                  </a:cubicBezTo>
                  <a:cubicBezTo>
                    <a:pt x="553" y="1"/>
                    <a:pt x="539" y="0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1821120" y="1237752"/>
              <a:ext cx="344251" cy="341281"/>
            </a:xfrm>
            <a:custGeom>
              <a:avLst/>
              <a:gdLst/>
              <a:ahLst/>
              <a:cxnLst/>
              <a:rect l="l" t="t" r="r" b="b"/>
              <a:pathLst>
                <a:path w="7418" h="7354" extrusionOk="0">
                  <a:moveTo>
                    <a:pt x="6572" y="1"/>
                  </a:moveTo>
                  <a:cubicBezTo>
                    <a:pt x="6533" y="1"/>
                    <a:pt x="6493" y="7"/>
                    <a:pt x="6453" y="19"/>
                  </a:cubicBezTo>
                  <a:cubicBezTo>
                    <a:pt x="6239" y="90"/>
                    <a:pt x="1405" y="1745"/>
                    <a:pt x="334" y="4484"/>
                  </a:cubicBezTo>
                  <a:cubicBezTo>
                    <a:pt x="0" y="5365"/>
                    <a:pt x="72" y="6258"/>
                    <a:pt x="548" y="7139"/>
                  </a:cubicBezTo>
                  <a:cubicBezTo>
                    <a:pt x="619" y="7258"/>
                    <a:pt x="738" y="7329"/>
                    <a:pt x="869" y="7341"/>
                  </a:cubicBezTo>
                  <a:cubicBezTo>
                    <a:pt x="1048" y="7341"/>
                    <a:pt x="1215" y="7353"/>
                    <a:pt x="1370" y="7353"/>
                  </a:cubicBezTo>
                  <a:cubicBezTo>
                    <a:pt x="3167" y="7353"/>
                    <a:pt x="4572" y="6817"/>
                    <a:pt x="5537" y="5746"/>
                  </a:cubicBezTo>
                  <a:cubicBezTo>
                    <a:pt x="7418" y="3710"/>
                    <a:pt x="6977" y="471"/>
                    <a:pt x="6954" y="340"/>
                  </a:cubicBezTo>
                  <a:cubicBezTo>
                    <a:pt x="6924" y="134"/>
                    <a:pt x="6757" y="1"/>
                    <a:pt x="6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406700" y="1567942"/>
              <a:ext cx="868099" cy="790181"/>
            </a:xfrm>
            <a:custGeom>
              <a:avLst/>
              <a:gdLst/>
              <a:ahLst/>
              <a:cxnLst/>
              <a:rect l="l" t="t" r="r" b="b"/>
              <a:pathLst>
                <a:path w="18706" h="17027" extrusionOk="0">
                  <a:moveTo>
                    <a:pt x="6740" y="0"/>
                  </a:moveTo>
                  <a:cubicBezTo>
                    <a:pt x="4239" y="0"/>
                    <a:pt x="1" y="1429"/>
                    <a:pt x="1" y="6751"/>
                  </a:cubicBezTo>
                  <a:cubicBezTo>
                    <a:pt x="1" y="12585"/>
                    <a:pt x="4251" y="17026"/>
                    <a:pt x="6382" y="17026"/>
                  </a:cubicBezTo>
                  <a:cubicBezTo>
                    <a:pt x="7382" y="17026"/>
                    <a:pt x="7847" y="16800"/>
                    <a:pt x="8252" y="16597"/>
                  </a:cubicBezTo>
                  <a:cubicBezTo>
                    <a:pt x="8585" y="16383"/>
                    <a:pt x="8966" y="16276"/>
                    <a:pt x="9347" y="16276"/>
                  </a:cubicBezTo>
                  <a:cubicBezTo>
                    <a:pt x="9728" y="16276"/>
                    <a:pt x="10109" y="16383"/>
                    <a:pt x="10442" y="16597"/>
                  </a:cubicBezTo>
                  <a:cubicBezTo>
                    <a:pt x="10859" y="16800"/>
                    <a:pt x="11312" y="17026"/>
                    <a:pt x="12324" y="17026"/>
                  </a:cubicBezTo>
                  <a:cubicBezTo>
                    <a:pt x="14455" y="17026"/>
                    <a:pt x="18705" y="12585"/>
                    <a:pt x="18705" y="6751"/>
                  </a:cubicBezTo>
                  <a:cubicBezTo>
                    <a:pt x="18693" y="1429"/>
                    <a:pt x="14455" y="0"/>
                    <a:pt x="11954" y="0"/>
                  </a:cubicBezTo>
                  <a:cubicBezTo>
                    <a:pt x="10692" y="0"/>
                    <a:pt x="10264" y="381"/>
                    <a:pt x="9859" y="834"/>
                  </a:cubicBezTo>
                  <a:cubicBezTo>
                    <a:pt x="9692" y="1024"/>
                    <a:pt x="9597" y="1143"/>
                    <a:pt x="9347" y="1191"/>
                  </a:cubicBezTo>
                  <a:cubicBezTo>
                    <a:pt x="9097" y="1143"/>
                    <a:pt x="8990" y="1024"/>
                    <a:pt x="8823" y="834"/>
                  </a:cubicBezTo>
                  <a:cubicBezTo>
                    <a:pt x="8430" y="381"/>
                    <a:pt x="7990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1459744" y="1705865"/>
              <a:ext cx="202847" cy="510807"/>
            </a:xfrm>
            <a:custGeom>
              <a:avLst/>
              <a:gdLst/>
              <a:ahLst/>
              <a:cxnLst/>
              <a:rect l="l" t="t" r="r" b="b"/>
              <a:pathLst>
                <a:path w="4371" h="11007" extrusionOk="0">
                  <a:moveTo>
                    <a:pt x="1701" y="0"/>
                  </a:moveTo>
                  <a:cubicBezTo>
                    <a:pt x="1555" y="0"/>
                    <a:pt x="1411" y="79"/>
                    <a:pt x="1346" y="267"/>
                  </a:cubicBezTo>
                  <a:cubicBezTo>
                    <a:pt x="1" y="3660"/>
                    <a:pt x="1001" y="8434"/>
                    <a:pt x="3584" y="10899"/>
                  </a:cubicBezTo>
                  <a:cubicBezTo>
                    <a:pt x="3656" y="10970"/>
                    <a:pt x="3751" y="11006"/>
                    <a:pt x="3846" y="11006"/>
                  </a:cubicBezTo>
                  <a:cubicBezTo>
                    <a:pt x="4204" y="11006"/>
                    <a:pt x="4370" y="10577"/>
                    <a:pt x="4120" y="10339"/>
                  </a:cubicBezTo>
                  <a:cubicBezTo>
                    <a:pt x="1751" y="8077"/>
                    <a:pt x="822" y="3684"/>
                    <a:pt x="2072" y="552"/>
                  </a:cubicBezTo>
                  <a:cubicBezTo>
                    <a:pt x="2208" y="236"/>
                    <a:pt x="1952" y="0"/>
                    <a:pt x="1701" y="0"/>
                  </a:cubicBezTo>
                  <a:close/>
                </a:path>
              </a:pathLst>
            </a:custGeom>
            <a:solidFill>
              <a:srgbClr val="F2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BD571449-A40D-C5F9-D109-96B66157B09D}"/>
              </a:ext>
            </a:extLst>
          </p:cNvPr>
          <p:cNvSpPr/>
          <p:nvPr/>
        </p:nvSpPr>
        <p:spPr>
          <a:xfrm>
            <a:off x="623205" y="17129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D618CBE-0319-B5AE-60FF-5DAC451E731F}"/>
                  </a:ext>
                </a:extLst>
              </p:cNvPr>
              <p:cNvSpPr txBox="1"/>
              <p:nvPr/>
            </p:nvSpPr>
            <p:spPr>
              <a:xfrm>
                <a:off x="376671" y="796284"/>
                <a:ext cx="7911702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D618CBE-0319-B5AE-60FF-5DAC451E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71" y="796284"/>
                <a:ext cx="7911702" cy="974369"/>
              </a:xfrm>
              <a:prstGeom prst="rect">
                <a:avLst/>
              </a:prstGeom>
              <a:blipFill>
                <a:blip r:embed="rId3"/>
                <a:stretch>
                  <a:fillRect l="-847" r="-46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1E268612-B565-8767-A782-B9DFEF3F5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11" y="2342464"/>
            <a:ext cx="3046593" cy="210810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50A98CE-5AC8-C383-BF42-F7BFBB95F49D}"/>
              </a:ext>
            </a:extLst>
          </p:cNvPr>
          <p:cNvSpPr txBox="1"/>
          <p:nvPr/>
        </p:nvSpPr>
        <p:spPr>
          <a:xfrm>
            <a:off x="3945866" y="1841115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16D0F27-49EE-F20E-0A10-4BF187AA74EB}"/>
                  </a:ext>
                </a:extLst>
              </p:cNvPr>
              <p:cNvSpPr txBox="1"/>
              <p:nvPr/>
            </p:nvSpPr>
            <p:spPr>
              <a:xfrm>
                <a:off x="430496" y="2342464"/>
                <a:ext cx="5382816" cy="2464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			  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925</m:t>
                    </m:r>
                  </m:oMath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925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16D0F27-49EE-F20E-0A10-4BF187AA7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96" y="2342464"/>
                <a:ext cx="5382816" cy="2464521"/>
              </a:xfrm>
              <a:prstGeom prst="rect">
                <a:avLst/>
              </a:prstGeom>
              <a:blipFill>
                <a:blip r:embed="rId5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B4B80502-01E2-3E6F-E1B1-62B327EE68AB}"/>
              </a:ext>
            </a:extLst>
          </p:cNvPr>
          <p:cNvSpPr/>
          <p:nvPr/>
        </p:nvSpPr>
        <p:spPr>
          <a:xfrm>
            <a:off x="246210" y="848648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1EC9742-FDD0-B24E-8C51-EEB71205A252}"/>
                  </a:ext>
                </a:extLst>
              </p:cNvPr>
              <p:cNvSpPr txBox="1"/>
              <p:nvPr/>
            </p:nvSpPr>
            <p:spPr>
              <a:xfrm>
                <a:off x="1178721" y="621507"/>
                <a:ext cx="7550942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1EC9742-FDD0-B24E-8C51-EEB71205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21" y="621507"/>
                <a:ext cx="7550942" cy="974369"/>
              </a:xfrm>
              <a:prstGeom prst="rect">
                <a:avLst/>
              </a:prstGeom>
              <a:blipFill>
                <a:blip r:embed="rId3"/>
                <a:stretch>
                  <a:fillRect l="-807" r="-1049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BF6208B-58BD-6FF4-FD57-5F5ABE1D4044}"/>
              </a:ext>
            </a:extLst>
          </p:cNvPr>
          <p:cNvSpPr txBox="1"/>
          <p:nvPr/>
        </p:nvSpPr>
        <p:spPr>
          <a:xfrm>
            <a:off x="4185344" y="183505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343EE3D-E878-4088-08A9-C1A5E1B7D835}"/>
                  </a:ext>
                </a:extLst>
              </p:cNvPr>
              <p:cNvSpPr txBox="1"/>
              <p:nvPr/>
            </p:nvSpPr>
            <p:spPr>
              <a:xfrm>
                <a:off x="1750056" y="2505112"/>
                <a:ext cx="5122068" cy="1685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343EE3D-E878-4088-08A9-C1A5E1B7D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56" y="2505112"/>
                <a:ext cx="5122068" cy="1685783"/>
              </a:xfrm>
              <a:prstGeom prst="rect">
                <a:avLst/>
              </a:prstGeom>
              <a:blipFill>
                <a:blip r:embed="rId4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664324-AD1F-3561-B675-01CD8208910E}"/>
                  </a:ext>
                </a:extLst>
              </p:cNvPr>
              <p:cNvSpPr txBox="1"/>
              <p:nvPr/>
            </p:nvSpPr>
            <p:spPr>
              <a:xfrm>
                <a:off x="214313" y="1843428"/>
                <a:ext cx="5122068" cy="1480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664324-AD1F-3561-B675-01CD82089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3" y="1843428"/>
                <a:ext cx="5122068" cy="1480405"/>
              </a:xfrm>
              <a:prstGeom prst="rect">
                <a:avLst/>
              </a:prstGeom>
              <a:blipFill>
                <a:blip r:embed="rId3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5B32627-474C-E76D-6836-28053B89540C}"/>
              </a:ext>
            </a:extLst>
          </p:cNvPr>
          <p:cNvSpPr txBox="1"/>
          <p:nvPr/>
        </p:nvSpPr>
        <p:spPr>
          <a:xfrm>
            <a:off x="3867285" y="1291046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2F93FC4E-AEF8-F2CB-44F8-80F614603841}"/>
              </a:ext>
            </a:extLst>
          </p:cNvPr>
          <p:cNvSpPr/>
          <p:nvPr/>
        </p:nvSpPr>
        <p:spPr>
          <a:xfrm>
            <a:off x="150018" y="58092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CF9B985-E2A8-D265-6C37-27EE20E797E7}"/>
                  </a:ext>
                </a:extLst>
              </p:cNvPr>
              <p:cNvSpPr txBox="1"/>
              <p:nvPr/>
            </p:nvSpPr>
            <p:spPr>
              <a:xfrm>
                <a:off x="1812565" y="639121"/>
                <a:ext cx="7181417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=35,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CF9B985-E2A8-D265-6C37-27EE20E79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565" y="639121"/>
                <a:ext cx="7181417" cy="496996"/>
              </a:xfrm>
              <a:prstGeom prst="rect">
                <a:avLst/>
              </a:prstGeom>
              <a:blipFill>
                <a:blip r:embed="rId4"/>
                <a:stretch>
                  <a:fillRect l="-8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76BC02F-9A4A-4DFC-B3A5-277FD281EDF6}"/>
                  </a:ext>
                </a:extLst>
              </p:cNvPr>
              <p:cNvSpPr txBox="1"/>
              <p:nvPr/>
            </p:nvSpPr>
            <p:spPr>
              <a:xfrm>
                <a:off x="1910952" y="3445328"/>
                <a:ext cx="2975371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.6.10</m:t>
                          </m:r>
                        </m:den>
                      </m:f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=−0,5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76BC02F-9A4A-4DFC-B3A5-277FD281E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52" y="3445328"/>
                <a:ext cx="2975371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094BB69-B73C-73EA-E24C-3DFE0E9492C0}"/>
                  </a:ext>
                </a:extLst>
              </p:cNvPr>
              <p:cNvSpPr txBox="1"/>
              <p:nvPr/>
            </p:nvSpPr>
            <p:spPr>
              <a:xfrm>
                <a:off x="1033083" y="4465477"/>
                <a:ext cx="1388009" cy="318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094BB69-B73C-73EA-E24C-3DFE0E949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83" y="4465477"/>
                <a:ext cx="1388009" cy="318229"/>
              </a:xfrm>
              <a:prstGeom prst="rect">
                <a:avLst/>
              </a:prstGeom>
              <a:blipFill>
                <a:blip r:embed="rId6"/>
                <a:stretch>
                  <a:fillRect l="-2193" t="-19231" r="-350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0FD4D6D-BED5-34B9-BD40-D5356CDAC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30" y="2215361"/>
            <a:ext cx="3879652" cy="221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03F63122-54C1-4AE8-6BFB-B8050BD11C4C}"/>
              </a:ext>
            </a:extLst>
          </p:cNvPr>
          <p:cNvSpPr/>
          <p:nvPr/>
        </p:nvSpPr>
        <p:spPr>
          <a:xfrm>
            <a:off x="346222" y="534667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FAAF570-01B1-4949-F63C-B10792EFBFDC}"/>
                  </a:ext>
                </a:extLst>
              </p:cNvPr>
              <p:cNvSpPr txBox="1"/>
              <p:nvPr/>
            </p:nvSpPr>
            <p:spPr>
              <a:xfrm>
                <a:off x="1282305" y="293238"/>
                <a:ext cx="7283052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. Viết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FAAF570-01B1-4949-F63C-B10792EFB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05" y="293238"/>
                <a:ext cx="7283052" cy="974369"/>
              </a:xfrm>
              <a:prstGeom prst="rect">
                <a:avLst/>
              </a:prstGeom>
              <a:blipFill>
                <a:blip r:embed="rId3"/>
                <a:stretch>
                  <a:fillRect l="-837" r="-251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933330D-882C-E7E0-9A3D-507965FD53DB}"/>
              </a:ext>
            </a:extLst>
          </p:cNvPr>
          <p:cNvSpPr txBox="1"/>
          <p:nvPr/>
        </p:nvSpPr>
        <p:spPr>
          <a:xfrm>
            <a:off x="3952924" y="1267607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EEEE759-61A3-2079-EB7A-55F240BAD83D}"/>
                  </a:ext>
                </a:extLst>
              </p:cNvPr>
              <p:cNvSpPr txBox="1"/>
              <p:nvPr/>
            </p:nvSpPr>
            <p:spPr>
              <a:xfrm>
                <a:off x="1036737" y="1891883"/>
                <a:ext cx="7070526" cy="1980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−(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)⇒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EEEE759-61A3-2079-EB7A-55F240BAD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37" y="1891883"/>
                <a:ext cx="7070526" cy="1980607"/>
              </a:xfrm>
              <a:prstGeom prst="rect">
                <a:avLst/>
              </a:prstGeom>
              <a:blipFill>
                <a:blip r:embed="rId4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B68ECF7-5DA0-4A3D-A7BC-C52B573C09AB}"/>
                  </a:ext>
                </a:extLst>
              </p:cNvPr>
              <p:cNvSpPr txBox="1"/>
              <p:nvPr/>
            </p:nvSpPr>
            <p:spPr>
              <a:xfrm>
                <a:off x="1036737" y="4065879"/>
                <a:ext cx="4411393" cy="73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B68ECF7-5DA0-4A3D-A7BC-C52B573C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37" y="4065879"/>
                <a:ext cx="4411393" cy="731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B058481-49FC-37E0-7900-BD39BCD496FF}"/>
              </a:ext>
            </a:extLst>
          </p:cNvPr>
          <p:cNvSpPr txBox="1"/>
          <p:nvPr/>
        </p:nvSpPr>
        <p:spPr>
          <a:xfrm>
            <a:off x="4185343" y="178910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E4E36C7-297A-8A6D-BD2F-902043F0BBC1}"/>
              </a:ext>
            </a:extLst>
          </p:cNvPr>
          <p:cNvSpPr/>
          <p:nvPr/>
        </p:nvSpPr>
        <p:spPr>
          <a:xfrm>
            <a:off x="64292" y="85092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BE99A11-6E0F-D6EF-7385-9A901D98C300}"/>
                  </a:ext>
                </a:extLst>
              </p:cNvPr>
              <p:cNvSpPr txBox="1"/>
              <p:nvPr/>
            </p:nvSpPr>
            <p:spPr>
              <a:xfrm>
                <a:off x="335756" y="661711"/>
                <a:ext cx="8472487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60°,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40°</m:t>
                    </m:r>
                  </m:oMath>
                </a14:m>
                <a:r>
                  <a:rPr lang="en-US" sz="2000" dirty="0"/>
                  <a:t>. Tính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và các cạnh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BE99A11-6E0F-D6EF-7385-9A901D98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6" y="661711"/>
                <a:ext cx="8472487" cy="974369"/>
              </a:xfrm>
              <a:prstGeom prst="rect">
                <a:avLst/>
              </a:prstGeom>
              <a:blipFill>
                <a:blip r:embed="rId3"/>
                <a:stretch>
                  <a:fillRect l="-719" r="-1439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FDB3A50-F104-A164-60EF-446C80610CBE}"/>
                  </a:ext>
                </a:extLst>
              </p:cNvPr>
              <p:cNvSpPr txBox="1"/>
              <p:nvPr/>
            </p:nvSpPr>
            <p:spPr>
              <a:xfrm>
                <a:off x="658199" y="2180913"/>
                <a:ext cx="6907033" cy="101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FDB3A50-F104-A164-60EF-446C80610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9" y="2180913"/>
                <a:ext cx="6907033" cy="1018099"/>
              </a:xfrm>
              <a:prstGeom prst="rect">
                <a:avLst/>
              </a:prstGeom>
              <a:blipFill>
                <a:blip r:embed="rId4"/>
                <a:stretch>
                  <a:fillRect l="-971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EE855CE-6E34-4E84-A633-2D76F07E71C7}"/>
                  </a:ext>
                </a:extLst>
              </p:cNvPr>
              <p:cNvSpPr txBox="1"/>
              <p:nvPr/>
            </p:nvSpPr>
            <p:spPr>
              <a:xfrm>
                <a:off x="636766" y="3507421"/>
                <a:ext cx="4521019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65,3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EE855CE-6E34-4E84-A633-2D76F07E7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66" y="3507421"/>
                <a:ext cx="4521019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46681E9-23E5-4F2F-C5F6-783806C53BF2}"/>
                  </a:ext>
                </a:extLst>
              </p:cNvPr>
              <p:cNvSpPr txBox="1"/>
              <p:nvPr/>
            </p:nvSpPr>
            <p:spPr>
              <a:xfrm>
                <a:off x="5216725" y="2689963"/>
                <a:ext cx="3134320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46681E9-23E5-4F2F-C5F6-783806C53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25" y="2689963"/>
                <a:ext cx="3134320" cy="670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188D7A5-449C-8BF4-4EFF-BF15BF25F94D}"/>
                  </a:ext>
                </a:extLst>
              </p:cNvPr>
              <p:cNvSpPr txBox="1"/>
              <p:nvPr/>
            </p:nvSpPr>
            <p:spPr>
              <a:xfrm>
                <a:off x="636765" y="4301095"/>
                <a:ext cx="452101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87,9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188D7A5-449C-8BF4-4EFF-BF15BF25F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65" y="4301095"/>
                <a:ext cx="4521019" cy="6971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3535</Words>
  <Application>Microsoft Office PowerPoint</Application>
  <PresentationFormat>Trình chiếu Trên màn hình (16:9)</PresentationFormat>
  <Paragraphs>286</Paragraphs>
  <Slides>49</Slides>
  <Notes>40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49</vt:i4>
      </vt:variant>
    </vt:vector>
  </HeadingPairs>
  <TitlesOfParts>
    <vt:vector size="58" baseType="lpstr">
      <vt:lpstr>Arial</vt:lpstr>
      <vt:lpstr>Itim</vt:lpstr>
      <vt:lpstr>Wingdings</vt:lpstr>
      <vt:lpstr>Roboto Condensed Light</vt:lpstr>
      <vt:lpstr>Livvic</vt:lpstr>
      <vt:lpstr>Cambria Math</vt:lpstr>
      <vt:lpstr>Varela Round</vt:lpstr>
      <vt:lpstr>Times New Roman</vt:lpstr>
      <vt:lpstr>Learning the Alphabet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6</cp:revision>
  <dcterms:modified xsi:type="dcterms:W3CDTF">2022-08-17T09:17:56Z</dcterms:modified>
</cp:coreProperties>
</file>