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30"/>
  </p:notesMasterIdLst>
  <p:sldIdLst>
    <p:sldId id="256" r:id="rId3"/>
    <p:sldId id="358" r:id="rId4"/>
    <p:sldId id="259" r:id="rId5"/>
    <p:sldId id="258" r:id="rId6"/>
    <p:sldId id="378" r:id="rId7"/>
    <p:sldId id="312" r:id="rId8"/>
    <p:sldId id="282" r:id="rId9"/>
    <p:sldId id="363" r:id="rId10"/>
    <p:sldId id="364" r:id="rId11"/>
    <p:sldId id="346" r:id="rId12"/>
    <p:sldId id="316" r:id="rId13"/>
    <p:sldId id="347" r:id="rId14"/>
    <p:sldId id="360" r:id="rId15"/>
    <p:sldId id="383" r:id="rId16"/>
    <p:sldId id="385" r:id="rId17"/>
    <p:sldId id="355" r:id="rId18"/>
    <p:sldId id="329" r:id="rId19"/>
    <p:sldId id="330" r:id="rId20"/>
    <p:sldId id="333" r:id="rId21"/>
    <p:sldId id="334" r:id="rId22"/>
    <p:sldId id="339" r:id="rId23"/>
    <p:sldId id="356" r:id="rId24"/>
    <p:sldId id="372" r:id="rId25"/>
    <p:sldId id="374" r:id="rId26"/>
    <p:sldId id="376" r:id="rId27"/>
    <p:sldId id="274" r:id="rId28"/>
    <p:sldId id="291" r:id="rId29"/>
  </p:sldIdLst>
  <p:sldSz cx="9144000" cy="5143500" type="screen16x9"/>
  <p:notesSz cx="6858000" cy="9144000"/>
  <p:embeddedFontLst>
    <p:embeddedFont>
      <p:font typeface="Calibri" pitchFamily="34" charset="0"/>
      <p:regular r:id="rId31"/>
      <p:bold r:id="rId32"/>
      <p:italic r:id="rId33"/>
      <p:boldItalic r:id="rId34"/>
    </p:embeddedFont>
    <p:embeddedFont>
      <p:font typeface="Dotum" pitchFamily="34" charset="-127"/>
      <p:regular r:id="rId35"/>
    </p:embeddedFont>
    <p:embeddedFont>
      <p:font typeface="Anaheim" charset="0"/>
      <p:regular r:id="rId36"/>
    </p:embeddedFont>
    <p:embeddedFont>
      <p:font typeface="Nunito Light" charset="0"/>
      <p:regular r:id="rId37"/>
      <p:italic r:id="rId38"/>
    </p:embeddedFont>
    <p:embeddedFont>
      <p:font typeface="Maven Pro" charset="0"/>
      <p:regular r:id="rId39"/>
      <p:bold r:id="rId40"/>
    </p:embeddedFont>
    <p:embeddedFont>
      <p:font typeface="Maven Pro ExtraBold" charset="0"/>
      <p:bold r:id="rId41"/>
    </p:embeddedFont>
    <p:embeddedFont>
      <p:font typeface="Poppins SemiBold" charset="0"/>
      <p:regular r:id="rId42"/>
      <p:bold r:id="rId43"/>
      <p:italic r:id="rId44"/>
      <p:boldItalic r:id="rId45"/>
    </p:embeddedFont>
    <p:embeddedFont>
      <p:font typeface="Malgun Gothic" pitchFamily="34" charset="-127"/>
      <p:regular r:id="rId46"/>
      <p:bold r:id="rId47"/>
    </p:embeddedFont>
    <p:embeddedFont>
      <p:font typeface="SimSun" pitchFamily="2" charset="-122"/>
      <p:regular r:id="rId48"/>
    </p:embeddedFont>
    <p:embeddedFont>
      <p:font typeface="Delius" charset="0"/>
      <p:regular r:id="rId49"/>
    </p:embeddedFont>
    <p:embeddedFont>
      <p:font typeface="Cambria Math" pitchFamily="18" charset="0"/>
      <p:regular r:id="rId50"/>
    </p:embeddedFont>
    <p:embeddedFont>
      <p:font typeface="Chelsea Market" charset="0"/>
      <p:regular r:id="rId51"/>
    </p:embeddedFont>
    <p:embeddedFont>
      <p:font typeface="Pangolin" charset="0"/>
      <p:regular r:id="rId52"/>
    </p:embeddedFont>
    <p:embeddedFont>
      <p:font typeface="Be Vietnam Pro" charset="-93"/>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7E8CA21-6702-4EC6-B724-3792C4BCC2F7}">
  <a:tblStyle styleId="{B7E8CA21-6702-4EC6-B724-3792C4BCC2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snapToGrid="0">
      <p:cViewPr>
        <p:scale>
          <a:sx n="70" d="100"/>
          <a:sy n="70" d="100"/>
        </p:scale>
        <p:origin x="-1422" y="-4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54"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654997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27c0ad4e2f1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27c0ad4e2f1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4984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6669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738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g27d69c7f24b_0_5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7" name="Google Shape;2037;g27d69c7f24b_0_5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1972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347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053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83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151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736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416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67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462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8"/>
        <p:cNvGrpSpPr/>
        <p:nvPr/>
      </p:nvGrpSpPr>
      <p:grpSpPr>
        <a:xfrm>
          <a:off x="0" y="0"/>
          <a:ext cx="0" cy="0"/>
          <a:chOff x="0" y="0"/>
          <a:chExt cx="0" cy="0"/>
        </a:xfrm>
      </p:grpSpPr>
      <p:sp>
        <p:nvSpPr>
          <p:cNvPr id="3259" name="Google Shape;325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0" name="Google Shape;326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8"/>
        <p:cNvGrpSpPr/>
        <p:nvPr/>
      </p:nvGrpSpPr>
      <p:grpSpPr>
        <a:xfrm>
          <a:off x="0" y="0"/>
          <a:ext cx="0" cy="0"/>
          <a:chOff x="0" y="0"/>
          <a:chExt cx="0" cy="0"/>
        </a:xfrm>
      </p:grpSpPr>
      <p:sp>
        <p:nvSpPr>
          <p:cNvPr id="4209" name="Google Shape;4209;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0" name="Google Shape;4210;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5"/>
        <p:cNvGrpSpPr/>
        <p:nvPr/>
      </p:nvGrpSpPr>
      <p:grpSpPr>
        <a:xfrm>
          <a:off x="0" y="0"/>
          <a:ext cx="0" cy="0"/>
          <a:chOff x="0" y="0"/>
          <a:chExt cx="0" cy="0"/>
        </a:xfrm>
      </p:grpSpPr>
      <p:sp>
        <p:nvSpPr>
          <p:cNvPr id="1936" name="Google Shape;193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7" name="Google Shape;193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g27d69c7f24b_0_5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7" name="Google Shape;2037;g27d69c7f24b_0_5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24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g27d69c7f24b_0_5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7" name="Google Shape;2037;g27d69c7f24b_0_5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914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75" y="861975"/>
            <a:ext cx="3851700" cy="2943900"/>
          </a:xfrm>
          <a:prstGeom prst="rect">
            <a:avLst/>
          </a:prstGeom>
        </p:spPr>
        <p:txBody>
          <a:bodyPr spcFirstLastPara="1" wrap="square" lIns="91425" tIns="91425" rIns="91425" bIns="91425" anchor="ctr" anchorCtr="0">
            <a:noAutofit/>
          </a:bodyPr>
          <a:lstStyle>
            <a:lvl1pPr lvl="0" algn="l">
              <a:spcBef>
                <a:spcPts val="0"/>
              </a:spcBef>
              <a:spcAft>
                <a:spcPts val="0"/>
              </a:spcAft>
              <a:buClr>
                <a:srgbClr val="191919"/>
              </a:buClr>
              <a:buSzPts val="5200"/>
              <a:buNone/>
              <a:defRPr sz="7000">
                <a:latin typeface="Delius"/>
                <a:ea typeface="Delius"/>
                <a:cs typeface="Delius"/>
                <a:sym typeface="Delius"/>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805738"/>
            <a:ext cx="42411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latin typeface="Be Vietnam Pro"/>
                <a:ea typeface="Be Vietnam Pro"/>
                <a:cs typeface="Be Vietnam Pro"/>
                <a:sym typeface="Be Vietnam Pr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61186" y="-15826"/>
            <a:ext cx="5485465" cy="5535558"/>
            <a:chOff x="-161186" y="-15826"/>
            <a:chExt cx="5485465" cy="5535558"/>
          </a:xfrm>
        </p:grpSpPr>
        <p:grpSp>
          <p:nvGrpSpPr>
            <p:cNvPr id="12" name="Google Shape;12;p2"/>
            <p:cNvGrpSpPr/>
            <p:nvPr/>
          </p:nvGrpSpPr>
          <p:grpSpPr>
            <a:xfrm>
              <a:off x="-161186" y="-15826"/>
              <a:ext cx="1135926" cy="998478"/>
              <a:chOff x="1" y="5679"/>
              <a:chExt cx="1564206" cy="1374935"/>
            </a:xfrm>
          </p:grpSpPr>
          <p:sp>
            <p:nvSpPr>
              <p:cNvPr id="13" name="Google Shape;13;p2"/>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1329227">
              <a:off x="3723827" y="4658588"/>
              <a:ext cx="1545995" cy="591484"/>
              <a:chOff x="5554408" y="1265017"/>
              <a:chExt cx="1620304" cy="619914"/>
            </a:xfrm>
          </p:grpSpPr>
          <p:sp>
            <p:nvSpPr>
              <p:cNvPr id="36" name="Google Shape;36;p2"/>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58;p2"/>
          <p:cNvGrpSpPr/>
          <p:nvPr/>
        </p:nvGrpSpPr>
        <p:grpSpPr>
          <a:xfrm>
            <a:off x="184503" y="167988"/>
            <a:ext cx="8715438" cy="4855165"/>
            <a:chOff x="184503" y="167988"/>
            <a:chExt cx="8715438" cy="4855165"/>
          </a:xfrm>
        </p:grpSpPr>
        <p:grpSp>
          <p:nvGrpSpPr>
            <p:cNvPr id="59" name="Google Shape;59;p2"/>
            <p:cNvGrpSpPr/>
            <p:nvPr/>
          </p:nvGrpSpPr>
          <p:grpSpPr>
            <a:xfrm>
              <a:off x="4237542" y="167988"/>
              <a:ext cx="518939" cy="371512"/>
              <a:chOff x="4237542" y="167988"/>
              <a:chExt cx="518939" cy="371512"/>
            </a:xfrm>
          </p:grpSpPr>
          <p:sp>
            <p:nvSpPr>
              <p:cNvPr id="60" name="Google Shape;60;p2"/>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184503" y="4548871"/>
              <a:ext cx="583307" cy="474282"/>
              <a:chOff x="184503" y="4548871"/>
              <a:chExt cx="583307" cy="474282"/>
            </a:xfrm>
          </p:grpSpPr>
          <p:sp>
            <p:nvSpPr>
              <p:cNvPr id="63" name="Google Shape;63;p2"/>
              <p:cNvSpPr/>
              <p:nvPr/>
            </p:nvSpPr>
            <p:spPr>
              <a:xfrm>
                <a:off x="658647" y="45488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a:off x="8716502" y="1405625"/>
              <a:ext cx="183439" cy="16911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959"/>
        <p:cNvGrpSpPr/>
        <p:nvPr/>
      </p:nvGrpSpPr>
      <p:grpSpPr>
        <a:xfrm>
          <a:off x="0" y="0"/>
          <a:ext cx="0" cy="0"/>
          <a:chOff x="0" y="0"/>
          <a:chExt cx="0" cy="0"/>
        </a:xfrm>
      </p:grpSpPr>
      <p:sp>
        <p:nvSpPr>
          <p:cNvPr id="960" name="Google Shape;960;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1" name="Google Shape;961;p20"/>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23"/>
        <p:cNvGrpSpPr/>
        <p:nvPr/>
      </p:nvGrpSpPr>
      <p:grpSpPr>
        <a:xfrm>
          <a:off x="0" y="0"/>
          <a:ext cx="0" cy="0"/>
          <a:chOff x="0" y="0"/>
          <a:chExt cx="0" cy="0"/>
        </a:xfrm>
      </p:grpSpPr>
      <p:sp>
        <p:nvSpPr>
          <p:cNvPr id="1024" name="Google Shape;1024;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5" name="Google Shape;1025;p22"/>
          <p:cNvSpPr txBox="1">
            <a:spLocks noGrp="1"/>
          </p:cNvSpPr>
          <p:nvPr>
            <p:ph type="subTitle" idx="1"/>
          </p:nvPr>
        </p:nvSpPr>
        <p:spPr>
          <a:xfrm>
            <a:off x="4952131" y="2885755"/>
            <a:ext cx="2858400" cy="115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22"/>
          <p:cNvSpPr txBox="1">
            <a:spLocks noGrp="1"/>
          </p:cNvSpPr>
          <p:nvPr>
            <p:ph type="subTitle" idx="2"/>
          </p:nvPr>
        </p:nvSpPr>
        <p:spPr>
          <a:xfrm>
            <a:off x="1333425" y="2885755"/>
            <a:ext cx="2858400" cy="115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7" name="Google Shape;1027;p22"/>
          <p:cNvSpPr txBox="1">
            <a:spLocks noGrp="1"/>
          </p:cNvSpPr>
          <p:nvPr>
            <p:ph type="subTitle" idx="3"/>
          </p:nvPr>
        </p:nvSpPr>
        <p:spPr>
          <a:xfrm>
            <a:off x="1333425" y="2443175"/>
            <a:ext cx="28584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028" name="Google Shape;1028;p22"/>
          <p:cNvSpPr txBox="1">
            <a:spLocks noGrp="1"/>
          </p:cNvSpPr>
          <p:nvPr>
            <p:ph type="subTitle" idx="4"/>
          </p:nvPr>
        </p:nvSpPr>
        <p:spPr>
          <a:xfrm>
            <a:off x="4952131" y="2443175"/>
            <a:ext cx="28584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029" name="Google Shape;1029;p22"/>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0" name="Google Shape;1030;p22"/>
          <p:cNvGrpSpPr/>
          <p:nvPr/>
        </p:nvGrpSpPr>
        <p:grpSpPr>
          <a:xfrm>
            <a:off x="-11" y="85153"/>
            <a:ext cx="9030186" cy="5056379"/>
            <a:chOff x="-11" y="85153"/>
            <a:chExt cx="9030186" cy="5056379"/>
          </a:xfrm>
        </p:grpSpPr>
        <p:grpSp>
          <p:nvGrpSpPr>
            <p:cNvPr id="1031" name="Google Shape;1031;p22"/>
            <p:cNvGrpSpPr/>
            <p:nvPr/>
          </p:nvGrpSpPr>
          <p:grpSpPr>
            <a:xfrm rot="-1361874">
              <a:off x="77633" y="202648"/>
              <a:ext cx="718707" cy="546683"/>
              <a:chOff x="3251400" y="723825"/>
              <a:chExt cx="714950" cy="543825"/>
            </a:xfrm>
          </p:grpSpPr>
          <p:sp>
            <p:nvSpPr>
              <p:cNvPr id="1032" name="Google Shape;1032;p22"/>
              <p:cNvSpPr/>
              <p:nvPr/>
            </p:nvSpPr>
            <p:spPr>
              <a:xfrm>
                <a:off x="3341000" y="846500"/>
                <a:ext cx="542625" cy="304550"/>
              </a:xfrm>
              <a:custGeom>
                <a:avLst/>
                <a:gdLst/>
                <a:ahLst/>
                <a:cxnLst/>
                <a:rect l="l" t="t" r="r" b="b"/>
                <a:pathLst>
                  <a:path w="21705" h="12182" extrusionOk="0">
                    <a:moveTo>
                      <a:pt x="4612" y="1"/>
                    </a:moveTo>
                    <a:cubicBezTo>
                      <a:pt x="4512" y="26"/>
                      <a:pt x="4412" y="26"/>
                      <a:pt x="4311" y="51"/>
                    </a:cubicBezTo>
                    <a:cubicBezTo>
                      <a:pt x="3058" y="552"/>
                      <a:pt x="1830" y="1029"/>
                      <a:pt x="577" y="1505"/>
                    </a:cubicBezTo>
                    <a:cubicBezTo>
                      <a:pt x="527" y="1530"/>
                      <a:pt x="477" y="1555"/>
                      <a:pt x="427" y="1580"/>
                    </a:cubicBezTo>
                    <a:cubicBezTo>
                      <a:pt x="101" y="1730"/>
                      <a:pt x="1" y="1931"/>
                      <a:pt x="101" y="2282"/>
                    </a:cubicBezTo>
                    <a:cubicBezTo>
                      <a:pt x="126" y="2357"/>
                      <a:pt x="126" y="2457"/>
                      <a:pt x="126" y="2532"/>
                    </a:cubicBezTo>
                    <a:cubicBezTo>
                      <a:pt x="326" y="2683"/>
                      <a:pt x="326" y="2933"/>
                      <a:pt x="427" y="3134"/>
                    </a:cubicBezTo>
                    <a:cubicBezTo>
                      <a:pt x="652" y="3635"/>
                      <a:pt x="828" y="4186"/>
                      <a:pt x="1028" y="4713"/>
                    </a:cubicBezTo>
                    <a:cubicBezTo>
                      <a:pt x="1103" y="4863"/>
                      <a:pt x="1153" y="5039"/>
                      <a:pt x="1304" y="5139"/>
                    </a:cubicBezTo>
                    <a:cubicBezTo>
                      <a:pt x="3710" y="6242"/>
                      <a:pt x="6116" y="7369"/>
                      <a:pt x="8522" y="8472"/>
                    </a:cubicBezTo>
                    <a:cubicBezTo>
                      <a:pt x="10326" y="9299"/>
                      <a:pt x="12131" y="10151"/>
                      <a:pt x="13935" y="11004"/>
                    </a:cubicBezTo>
                    <a:cubicBezTo>
                      <a:pt x="14712" y="11354"/>
                      <a:pt x="15489" y="11680"/>
                      <a:pt x="16241" y="12031"/>
                    </a:cubicBezTo>
                    <a:cubicBezTo>
                      <a:pt x="16316" y="12081"/>
                      <a:pt x="16392" y="12131"/>
                      <a:pt x="16467" y="12181"/>
                    </a:cubicBezTo>
                    <a:cubicBezTo>
                      <a:pt x="16567" y="12156"/>
                      <a:pt x="16692" y="12131"/>
                      <a:pt x="16793" y="12081"/>
                    </a:cubicBezTo>
                    <a:cubicBezTo>
                      <a:pt x="17570" y="11806"/>
                      <a:pt x="18346" y="11505"/>
                      <a:pt x="19123" y="11204"/>
                    </a:cubicBezTo>
                    <a:cubicBezTo>
                      <a:pt x="19825" y="10953"/>
                      <a:pt x="20502" y="10703"/>
                      <a:pt x="21204" y="10427"/>
                    </a:cubicBezTo>
                    <a:cubicBezTo>
                      <a:pt x="21655" y="10252"/>
                      <a:pt x="21705" y="10101"/>
                      <a:pt x="21529" y="9625"/>
                    </a:cubicBezTo>
                    <a:cubicBezTo>
                      <a:pt x="21429" y="9349"/>
                      <a:pt x="21329" y="9099"/>
                      <a:pt x="21229" y="8823"/>
                    </a:cubicBezTo>
                    <a:cubicBezTo>
                      <a:pt x="21028" y="8322"/>
                      <a:pt x="20828" y="7821"/>
                      <a:pt x="20602" y="7319"/>
                    </a:cubicBezTo>
                    <a:cubicBezTo>
                      <a:pt x="20577" y="7269"/>
                      <a:pt x="20552" y="7219"/>
                      <a:pt x="20502" y="7144"/>
                    </a:cubicBezTo>
                    <a:cubicBezTo>
                      <a:pt x="19825" y="6843"/>
                      <a:pt x="19123" y="6517"/>
                      <a:pt x="18447" y="6217"/>
                    </a:cubicBezTo>
                    <a:cubicBezTo>
                      <a:pt x="16918" y="5515"/>
                      <a:pt x="15364" y="4838"/>
                      <a:pt x="13835" y="4161"/>
                    </a:cubicBezTo>
                    <a:cubicBezTo>
                      <a:pt x="12682" y="3635"/>
                      <a:pt x="11504" y="3109"/>
                      <a:pt x="10351" y="2608"/>
                    </a:cubicBezTo>
                    <a:cubicBezTo>
                      <a:pt x="8973" y="1981"/>
                      <a:pt x="7620" y="1379"/>
                      <a:pt x="6266" y="753"/>
                    </a:cubicBezTo>
                    <a:cubicBezTo>
                      <a:pt x="5915" y="602"/>
                      <a:pt x="5564" y="452"/>
                      <a:pt x="5214" y="302"/>
                    </a:cubicBezTo>
                    <a:cubicBezTo>
                      <a:pt x="5013" y="201"/>
                      <a:pt x="4813" y="101"/>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3456300" y="738600"/>
                <a:ext cx="398500" cy="286500"/>
              </a:xfrm>
              <a:custGeom>
                <a:avLst/>
                <a:gdLst/>
                <a:ahLst/>
                <a:cxnLst/>
                <a:rect l="l" t="t" r="r" b="b"/>
                <a:pathLst>
                  <a:path w="15940" h="11460" extrusionOk="0">
                    <a:moveTo>
                      <a:pt x="11143" y="0"/>
                    </a:moveTo>
                    <a:cubicBezTo>
                      <a:pt x="11054" y="0"/>
                      <a:pt x="10951" y="20"/>
                      <a:pt x="10827" y="56"/>
                    </a:cubicBezTo>
                    <a:cubicBezTo>
                      <a:pt x="10752" y="81"/>
                      <a:pt x="10677" y="106"/>
                      <a:pt x="10602" y="157"/>
                    </a:cubicBezTo>
                    <a:cubicBezTo>
                      <a:pt x="9875" y="432"/>
                      <a:pt x="9148" y="708"/>
                      <a:pt x="8421" y="984"/>
                    </a:cubicBezTo>
                    <a:cubicBezTo>
                      <a:pt x="6015" y="1911"/>
                      <a:pt x="3609" y="2863"/>
                      <a:pt x="1203" y="3791"/>
                    </a:cubicBezTo>
                    <a:cubicBezTo>
                      <a:pt x="802" y="3941"/>
                      <a:pt x="401" y="4142"/>
                      <a:pt x="0" y="4317"/>
                    </a:cubicBezTo>
                    <a:cubicBezTo>
                      <a:pt x="201" y="4417"/>
                      <a:pt x="401" y="4517"/>
                      <a:pt x="602" y="4618"/>
                    </a:cubicBezTo>
                    <a:cubicBezTo>
                      <a:pt x="952" y="4768"/>
                      <a:pt x="1303" y="4918"/>
                      <a:pt x="1654" y="5069"/>
                    </a:cubicBezTo>
                    <a:cubicBezTo>
                      <a:pt x="3008" y="5695"/>
                      <a:pt x="4361" y="6297"/>
                      <a:pt x="5739" y="6924"/>
                    </a:cubicBezTo>
                    <a:cubicBezTo>
                      <a:pt x="6892" y="7425"/>
                      <a:pt x="8070" y="7951"/>
                      <a:pt x="9223" y="8477"/>
                    </a:cubicBezTo>
                    <a:cubicBezTo>
                      <a:pt x="10752" y="9154"/>
                      <a:pt x="12306" y="9831"/>
                      <a:pt x="13835" y="10533"/>
                    </a:cubicBezTo>
                    <a:cubicBezTo>
                      <a:pt x="14511" y="10833"/>
                      <a:pt x="15213" y="11159"/>
                      <a:pt x="15890" y="11460"/>
                    </a:cubicBezTo>
                    <a:cubicBezTo>
                      <a:pt x="15915" y="11410"/>
                      <a:pt x="15915" y="11335"/>
                      <a:pt x="15940" y="11284"/>
                    </a:cubicBezTo>
                    <a:cubicBezTo>
                      <a:pt x="15739" y="10858"/>
                      <a:pt x="15564" y="10432"/>
                      <a:pt x="15389" y="10006"/>
                    </a:cubicBezTo>
                    <a:cubicBezTo>
                      <a:pt x="15113" y="9304"/>
                      <a:pt x="14837" y="8578"/>
                      <a:pt x="14562" y="7876"/>
                    </a:cubicBezTo>
                    <a:cubicBezTo>
                      <a:pt x="14161" y="6873"/>
                      <a:pt x="13785" y="5871"/>
                      <a:pt x="13384" y="4843"/>
                    </a:cubicBezTo>
                    <a:cubicBezTo>
                      <a:pt x="12983" y="3866"/>
                      <a:pt x="12607" y="2913"/>
                      <a:pt x="12231" y="1911"/>
                    </a:cubicBezTo>
                    <a:cubicBezTo>
                      <a:pt x="12055" y="1485"/>
                      <a:pt x="11905" y="1009"/>
                      <a:pt x="11755" y="558"/>
                    </a:cubicBezTo>
                    <a:cubicBezTo>
                      <a:pt x="11704" y="507"/>
                      <a:pt x="11654" y="457"/>
                      <a:pt x="11629" y="382"/>
                    </a:cubicBezTo>
                    <a:cubicBezTo>
                      <a:pt x="11487" y="116"/>
                      <a:pt x="11358" y="0"/>
                      <a:pt x="1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3372325" y="974950"/>
                <a:ext cx="380350" cy="276050"/>
              </a:xfrm>
              <a:custGeom>
                <a:avLst/>
                <a:gdLst/>
                <a:ahLst/>
                <a:cxnLst/>
                <a:rect l="l" t="t" r="r" b="b"/>
                <a:pathLst>
                  <a:path w="15214" h="11042" extrusionOk="0">
                    <a:moveTo>
                      <a:pt x="51" y="1"/>
                    </a:moveTo>
                    <a:lnTo>
                      <a:pt x="51" y="1"/>
                    </a:lnTo>
                    <a:cubicBezTo>
                      <a:pt x="1" y="201"/>
                      <a:pt x="101" y="377"/>
                      <a:pt x="151" y="552"/>
                    </a:cubicBezTo>
                    <a:cubicBezTo>
                      <a:pt x="803" y="2206"/>
                      <a:pt x="1454" y="3861"/>
                      <a:pt x="2106" y="5540"/>
                    </a:cubicBezTo>
                    <a:cubicBezTo>
                      <a:pt x="2306" y="6066"/>
                      <a:pt x="2532" y="6592"/>
                      <a:pt x="2732" y="7119"/>
                    </a:cubicBezTo>
                    <a:cubicBezTo>
                      <a:pt x="2758" y="7194"/>
                      <a:pt x="2783" y="7269"/>
                      <a:pt x="2808" y="7369"/>
                    </a:cubicBezTo>
                    <a:cubicBezTo>
                      <a:pt x="2958" y="7720"/>
                      <a:pt x="3108" y="8096"/>
                      <a:pt x="3259" y="8447"/>
                    </a:cubicBezTo>
                    <a:cubicBezTo>
                      <a:pt x="3509" y="9124"/>
                      <a:pt x="3760" y="9775"/>
                      <a:pt x="3986" y="10452"/>
                    </a:cubicBezTo>
                    <a:cubicBezTo>
                      <a:pt x="4061" y="10552"/>
                      <a:pt x="4111" y="10653"/>
                      <a:pt x="4161" y="10753"/>
                    </a:cubicBezTo>
                    <a:cubicBezTo>
                      <a:pt x="4286" y="10940"/>
                      <a:pt x="4411" y="11041"/>
                      <a:pt x="4608" y="11041"/>
                    </a:cubicBezTo>
                    <a:cubicBezTo>
                      <a:pt x="4648" y="11041"/>
                      <a:pt x="4691" y="11037"/>
                      <a:pt x="4738" y="11028"/>
                    </a:cubicBezTo>
                    <a:cubicBezTo>
                      <a:pt x="4838" y="11003"/>
                      <a:pt x="4913" y="10953"/>
                      <a:pt x="5013" y="10928"/>
                    </a:cubicBezTo>
                    <a:cubicBezTo>
                      <a:pt x="5364" y="10778"/>
                      <a:pt x="5740" y="10653"/>
                      <a:pt x="6091" y="10527"/>
                    </a:cubicBezTo>
                    <a:cubicBezTo>
                      <a:pt x="8973" y="9424"/>
                      <a:pt x="11880" y="8322"/>
                      <a:pt x="14788" y="7244"/>
                    </a:cubicBezTo>
                    <a:cubicBezTo>
                      <a:pt x="14938" y="7169"/>
                      <a:pt x="15063" y="7094"/>
                      <a:pt x="15214" y="7043"/>
                    </a:cubicBezTo>
                    <a:cubicBezTo>
                      <a:pt x="15139" y="6993"/>
                      <a:pt x="15063" y="6943"/>
                      <a:pt x="14988" y="6893"/>
                    </a:cubicBezTo>
                    <a:cubicBezTo>
                      <a:pt x="14236" y="6542"/>
                      <a:pt x="13459" y="6216"/>
                      <a:pt x="12682" y="5866"/>
                    </a:cubicBezTo>
                    <a:cubicBezTo>
                      <a:pt x="10878" y="5013"/>
                      <a:pt x="9073" y="4161"/>
                      <a:pt x="7269" y="3334"/>
                    </a:cubicBezTo>
                    <a:cubicBezTo>
                      <a:pt x="4863" y="2231"/>
                      <a:pt x="2457" y="1104"/>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3251400" y="909800"/>
                <a:ext cx="220575" cy="357850"/>
              </a:xfrm>
              <a:custGeom>
                <a:avLst/>
                <a:gdLst/>
                <a:ahLst/>
                <a:cxnLst/>
                <a:rect l="l" t="t" r="r" b="b"/>
                <a:pathLst>
                  <a:path w="8823" h="14314" extrusionOk="0">
                    <a:moveTo>
                      <a:pt x="3710" y="0"/>
                    </a:moveTo>
                    <a:cubicBezTo>
                      <a:pt x="3610" y="25"/>
                      <a:pt x="3484" y="50"/>
                      <a:pt x="3359" y="101"/>
                    </a:cubicBezTo>
                    <a:cubicBezTo>
                      <a:pt x="2732" y="326"/>
                      <a:pt x="2081" y="577"/>
                      <a:pt x="1454" y="827"/>
                    </a:cubicBezTo>
                    <a:cubicBezTo>
                      <a:pt x="1204" y="928"/>
                      <a:pt x="928" y="1028"/>
                      <a:pt x="677" y="1128"/>
                    </a:cubicBezTo>
                    <a:cubicBezTo>
                      <a:pt x="452" y="1228"/>
                      <a:pt x="276" y="1379"/>
                      <a:pt x="226" y="1654"/>
                    </a:cubicBezTo>
                    <a:cubicBezTo>
                      <a:pt x="101" y="2381"/>
                      <a:pt x="1" y="3108"/>
                      <a:pt x="176" y="3835"/>
                    </a:cubicBezTo>
                    <a:cubicBezTo>
                      <a:pt x="176" y="4060"/>
                      <a:pt x="176" y="4261"/>
                      <a:pt x="201" y="4461"/>
                    </a:cubicBezTo>
                    <a:cubicBezTo>
                      <a:pt x="351" y="5113"/>
                      <a:pt x="452" y="5790"/>
                      <a:pt x="652" y="6416"/>
                    </a:cubicBezTo>
                    <a:cubicBezTo>
                      <a:pt x="1028" y="7795"/>
                      <a:pt x="1579" y="9123"/>
                      <a:pt x="2231" y="10401"/>
                    </a:cubicBezTo>
                    <a:cubicBezTo>
                      <a:pt x="2682" y="11254"/>
                      <a:pt x="3133" y="12081"/>
                      <a:pt x="3710" y="12832"/>
                    </a:cubicBezTo>
                    <a:cubicBezTo>
                      <a:pt x="4086" y="13334"/>
                      <a:pt x="4512" y="13785"/>
                      <a:pt x="5013" y="14161"/>
                    </a:cubicBezTo>
                    <a:cubicBezTo>
                      <a:pt x="5159" y="14258"/>
                      <a:pt x="5294" y="14313"/>
                      <a:pt x="5439" y="14313"/>
                    </a:cubicBezTo>
                    <a:cubicBezTo>
                      <a:pt x="5519" y="14313"/>
                      <a:pt x="5601" y="14297"/>
                      <a:pt x="5690" y="14261"/>
                    </a:cubicBezTo>
                    <a:cubicBezTo>
                      <a:pt x="6041" y="14111"/>
                      <a:pt x="6366" y="14010"/>
                      <a:pt x="6717" y="13860"/>
                    </a:cubicBezTo>
                    <a:cubicBezTo>
                      <a:pt x="7419" y="13609"/>
                      <a:pt x="8121" y="13334"/>
                      <a:pt x="8823" y="13058"/>
                    </a:cubicBezTo>
                    <a:cubicBezTo>
                      <a:pt x="8597" y="12381"/>
                      <a:pt x="8346" y="11730"/>
                      <a:pt x="8096" y="11053"/>
                    </a:cubicBezTo>
                    <a:cubicBezTo>
                      <a:pt x="7945" y="10702"/>
                      <a:pt x="7795" y="10326"/>
                      <a:pt x="7645" y="9975"/>
                    </a:cubicBezTo>
                    <a:cubicBezTo>
                      <a:pt x="7620" y="9875"/>
                      <a:pt x="7595" y="9800"/>
                      <a:pt x="7569" y="9725"/>
                    </a:cubicBezTo>
                    <a:cubicBezTo>
                      <a:pt x="7369" y="9198"/>
                      <a:pt x="7143" y="8672"/>
                      <a:pt x="6943" y="8146"/>
                    </a:cubicBezTo>
                    <a:cubicBezTo>
                      <a:pt x="6291" y="6467"/>
                      <a:pt x="5640" y="4812"/>
                      <a:pt x="4988" y="3158"/>
                    </a:cubicBezTo>
                    <a:cubicBezTo>
                      <a:pt x="4938" y="2983"/>
                      <a:pt x="4838" y="2807"/>
                      <a:pt x="4888" y="2607"/>
                    </a:cubicBezTo>
                    <a:cubicBezTo>
                      <a:pt x="4737" y="2507"/>
                      <a:pt x="4687" y="2331"/>
                      <a:pt x="4612" y="2181"/>
                    </a:cubicBezTo>
                    <a:cubicBezTo>
                      <a:pt x="4412" y="1654"/>
                      <a:pt x="4236" y="1103"/>
                      <a:pt x="4011" y="602"/>
                    </a:cubicBezTo>
                    <a:cubicBezTo>
                      <a:pt x="3910" y="401"/>
                      <a:pt x="3910" y="151"/>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3750150" y="723825"/>
                <a:ext cx="216200" cy="363325"/>
              </a:xfrm>
              <a:custGeom>
                <a:avLst/>
                <a:gdLst/>
                <a:ahLst/>
                <a:cxnLst/>
                <a:rect l="l" t="t" r="r" b="b"/>
                <a:pathLst>
                  <a:path w="8648" h="14533" extrusionOk="0">
                    <a:moveTo>
                      <a:pt x="3118" y="1"/>
                    </a:moveTo>
                    <a:cubicBezTo>
                      <a:pt x="3008" y="1"/>
                      <a:pt x="2895" y="26"/>
                      <a:pt x="2782" y="71"/>
                    </a:cubicBezTo>
                    <a:cubicBezTo>
                      <a:pt x="1855" y="422"/>
                      <a:pt x="928" y="798"/>
                      <a:pt x="1" y="1149"/>
                    </a:cubicBezTo>
                    <a:cubicBezTo>
                      <a:pt x="151" y="1600"/>
                      <a:pt x="301" y="2076"/>
                      <a:pt x="477" y="2527"/>
                    </a:cubicBezTo>
                    <a:cubicBezTo>
                      <a:pt x="853" y="3504"/>
                      <a:pt x="1229" y="4457"/>
                      <a:pt x="1630" y="5434"/>
                    </a:cubicBezTo>
                    <a:cubicBezTo>
                      <a:pt x="2031" y="6462"/>
                      <a:pt x="2432" y="7464"/>
                      <a:pt x="2808" y="8467"/>
                    </a:cubicBezTo>
                    <a:cubicBezTo>
                      <a:pt x="3083" y="9169"/>
                      <a:pt x="3359" y="9895"/>
                      <a:pt x="3635" y="10597"/>
                    </a:cubicBezTo>
                    <a:cubicBezTo>
                      <a:pt x="3810" y="11023"/>
                      <a:pt x="3985" y="11449"/>
                      <a:pt x="4186" y="11875"/>
                    </a:cubicBezTo>
                    <a:cubicBezTo>
                      <a:pt x="4161" y="11926"/>
                      <a:pt x="4161" y="12001"/>
                      <a:pt x="4136" y="12051"/>
                    </a:cubicBezTo>
                    <a:cubicBezTo>
                      <a:pt x="4186" y="12126"/>
                      <a:pt x="4211" y="12176"/>
                      <a:pt x="4236" y="12226"/>
                    </a:cubicBezTo>
                    <a:cubicBezTo>
                      <a:pt x="4462" y="12728"/>
                      <a:pt x="4662" y="13229"/>
                      <a:pt x="4863" y="13730"/>
                    </a:cubicBezTo>
                    <a:cubicBezTo>
                      <a:pt x="4963" y="14006"/>
                      <a:pt x="5063" y="14256"/>
                      <a:pt x="5163" y="14532"/>
                    </a:cubicBezTo>
                    <a:cubicBezTo>
                      <a:pt x="5214" y="14382"/>
                      <a:pt x="5314" y="14307"/>
                      <a:pt x="5464" y="14256"/>
                    </a:cubicBezTo>
                    <a:cubicBezTo>
                      <a:pt x="5790" y="14131"/>
                      <a:pt x="6141" y="14006"/>
                      <a:pt x="6467" y="13880"/>
                    </a:cubicBezTo>
                    <a:cubicBezTo>
                      <a:pt x="6993" y="13705"/>
                      <a:pt x="7494" y="13479"/>
                      <a:pt x="8021" y="13304"/>
                    </a:cubicBezTo>
                    <a:cubicBezTo>
                      <a:pt x="8371" y="13179"/>
                      <a:pt x="8572" y="12978"/>
                      <a:pt x="8572" y="12602"/>
                    </a:cubicBezTo>
                    <a:cubicBezTo>
                      <a:pt x="8597" y="12226"/>
                      <a:pt x="8647" y="11825"/>
                      <a:pt x="8622" y="11449"/>
                    </a:cubicBezTo>
                    <a:cubicBezTo>
                      <a:pt x="8622" y="10948"/>
                      <a:pt x="8622" y="10422"/>
                      <a:pt x="8472" y="9921"/>
                    </a:cubicBezTo>
                    <a:cubicBezTo>
                      <a:pt x="8472" y="9870"/>
                      <a:pt x="8497" y="9820"/>
                      <a:pt x="8497" y="9770"/>
                    </a:cubicBezTo>
                    <a:cubicBezTo>
                      <a:pt x="8296" y="8317"/>
                      <a:pt x="7920" y="6913"/>
                      <a:pt x="7394" y="5535"/>
                    </a:cubicBezTo>
                    <a:cubicBezTo>
                      <a:pt x="7068" y="4657"/>
                      <a:pt x="6617" y="3805"/>
                      <a:pt x="6141" y="2978"/>
                    </a:cubicBezTo>
                    <a:cubicBezTo>
                      <a:pt x="5715" y="2251"/>
                      <a:pt x="5189" y="1550"/>
                      <a:pt x="4587" y="948"/>
                    </a:cubicBezTo>
                    <a:cubicBezTo>
                      <a:pt x="4261" y="647"/>
                      <a:pt x="3885" y="397"/>
                      <a:pt x="3509" y="121"/>
                    </a:cubicBezTo>
                    <a:cubicBezTo>
                      <a:pt x="3385" y="38"/>
                      <a:pt x="3253"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3853525" y="971825"/>
                <a:ext cx="112825" cy="115325"/>
              </a:xfrm>
              <a:custGeom>
                <a:avLst/>
                <a:gdLst/>
                <a:ahLst/>
                <a:cxnLst/>
                <a:rect l="l" t="t" r="r" b="b"/>
                <a:pathLst>
                  <a:path w="4513" h="4613" extrusionOk="0">
                    <a:moveTo>
                      <a:pt x="4337" y="1"/>
                    </a:moveTo>
                    <a:cubicBezTo>
                      <a:pt x="4287" y="1"/>
                      <a:pt x="4236" y="1"/>
                      <a:pt x="4186" y="26"/>
                    </a:cubicBezTo>
                    <a:cubicBezTo>
                      <a:pt x="3911" y="176"/>
                      <a:pt x="3635" y="326"/>
                      <a:pt x="3359" y="502"/>
                    </a:cubicBezTo>
                    <a:cubicBezTo>
                      <a:pt x="3209" y="577"/>
                      <a:pt x="3109" y="702"/>
                      <a:pt x="2958" y="777"/>
                    </a:cubicBezTo>
                    <a:cubicBezTo>
                      <a:pt x="2332" y="1103"/>
                      <a:pt x="1705" y="1479"/>
                      <a:pt x="1028" y="1705"/>
                    </a:cubicBezTo>
                    <a:cubicBezTo>
                      <a:pt x="742" y="1815"/>
                      <a:pt x="474" y="1964"/>
                      <a:pt x="175" y="1964"/>
                    </a:cubicBezTo>
                    <a:cubicBezTo>
                      <a:pt x="134" y="1964"/>
                      <a:pt x="93" y="1961"/>
                      <a:pt x="51" y="1955"/>
                    </a:cubicBezTo>
                    <a:cubicBezTo>
                      <a:pt x="26" y="2006"/>
                      <a:pt x="26" y="2081"/>
                      <a:pt x="1" y="2131"/>
                    </a:cubicBezTo>
                    <a:cubicBezTo>
                      <a:pt x="51" y="2206"/>
                      <a:pt x="76" y="2256"/>
                      <a:pt x="101" y="2306"/>
                    </a:cubicBezTo>
                    <a:cubicBezTo>
                      <a:pt x="327" y="2808"/>
                      <a:pt x="527" y="3309"/>
                      <a:pt x="728" y="3810"/>
                    </a:cubicBezTo>
                    <a:cubicBezTo>
                      <a:pt x="828" y="4086"/>
                      <a:pt x="928" y="4336"/>
                      <a:pt x="1028" y="4612"/>
                    </a:cubicBezTo>
                    <a:cubicBezTo>
                      <a:pt x="1079" y="4462"/>
                      <a:pt x="1179" y="4387"/>
                      <a:pt x="1329" y="4336"/>
                    </a:cubicBezTo>
                    <a:cubicBezTo>
                      <a:pt x="1655" y="4211"/>
                      <a:pt x="2006" y="4086"/>
                      <a:pt x="2332" y="3960"/>
                    </a:cubicBezTo>
                    <a:cubicBezTo>
                      <a:pt x="2858" y="3785"/>
                      <a:pt x="3359" y="3559"/>
                      <a:pt x="3886" y="3384"/>
                    </a:cubicBezTo>
                    <a:cubicBezTo>
                      <a:pt x="4236" y="3259"/>
                      <a:pt x="4437" y="3058"/>
                      <a:pt x="4437" y="2682"/>
                    </a:cubicBezTo>
                    <a:cubicBezTo>
                      <a:pt x="4462" y="2306"/>
                      <a:pt x="4512" y="1905"/>
                      <a:pt x="4487" y="1529"/>
                    </a:cubicBezTo>
                    <a:cubicBezTo>
                      <a:pt x="4487" y="1028"/>
                      <a:pt x="4487" y="502"/>
                      <a:pt x="4337"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3255775" y="1005650"/>
                <a:ext cx="216200" cy="262000"/>
              </a:xfrm>
              <a:custGeom>
                <a:avLst/>
                <a:gdLst/>
                <a:ahLst/>
                <a:cxnLst/>
                <a:rect l="l" t="t" r="r" b="b"/>
                <a:pathLst>
                  <a:path w="8648" h="10480" extrusionOk="0">
                    <a:moveTo>
                      <a:pt x="1" y="1"/>
                    </a:moveTo>
                    <a:cubicBezTo>
                      <a:pt x="1" y="226"/>
                      <a:pt x="1" y="427"/>
                      <a:pt x="26" y="627"/>
                    </a:cubicBezTo>
                    <a:cubicBezTo>
                      <a:pt x="176" y="1279"/>
                      <a:pt x="277" y="1956"/>
                      <a:pt x="477" y="2582"/>
                    </a:cubicBezTo>
                    <a:cubicBezTo>
                      <a:pt x="853" y="3961"/>
                      <a:pt x="1404" y="5289"/>
                      <a:pt x="2056" y="6567"/>
                    </a:cubicBezTo>
                    <a:cubicBezTo>
                      <a:pt x="2507" y="7420"/>
                      <a:pt x="2958" y="8247"/>
                      <a:pt x="3535" y="8998"/>
                    </a:cubicBezTo>
                    <a:cubicBezTo>
                      <a:pt x="3911" y="9500"/>
                      <a:pt x="4337" y="9951"/>
                      <a:pt x="4838" y="10327"/>
                    </a:cubicBezTo>
                    <a:cubicBezTo>
                      <a:pt x="4984" y="10424"/>
                      <a:pt x="5119" y="10479"/>
                      <a:pt x="5264" y="10479"/>
                    </a:cubicBezTo>
                    <a:cubicBezTo>
                      <a:pt x="5344" y="10479"/>
                      <a:pt x="5426" y="10463"/>
                      <a:pt x="5515" y="10427"/>
                    </a:cubicBezTo>
                    <a:cubicBezTo>
                      <a:pt x="5866" y="10277"/>
                      <a:pt x="6191" y="10176"/>
                      <a:pt x="6542" y="10026"/>
                    </a:cubicBezTo>
                    <a:cubicBezTo>
                      <a:pt x="7244" y="9775"/>
                      <a:pt x="7946" y="9500"/>
                      <a:pt x="8648" y="9224"/>
                    </a:cubicBezTo>
                    <a:cubicBezTo>
                      <a:pt x="8422" y="8547"/>
                      <a:pt x="8171" y="7896"/>
                      <a:pt x="7921" y="7219"/>
                    </a:cubicBezTo>
                    <a:cubicBezTo>
                      <a:pt x="7770" y="6868"/>
                      <a:pt x="7620" y="6492"/>
                      <a:pt x="7470" y="6141"/>
                    </a:cubicBezTo>
                    <a:cubicBezTo>
                      <a:pt x="7119" y="6116"/>
                      <a:pt x="6793" y="5991"/>
                      <a:pt x="6467" y="5891"/>
                    </a:cubicBezTo>
                    <a:cubicBezTo>
                      <a:pt x="6091" y="5765"/>
                      <a:pt x="5715" y="5640"/>
                      <a:pt x="5364" y="5440"/>
                    </a:cubicBezTo>
                    <a:cubicBezTo>
                      <a:pt x="5039" y="5264"/>
                      <a:pt x="4713" y="5114"/>
                      <a:pt x="4387" y="4888"/>
                    </a:cubicBezTo>
                    <a:cubicBezTo>
                      <a:pt x="3710" y="4462"/>
                      <a:pt x="3059" y="3986"/>
                      <a:pt x="2507" y="3384"/>
                    </a:cubicBezTo>
                    <a:cubicBezTo>
                      <a:pt x="2282" y="3134"/>
                      <a:pt x="2031" y="2883"/>
                      <a:pt x="1831" y="2633"/>
                    </a:cubicBezTo>
                    <a:cubicBezTo>
                      <a:pt x="1530" y="2257"/>
                      <a:pt x="1229" y="1906"/>
                      <a:pt x="1003" y="1530"/>
                    </a:cubicBezTo>
                    <a:cubicBezTo>
                      <a:pt x="728" y="1079"/>
                      <a:pt x="502" y="627"/>
                      <a:pt x="252" y="176"/>
                    </a:cubicBezTo>
                    <a:cubicBezTo>
                      <a:pt x="201" y="101"/>
                      <a:pt x="76" y="76"/>
                      <a:pt x="1"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22"/>
            <p:cNvGrpSpPr/>
            <p:nvPr/>
          </p:nvGrpSpPr>
          <p:grpSpPr>
            <a:xfrm rot="-9899719" flipH="1">
              <a:off x="8447232" y="4131533"/>
              <a:ext cx="465814" cy="966171"/>
              <a:chOff x="3614175" y="1788875"/>
              <a:chExt cx="629100" cy="1304850"/>
            </a:xfrm>
          </p:grpSpPr>
          <p:sp>
            <p:nvSpPr>
              <p:cNvPr id="1040" name="Google Shape;1040;p22"/>
              <p:cNvSpPr/>
              <p:nvPr/>
            </p:nvSpPr>
            <p:spPr>
              <a:xfrm>
                <a:off x="3668075" y="2556175"/>
                <a:ext cx="43250" cy="43500"/>
              </a:xfrm>
              <a:custGeom>
                <a:avLst/>
                <a:gdLst/>
                <a:ahLst/>
                <a:cxnLst/>
                <a:rect l="l" t="t" r="r" b="b"/>
                <a:pathLst>
                  <a:path w="1730" h="1740" extrusionOk="0">
                    <a:moveTo>
                      <a:pt x="1370" y="0"/>
                    </a:moveTo>
                    <a:cubicBezTo>
                      <a:pt x="1316" y="0"/>
                      <a:pt x="1260" y="13"/>
                      <a:pt x="1203" y="35"/>
                    </a:cubicBezTo>
                    <a:cubicBezTo>
                      <a:pt x="1153" y="35"/>
                      <a:pt x="1103" y="86"/>
                      <a:pt x="1078" y="111"/>
                    </a:cubicBezTo>
                    <a:cubicBezTo>
                      <a:pt x="752" y="436"/>
                      <a:pt x="451" y="762"/>
                      <a:pt x="201" y="1038"/>
                    </a:cubicBezTo>
                    <a:cubicBezTo>
                      <a:pt x="126" y="1138"/>
                      <a:pt x="101" y="1163"/>
                      <a:pt x="75" y="1213"/>
                    </a:cubicBezTo>
                    <a:cubicBezTo>
                      <a:pt x="0" y="1364"/>
                      <a:pt x="25" y="1564"/>
                      <a:pt x="176" y="1664"/>
                    </a:cubicBezTo>
                    <a:cubicBezTo>
                      <a:pt x="238" y="1715"/>
                      <a:pt x="307" y="1740"/>
                      <a:pt x="379" y="1740"/>
                    </a:cubicBezTo>
                    <a:cubicBezTo>
                      <a:pt x="451" y="1740"/>
                      <a:pt x="527" y="1715"/>
                      <a:pt x="602" y="1664"/>
                    </a:cubicBezTo>
                    <a:cubicBezTo>
                      <a:pt x="652" y="1639"/>
                      <a:pt x="702" y="1589"/>
                      <a:pt x="727" y="1539"/>
                    </a:cubicBezTo>
                    <a:cubicBezTo>
                      <a:pt x="1003" y="1263"/>
                      <a:pt x="1253" y="988"/>
                      <a:pt x="1504" y="712"/>
                    </a:cubicBezTo>
                    <a:cubicBezTo>
                      <a:pt x="1554" y="637"/>
                      <a:pt x="1604" y="562"/>
                      <a:pt x="1654" y="487"/>
                    </a:cubicBezTo>
                    <a:cubicBezTo>
                      <a:pt x="1730" y="336"/>
                      <a:pt x="1679" y="161"/>
                      <a:pt x="1554" y="60"/>
                    </a:cubicBezTo>
                    <a:cubicBezTo>
                      <a:pt x="1499" y="19"/>
                      <a:pt x="1436" y="0"/>
                      <a:pt x="137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a:off x="3629225" y="1939250"/>
                <a:ext cx="530725" cy="329600"/>
              </a:xfrm>
              <a:custGeom>
                <a:avLst/>
                <a:gdLst/>
                <a:ahLst/>
                <a:cxnLst/>
                <a:rect l="l" t="t" r="r" b="b"/>
                <a:pathLst>
                  <a:path w="21229" h="13184" extrusionOk="0">
                    <a:moveTo>
                      <a:pt x="10327" y="1"/>
                    </a:moveTo>
                    <a:cubicBezTo>
                      <a:pt x="10085" y="1"/>
                      <a:pt x="9842" y="9"/>
                      <a:pt x="9599" y="26"/>
                    </a:cubicBezTo>
                    <a:cubicBezTo>
                      <a:pt x="8597" y="101"/>
                      <a:pt x="7594" y="251"/>
                      <a:pt x="6642" y="602"/>
                    </a:cubicBezTo>
                    <a:cubicBezTo>
                      <a:pt x="6416" y="677"/>
                      <a:pt x="6166" y="727"/>
                      <a:pt x="5940" y="828"/>
                    </a:cubicBezTo>
                    <a:cubicBezTo>
                      <a:pt x="5589" y="978"/>
                      <a:pt x="5264" y="1128"/>
                      <a:pt x="4938" y="1279"/>
                    </a:cubicBezTo>
                    <a:cubicBezTo>
                      <a:pt x="4863" y="1329"/>
                      <a:pt x="4812" y="1379"/>
                      <a:pt x="4737" y="1429"/>
                    </a:cubicBezTo>
                    <a:cubicBezTo>
                      <a:pt x="4411" y="1630"/>
                      <a:pt x="4336" y="1880"/>
                      <a:pt x="4386" y="2231"/>
                    </a:cubicBezTo>
                    <a:cubicBezTo>
                      <a:pt x="4462" y="2707"/>
                      <a:pt x="4487" y="3209"/>
                      <a:pt x="4537" y="3685"/>
                    </a:cubicBezTo>
                    <a:cubicBezTo>
                      <a:pt x="4562" y="4311"/>
                      <a:pt x="4336" y="4787"/>
                      <a:pt x="3835" y="5163"/>
                    </a:cubicBezTo>
                    <a:cubicBezTo>
                      <a:pt x="3434" y="5439"/>
                      <a:pt x="3058" y="5740"/>
                      <a:pt x="2682" y="6041"/>
                    </a:cubicBezTo>
                    <a:cubicBezTo>
                      <a:pt x="1604" y="6818"/>
                      <a:pt x="903" y="7895"/>
                      <a:pt x="477" y="9123"/>
                    </a:cubicBezTo>
                    <a:cubicBezTo>
                      <a:pt x="151" y="10001"/>
                      <a:pt x="0" y="10928"/>
                      <a:pt x="0" y="11855"/>
                    </a:cubicBezTo>
                    <a:cubicBezTo>
                      <a:pt x="0" y="12306"/>
                      <a:pt x="25" y="12757"/>
                      <a:pt x="51" y="13184"/>
                    </a:cubicBezTo>
                    <a:cubicBezTo>
                      <a:pt x="76" y="13133"/>
                      <a:pt x="151" y="13108"/>
                      <a:pt x="176" y="13058"/>
                    </a:cubicBezTo>
                    <a:cubicBezTo>
                      <a:pt x="527" y="12582"/>
                      <a:pt x="953" y="12231"/>
                      <a:pt x="1429" y="11905"/>
                    </a:cubicBezTo>
                    <a:cubicBezTo>
                      <a:pt x="1955" y="11529"/>
                      <a:pt x="2532" y="11279"/>
                      <a:pt x="3108" y="11028"/>
                    </a:cubicBezTo>
                    <a:cubicBezTo>
                      <a:pt x="3509" y="10853"/>
                      <a:pt x="3935" y="10702"/>
                      <a:pt x="4336" y="10552"/>
                    </a:cubicBezTo>
                    <a:cubicBezTo>
                      <a:pt x="4437" y="10552"/>
                      <a:pt x="4537" y="10527"/>
                      <a:pt x="4637" y="10527"/>
                    </a:cubicBezTo>
                    <a:cubicBezTo>
                      <a:pt x="5188" y="10376"/>
                      <a:pt x="5740" y="10201"/>
                      <a:pt x="6291" y="10051"/>
                    </a:cubicBezTo>
                    <a:cubicBezTo>
                      <a:pt x="8121" y="9650"/>
                      <a:pt x="10000" y="9374"/>
                      <a:pt x="11880" y="9249"/>
                    </a:cubicBezTo>
                    <a:cubicBezTo>
                      <a:pt x="13037" y="9155"/>
                      <a:pt x="14195" y="9081"/>
                      <a:pt x="15352" y="9081"/>
                    </a:cubicBezTo>
                    <a:cubicBezTo>
                      <a:pt x="16049" y="9081"/>
                      <a:pt x="16747" y="9107"/>
                      <a:pt x="17444" y="9173"/>
                    </a:cubicBezTo>
                    <a:cubicBezTo>
                      <a:pt x="18797" y="9274"/>
                      <a:pt x="20076" y="9549"/>
                      <a:pt x="21229" y="10301"/>
                    </a:cubicBezTo>
                    <a:cubicBezTo>
                      <a:pt x="21053" y="8647"/>
                      <a:pt x="20402" y="7219"/>
                      <a:pt x="19324" y="5965"/>
                    </a:cubicBezTo>
                    <a:cubicBezTo>
                      <a:pt x="18747" y="5264"/>
                      <a:pt x="17995" y="4762"/>
                      <a:pt x="17168" y="4361"/>
                    </a:cubicBezTo>
                    <a:cubicBezTo>
                      <a:pt x="16442" y="3985"/>
                      <a:pt x="15665" y="3735"/>
                      <a:pt x="14863" y="3509"/>
                    </a:cubicBezTo>
                    <a:cubicBezTo>
                      <a:pt x="14136" y="3309"/>
                      <a:pt x="13985" y="3434"/>
                      <a:pt x="13785" y="2356"/>
                    </a:cubicBezTo>
                    <a:cubicBezTo>
                      <a:pt x="13710" y="2006"/>
                      <a:pt x="13609" y="1655"/>
                      <a:pt x="13584" y="1304"/>
                    </a:cubicBezTo>
                    <a:cubicBezTo>
                      <a:pt x="13534" y="777"/>
                      <a:pt x="13309" y="427"/>
                      <a:pt x="12807" y="251"/>
                    </a:cubicBezTo>
                    <a:cubicBezTo>
                      <a:pt x="11992" y="96"/>
                      <a:pt x="11161" y="1"/>
                      <a:pt x="10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2"/>
              <p:cNvSpPr/>
              <p:nvPr/>
            </p:nvSpPr>
            <p:spPr>
              <a:xfrm>
                <a:off x="3733225" y="1788875"/>
                <a:ext cx="216200" cy="182350"/>
              </a:xfrm>
              <a:custGeom>
                <a:avLst/>
                <a:gdLst/>
                <a:ahLst/>
                <a:cxnLst/>
                <a:rect l="l" t="t" r="r" b="b"/>
                <a:pathLst>
                  <a:path w="8648" h="7294" extrusionOk="0">
                    <a:moveTo>
                      <a:pt x="2031" y="0"/>
                    </a:moveTo>
                    <a:cubicBezTo>
                      <a:pt x="1881" y="0"/>
                      <a:pt x="1705" y="0"/>
                      <a:pt x="1530" y="25"/>
                    </a:cubicBezTo>
                    <a:cubicBezTo>
                      <a:pt x="1442" y="25"/>
                      <a:pt x="1348" y="19"/>
                      <a:pt x="1254" y="19"/>
                    </a:cubicBezTo>
                    <a:cubicBezTo>
                      <a:pt x="1160" y="19"/>
                      <a:pt x="1066" y="25"/>
                      <a:pt x="978" y="51"/>
                    </a:cubicBezTo>
                    <a:cubicBezTo>
                      <a:pt x="527" y="126"/>
                      <a:pt x="226" y="401"/>
                      <a:pt x="126" y="853"/>
                    </a:cubicBezTo>
                    <a:cubicBezTo>
                      <a:pt x="51" y="1128"/>
                      <a:pt x="1" y="1404"/>
                      <a:pt x="26" y="1680"/>
                    </a:cubicBezTo>
                    <a:cubicBezTo>
                      <a:pt x="26" y="2156"/>
                      <a:pt x="26" y="2632"/>
                      <a:pt x="101" y="3108"/>
                    </a:cubicBezTo>
                    <a:cubicBezTo>
                      <a:pt x="251" y="4336"/>
                      <a:pt x="452" y="5539"/>
                      <a:pt x="627" y="6742"/>
                    </a:cubicBezTo>
                    <a:cubicBezTo>
                      <a:pt x="652" y="6918"/>
                      <a:pt x="728" y="7118"/>
                      <a:pt x="778" y="7294"/>
                    </a:cubicBezTo>
                    <a:cubicBezTo>
                      <a:pt x="1104" y="7143"/>
                      <a:pt x="1429" y="6993"/>
                      <a:pt x="1780" y="6843"/>
                    </a:cubicBezTo>
                    <a:cubicBezTo>
                      <a:pt x="2006" y="6767"/>
                      <a:pt x="2256" y="6692"/>
                      <a:pt x="2482" y="6617"/>
                    </a:cubicBezTo>
                    <a:cubicBezTo>
                      <a:pt x="3434" y="6266"/>
                      <a:pt x="4437" y="6116"/>
                      <a:pt x="5439" y="6066"/>
                    </a:cubicBezTo>
                    <a:cubicBezTo>
                      <a:pt x="5715" y="6046"/>
                      <a:pt x="5990" y="6037"/>
                      <a:pt x="6265" y="6037"/>
                    </a:cubicBezTo>
                    <a:cubicBezTo>
                      <a:pt x="7066" y="6037"/>
                      <a:pt x="7864" y="6117"/>
                      <a:pt x="8647" y="6266"/>
                    </a:cubicBezTo>
                    <a:cubicBezTo>
                      <a:pt x="8597" y="5965"/>
                      <a:pt x="8547" y="5640"/>
                      <a:pt x="8497" y="5314"/>
                    </a:cubicBezTo>
                    <a:cubicBezTo>
                      <a:pt x="8497" y="5113"/>
                      <a:pt x="8472" y="4913"/>
                      <a:pt x="8447" y="4712"/>
                    </a:cubicBezTo>
                    <a:cubicBezTo>
                      <a:pt x="8272" y="3735"/>
                      <a:pt x="7971" y="2782"/>
                      <a:pt x="7645" y="1830"/>
                    </a:cubicBezTo>
                    <a:cubicBezTo>
                      <a:pt x="7520" y="1529"/>
                      <a:pt x="7344" y="1329"/>
                      <a:pt x="7043" y="1228"/>
                    </a:cubicBezTo>
                    <a:cubicBezTo>
                      <a:pt x="6367" y="1003"/>
                      <a:pt x="5665" y="727"/>
                      <a:pt x="4963" y="527"/>
                    </a:cubicBezTo>
                    <a:cubicBezTo>
                      <a:pt x="4011" y="251"/>
                      <a:pt x="3033" y="76"/>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3614175" y="2166250"/>
                <a:ext cx="579600" cy="183425"/>
              </a:xfrm>
              <a:custGeom>
                <a:avLst/>
                <a:gdLst/>
                <a:ahLst/>
                <a:cxnLst/>
                <a:rect l="l" t="t" r="r" b="b"/>
                <a:pathLst>
                  <a:path w="23184" h="7337" extrusionOk="0">
                    <a:moveTo>
                      <a:pt x="15954" y="1"/>
                    </a:moveTo>
                    <a:cubicBezTo>
                      <a:pt x="14797" y="1"/>
                      <a:pt x="13639" y="75"/>
                      <a:pt x="12482" y="169"/>
                    </a:cubicBezTo>
                    <a:cubicBezTo>
                      <a:pt x="10602" y="294"/>
                      <a:pt x="8723" y="570"/>
                      <a:pt x="6893" y="971"/>
                    </a:cubicBezTo>
                    <a:cubicBezTo>
                      <a:pt x="6342" y="1121"/>
                      <a:pt x="5790" y="1296"/>
                      <a:pt x="5239" y="1447"/>
                    </a:cubicBezTo>
                    <a:cubicBezTo>
                      <a:pt x="5139" y="1447"/>
                      <a:pt x="5039" y="1472"/>
                      <a:pt x="4963" y="1472"/>
                    </a:cubicBezTo>
                    <a:cubicBezTo>
                      <a:pt x="4537" y="1622"/>
                      <a:pt x="4111" y="1773"/>
                      <a:pt x="3710" y="1948"/>
                    </a:cubicBezTo>
                    <a:cubicBezTo>
                      <a:pt x="3134" y="2199"/>
                      <a:pt x="2557" y="2449"/>
                      <a:pt x="2031" y="2825"/>
                    </a:cubicBezTo>
                    <a:cubicBezTo>
                      <a:pt x="1555" y="3151"/>
                      <a:pt x="1129" y="3502"/>
                      <a:pt x="778" y="3978"/>
                    </a:cubicBezTo>
                    <a:cubicBezTo>
                      <a:pt x="753" y="4028"/>
                      <a:pt x="703" y="4053"/>
                      <a:pt x="653" y="4104"/>
                    </a:cubicBezTo>
                    <a:cubicBezTo>
                      <a:pt x="552" y="4304"/>
                      <a:pt x="452" y="4479"/>
                      <a:pt x="377" y="4680"/>
                    </a:cubicBezTo>
                    <a:cubicBezTo>
                      <a:pt x="151" y="5231"/>
                      <a:pt x="1" y="5833"/>
                      <a:pt x="76" y="6459"/>
                    </a:cubicBezTo>
                    <a:cubicBezTo>
                      <a:pt x="126" y="7011"/>
                      <a:pt x="277" y="7186"/>
                      <a:pt x="878" y="7337"/>
                    </a:cubicBezTo>
                    <a:cubicBezTo>
                      <a:pt x="2382" y="6735"/>
                      <a:pt x="3961" y="6284"/>
                      <a:pt x="5515" y="5833"/>
                    </a:cubicBezTo>
                    <a:cubicBezTo>
                      <a:pt x="5715" y="5783"/>
                      <a:pt x="5916" y="5708"/>
                      <a:pt x="6116" y="5632"/>
                    </a:cubicBezTo>
                    <a:cubicBezTo>
                      <a:pt x="6392" y="5582"/>
                      <a:pt x="6668" y="5557"/>
                      <a:pt x="6918" y="5482"/>
                    </a:cubicBezTo>
                    <a:cubicBezTo>
                      <a:pt x="10310" y="4686"/>
                      <a:pt x="13736" y="4311"/>
                      <a:pt x="17197" y="4311"/>
                    </a:cubicBezTo>
                    <a:cubicBezTo>
                      <a:pt x="17880" y="4311"/>
                      <a:pt x="18564" y="4325"/>
                      <a:pt x="19249" y="4354"/>
                    </a:cubicBezTo>
                    <a:cubicBezTo>
                      <a:pt x="19550" y="4379"/>
                      <a:pt x="19851" y="4404"/>
                      <a:pt x="20126" y="4454"/>
                    </a:cubicBezTo>
                    <a:cubicBezTo>
                      <a:pt x="20302" y="4454"/>
                      <a:pt x="20477" y="4479"/>
                      <a:pt x="20653" y="4479"/>
                    </a:cubicBezTo>
                    <a:cubicBezTo>
                      <a:pt x="20753" y="4479"/>
                      <a:pt x="20853" y="4505"/>
                      <a:pt x="20928" y="4505"/>
                    </a:cubicBezTo>
                    <a:lnTo>
                      <a:pt x="20903" y="4505"/>
                    </a:lnTo>
                    <a:cubicBezTo>
                      <a:pt x="20978" y="4505"/>
                      <a:pt x="21054" y="4505"/>
                      <a:pt x="21129" y="4530"/>
                    </a:cubicBezTo>
                    <a:cubicBezTo>
                      <a:pt x="21655" y="4580"/>
                      <a:pt x="22156" y="4630"/>
                      <a:pt x="22683" y="4680"/>
                    </a:cubicBezTo>
                    <a:cubicBezTo>
                      <a:pt x="23084" y="4530"/>
                      <a:pt x="23184" y="4204"/>
                      <a:pt x="23134" y="3803"/>
                    </a:cubicBezTo>
                    <a:cubicBezTo>
                      <a:pt x="23059" y="2976"/>
                      <a:pt x="22783" y="2249"/>
                      <a:pt x="22232" y="1622"/>
                    </a:cubicBezTo>
                    <a:cubicBezTo>
                      <a:pt x="22106" y="1497"/>
                      <a:pt x="21956" y="1347"/>
                      <a:pt x="21831" y="1221"/>
                    </a:cubicBezTo>
                    <a:cubicBezTo>
                      <a:pt x="20678" y="469"/>
                      <a:pt x="19399" y="194"/>
                      <a:pt x="18046" y="93"/>
                    </a:cubicBezTo>
                    <a:cubicBezTo>
                      <a:pt x="17349" y="27"/>
                      <a:pt x="16651" y="1"/>
                      <a:pt x="15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4136750" y="2278850"/>
                <a:ext cx="650" cy="25"/>
              </a:xfrm>
              <a:custGeom>
                <a:avLst/>
                <a:gdLst/>
                <a:ahLst/>
                <a:cxnLst/>
                <a:rect l="l" t="t" r="r" b="b"/>
                <a:pathLst>
                  <a:path w="26" h="1" extrusionOk="0">
                    <a:moveTo>
                      <a:pt x="0" y="1"/>
                    </a:moveTo>
                    <a:cubicBezTo>
                      <a:pt x="25" y="1"/>
                      <a:pt x="25" y="1"/>
                      <a:pt x="25" y="1"/>
                    </a:cubicBezTo>
                    <a:cubicBezTo>
                      <a:pt x="25" y="1"/>
                      <a:pt x="25" y="1"/>
                      <a:pt x="25" y="1"/>
                    </a:cubicBezTo>
                    <a:close/>
                  </a:path>
                </a:pathLst>
              </a:custGeom>
              <a:solidFill>
                <a:srgbClr val="7AE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3636125" y="2274000"/>
                <a:ext cx="607150" cy="819725"/>
              </a:xfrm>
              <a:custGeom>
                <a:avLst/>
                <a:gdLst/>
                <a:ahLst/>
                <a:cxnLst/>
                <a:rect l="l" t="t" r="r" b="b"/>
                <a:pathLst>
                  <a:path w="24286"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5038" y="32475"/>
                      <a:pt x="15088" y="32487"/>
                      <a:pt x="15145" y="32487"/>
                    </a:cubicBezTo>
                    <a:cubicBezTo>
                      <a:pt x="15174" y="32487"/>
                      <a:pt x="15205" y="32484"/>
                      <a:pt x="15238" y="32475"/>
                    </a:cubicBezTo>
                    <a:cubicBezTo>
                      <a:pt x="17344" y="32150"/>
                      <a:pt x="19399" y="31623"/>
                      <a:pt x="21354" y="30671"/>
                    </a:cubicBezTo>
                    <a:cubicBezTo>
                      <a:pt x="21629" y="30546"/>
                      <a:pt x="21905" y="30370"/>
                      <a:pt x="22181" y="30220"/>
                    </a:cubicBezTo>
                    <a:cubicBezTo>
                      <a:pt x="22481" y="30069"/>
                      <a:pt x="22657" y="29819"/>
                      <a:pt x="22732" y="29493"/>
                    </a:cubicBezTo>
                    <a:cubicBezTo>
                      <a:pt x="22757" y="29343"/>
                      <a:pt x="22807" y="29192"/>
                      <a:pt x="22832" y="29067"/>
                    </a:cubicBezTo>
                    <a:cubicBezTo>
                      <a:pt x="23384" y="26711"/>
                      <a:pt x="23709" y="24330"/>
                      <a:pt x="23885" y="21924"/>
                    </a:cubicBezTo>
                    <a:cubicBezTo>
                      <a:pt x="24286" y="16109"/>
                      <a:pt x="23910" y="10345"/>
                      <a:pt x="22807" y="4631"/>
                    </a:cubicBezTo>
                    <a:cubicBezTo>
                      <a:pt x="22532" y="3202"/>
                      <a:pt x="22206" y="1773"/>
                      <a:pt x="21805" y="370"/>
                    </a:cubicBezTo>
                    <a:cubicBezTo>
                      <a:pt x="21278" y="320"/>
                      <a:pt x="20777" y="270"/>
                      <a:pt x="20251" y="220"/>
                    </a:cubicBezTo>
                    <a:cubicBezTo>
                      <a:pt x="20201" y="195"/>
                      <a:pt x="20126" y="195"/>
                      <a:pt x="20050" y="195"/>
                    </a:cubicBezTo>
                    <a:cubicBezTo>
                      <a:pt x="20010" y="235"/>
                      <a:pt x="19970" y="251"/>
                      <a:pt x="19932" y="251"/>
                    </a:cubicBezTo>
                    <a:cubicBezTo>
                      <a:pt x="19874" y="251"/>
                      <a:pt x="19820" y="215"/>
                      <a:pt x="19775" y="169"/>
                    </a:cubicBezTo>
                    <a:cubicBezTo>
                      <a:pt x="19599" y="169"/>
                      <a:pt x="19424" y="144"/>
                      <a:pt x="19248" y="144"/>
                    </a:cubicBezTo>
                    <a:cubicBezTo>
                      <a:pt x="18973" y="94"/>
                      <a:pt x="18672" y="69"/>
                      <a:pt x="18371" y="44"/>
                    </a:cubicBezTo>
                    <a:cubicBezTo>
                      <a:pt x="17686" y="15"/>
                      <a:pt x="17002" y="1"/>
                      <a:pt x="16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4130475" y="2278225"/>
                <a:ext cx="6925" cy="2050"/>
              </a:xfrm>
              <a:custGeom>
                <a:avLst/>
                <a:gdLst/>
                <a:ahLst/>
                <a:cxnLst/>
                <a:rect l="l" t="t" r="r" b="b"/>
                <a:pathLst>
                  <a:path w="277" h="82" extrusionOk="0">
                    <a:moveTo>
                      <a:pt x="1" y="0"/>
                    </a:moveTo>
                    <a:cubicBezTo>
                      <a:pt x="61" y="46"/>
                      <a:pt x="112" y="82"/>
                      <a:pt x="165" y="82"/>
                    </a:cubicBezTo>
                    <a:cubicBezTo>
                      <a:pt x="200" y="82"/>
                      <a:pt x="236" y="66"/>
                      <a:pt x="276" y="26"/>
                    </a:cubicBezTo>
                    <a:cubicBezTo>
                      <a:pt x="201" y="26"/>
                      <a:pt x="101" y="0"/>
                      <a:pt x="1" y="0"/>
                    </a:cubicBez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2"/>
              <p:cNvSpPr/>
              <p:nvPr/>
            </p:nvSpPr>
            <p:spPr>
              <a:xfrm>
                <a:off x="4136750" y="2278850"/>
                <a:ext cx="5650" cy="650"/>
              </a:xfrm>
              <a:custGeom>
                <a:avLst/>
                <a:gdLst/>
                <a:ahLst/>
                <a:cxnLst/>
                <a:rect l="l" t="t" r="r" b="b"/>
                <a:pathLst>
                  <a:path w="226" h="26" extrusionOk="0">
                    <a:moveTo>
                      <a:pt x="226" y="26"/>
                    </a:moveTo>
                    <a:lnTo>
                      <a:pt x="0" y="1"/>
                    </a:lnTo>
                    <a:lnTo>
                      <a:pt x="226" y="26"/>
                    </a:ln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3738250" y="1939250"/>
                <a:ext cx="421700" cy="263800"/>
              </a:xfrm>
              <a:custGeom>
                <a:avLst/>
                <a:gdLst/>
                <a:ahLst/>
                <a:cxnLst/>
                <a:rect l="l" t="t" r="r" b="b"/>
                <a:pathLst>
                  <a:path w="16868" h="10552" extrusionOk="0">
                    <a:moveTo>
                      <a:pt x="5966" y="1"/>
                    </a:moveTo>
                    <a:cubicBezTo>
                      <a:pt x="5724" y="1"/>
                      <a:pt x="5481" y="9"/>
                      <a:pt x="5238" y="26"/>
                    </a:cubicBezTo>
                    <a:cubicBezTo>
                      <a:pt x="4236" y="101"/>
                      <a:pt x="3233" y="251"/>
                      <a:pt x="2281" y="602"/>
                    </a:cubicBezTo>
                    <a:cubicBezTo>
                      <a:pt x="2456" y="752"/>
                      <a:pt x="2507" y="953"/>
                      <a:pt x="2557" y="1153"/>
                    </a:cubicBezTo>
                    <a:cubicBezTo>
                      <a:pt x="2607" y="1354"/>
                      <a:pt x="2657" y="1529"/>
                      <a:pt x="2682" y="1705"/>
                    </a:cubicBezTo>
                    <a:cubicBezTo>
                      <a:pt x="2807" y="2407"/>
                      <a:pt x="3058" y="3058"/>
                      <a:pt x="3133" y="3735"/>
                    </a:cubicBezTo>
                    <a:cubicBezTo>
                      <a:pt x="3208" y="4412"/>
                      <a:pt x="3108" y="5063"/>
                      <a:pt x="2857" y="5665"/>
                    </a:cubicBezTo>
                    <a:cubicBezTo>
                      <a:pt x="2632" y="6166"/>
                      <a:pt x="2331" y="6617"/>
                      <a:pt x="1905" y="6993"/>
                    </a:cubicBezTo>
                    <a:cubicBezTo>
                      <a:pt x="1604" y="7269"/>
                      <a:pt x="1329" y="7595"/>
                      <a:pt x="1003" y="7870"/>
                    </a:cubicBezTo>
                    <a:cubicBezTo>
                      <a:pt x="527" y="8246"/>
                      <a:pt x="276" y="8747"/>
                      <a:pt x="226" y="9324"/>
                    </a:cubicBezTo>
                    <a:cubicBezTo>
                      <a:pt x="201" y="9549"/>
                      <a:pt x="151" y="9750"/>
                      <a:pt x="151" y="9950"/>
                    </a:cubicBezTo>
                    <a:cubicBezTo>
                      <a:pt x="151" y="10176"/>
                      <a:pt x="101" y="10376"/>
                      <a:pt x="0" y="10552"/>
                    </a:cubicBezTo>
                    <a:cubicBezTo>
                      <a:pt x="76" y="10552"/>
                      <a:pt x="176" y="10527"/>
                      <a:pt x="276" y="10527"/>
                    </a:cubicBezTo>
                    <a:cubicBezTo>
                      <a:pt x="827" y="10376"/>
                      <a:pt x="1379" y="10201"/>
                      <a:pt x="1930" y="10051"/>
                    </a:cubicBezTo>
                    <a:cubicBezTo>
                      <a:pt x="3760" y="9650"/>
                      <a:pt x="5639" y="9374"/>
                      <a:pt x="7519" y="9249"/>
                    </a:cubicBezTo>
                    <a:cubicBezTo>
                      <a:pt x="8676" y="9155"/>
                      <a:pt x="9834" y="9081"/>
                      <a:pt x="10991" y="9081"/>
                    </a:cubicBezTo>
                    <a:cubicBezTo>
                      <a:pt x="11688" y="9081"/>
                      <a:pt x="12386" y="9107"/>
                      <a:pt x="13083" y="9173"/>
                    </a:cubicBezTo>
                    <a:cubicBezTo>
                      <a:pt x="14436" y="9274"/>
                      <a:pt x="15715" y="9549"/>
                      <a:pt x="16868" y="10301"/>
                    </a:cubicBezTo>
                    <a:cubicBezTo>
                      <a:pt x="16692" y="8647"/>
                      <a:pt x="16041" y="7219"/>
                      <a:pt x="14963" y="5965"/>
                    </a:cubicBezTo>
                    <a:cubicBezTo>
                      <a:pt x="14386" y="5264"/>
                      <a:pt x="13634" y="4762"/>
                      <a:pt x="12807" y="4361"/>
                    </a:cubicBezTo>
                    <a:cubicBezTo>
                      <a:pt x="12081" y="3985"/>
                      <a:pt x="11304" y="3735"/>
                      <a:pt x="10502" y="3509"/>
                    </a:cubicBezTo>
                    <a:cubicBezTo>
                      <a:pt x="9775" y="3309"/>
                      <a:pt x="9624" y="3434"/>
                      <a:pt x="9424" y="2356"/>
                    </a:cubicBezTo>
                    <a:cubicBezTo>
                      <a:pt x="9349" y="2006"/>
                      <a:pt x="9248" y="1655"/>
                      <a:pt x="9223" y="1304"/>
                    </a:cubicBezTo>
                    <a:cubicBezTo>
                      <a:pt x="9173" y="777"/>
                      <a:pt x="8948" y="427"/>
                      <a:pt x="8446" y="251"/>
                    </a:cubicBezTo>
                    <a:cubicBezTo>
                      <a:pt x="7631" y="96"/>
                      <a:pt x="6800" y="1"/>
                      <a:pt x="596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3771450" y="1788875"/>
                <a:ext cx="174225" cy="132850"/>
              </a:xfrm>
              <a:custGeom>
                <a:avLst/>
                <a:gdLst/>
                <a:ahLst/>
                <a:cxnLst/>
                <a:rect l="l" t="t" r="r" b="b"/>
                <a:pathLst>
                  <a:path w="6969" h="5314" extrusionOk="0">
                    <a:moveTo>
                      <a:pt x="502" y="0"/>
                    </a:moveTo>
                    <a:cubicBezTo>
                      <a:pt x="352" y="0"/>
                      <a:pt x="176" y="0"/>
                      <a:pt x="1" y="25"/>
                    </a:cubicBezTo>
                    <a:cubicBezTo>
                      <a:pt x="126" y="276"/>
                      <a:pt x="276" y="502"/>
                      <a:pt x="352" y="752"/>
                    </a:cubicBezTo>
                    <a:cubicBezTo>
                      <a:pt x="753" y="1930"/>
                      <a:pt x="1454" y="2883"/>
                      <a:pt x="2357" y="3685"/>
                    </a:cubicBezTo>
                    <a:cubicBezTo>
                      <a:pt x="2783" y="4061"/>
                      <a:pt x="3309" y="4311"/>
                      <a:pt x="3835" y="4537"/>
                    </a:cubicBezTo>
                    <a:cubicBezTo>
                      <a:pt x="4687" y="4913"/>
                      <a:pt x="5590" y="5088"/>
                      <a:pt x="6517" y="5188"/>
                    </a:cubicBezTo>
                    <a:cubicBezTo>
                      <a:pt x="6667" y="5188"/>
                      <a:pt x="6843" y="5188"/>
                      <a:pt x="6968" y="5314"/>
                    </a:cubicBezTo>
                    <a:cubicBezTo>
                      <a:pt x="6968" y="5113"/>
                      <a:pt x="6943" y="4913"/>
                      <a:pt x="6918" y="4712"/>
                    </a:cubicBezTo>
                    <a:cubicBezTo>
                      <a:pt x="6743" y="3735"/>
                      <a:pt x="6442" y="2782"/>
                      <a:pt x="6116" y="1830"/>
                    </a:cubicBezTo>
                    <a:cubicBezTo>
                      <a:pt x="5991" y="1529"/>
                      <a:pt x="5815" y="1329"/>
                      <a:pt x="5514" y="1228"/>
                    </a:cubicBezTo>
                    <a:cubicBezTo>
                      <a:pt x="4838" y="1003"/>
                      <a:pt x="4136" y="727"/>
                      <a:pt x="3434" y="527"/>
                    </a:cubicBezTo>
                    <a:cubicBezTo>
                      <a:pt x="2482" y="251"/>
                      <a:pt x="1504" y="76"/>
                      <a:pt x="502"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2"/>
              <p:cNvSpPr/>
              <p:nvPr/>
            </p:nvSpPr>
            <p:spPr>
              <a:xfrm>
                <a:off x="3614175" y="2202400"/>
                <a:ext cx="152925" cy="147275"/>
              </a:xfrm>
              <a:custGeom>
                <a:avLst/>
                <a:gdLst/>
                <a:ahLst/>
                <a:cxnLst/>
                <a:rect l="l" t="t" r="r" b="b"/>
                <a:pathLst>
                  <a:path w="6117" h="5891" extrusionOk="0">
                    <a:moveTo>
                      <a:pt x="5239" y="1"/>
                    </a:moveTo>
                    <a:cubicBezTo>
                      <a:pt x="5139" y="1"/>
                      <a:pt x="5039" y="26"/>
                      <a:pt x="4963" y="26"/>
                    </a:cubicBezTo>
                    <a:cubicBezTo>
                      <a:pt x="4537" y="176"/>
                      <a:pt x="4111" y="327"/>
                      <a:pt x="3710" y="502"/>
                    </a:cubicBezTo>
                    <a:cubicBezTo>
                      <a:pt x="3134" y="753"/>
                      <a:pt x="2557" y="1003"/>
                      <a:pt x="2031" y="1379"/>
                    </a:cubicBezTo>
                    <a:cubicBezTo>
                      <a:pt x="1555" y="1705"/>
                      <a:pt x="1129" y="2056"/>
                      <a:pt x="778" y="2532"/>
                    </a:cubicBezTo>
                    <a:cubicBezTo>
                      <a:pt x="753" y="2582"/>
                      <a:pt x="703" y="2607"/>
                      <a:pt x="653" y="2658"/>
                    </a:cubicBezTo>
                    <a:cubicBezTo>
                      <a:pt x="552" y="2858"/>
                      <a:pt x="452" y="3033"/>
                      <a:pt x="377" y="3234"/>
                    </a:cubicBezTo>
                    <a:cubicBezTo>
                      <a:pt x="151" y="3810"/>
                      <a:pt x="1" y="4387"/>
                      <a:pt x="76" y="5013"/>
                    </a:cubicBezTo>
                    <a:cubicBezTo>
                      <a:pt x="126" y="5565"/>
                      <a:pt x="277" y="5740"/>
                      <a:pt x="878" y="5891"/>
                    </a:cubicBezTo>
                    <a:cubicBezTo>
                      <a:pt x="2382" y="5289"/>
                      <a:pt x="3961" y="4838"/>
                      <a:pt x="5515" y="4387"/>
                    </a:cubicBezTo>
                    <a:cubicBezTo>
                      <a:pt x="5715" y="4337"/>
                      <a:pt x="5916" y="4262"/>
                      <a:pt x="6116" y="4186"/>
                    </a:cubicBezTo>
                    <a:cubicBezTo>
                      <a:pt x="5465" y="3460"/>
                      <a:pt x="5114" y="2582"/>
                      <a:pt x="5013" y="1605"/>
                    </a:cubicBezTo>
                    <a:cubicBezTo>
                      <a:pt x="4988" y="1329"/>
                      <a:pt x="5064" y="1053"/>
                      <a:pt x="5089" y="803"/>
                    </a:cubicBezTo>
                    <a:cubicBezTo>
                      <a:pt x="5139" y="527"/>
                      <a:pt x="5189" y="277"/>
                      <a:pt x="5239"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2"/>
              <p:cNvSpPr/>
              <p:nvPr/>
            </p:nvSpPr>
            <p:spPr>
              <a:xfrm>
                <a:off x="3636125" y="2274000"/>
                <a:ext cx="481225" cy="819725"/>
              </a:xfrm>
              <a:custGeom>
                <a:avLst/>
                <a:gdLst/>
                <a:ahLst/>
                <a:cxnLst/>
                <a:rect l="l" t="t" r="r" b="b"/>
                <a:pathLst>
                  <a:path w="19249"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4637" y="31974"/>
                      <a:pt x="14261" y="31498"/>
                      <a:pt x="13935" y="30997"/>
                    </a:cubicBezTo>
                    <a:cubicBezTo>
                      <a:pt x="13133" y="29794"/>
                      <a:pt x="12406" y="28566"/>
                      <a:pt x="11679" y="27338"/>
                    </a:cubicBezTo>
                    <a:cubicBezTo>
                      <a:pt x="11078" y="26260"/>
                      <a:pt x="10526" y="25132"/>
                      <a:pt x="9975" y="24004"/>
                    </a:cubicBezTo>
                    <a:cubicBezTo>
                      <a:pt x="9424" y="22876"/>
                      <a:pt x="8922" y="21723"/>
                      <a:pt x="8496" y="20520"/>
                    </a:cubicBezTo>
                    <a:cubicBezTo>
                      <a:pt x="8171" y="19593"/>
                      <a:pt x="7820" y="18666"/>
                      <a:pt x="7544" y="17713"/>
                    </a:cubicBezTo>
                    <a:cubicBezTo>
                      <a:pt x="7118" y="16335"/>
                      <a:pt x="6842" y="14931"/>
                      <a:pt x="6617" y="13503"/>
                    </a:cubicBezTo>
                    <a:cubicBezTo>
                      <a:pt x="6491" y="12851"/>
                      <a:pt x="6491" y="12175"/>
                      <a:pt x="6416" y="11498"/>
                    </a:cubicBezTo>
                    <a:cubicBezTo>
                      <a:pt x="6266" y="10395"/>
                      <a:pt x="6341" y="9267"/>
                      <a:pt x="6391" y="8139"/>
                    </a:cubicBezTo>
                    <a:cubicBezTo>
                      <a:pt x="6416" y="7237"/>
                      <a:pt x="6541" y="6310"/>
                      <a:pt x="6867" y="5433"/>
                    </a:cubicBezTo>
                    <a:cubicBezTo>
                      <a:pt x="7068" y="4831"/>
                      <a:pt x="7419" y="4330"/>
                      <a:pt x="7845" y="3879"/>
                    </a:cubicBezTo>
                    <a:cubicBezTo>
                      <a:pt x="7970" y="3728"/>
                      <a:pt x="8145" y="3603"/>
                      <a:pt x="8296" y="3428"/>
                    </a:cubicBezTo>
                    <a:cubicBezTo>
                      <a:pt x="9173" y="2475"/>
                      <a:pt x="10301" y="1874"/>
                      <a:pt x="11554" y="1448"/>
                    </a:cubicBezTo>
                    <a:cubicBezTo>
                      <a:pt x="12882" y="997"/>
                      <a:pt x="14261" y="721"/>
                      <a:pt x="15689" y="621"/>
                    </a:cubicBezTo>
                    <a:cubicBezTo>
                      <a:pt x="16416" y="570"/>
                      <a:pt x="17143" y="445"/>
                      <a:pt x="17870" y="395"/>
                    </a:cubicBezTo>
                    <a:cubicBezTo>
                      <a:pt x="18008" y="382"/>
                      <a:pt x="18146" y="376"/>
                      <a:pt x="18283" y="376"/>
                    </a:cubicBezTo>
                    <a:cubicBezTo>
                      <a:pt x="18421" y="376"/>
                      <a:pt x="18559" y="382"/>
                      <a:pt x="18697" y="395"/>
                    </a:cubicBezTo>
                    <a:cubicBezTo>
                      <a:pt x="18948" y="395"/>
                      <a:pt x="19123" y="320"/>
                      <a:pt x="19248" y="144"/>
                    </a:cubicBezTo>
                    <a:cubicBezTo>
                      <a:pt x="18973" y="94"/>
                      <a:pt x="18672" y="69"/>
                      <a:pt x="18371" y="44"/>
                    </a:cubicBezTo>
                    <a:cubicBezTo>
                      <a:pt x="17686" y="15"/>
                      <a:pt x="17002" y="1"/>
                      <a:pt x="16319"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3831600" y="2372250"/>
                <a:ext cx="238750" cy="507450"/>
              </a:xfrm>
              <a:custGeom>
                <a:avLst/>
                <a:gdLst/>
                <a:ahLst/>
                <a:cxnLst/>
                <a:rect l="l" t="t" r="r" b="b"/>
                <a:pathLst>
                  <a:path w="9550" h="20298" extrusionOk="0">
                    <a:moveTo>
                      <a:pt x="3349" y="1"/>
                    </a:moveTo>
                    <a:cubicBezTo>
                      <a:pt x="2654" y="1"/>
                      <a:pt x="1985" y="358"/>
                      <a:pt x="1454" y="1102"/>
                    </a:cubicBezTo>
                    <a:cubicBezTo>
                      <a:pt x="1179" y="1453"/>
                      <a:pt x="1003" y="1879"/>
                      <a:pt x="828" y="2280"/>
                    </a:cubicBezTo>
                    <a:cubicBezTo>
                      <a:pt x="502" y="3031"/>
                      <a:pt x="352" y="3808"/>
                      <a:pt x="251" y="4610"/>
                    </a:cubicBezTo>
                    <a:cubicBezTo>
                      <a:pt x="1" y="6415"/>
                      <a:pt x="51" y="8194"/>
                      <a:pt x="301" y="9999"/>
                    </a:cubicBezTo>
                    <a:cubicBezTo>
                      <a:pt x="577" y="12129"/>
                      <a:pt x="1103" y="14209"/>
                      <a:pt x="1981" y="16214"/>
                    </a:cubicBezTo>
                    <a:cubicBezTo>
                      <a:pt x="2357" y="17067"/>
                      <a:pt x="2833" y="17869"/>
                      <a:pt x="3384" y="18621"/>
                    </a:cubicBezTo>
                    <a:cubicBezTo>
                      <a:pt x="3760" y="19097"/>
                      <a:pt x="4186" y="19523"/>
                      <a:pt x="4712" y="19874"/>
                    </a:cubicBezTo>
                    <a:cubicBezTo>
                      <a:pt x="5168" y="20168"/>
                      <a:pt x="5624" y="20298"/>
                      <a:pt x="6052" y="20298"/>
                    </a:cubicBezTo>
                    <a:cubicBezTo>
                      <a:pt x="6825" y="20298"/>
                      <a:pt x="7510" y="19876"/>
                      <a:pt x="7946" y="19247"/>
                    </a:cubicBezTo>
                    <a:cubicBezTo>
                      <a:pt x="8246" y="18821"/>
                      <a:pt x="8497" y="18345"/>
                      <a:pt x="8672" y="17844"/>
                    </a:cubicBezTo>
                    <a:cubicBezTo>
                      <a:pt x="8998" y="16941"/>
                      <a:pt x="9199" y="16014"/>
                      <a:pt x="9274" y="15062"/>
                    </a:cubicBezTo>
                    <a:cubicBezTo>
                      <a:pt x="9550" y="11077"/>
                      <a:pt x="8898" y="7267"/>
                      <a:pt x="7244" y="3633"/>
                    </a:cubicBezTo>
                    <a:cubicBezTo>
                      <a:pt x="6943" y="3006"/>
                      <a:pt x="6592" y="2405"/>
                      <a:pt x="6166" y="1854"/>
                    </a:cubicBezTo>
                    <a:cubicBezTo>
                      <a:pt x="5991" y="1603"/>
                      <a:pt x="5790" y="1377"/>
                      <a:pt x="5540" y="1077"/>
                    </a:cubicBezTo>
                    <a:cubicBezTo>
                      <a:pt x="5314" y="901"/>
                      <a:pt x="5038" y="651"/>
                      <a:pt x="4712" y="450"/>
                    </a:cubicBezTo>
                    <a:cubicBezTo>
                      <a:pt x="4267" y="153"/>
                      <a:pt x="3802" y="1"/>
                      <a:pt x="3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4069075" y="2332575"/>
                <a:ext cx="122825" cy="238325"/>
              </a:xfrm>
              <a:custGeom>
                <a:avLst/>
                <a:gdLst/>
                <a:ahLst/>
                <a:cxnLst/>
                <a:rect l="l" t="t" r="r" b="b"/>
                <a:pathLst>
                  <a:path w="4913" h="9533" extrusionOk="0">
                    <a:moveTo>
                      <a:pt x="1801" y="1"/>
                    </a:moveTo>
                    <a:cubicBezTo>
                      <a:pt x="1213" y="1"/>
                      <a:pt x="629" y="310"/>
                      <a:pt x="351" y="909"/>
                    </a:cubicBezTo>
                    <a:cubicBezTo>
                      <a:pt x="151" y="1310"/>
                      <a:pt x="101" y="1736"/>
                      <a:pt x="51" y="2137"/>
                    </a:cubicBezTo>
                    <a:cubicBezTo>
                      <a:pt x="0" y="2488"/>
                      <a:pt x="51" y="2864"/>
                      <a:pt x="76" y="3215"/>
                    </a:cubicBezTo>
                    <a:cubicBezTo>
                      <a:pt x="151" y="4243"/>
                      <a:pt x="401" y="5245"/>
                      <a:pt x="652" y="6248"/>
                    </a:cubicBezTo>
                    <a:cubicBezTo>
                      <a:pt x="828" y="6999"/>
                      <a:pt x="1153" y="7726"/>
                      <a:pt x="1529" y="8403"/>
                    </a:cubicBezTo>
                    <a:cubicBezTo>
                      <a:pt x="1630" y="8603"/>
                      <a:pt x="1805" y="8779"/>
                      <a:pt x="1955" y="8954"/>
                    </a:cubicBezTo>
                    <a:cubicBezTo>
                      <a:pt x="2156" y="9130"/>
                      <a:pt x="2356" y="9305"/>
                      <a:pt x="2632" y="9431"/>
                    </a:cubicBezTo>
                    <a:cubicBezTo>
                      <a:pt x="2790" y="9501"/>
                      <a:pt x="2958" y="9533"/>
                      <a:pt x="3126" y="9533"/>
                    </a:cubicBezTo>
                    <a:cubicBezTo>
                      <a:pt x="3677" y="9533"/>
                      <a:pt x="4231" y="9190"/>
                      <a:pt x="4462" y="8729"/>
                    </a:cubicBezTo>
                    <a:cubicBezTo>
                      <a:pt x="4687" y="8328"/>
                      <a:pt x="4813" y="7877"/>
                      <a:pt x="4838" y="7400"/>
                    </a:cubicBezTo>
                    <a:cubicBezTo>
                      <a:pt x="4913" y="6172"/>
                      <a:pt x="4712" y="4969"/>
                      <a:pt x="4437" y="3766"/>
                    </a:cubicBezTo>
                    <a:cubicBezTo>
                      <a:pt x="4311" y="3215"/>
                      <a:pt x="4136" y="2664"/>
                      <a:pt x="3960" y="2137"/>
                    </a:cubicBezTo>
                    <a:cubicBezTo>
                      <a:pt x="3760" y="1511"/>
                      <a:pt x="3434" y="959"/>
                      <a:pt x="2958" y="483"/>
                    </a:cubicBezTo>
                    <a:cubicBezTo>
                      <a:pt x="2644" y="159"/>
                      <a:pt x="2222" y="1"/>
                      <a:pt x="1801"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4122325" y="2588075"/>
                <a:ext cx="78975" cy="85400"/>
              </a:xfrm>
              <a:custGeom>
                <a:avLst/>
                <a:gdLst/>
                <a:ahLst/>
                <a:cxnLst/>
                <a:rect l="l" t="t" r="r" b="b"/>
                <a:pathLst>
                  <a:path w="3159" h="3416" extrusionOk="0">
                    <a:moveTo>
                      <a:pt x="1426" y="1"/>
                    </a:moveTo>
                    <a:cubicBezTo>
                      <a:pt x="1045" y="1"/>
                      <a:pt x="652" y="193"/>
                      <a:pt x="452" y="514"/>
                    </a:cubicBezTo>
                    <a:cubicBezTo>
                      <a:pt x="1" y="1241"/>
                      <a:pt x="126" y="1967"/>
                      <a:pt x="527" y="2669"/>
                    </a:cubicBezTo>
                    <a:cubicBezTo>
                      <a:pt x="652" y="2895"/>
                      <a:pt x="753" y="3120"/>
                      <a:pt x="1053" y="3246"/>
                    </a:cubicBezTo>
                    <a:cubicBezTo>
                      <a:pt x="1272" y="3355"/>
                      <a:pt x="1471" y="3415"/>
                      <a:pt x="1675" y="3415"/>
                    </a:cubicBezTo>
                    <a:cubicBezTo>
                      <a:pt x="1798" y="3415"/>
                      <a:pt x="1924" y="3393"/>
                      <a:pt x="2056" y="3346"/>
                    </a:cubicBezTo>
                    <a:cubicBezTo>
                      <a:pt x="2432" y="3196"/>
                      <a:pt x="2708" y="2945"/>
                      <a:pt x="2858" y="2569"/>
                    </a:cubicBezTo>
                    <a:cubicBezTo>
                      <a:pt x="3159" y="1792"/>
                      <a:pt x="2983" y="1090"/>
                      <a:pt x="2457" y="464"/>
                    </a:cubicBezTo>
                    <a:cubicBezTo>
                      <a:pt x="2282" y="213"/>
                      <a:pt x="2006" y="113"/>
                      <a:pt x="1705" y="38"/>
                    </a:cubicBezTo>
                    <a:cubicBezTo>
                      <a:pt x="1615" y="13"/>
                      <a:pt x="1521" y="1"/>
                      <a:pt x="142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5" name="Google Shape;1055;p22"/>
          <p:cNvGrpSpPr/>
          <p:nvPr/>
        </p:nvGrpSpPr>
        <p:grpSpPr>
          <a:xfrm>
            <a:off x="-311652" y="3605698"/>
            <a:ext cx="1623971" cy="2142934"/>
            <a:chOff x="-311652" y="3605698"/>
            <a:chExt cx="1623971" cy="2142934"/>
          </a:xfrm>
        </p:grpSpPr>
        <p:grpSp>
          <p:nvGrpSpPr>
            <p:cNvPr id="1056" name="Google Shape;1056;p22"/>
            <p:cNvGrpSpPr/>
            <p:nvPr/>
          </p:nvGrpSpPr>
          <p:grpSpPr>
            <a:xfrm rot="-8248398" flipH="1">
              <a:off x="-109674" y="4404955"/>
              <a:ext cx="1220015" cy="1072392"/>
              <a:chOff x="1" y="5679"/>
              <a:chExt cx="1564206" cy="1374935"/>
            </a:xfrm>
          </p:grpSpPr>
          <p:sp>
            <p:nvSpPr>
              <p:cNvPr id="1057" name="Google Shape;1057;p22"/>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2"/>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2"/>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2"/>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2"/>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2"/>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2"/>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2"/>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2"/>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2"/>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2"/>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2"/>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2"/>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2"/>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2"/>
            <p:cNvGrpSpPr/>
            <p:nvPr/>
          </p:nvGrpSpPr>
          <p:grpSpPr>
            <a:xfrm rot="-1379592">
              <a:off x="-41501" y="3700029"/>
              <a:ext cx="606647" cy="608032"/>
              <a:chOff x="7581671" y="539495"/>
              <a:chExt cx="606681" cy="608066"/>
            </a:xfrm>
          </p:grpSpPr>
          <p:sp>
            <p:nvSpPr>
              <p:cNvPr id="1080" name="Google Shape;1080;p22"/>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2"/>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2"/>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2"/>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2"/>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164"/>
        <p:cNvGrpSpPr/>
        <p:nvPr/>
      </p:nvGrpSpPr>
      <p:grpSpPr>
        <a:xfrm>
          <a:off x="0" y="0"/>
          <a:ext cx="0" cy="0"/>
          <a:chOff x="0" y="0"/>
          <a:chExt cx="0" cy="0"/>
        </a:xfrm>
      </p:grpSpPr>
      <p:sp>
        <p:nvSpPr>
          <p:cNvPr id="1165" name="Google Shape;1165;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6" name="Google Shape;1166;p24"/>
          <p:cNvSpPr txBox="1">
            <a:spLocks noGrp="1"/>
          </p:cNvSpPr>
          <p:nvPr>
            <p:ph type="subTitle" idx="1"/>
          </p:nvPr>
        </p:nvSpPr>
        <p:spPr>
          <a:xfrm>
            <a:off x="720000"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7" name="Google Shape;1167;p24"/>
          <p:cNvSpPr txBox="1">
            <a:spLocks noGrp="1"/>
          </p:cNvSpPr>
          <p:nvPr>
            <p:ph type="subTitle" idx="2"/>
          </p:nvPr>
        </p:nvSpPr>
        <p:spPr>
          <a:xfrm>
            <a:off x="3419218"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8" name="Google Shape;1168;p24"/>
          <p:cNvSpPr txBox="1">
            <a:spLocks noGrp="1"/>
          </p:cNvSpPr>
          <p:nvPr>
            <p:ph type="subTitle" idx="3"/>
          </p:nvPr>
        </p:nvSpPr>
        <p:spPr>
          <a:xfrm>
            <a:off x="6118443"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9" name="Google Shape;1169;p24"/>
          <p:cNvSpPr txBox="1">
            <a:spLocks noGrp="1"/>
          </p:cNvSpPr>
          <p:nvPr>
            <p:ph type="subTitle" idx="4"/>
          </p:nvPr>
        </p:nvSpPr>
        <p:spPr>
          <a:xfrm>
            <a:off x="720000"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170" name="Google Shape;1170;p24"/>
          <p:cNvSpPr txBox="1">
            <a:spLocks noGrp="1"/>
          </p:cNvSpPr>
          <p:nvPr>
            <p:ph type="subTitle" idx="5"/>
          </p:nvPr>
        </p:nvSpPr>
        <p:spPr>
          <a:xfrm>
            <a:off x="3419222"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171" name="Google Shape;1171;p24"/>
          <p:cNvSpPr txBox="1">
            <a:spLocks noGrp="1"/>
          </p:cNvSpPr>
          <p:nvPr>
            <p:ph type="subTitle" idx="6"/>
          </p:nvPr>
        </p:nvSpPr>
        <p:spPr>
          <a:xfrm>
            <a:off x="6118444"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1172" name="Google Shape;1172;p24"/>
          <p:cNvGrpSpPr/>
          <p:nvPr/>
        </p:nvGrpSpPr>
        <p:grpSpPr>
          <a:xfrm>
            <a:off x="51367" y="2894075"/>
            <a:ext cx="668626" cy="1090176"/>
            <a:chOff x="51367" y="2894075"/>
            <a:chExt cx="668626" cy="1090176"/>
          </a:xfrm>
        </p:grpSpPr>
        <p:grpSp>
          <p:nvGrpSpPr>
            <p:cNvPr id="1173" name="Google Shape;1173;p24"/>
            <p:cNvGrpSpPr/>
            <p:nvPr/>
          </p:nvGrpSpPr>
          <p:grpSpPr>
            <a:xfrm rot="633019">
              <a:off x="118375" y="2940290"/>
              <a:ext cx="555778" cy="552028"/>
              <a:chOff x="2439375" y="2818275"/>
              <a:chExt cx="555775" cy="552025"/>
            </a:xfrm>
          </p:grpSpPr>
          <p:sp>
            <p:nvSpPr>
              <p:cNvPr id="1174" name="Google Shape;1174;p24"/>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4"/>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4"/>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4"/>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4"/>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4"/>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4"/>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 name="Google Shape;1181;p24"/>
            <p:cNvGrpSpPr/>
            <p:nvPr/>
          </p:nvGrpSpPr>
          <p:grpSpPr>
            <a:xfrm rot="780811">
              <a:off x="79169" y="3677130"/>
              <a:ext cx="281374" cy="279024"/>
              <a:chOff x="3128600" y="3028450"/>
              <a:chExt cx="281350" cy="279000"/>
            </a:xfrm>
          </p:grpSpPr>
          <p:sp>
            <p:nvSpPr>
              <p:cNvPr id="1182" name="Google Shape;1182;p24"/>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4"/>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4"/>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4"/>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4"/>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7" name="Google Shape;1187;p24"/>
          <p:cNvGrpSpPr/>
          <p:nvPr/>
        </p:nvGrpSpPr>
        <p:grpSpPr>
          <a:xfrm>
            <a:off x="8349217" y="1934234"/>
            <a:ext cx="992377" cy="3707466"/>
            <a:chOff x="8349217" y="1934234"/>
            <a:chExt cx="992377" cy="3707466"/>
          </a:xfrm>
        </p:grpSpPr>
        <p:sp>
          <p:nvSpPr>
            <p:cNvPr id="1188" name="Google Shape;1188;p24"/>
            <p:cNvSpPr/>
            <p:nvPr/>
          </p:nvSpPr>
          <p:spPr>
            <a:xfrm rot="5400000" flipH="1">
              <a:off x="6991676"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9" name="Google Shape;1189;p24"/>
            <p:cNvGrpSpPr/>
            <p:nvPr/>
          </p:nvGrpSpPr>
          <p:grpSpPr>
            <a:xfrm>
              <a:off x="8349217" y="4280502"/>
              <a:ext cx="647493" cy="646977"/>
              <a:chOff x="4088500" y="3399775"/>
              <a:chExt cx="785125" cy="784500"/>
            </a:xfrm>
          </p:grpSpPr>
          <p:sp>
            <p:nvSpPr>
              <p:cNvPr id="1190" name="Google Shape;1190;p24"/>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4"/>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4"/>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9" name="Google Shape;1199;p24"/>
          <p:cNvGrpSpPr/>
          <p:nvPr/>
        </p:nvGrpSpPr>
        <p:grpSpPr>
          <a:xfrm>
            <a:off x="-127223" y="-307321"/>
            <a:ext cx="9497893" cy="6060506"/>
            <a:chOff x="-127223" y="-307321"/>
            <a:chExt cx="9497893" cy="6060506"/>
          </a:xfrm>
        </p:grpSpPr>
        <p:grpSp>
          <p:nvGrpSpPr>
            <p:cNvPr id="1200" name="Google Shape;1200;p24"/>
            <p:cNvGrpSpPr/>
            <p:nvPr/>
          </p:nvGrpSpPr>
          <p:grpSpPr>
            <a:xfrm rot="6395472">
              <a:off x="-112599" y="4234427"/>
              <a:ext cx="1564267" cy="1196674"/>
              <a:chOff x="8489095" y="3798132"/>
              <a:chExt cx="2066925" cy="1581211"/>
            </a:xfrm>
          </p:grpSpPr>
          <p:sp>
            <p:nvSpPr>
              <p:cNvPr id="1201" name="Google Shape;1201;p24"/>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4"/>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4"/>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4"/>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4"/>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4"/>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4"/>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4"/>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4"/>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4"/>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4"/>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24"/>
            <p:cNvGrpSpPr/>
            <p:nvPr/>
          </p:nvGrpSpPr>
          <p:grpSpPr>
            <a:xfrm flipH="1">
              <a:off x="7806464" y="-307321"/>
              <a:ext cx="1564206" cy="1374935"/>
              <a:chOff x="1" y="5679"/>
              <a:chExt cx="1564206" cy="1374935"/>
            </a:xfrm>
          </p:grpSpPr>
          <p:sp>
            <p:nvSpPr>
              <p:cNvPr id="1225" name="Google Shape;1225;p24"/>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4"/>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4"/>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4"/>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4"/>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500"/>
        <p:cNvGrpSpPr/>
        <p:nvPr/>
      </p:nvGrpSpPr>
      <p:grpSpPr>
        <a:xfrm>
          <a:off x="0" y="0"/>
          <a:ext cx="0" cy="0"/>
          <a:chOff x="0" y="0"/>
          <a:chExt cx="0" cy="0"/>
        </a:xfrm>
      </p:grpSpPr>
      <p:grpSp>
        <p:nvGrpSpPr>
          <p:cNvPr id="1501" name="Google Shape;1501;p29"/>
          <p:cNvGrpSpPr/>
          <p:nvPr/>
        </p:nvGrpSpPr>
        <p:grpSpPr>
          <a:xfrm>
            <a:off x="8399068" y="2894075"/>
            <a:ext cx="668626" cy="1090176"/>
            <a:chOff x="8399068" y="2894075"/>
            <a:chExt cx="668626" cy="1090176"/>
          </a:xfrm>
        </p:grpSpPr>
        <p:grpSp>
          <p:nvGrpSpPr>
            <p:cNvPr id="1502" name="Google Shape;1502;p29"/>
            <p:cNvGrpSpPr/>
            <p:nvPr/>
          </p:nvGrpSpPr>
          <p:grpSpPr>
            <a:xfrm rot="-633019" flipH="1">
              <a:off x="8444908" y="2940290"/>
              <a:ext cx="555778" cy="552028"/>
              <a:chOff x="2439375" y="2818275"/>
              <a:chExt cx="555775" cy="552025"/>
            </a:xfrm>
          </p:grpSpPr>
          <p:sp>
            <p:nvSpPr>
              <p:cNvPr id="1503" name="Google Shape;1503;p29"/>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29"/>
            <p:cNvGrpSpPr/>
            <p:nvPr/>
          </p:nvGrpSpPr>
          <p:grpSpPr>
            <a:xfrm rot="-780811" flipH="1">
              <a:off x="8758518" y="3677130"/>
              <a:ext cx="281374" cy="279024"/>
              <a:chOff x="3128600" y="3028450"/>
              <a:chExt cx="281350" cy="279000"/>
            </a:xfrm>
          </p:grpSpPr>
          <p:sp>
            <p:nvSpPr>
              <p:cNvPr id="1511" name="Google Shape;1511;p29"/>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6" name="Google Shape;1516;p29"/>
          <p:cNvGrpSpPr/>
          <p:nvPr/>
        </p:nvGrpSpPr>
        <p:grpSpPr>
          <a:xfrm>
            <a:off x="-222533" y="1934234"/>
            <a:ext cx="992377" cy="3707466"/>
            <a:chOff x="-222533" y="1934234"/>
            <a:chExt cx="992377" cy="3707466"/>
          </a:xfrm>
        </p:grpSpPr>
        <p:sp>
          <p:nvSpPr>
            <p:cNvPr id="1517" name="Google Shape;1517;p29"/>
            <p:cNvSpPr/>
            <p:nvPr/>
          </p:nvSpPr>
          <p:spPr>
            <a:xfrm rot="-5400000">
              <a:off x="-1580081"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8" name="Google Shape;1518;p29"/>
            <p:cNvGrpSpPr/>
            <p:nvPr/>
          </p:nvGrpSpPr>
          <p:grpSpPr>
            <a:xfrm flipH="1">
              <a:off x="122352" y="4280502"/>
              <a:ext cx="647493" cy="646977"/>
              <a:chOff x="4088500" y="3399775"/>
              <a:chExt cx="785125" cy="784500"/>
            </a:xfrm>
          </p:grpSpPr>
          <p:sp>
            <p:nvSpPr>
              <p:cNvPr id="1519" name="Google Shape;1519;p29"/>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29"/>
          <p:cNvGrpSpPr/>
          <p:nvPr/>
        </p:nvGrpSpPr>
        <p:grpSpPr>
          <a:xfrm>
            <a:off x="-251609" y="-307321"/>
            <a:ext cx="9497893" cy="6060506"/>
            <a:chOff x="-251609" y="-307321"/>
            <a:chExt cx="9497893" cy="6060506"/>
          </a:xfrm>
        </p:grpSpPr>
        <p:grpSp>
          <p:nvGrpSpPr>
            <p:cNvPr id="1529" name="Google Shape;1529;p29"/>
            <p:cNvGrpSpPr/>
            <p:nvPr/>
          </p:nvGrpSpPr>
          <p:grpSpPr>
            <a:xfrm rot="-6395472" flipH="1">
              <a:off x="7667393" y="4234427"/>
              <a:ext cx="1564267" cy="1196674"/>
              <a:chOff x="8489095" y="3798132"/>
              <a:chExt cx="2066925" cy="1581211"/>
            </a:xfrm>
          </p:grpSpPr>
          <p:sp>
            <p:nvSpPr>
              <p:cNvPr id="1530" name="Google Shape;1530;p29"/>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29"/>
            <p:cNvGrpSpPr/>
            <p:nvPr/>
          </p:nvGrpSpPr>
          <p:grpSpPr>
            <a:xfrm>
              <a:off x="-251609" y="-307321"/>
              <a:ext cx="1564206" cy="1374935"/>
              <a:chOff x="1" y="5679"/>
              <a:chExt cx="1564206" cy="1374935"/>
            </a:xfrm>
          </p:grpSpPr>
          <p:sp>
            <p:nvSpPr>
              <p:cNvPr id="1554" name="Google Shape;1554;p29"/>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9"/>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9"/>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9"/>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576"/>
        <p:cNvGrpSpPr/>
        <p:nvPr/>
      </p:nvGrpSpPr>
      <p:grpSpPr>
        <a:xfrm>
          <a:off x="0" y="0"/>
          <a:ext cx="0" cy="0"/>
          <a:chOff x="0" y="0"/>
          <a:chExt cx="0" cy="0"/>
        </a:xfrm>
      </p:grpSpPr>
      <p:sp>
        <p:nvSpPr>
          <p:cNvPr id="1577" name="Google Shape;1577;p30"/>
          <p:cNvSpPr/>
          <p:nvPr/>
        </p:nvSpPr>
        <p:spPr>
          <a:xfrm rot="6073284" flipH="1">
            <a:off x="-771008"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8" name="Google Shape;1578;p30"/>
          <p:cNvGrpSpPr/>
          <p:nvPr/>
        </p:nvGrpSpPr>
        <p:grpSpPr>
          <a:xfrm>
            <a:off x="7807269" y="3605698"/>
            <a:ext cx="1623971" cy="2142934"/>
            <a:chOff x="7807269" y="3605698"/>
            <a:chExt cx="1623971" cy="2142934"/>
          </a:xfrm>
        </p:grpSpPr>
        <p:grpSp>
          <p:nvGrpSpPr>
            <p:cNvPr id="1579" name="Google Shape;1579;p30"/>
            <p:cNvGrpSpPr/>
            <p:nvPr/>
          </p:nvGrpSpPr>
          <p:grpSpPr>
            <a:xfrm rot="8248398">
              <a:off x="8009247" y="4404955"/>
              <a:ext cx="1220015" cy="1072392"/>
              <a:chOff x="1" y="5679"/>
              <a:chExt cx="1564206" cy="1374935"/>
            </a:xfrm>
          </p:grpSpPr>
          <p:sp>
            <p:nvSpPr>
              <p:cNvPr id="1580" name="Google Shape;1580;p30"/>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0"/>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0"/>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0"/>
            <p:cNvGrpSpPr/>
            <p:nvPr/>
          </p:nvGrpSpPr>
          <p:grpSpPr>
            <a:xfrm rot="1379592" flipH="1">
              <a:off x="8554443" y="3700029"/>
              <a:ext cx="606647" cy="608032"/>
              <a:chOff x="7581671" y="539495"/>
              <a:chExt cx="606681" cy="608066"/>
            </a:xfrm>
          </p:grpSpPr>
          <p:sp>
            <p:nvSpPr>
              <p:cNvPr id="1603" name="Google Shape;1603;p30"/>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12/18/2023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15306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12/18/2023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82536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1"/>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12/18/2023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61933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12/18/2023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73115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7"/>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12/18/2023</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8215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2367600" y="2770156"/>
            <a:ext cx="4408800" cy="10023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solidFill>
                  <a:schemeClr val="accent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8" name="Google Shape;68;p3"/>
          <p:cNvSpPr txBox="1">
            <a:spLocks noGrp="1"/>
          </p:cNvSpPr>
          <p:nvPr>
            <p:ph type="title" idx="2" hasCustomPrompt="1"/>
          </p:nvPr>
        </p:nvSpPr>
        <p:spPr>
          <a:xfrm>
            <a:off x="3844500" y="1417822"/>
            <a:ext cx="14550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9" name="Google Shape;69;p3"/>
          <p:cNvSpPr txBox="1">
            <a:spLocks noGrp="1"/>
          </p:cNvSpPr>
          <p:nvPr>
            <p:ph type="subTitle" idx="1"/>
          </p:nvPr>
        </p:nvSpPr>
        <p:spPr>
          <a:xfrm>
            <a:off x="2367600" y="3772435"/>
            <a:ext cx="4408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0" name="Google Shape;70;p3"/>
          <p:cNvGrpSpPr/>
          <p:nvPr/>
        </p:nvGrpSpPr>
        <p:grpSpPr>
          <a:xfrm>
            <a:off x="4237542" y="167988"/>
            <a:ext cx="4649654" cy="4731503"/>
            <a:chOff x="4237542" y="167988"/>
            <a:chExt cx="4649654" cy="4731503"/>
          </a:xfrm>
        </p:grpSpPr>
        <p:sp>
          <p:nvSpPr>
            <p:cNvPr id="71" name="Google Shape;71;p3"/>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671299" y="2429332"/>
              <a:ext cx="215897" cy="206016"/>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983249" y="4658798"/>
              <a:ext cx="54578" cy="5512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6699946" y="4681417"/>
              <a:ext cx="215897" cy="218074"/>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278759" y="-395357"/>
            <a:ext cx="9896578" cy="6056219"/>
            <a:chOff x="-278759" y="-395357"/>
            <a:chExt cx="9896578" cy="6056219"/>
          </a:xfrm>
        </p:grpSpPr>
        <p:grpSp>
          <p:nvGrpSpPr>
            <p:cNvPr id="77" name="Google Shape;77;p3"/>
            <p:cNvGrpSpPr/>
            <p:nvPr/>
          </p:nvGrpSpPr>
          <p:grpSpPr>
            <a:xfrm>
              <a:off x="7654558" y="-395357"/>
              <a:ext cx="1963260" cy="2753257"/>
              <a:chOff x="7654558" y="-395357"/>
              <a:chExt cx="1963260" cy="2753257"/>
            </a:xfrm>
          </p:grpSpPr>
          <p:sp>
            <p:nvSpPr>
              <p:cNvPr id="78" name="Google Shape;78;p3"/>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3"/>
              <p:cNvGrpSpPr/>
              <p:nvPr/>
            </p:nvGrpSpPr>
            <p:grpSpPr>
              <a:xfrm flipH="1">
                <a:off x="7806464" y="-307321"/>
                <a:ext cx="1564206" cy="1374935"/>
                <a:chOff x="1" y="5679"/>
                <a:chExt cx="1564206" cy="1374935"/>
              </a:xfrm>
            </p:grpSpPr>
            <p:sp>
              <p:nvSpPr>
                <p:cNvPr id="80" name="Google Shape;80;p3"/>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 name="Google Shape;102;p3"/>
            <p:cNvSpPr/>
            <p:nvPr/>
          </p:nvSpPr>
          <p:spPr>
            <a:xfrm flipH="1">
              <a:off x="-278759" y="2940330"/>
              <a:ext cx="3150684" cy="2720532"/>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12/18/2023</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25704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12/18/2023</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06523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12/18/2023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46336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12/18/2023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83597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12/18/2023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79671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12/18/2023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5066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1"/>
        <p:cNvGrpSpPr/>
        <p:nvPr/>
      </p:nvGrpSpPr>
      <p:grpSpPr>
        <a:xfrm>
          <a:off x="0" y="0"/>
          <a:ext cx="0" cy="0"/>
          <a:chOff x="0" y="0"/>
          <a:chExt cx="0" cy="0"/>
        </a:xfrm>
      </p:grpSpPr>
      <p:sp>
        <p:nvSpPr>
          <p:cNvPr id="332" name="Google Shape;332;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Chelsea Market"/>
                <a:ea typeface="Chelsea Market"/>
                <a:cs typeface="Chelsea Market"/>
                <a:sym typeface="Chelsea Marke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3" name="Google Shape;333;p7"/>
          <p:cNvSpPr txBox="1">
            <a:spLocks noGrp="1"/>
          </p:cNvSpPr>
          <p:nvPr>
            <p:ph type="subTitle" idx="1"/>
          </p:nvPr>
        </p:nvSpPr>
        <p:spPr>
          <a:xfrm>
            <a:off x="24246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1600"/>
              <a:buFont typeface="Nunito Light"/>
              <a:buChar char="●"/>
              <a:defRPr>
                <a:latin typeface="Be Vietnam Pro"/>
                <a:ea typeface="Be Vietnam Pro"/>
                <a:cs typeface="Be Vietnam Pro"/>
                <a:sym typeface="Be Vietnam Pro"/>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334" name="Google Shape;334;p7"/>
          <p:cNvSpPr/>
          <p:nvPr/>
        </p:nvSpPr>
        <p:spPr>
          <a:xfrm rot="10800000">
            <a:off x="5524627" y="4234758"/>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7"/>
          <p:cNvGrpSpPr/>
          <p:nvPr/>
        </p:nvGrpSpPr>
        <p:grpSpPr>
          <a:xfrm rot="3438572">
            <a:off x="8159761" y="3206105"/>
            <a:ext cx="716056" cy="1028624"/>
            <a:chOff x="3955675" y="1122150"/>
            <a:chExt cx="716056" cy="1028625"/>
          </a:xfrm>
        </p:grpSpPr>
        <p:sp>
          <p:nvSpPr>
            <p:cNvPr id="336" name="Google Shape;336;p7"/>
            <p:cNvSpPr/>
            <p:nvPr/>
          </p:nvSpPr>
          <p:spPr>
            <a:xfrm>
              <a:off x="4285250"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4285756"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4284000" y="1793875"/>
              <a:ext cx="337100" cy="356900"/>
            </a:xfrm>
            <a:custGeom>
              <a:avLst/>
              <a:gdLst/>
              <a:ahLst/>
              <a:cxnLst/>
              <a:rect l="l" t="t" r="r" b="b"/>
              <a:pathLst>
                <a:path w="13484" h="14276" extrusionOk="0">
                  <a:moveTo>
                    <a:pt x="5213" y="1"/>
                  </a:moveTo>
                  <a:cubicBezTo>
                    <a:pt x="4536" y="1"/>
                    <a:pt x="3885" y="1"/>
                    <a:pt x="3208" y="126"/>
                  </a:cubicBezTo>
                  <a:cubicBezTo>
                    <a:pt x="2431" y="226"/>
                    <a:pt x="1729" y="477"/>
                    <a:pt x="1028" y="753"/>
                  </a:cubicBezTo>
                  <a:cubicBezTo>
                    <a:pt x="802" y="853"/>
                    <a:pt x="602" y="1003"/>
                    <a:pt x="401" y="1129"/>
                  </a:cubicBezTo>
                  <a:cubicBezTo>
                    <a:pt x="366" y="1143"/>
                    <a:pt x="333" y="1149"/>
                    <a:pt x="302" y="1149"/>
                  </a:cubicBezTo>
                  <a:cubicBezTo>
                    <a:pt x="222" y="1149"/>
                    <a:pt x="154" y="1108"/>
                    <a:pt x="100" y="1054"/>
                  </a:cubicBezTo>
                  <a:lnTo>
                    <a:pt x="100" y="1054"/>
                  </a:lnTo>
                  <a:cubicBezTo>
                    <a:pt x="0" y="2658"/>
                    <a:pt x="226" y="4186"/>
                    <a:pt x="727" y="5690"/>
                  </a:cubicBezTo>
                  <a:cubicBezTo>
                    <a:pt x="1053" y="6718"/>
                    <a:pt x="1579" y="7670"/>
                    <a:pt x="2256" y="8497"/>
                  </a:cubicBezTo>
                  <a:cubicBezTo>
                    <a:pt x="3308" y="9826"/>
                    <a:pt x="4662" y="10778"/>
                    <a:pt x="6291" y="11279"/>
                  </a:cubicBezTo>
                  <a:cubicBezTo>
                    <a:pt x="6942" y="11480"/>
                    <a:pt x="7619" y="11630"/>
                    <a:pt x="8271" y="11805"/>
                  </a:cubicBezTo>
                  <a:cubicBezTo>
                    <a:pt x="8697" y="11931"/>
                    <a:pt x="9148" y="12031"/>
                    <a:pt x="9599" y="12181"/>
                  </a:cubicBezTo>
                  <a:cubicBezTo>
                    <a:pt x="10577" y="12482"/>
                    <a:pt x="11404" y="13034"/>
                    <a:pt x="12130" y="13760"/>
                  </a:cubicBezTo>
                  <a:cubicBezTo>
                    <a:pt x="12256" y="13886"/>
                    <a:pt x="12406" y="14036"/>
                    <a:pt x="12556" y="14136"/>
                  </a:cubicBezTo>
                  <a:cubicBezTo>
                    <a:pt x="12660" y="14210"/>
                    <a:pt x="12781" y="14275"/>
                    <a:pt x="12904" y="14275"/>
                  </a:cubicBezTo>
                  <a:cubicBezTo>
                    <a:pt x="12989" y="14275"/>
                    <a:pt x="13076" y="14244"/>
                    <a:pt x="13158" y="14161"/>
                  </a:cubicBezTo>
                  <a:cubicBezTo>
                    <a:pt x="13058" y="13986"/>
                    <a:pt x="13083" y="13836"/>
                    <a:pt x="13133" y="13660"/>
                  </a:cubicBezTo>
                  <a:cubicBezTo>
                    <a:pt x="13384" y="12557"/>
                    <a:pt x="13484" y="11455"/>
                    <a:pt x="13484" y="10352"/>
                  </a:cubicBezTo>
                  <a:cubicBezTo>
                    <a:pt x="13484" y="8748"/>
                    <a:pt x="13208" y="7219"/>
                    <a:pt x="12632" y="5740"/>
                  </a:cubicBezTo>
                  <a:cubicBezTo>
                    <a:pt x="12481" y="5364"/>
                    <a:pt x="12256" y="5039"/>
                    <a:pt x="12105" y="4688"/>
                  </a:cubicBezTo>
                  <a:cubicBezTo>
                    <a:pt x="11880" y="4211"/>
                    <a:pt x="11554" y="3785"/>
                    <a:pt x="11228" y="3334"/>
                  </a:cubicBezTo>
                  <a:cubicBezTo>
                    <a:pt x="10577" y="2407"/>
                    <a:pt x="9774" y="1605"/>
                    <a:pt x="8772" y="1028"/>
                  </a:cubicBezTo>
                  <a:cubicBezTo>
                    <a:pt x="8196" y="678"/>
                    <a:pt x="7569" y="402"/>
                    <a:pt x="6892" y="277"/>
                  </a:cubicBezTo>
                  <a:cubicBezTo>
                    <a:pt x="6341" y="176"/>
                    <a:pt x="5790" y="26"/>
                    <a:pt x="5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4251400" y="1626600"/>
              <a:ext cx="191750" cy="144750"/>
            </a:xfrm>
            <a:custGeom>
              <a:avLst/>
              <a:gdLst/>
              <a:ahLst/>
              <a:cxnLst/>
              <a:rect l="l" t="t" r="r" b="b"/>
              <a:pathLst>
                <a:path w="7670" h="5790" extrusionOk="0">
                  <a:moveTo>
                    <a:pt x="6041" y="0"/>
                  </a:moveTo>
                  <a:cubicBezTo>
                    <a:pt x="5916" y="50"/>
                    <a:pt x="5815" y="125"/>
                    <a:pt x="5690" y="151"/>
                  </a:cubicBezTo>
                  <a:cubicBezTo>
                    <a:pt x="4938" y="301"/>
                    <a:pt x="4211" y="552"/>
                    <a:pt x="3535" y="902"/>
                  </a:cubicBezTo>
                  <a:cubicBezTo>
                    <a:pt x="2933" y="1203"/>
                    <a:pt x="2382" y="1554"/>
                    <a:pt x="1855" y="2030"/>
                  </a:cubicBezTo>
                  <a:cubicBezTo>
                    <a:pt x="1429" y="2406"/>
                    <a:pt x="1003" y="2807"/>
                    <a:pt x="627" y="3283"/>
                  </a:cubicBezTo>
                  <a:cubicBezTo>
                    <a:pt x="602" y="3334"/>
                    <a:pt x="477" y="3359"/>
                    <a:pt x="402" y="3384"/>
                  </a:cubicBezTo>
                  <a:cubicBezTo>
                    <a:pt x="377" y="3534"/>
                    <a:pt x="327" y="3684"/>
                    <a:pt x="301" y="3810"/>
                  </a:cubicBezTo>
                  <a:cubicBezTo>
                    <a:pt x="226" y="4010"/>
                    <a:pt x="126" y="4211"/>
                    <a:pt x="101" y="4436"/>
                  </a:cubicBezTo>
                  <a:cubicBezTo>
                    <a:pt x="1" y="5063"/>
                    <a:pt x="327" y="5539"/>
                    <a:pt x="953" y="5689"/>
                  </a:cubicBezTo>
                  <a:cubicBezTo>
                    <a:pt x="1154" y="5740"/>
                    <a:pt x="1379" y="5765"/>
                    <a:pt x="1580" y="5790"/>
                  </a:cubicBezTo>
                  <a:cubicBezTo>
                    <a:pt x="2507" y="5639"/>
                    <a:pt x="3359" y="5339"/>
                    <a:pt x="4186" y="4912"/>
                  </a:cubicBezTo>
                  <a:cubicBezTo>
                    <a:pt x="5364" y="4261"/>
                    <a:pt x="6417" y="3459"/>
                    <a:pt x="7194" y="2331"/>
                  </a:cubicBezTo>
                  <a:cubicBezTo>
                    <a:pt x="7269" y="2206"/>
                    <a:pt x="7394" y="2130"/>
                    <a:pt x="7495" y="2005"/>
                  </a:cubicBezTo>
                  <a:cubicBezTo>
                    <a:pt x="7520" y="1830"/>
                    <a:pt x="7545" y="1629"/>
                    <a:pt x="7570" y="1454"/>
                  </a:cubicBezTo>
                  <a:cubicBezTo>
                    <a:pt x="7670" y="802"/>
                    <a:pt x="7394" y="351"/>
                    <a:pt x="6768" y="176"/>
                  </a:cubicBezTo>
                  <a:cubicBezTo>
                    <a:pt x="6642" y="125"/>
                    <a:pt x="6467" y="125"/>
                    <a:pt x="6342" y="100"/>
                  </a:cubicBezTo>
                  <a:cubicBezTo>
                    <a:pt x="6241" y="75"/>
                    <a:pt x="6141" y="25"/>
                    <a:pt x="6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3955675" y="1122150"/>
              <a:ext cx="446750" cy="589050"/>
            </a:xfrm>
            <a:custGeom>
              <a:avLst/>
              <a:gdLst/>
              <a:ahLst/>
              <a:cxnLst/>
              <a:rect l="l" t="t" r="r" b="b"/>
              <a:pathLst>
                <a:path w="17870" h="23562" extrusionOk="0">
                  <a:moveTo>
                    <a:pt x="1655" y="1"/>
                  </a:moveTo>
                  <a:cubicBezTo>
                    <a:pt x="1191" y="1"/>
                    <a:pt x="842" y="227"/>
                    <a:pt x="652" y="679"/>
                  </a:cubicBezTo>
                  <a:cubicBezTo>
                    <a:pt x="501" y="1080"/>
                    <a:pt x="351" y="1456"/>
                    <a:pt x="401" y="1907"/>
                  </a:cubicBezTo>
                  <a:cubicBezTo>
                    <a:pt x="351" y="2033"/>
                    <a:pt x="301" y="2183"/>
                    <a:pt x="276" y="2333"/>
                  </a:cubicBezTo>
                  <a:cubicBezTo>
                    <a:pt x="0" y="4213"/>
                    <a:pt x="176" y="6093"/>
                    <a:pt x="602" y="7922"/>
                  </a:cubicBezTo>
                  <a:cubicBezTo>
                    <a:pt x="1078" y="9852"/>
                    <a:pt x="1780" y="11682"/>
                    <a:pt x="2682" y="13436"/>
                  </a:cubicBezTo>
                  <a:cubicBezTo>
                    <a:pt x="3484" y="14990"/>
                    <a:pt x="4411" y="16444"/>
                    <a:pt x="5489" y="17772"/>
                  </a:cubicBezTo>
                  <a:cubicBezTo>
                    <a:pt x="5815" y="18173"/>
                    <a:pt x="6166" y="18524"/>
                    <a:pt x="6491" y="18900"/>
                  </a:cubicBezTo>
                  <a:cubicBezTo>
                    <a:pt x="6842" y="19451"/>
                    <a:pt x="7318" y="19852"/>
                    <a:pt x="7820" y="20253"/>
                  </a:cubicBezTo>
                  <a:cubicBezTo>
                    <a:pt x="8120" y="20504"/>
                    <a:pt x="8421" y="20780"/>
                    <a:pt x="8697" y="21055"/>
                  </a:cubicBezTo>
                  <a:cubicBezTo>
                    <a:pt x="9073" y="21406"/>
                    <a:pt x="9449" y="21757"/>
                    <a:pt x="9900" y="21958"/>
                  </a:cubicBezTo>
                  <a:cubicBezTo>
                    <a:pt x="9950" y="22008"/>
                    <a:pt x="10000" y="22058"/>
                    <a:pt x="10025" y="22083"/>
                  </a:cubicBezTo>
                  <a:cubicBezTo>
                    <a:pt x="10075" y="22108"/>
                    <a:pt x="10100" y="22133"/>
                    <a:pt x="10151" y="22158"/>
                  </a:cubicBezTo>
                  <a:cubicBezTo>
                    <a:pt x="10602" y="22484"/>
                    <a:pt x="11078" y="22785"/>
                    <a:pt x="11554" y="23110"/>
                  </a:cubicBezTo>
                  <a:cubicBezTo>
                    <a:pt x="11780" y="23261"/>
                    <a:pt x="12005" y="23411"/>
                    <a:pt x="12231" y="23562"/>
                  </a:cubicBezTo>
                  <a:cubicBezTo>
                    <a:pt x="12306" y="23537"/>
                    <a:pt x="12431" y="23512"/>
                    <a:pt x="12456" y="23461"/>
                  </a:cubicBezTo>
                  <a:cubicBezTo>
                    <a:pt x="12832" y="22985"/>
                    <a:pt x="13258" y="22584"/>
                    <a:pt x="13684" y="22208"/>
                  </a:cubicBezTo>
                  <a:cubicBezTo>
                    <a:pt x="14211" y="21732"/>
                    <a:pt x="14762" y="21381"/>
                    <a:pt x="15364" y="21080"/>
                  </a:cubicBezTo>
                  <a:cubicBezTo>
                    <a:pt x="16040" y="20730"/>
                    <a:pt x="16767" y="20479"/>
                    <a:pt x="17519" y="20329"/>
                  </a:cubicBezTo>
                  <a:cubicBezTo>
                    <a:pt x="17644" y="20303"/>
                    <a:pt x="17745" y="20228"/>
                    <a:pt x="17870" y="20178"/>
                  </a:cubicBezTo>
                  <a:cubicBezTo>
                    <a:pt x="17770" y="19351"/>
                    <a:pt x="17669" y="18524"/>
                    <a:pt x="17569" y="17697"/>
                  </a:cubicBezTo>
                  <a:cubicBezTo>
                    <a:pt x="17544" y="17521"/>
                    <a:pt x="17469" y="17371"/>
                    <a:pt x="17419" y="17196"/>
                  </a:cubicBezTo>
                  <a:cubicBezTo>
                    <a:pt x="17419" y="16795"/>
                    <a:pt x="17318" y="16394"/>
                    <a:pt x="17143" y="16018"/>
                  </a:cubicBezTo>
                  <a:cubicBezTo>
                    <a:pt x="17168" y="15516"/>
                    <a:pt x="16917" y="15065"/>
                    <a:pt x="16817" y="14614"/>
                  </a:cubicBezTo>
                  <a:cubicBezTo>
                    <a:pt x="16767" y="14464"/>
                    <a:pt x="16667" y="14339"/>
                    <a:pt x="16617" y="14213"/>
                  </a:cubicBezTo>
                  <a:cubicBezTo>
                    <a:pt x="16592" y="13787"/>
                    <a:pt x="16391" y="13411"/>
                    <a:pt x="16241" y="13035"/>
                  </a:cubicBezTo>
                  <a:cubicBezTo>
                    <a:pt x="16241" y="12960"/>
                    <a:pt x="16216" y="12910"/>
                    <a:pt x="16191" y="12835"/>
                  </a:cubicBezTo>
                  <a:cubicBezTo>
                    <a:pt x="15288" y="10479"/>
                    <a:pt x="14085" y="8273"/>
                    <a:pt x="12506" y="6293"/>
                  </a:cubicBezTo>
                  <a:cubicBezTo>
                    <a:pt x="11404" y="4915"/>
                    <a:pt x="10151" y="3712"/>
                    <a:pt x="8722" y="2709"/>
                  </a:cubicBezTo>
                  <a:cubicBezTo>
                    <a:pt x="6742" y="1331"/>
                    <a:pt x="4511" y="554"/>
                    <a:pt x="2181" y="53"/>
                  </a:cubicBezTo>
                  <a:cubicBezTo>
                    <a:pt x="2030" y="28"/>
                    <a:pt x="1880" y="3"/>
                    <a:pt x="1729" y="3"/>
                  </a:cubicBezTo>
                  <a:cubicBezTo>
                    <a:pt x="1704" y="1"/>
                    <a:pt x="1680" y="1"/>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4206300" y="1674200"/>
              <a:ext cx="3150" cy="1925"/>
            </a:xfrm>
            <a:custGeom>
              <a:avLst/>
              <a:gdLst/>
              <a:ahLst/>
              <a:cxnLst/>
              <a:rect l="l" t="t" r="r" b="b"/>
              <a:pathLst>
                <a:path w="126" h="77" extrusionOk="0">
                  <a:moveTo>
                    <a:pt x="0" y="1"/>
                  </a:moveTo>
                  <a:cubicBezTo>
                    <a:pt x="50" y="26"/>
                    <a:pt x="75" y="51"/>
                    <a:pt x="126" y="76"/>
                  </a:cubicBezTo>
                  <a:cubicBezTo>
                    <a:pt x="75" y="51"/>
                    <a:pt x="50" y="26"/>
                    <a:pt x="0" y="1"/>
                  </a:cubicBezTo>
                  <a:close/>
                </a:path>
              </a:pathLst>
            </a:custGeom>
            <a:solidFill>
              <a:srgbClr val="C04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3964425" y="1122150"/>
              <a:ext cx="397275" cy="344700"/>
            </a:xfrm>
            <a:custGeom>
              <a:avLst/>
              <a:gdLst/>
              <a:ahLst/>
              <a:cxnLst/>
              <a:rect l="l" t="t" r="r" b="b"/>
              <a:pathLst>
                <a:path w="15891" h="13788" extrusionOk="0">
                  <a:moveTo>
                    <a:pt x="1305" y="1"/>
                  </a:moveTo>
                  <a:cubicBezTo>
                    <a:pt x="841" y="1"/>
                    <a:pt x="492" y="227"/>
                    <a:pt x="302" y="679"/>
                  </a:cubicBezTo>
                  <a:cubicBezTo>
                    <a:pt x="151" y="1080"/>
                    <a:pt x="1" y="1456"/>
                    <a:pt x="51" y="1907"/>
                  </a:cubicBezTo>
                  <a:cubicBezTo>
                    <a:pt x="118" y="1907"/>
                    <a:pt x="196" y="1896"/>
                    <a:pt x="263" y="1896"/>
                  </a:cubicBezTo>
                  <a:cubicBezTo>
                    <a:pt x="296" y="1896"/>
                    <a:pt x="327" y="1899"/>
                    <a:pt x="352" y="1907"/>
                  </a:cubicBezTo>
                  <a:cubicBezTo>
                    <a:pt x="1680" y="2459"/>
                    <a:pt x="3009" y="3060"/>
                    <a:pt x="4237" y="3812"/>
                  </a:cubicBezTo>
                  <a:cubicBezTo>
                    <a:pt x="5490" y="4564"/>
                    <a:pt x="6643" y="5441"/>
                    <a:pt x="7720" y="6444"/>
                  </a:cubicBezTo>
                  <a:cubicBezTo>
                    <a:pt x="8673" y="7346"/>
                    <a:pt x="9600" y="8248"/>
                    <a:pt x="10352" y="9326"/>
                  </a:cubicBezTo>
                  <a:cubicBezTo>
                    <a:pt x="10377" y="9376"/>
                    <a:pt x="10427" y="9426"/>
                    <a:pt x="10477" y="9476"/>
                  </a:cubicBezTo>
                  <a:cubicBezTo>
                    <a:pt x="10653" y="9702"/>
                    <a:pt x="10828" y="9902"/>
                    <a:pt x="11004" y="10128"/>
                  </a:cubicBezTo>
                  <a:cubicBezTo>
                    <a:pt x="11304" y="10604"/>
                    <a:pt x="11605" y="11105"/>
                    <a:pt x="11931" y="11582"/>
                  </a:cubicBezTo>
                  <a:cubicBezTo>
                    <a:pt x="12106" y="11857"/>
                    <a:pt x="12332" y="12108"/>
                    <a:pt x="12432" y="12409"/>
                  </a:cubicBezTo>
                  <a:cubicBezTo>
                    <a:pt x="12608" y="12910"/>
                    <a:pt x="12908" y="13336"/>
                    <a:pt x="13159" y="13787"/>
                  </a:cubicBezTo>
                  <a:cubicBezTo>
                    <a:pt x="14061" y="13486"/>
                    <a:pt x="14963" y="13236"/>
                    <a:pt x="15891" y="13035"/>
                  </a:cubicBezTo>
                  <a:cubicBezTo>
                    <a:pt x="15891" y="12960"/>
                    <a:pt x="15866" y="12910"/>
                    <a:pt x="15841" y="12835"/>
                  </a:cubicBezTo>
                  <a:cubicBezTo>
                    <a:pt x="14938" y="10479"/>
                    <a:pt x="13735" y="8273"/>
                    <a:pt x="12156" y="6293"/>
                  </a:cubicBezTo>
                  <a:cubicBezTo>
                    <a:pt x="11054" y="4915"/>
                    <a:pt x="9801" y="3712"/>
                    <a:pt x="8372" y="2709"/>
                  </a:cubicBezTo>
                  <a:cubicBezTo>
                    <a:pt x="6392" y="1331"/>
                    <a:pt x="4161" y="554"/>
                    <a:pt x="1831" y="53"/>
                  </a:cubicBezTo>
                  <a:cubicBezTo>
                    <a:pt x="1680" y="28"/>
                    <a:pt x="1530" y="3"/>
                    <a:pt x="1379" y="3"/>
                  </a:cubicBezTo>
                  <a:cubicBezTo>
                    <a:pt x="1354" y="1"/>
                    <a:pt x="1330" y="1"/>
                    <a:pt x="130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4117950" y="1448025"/>
              <a:ext cx="253150" cy="180475"/>
            </a:xfrm>
            <a:custGeom>
              <a:avLst/>
              <a:gdLst/>
              <a:ahLst/>
              <a:cxnLst/>
              <a:rect l="l" t="t" r="r" b="b"/>
              <a:pathLst>
                <a:path w="10126" h="7219" extrusionOk="0">
                  <a:moveTo>
                    <a:pt x="9750" y="0"/>
                  </a:moveTo>
                  <a:cubicBezTo>
                    <a:pt x="8822" y="201"/>
                    <a:pt x="7920" y="451"/>
                    <a:pt x="7018" y="752"/>
                  </a:cubicBezTo>
                  <a:cubicBezTo>
                    <a:pt x="6918" y="827"/>
                    <a:pt x="6817" y="903"/>
                    <a:pt x="6692" y="953"/>
                  </a:cubicBezTo>
                  <a:cubicBezTo>
                    <a:pt x="5965" y="1228"/>
                    <a:pt x="5289" y="1554"/>
                    <a:pt x="4637" y="1980"/>
                  </a:cubicBezTo>
                  <a:cubicBezTo>
                    <a:pt x="4211" y="2256"/>
                    <a:pt x="3735" y="2532"/>
                    <a:pt x="3334" y="2832"/>
                  </a:cubicBezTo>
                  <a:cubicBezTo>
                    <a:pt x="2832" y="3208"/>
                    <a:pt x="2356" y="3584"/>
                    <a:pt x="1905" y="3985"/>
                  </a:cubicBezTo>
                  <a:cubicBezTo>
                    <a:pt x="1379" y="4486"/>
                    <a:pt x="903" y="5038"/>
                    <a:pt x="401" y="5539"/>
                  </a:cubicBezTo>
                  <a:cubicBezTo>
                    <a:pt x="301" y="5664"/>
                    <a:pt x="151" y="5765"/>
                    <a:pt x="0" y="5865"/>
                  </a:cubicBezTo>
                  <a:cubicBezTo>
                    <a:pt x="351" y="6416"/>
                    <a:pt x="827" y="6817"/>
                    <a:pt x="1329" y="7218"/>
                  </a:cubicBezTo>
                  <a:cubicBezTo>
                    <a:pt x="1254" y="7068"/>
                    <a:pt x="1203" y="6918"/>
                    <a:pt x="1329" y="6792"/>
                  </a:cubicBezTo>
                  <a:cubicBezTo>
                    <a:pt x="1479" y="6567"/>
                    <a:pt x="1655" y="6316"/>
                    <a:pt x="1855" y="6116"/>
                  </a:cubicBezTo>
                  <a:cubicBezTo>
                    <a:pt x="2431" y="5539"/>
                    <a:pt x="3033" y="4963"/>
                    <a:pt x="3609" y="4386"/>
                  </a:cubicBezTo>
                  <a:cubicBezTo>
                    <a:pt x="3710" y="4286"/>
                    <a:pt x="3810" y="4211"/>
                    <a:pt x="3935" y="4161"/>
                  </a:cubicBezTo>
                  <a:cubicBezTo>
                    <a:pt x="4762" y="3609"/>
                    <a:pt x="5614" y="3058"/>
                    <a:pt x="6467" y="2532"/>
                  </a:cubicBezTo>
                  <a:cubicBezTo>
                    <a:pt x="6817" y="2331"/>
                    <a:pt x="7218" y="2206"/>
                    <a:pt x="7594" y="2055"/>
                  </a:cubicBezTo>
                  <a:cubicBezTo>
                    <a:pt x="8121" y="1755"/>
                    <a:pt x="8672" y="1604"/>
                    <a:pt x="9249" y="1454"/>
                  </a:cubicBezTo>
                  <a:cubicBezTo>
                    <a:pt x="9549" y="1379"/>
                    <a:pt x="9825" y="1278"/>
                    <a:pt x="10126" y="1178"/>
                  </a:cubicBezTo>
                  <a:cubicBezTo>
                    <a:pt x="10101" y="752"/>
                    <a:pt x="9900" y="376"/>
                    <a:pt x="9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4244525" y="1552025"/>
              <a:ext cx="157900" cy="159175"/>
            </a:xfrm>
            <a:custGeom>
              <a:avLst/>
              <a:gdLst/>
              <a:ahLst/>
              <a:cxnLst/>
              <a:rect l="l" t="t" r="r" b="b"/>
              <a:pathLst>
                <a:path w="6316" h="6367" extrusionOk="0">
                  <a:moveTo>
                    <a:pt x="5865" y="1"/>
                  </a:moveTo>
                  <a:cubicBezTo>
                    <a:pt x="5589" y="101"/>
                    <a:pt x="5288" y="176"/>
                    <a:pt x="5013" y="251"/>
                  </a:cubicBezTo>
                  <a:cubicBezTo>
                    <a:pt x="4436" y="402"/>
                    <a:pt x="3885" y="652"/>
                    <a:pt x="3333" y="903"/>
                  </a:cubicBezTo>
                  <a:cubicBezTo>
                    <a:pt x="3409" y="1254"/>
                    <a:pt x="3484" y="1580"/>
                    <a:pt x="3534" y="1931"/>
                  </a:cubicBezTo>
                  <a:cubicBezTo>
                    <a:pt x="3584" y="2156"/>
                    <a:pt x="3534" y="2332"/>
                    <a:pt x="3333" y="2432"/>
                  </a:cubicBezTo>
                  <a:cubicBezTo>
                    <a:pt x="3233" y="2482"/>
                    <a:pt x="3158" y="2557"/>
                    <a:pt x="3058" y="2607"/>
                  </a:cubicBezTo>
                  <a:cubicBezTo>
                    <a:pt x="1980" y="3309"/>
                    <a:pt x="1103" y="4211"/>
                    <a:pt x="376" y="5239"/>
                  </a:cubicBezTo>
                  <a:cubicBezTo>
                    <a:pt x="226" y="5464"/>
                    <a:pt x="0" y="5615"/>
                    <a:pt x="0" y="5915"/>
                  </a:cubicBezTo>
                  <a:cubicBezTo>
                    <a:pt x="226" y="6066"/>
                    <a:pt x="451" y="6216"/>
                    <a:pt x="677" y="6367"/>
                  </a:cubicBezTo>
                  <a:cubicBezTo>
                    <a:pt x="752" y="6342"/>
                    <a:pt x="877" y="6317"/>
                    <a:pt x="902" y="6266"/>
                  </a:cubicBezTo>
                  <a:cubicBezTo>
                    <a:pt x="1278" y="5790"/>
                    <a:pt x="1704" y="5389"/>
                    <a:pt x="2130" y="5013"/>
                  </a:cubicBezTo>
                  <a:cubicBezTo>
                    <a:pt x="2657" y="4537"/>
                    <a:pt x="3208" y="4186"/>
                    <a:pt x="3810" y="3885"/>
                  </a:cubicBezTo>
                  <a:cubicBezTo>
                    <a:pt x="4486" y="3535"/>
                    <a:pt x="5213" y="3284"/>
                    <a:pt x="5965" y="3134"/>
                  </a:cubicBezTo>
                  <a:cubicBezTo>
                    <a:pt x="6090" y="3108"/>
                    <a:pt x="6191" y="3033"/>
                    <a:pt x="6316" y="2983"/>
                  </a:cubicBezTo>
                  <a:cubicBezTo>
                    <a:pt x="6216" y="2156"/>
                    <a:pt x="6115" y="1329"/>
                    <a:pt x="6015" y="502"/>
                  </a:cubicBezTo>
                  <a:cubicBezTo>
                    <a:pt x="5990" y="326"/>
                    <a:pt x="5915" y="176"/>
                    <a:pt x="586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4173075" y="1522575"/>
              <a:ext cx="218075" cy="148525"/>
            </a:xfrm>
            <a:custGeom>
              <a:avLst/>
              <a:gdLst/>
              <a:ahLst/>
              <a:cxnLst/>
              <a:rect l="l" t="t" r="r" b="b"/>
              <a:pathLst>
                <a:path w="8723" h="5941" extrusionOk="0">
                  <a:moveTo>
                    <a:pt x="8447" y="1"/>
                  </a:moveTo>
                  <a:cubicBezTo>
                    <a:pt x="7670" y="126"/>
                    <a:pt x="6943" y="327"/>
                    <a:pt x="6216" y="627"/>
                  </a:cubicBezTo>
                  <a:cubicBezTo>
                    <a:pt x="6116" y="652"/>
                    <a:pt x="6016" y="677"/>
                    <a:pt x="5916" y="702"/>
                  </a:cubicBezTo>
                  <a:cubicBezTo>
                    <a:pt x="5665" y="828"/>
                    <a:pt x="5440" y="1003"/>
                    <a:pt x="5164" y="1103"/>
                  </a:cubicBezTo>
                  <a:cubicBezTo>
                    <a:pt x="4337" y="1454"/>
                    <a:pt x="3585" y="1956"/>
                    <a:pt x="2883" y="2507"/>
                  </a:cubicBezTo>
                  <a:cubicBezTo>
                    <a:pt x="2031" y="3134"/>
                    <a:pt x="1229" y="3860"/>
                    <a:pt x="527" y="4662"/>
                  </a:cubicBezTo>
                  <a:cubicBezTo>
                    <a:pt x="377" y="4838"/>
                    <a:pt x="226" y="4963"/>
                    <a:pt x="1" y="5038"/>
                  </a:cubicBezTo>
                  <a:cubicBezTo>
                    <a:pt x="377" y="5389"/>
                    <a:pt x="753" y="5740"/>
                    <a:pt x="1204" y="5941"/>
                  </a:cubicBezTo>
                  <a:cubicBezTo>
                    <a:pt x="1780" y="5364"/>
                    <a:pt x="2332" y="4738"/>
                    <a:pt x="2958" y="4211"/>
                  </a:cubicBezTo>
                  <a:cubicBezTo>
                    <a:pt x="3785" y="3484"/>
                    <a:pt x="4638" y="2758"/>
                    <a:pt x="5665" y="2357"/>
                  </a:cubicBezTo>
                  <a:cubicBezTo>
                    <a:pt x="5866" y="2281"/>
                    <a:pt x="6016" y="2181"/>
                    <a:pt x="6191" y="2081"/>
                  </a:cubicBezTo>
                  <a:cubicBezTo>
                    <a:pt x="6743" y="1830"/>
                    <a:pt x="7294" y="1605"/>
                    <a:pt x="7871" y="1429"/>
                  </a:cubicBezTo>
                  <a:cubicBezTo>
                    <a:pt x="8146" y="1354"/>
                    <a:pt x="8447" y="1279"/>
                    <a:pt x="8723" y="1179"/>
                  </a:cubicBezTo>
                  <a:cubicBezTo>
                    <a:pt x="8723" y="778"/>
                    <a:pt x="8622" y="377"/>
                    <a:pt x="8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4307175" y="1477475"/>
              <a:ext cx="77725" cy="62675"/>
            </a:xfrm>
            <a:custGeom>
              <a:avLst/>
              <a:gdLst/>
              <a:ahLst/>
              <a:cxnLst/>
              <a:rect l="l" t="t" r="r" b="b"/>
              <a:pathLst>
                <a:path w="3109" h="2507" extrusionOk="0">
                  <a:moveTo>
                    <a:pt x="2557" y="0"/>
                  </a:moveTo>
                  <a:cubicBezTo>
                    <a:pt x="2256" y="100"/>
                    <a:pt x="1980" y="201"/>
                    <a:pt x="1680" y="276"/>
                  </a:cubicBezTo>
                  <a:cubicBezTo>
                    <a:pt x="1103" y="426"/>
                    <a:pt x="552" y="577"/>
                    <a:pt x="25" y="877"/>
                  </a:cubicBezTo>
                  <a:cubicBezTo>
                    <a:pt x="25" y="953"/>
                    <a:pt x="0" y="1028"/>
                    <a:pt x="25" y="1078"/>
                  </a:cubicBezTo>
                  <a:cubicBezTo>
                    <a:pt x="201" y="1554"/>
                    <a:pt x="376" y="2030"/>
                    <a:pt x="552" y="2506"/>
                  </a:cubicBezTo>
                  <a:cubicBezTo>
                    <a:pt x="652" y="2481"/>
                    <a:pt x="752" y="2456"/>
                    <a:pt x="852" y="2431"/>
                  </a:cubicBezTo>
                  <a:cubicBezTo>
                    <a:pt x="1579" y="2131"/>
                    <a:pt x="2306" y="1930"/>
                    <a:pt x="3083" y="1805"/>
                  </a:cubicBezTo>
                  <a:cubicBezTo>
                    <a:pt x="3108" y="1303"/>
                    <a:pt x="2857" y="852"/>
                    <a:pt x="2757" y="401"/>
                  </a:cubicBezTo>
                  <a:cubicBezTo>
                    <a:pt x="2707" y="251"/>
                    <a:pt x="2607" y="126"/>
                    <a:pt x="2557"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7"/>
          <p:cNvGrpSpPr/>
          <p:nvPr/>
        </p:nvGrpSpPr>
        <p:grpSpPr>
          <a:xfrm>
            <a:off x="99000" y="101763"/>
            <a:ext cx="766325" cy="1022025"/>
            <a:chOff x="2733850" y="1716850"/>
            <a:chExt cx="766325" cy="1022025"/>
          </a:xfrm>
        </p:grpSpPr>
        <p:sp>
          <p:nvSpPr>
            <p:cNvPr id="348" name="Google Shape;348;p7"/>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5"/>
        <p:cNvGrpSpPr/>
        <p:nvPr/>
      </p:nvGrpSpPr>
      <p:grpSpPr>
        <a:xfrm>
          <a:off x="0" y="0"/>
          <a:ext cx="0" cy="0"/>
          <a:chOff x="0" y="0"/>
          <a:chExt cx="0" cy="0"/>
        </a:xfrm>
      </p:grpSpPr>
      <p:grpSp>
        <p:nvGrpSpPr>
          <p:cNvPr id="436" name="Google Shape;436;p9"/>
          <p:cNvGrpSpPr/>
          <p:nvPr/>
        </p:nvGrpSpPr>
        <p:grpSpPr>
          <a:xfrm>
            <a:off x="252726" y="3205130"/>
            <a:ext cx="9527895" cy="2425270"/>
            <a:chOff x="252726" y="3205130"/>
            <a:chExt cx="9527895" cy="2425270"/>
          </a:xfrm>
        </p:grpSpPr>
        <p:sp>
          <p:nvSpPr>
            <p:cNvPr id="437" name="Google Shape;437;p9"/>
            <p:cNvSpPr/>
            <p:nvPr/>
          </p:nvSpPr>
          <p:spPr>
            <a:xfrm rot="-900639">
              <a:off x="7097994" y="3662050"/>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587924" y="320513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252726" y="332765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rot="3504719">
              <a:off x="8590771" y="3634387"/>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9"/>
          <p:cNvSpPr txBox="1">
            <a:spLocks noGrp="1"/>
          </p:cNvSpPr>
          <p:nvPr>
            <p:ph type="title"/>
          </p:nvPr>
        </p:nvSpPr>
        <p:spPr>
          <a:xfrm>
            <a:off x="2055500" y="1582425"/>
            <a:ext cx="5016000" cy="13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8500">
                <a:solidFill>
                  <a:schemeClr val="accent6"/>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42" name="Google Shape;442;p9"/>
          <p:cNvSpPr txBox="1">
            <a:spLocks noGrp="1"/>
          </p:cNvSpPr>
          <p:nvPr>
            <p:ph type="subTitle" idx="1"/>
          </p:nvPr>
        </p:nvSpPr>
        <p:spPr>
          <a:xfrm>
            <a:off x="2055500" y="2890000"/>
            <a:ext cx="50160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43" name="Google Shape;443;p9"/>
          <p:cNvGrpSpPr/>
          <p:nvPr/>
        </p:nvGrpSpPr>
        <p:grpSpPr>
          <a:xfrm>
            <a:off x="192562" y="130109"/>
            <a:ext cx="9105098" cy="5151125"/>
            <a:chOff x="192562" y="130109"/>
            <a:chExt cx="9105098" cy="5151125"/>
          </a:xfrm>
        </p:grpSpPr>
        <p:grpSp>
          <p:nvGrpSpPr>
            <p:cNvPr id="444" name="Google Shape;444;p9"/>
            <p:cNvGrpSpPr/>
            <p:nvPr/>
          </p:nvGrpSpPr>
          <p:grpSpPr>
            <a:xfrm flipH="1">
              <a:off x="192562" y="4205813"/>
              <a:ext cx="568711" cy="1075421"/>
              <a:chOff x="3925396" y="4059189"/>
              <a:chExt cx="757372" cy="1432176"/>
            </a:xfrm>
          </p:grpSpPr>
          <p:sp>
            <p:nvSpPr>
              <p:cNvPr id="445" name="Google Shape;445;p9"/>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9"/>
            <p:cNvGrpSpPr/>
            <p:nvPr/>
          </p:nvGrpSpPr>
          <p:grpSpPr>
            <a:xfrm flipH="1">
              <a:off x="897888" y="4481916"/>
              <a:ext cx="533336" cy="799310"/>
              <a:chOff x="2995144" y="4433786"/>
              <a:chExt cx="710262" cy="1064470"/>
            </a:xfrm>
          </p:grpSpPr>
          <p:sp>
            <p:nvSpPr>
              <p:cNvPr id="449" name="Google Shape;449;p9"/>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9"/>
            <p:cNvGrpSpPr/>
            <p:nvPr/>
          </p:nvGrpSpPr>
          <p:grpSpPr>
            <a:xfrm rot="-5085516">
              <a:off x="8697189" y="-85131"/>
              <a:ext cx="334064" cy="839871"/>
              <a:chOff x="4979142" y="4336675"/>
              <a:chExt cx="444861" cy="1118426"/>
            </a:xfrm>
          </p:grpSpPr>
          <p:sp>
            <p:nvSpPr>
              <p:cNvPr id="454" name="Google Shape;454;p9"/>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9"/>
              <p:cNvGrpSpPr/>
              <p:nvPr/>
            </p:nvGrpSpPr>
            <p:grpSpPr>
              <a:xfrm>
                <a:off x="4979142" y="4336675"/>
                <a:ext cx="444861" cy="1118426"/>
                <a:chOff x="4979142" y="4336675"/>
                <a:chExt cx="444861" cy="1118426"/>
              </a:xfrm>
            </p:grpSpPr>
            <p:sp>
              <p:nvSpPr>
                <p:cNvPr id="456" name="Google Shape;456;p9"/>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59" name="Google Shape;459;p9"/>
          <p:cNvGrpSpPr/>
          <p:nvPr/>
        </p:nvGrpSpPr>
        <p:grpSpPr>
          <a:xfrm rot="3505052">
            <a:off x="8500460" y="4184619"/>
            <a:ext cx="395664" cy="390963"/>
            <a:chOff x="8351592" y="1216461"/>
            <a:chExt cx="549944" cy="543410"/>
          </a:xfrm>
        </p:grpSpPr>
        <p:sp>
          <p:nvSpPr>
            <p:cNvPr id="460" name="Google Shape;460;p9"/>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8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87"/>
        <p:cNvGrpSpPr/>
        <p:nvPr/>
      </p:nvGrpSpPr>
      <p:grpSpPr>
        <a:xfrm>
          <a:off x="0" y="0"/>
          <a:ext cx="0" cy="0"/>
          <a:chOff x="0" y="0"/>
          <a:chExt cx="0" cy="0"/>
        </a:xfrm>
      </p:grpSpPr>
      <p:sp>
        <p:nvSpPr>
          <p:cNvPr id="588" name="Google Shape;58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9" name="Google Shape;589;p13"/>
          <p:cNvSpPr txBox="1">
            <a:spLocks noGrp="1"/>
          </p:cNvSpPr>
          <p:nvPr>
            <p:ph type="subTitle" idx="1"/>
          </p:nvPr>
        </p:nvSpPr>
        <p:spPr>
          <a:xfrm>
            <a:off x="1937950" y="2031417"/>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0" name="Google Shape;590;p13"/>
          <p:cNvSpPr txBox="1">
            <a:spLocks noGrp="1"/>
          </p:cNvSpPr>
          <p:nvPr>
            <p:ph type="subTitle" idx="2"/>
          </p:nvPr>
        </p:nvSpPr>
        <p:spPr>
          <a:xfrm>
            <a:off x="5750891" y="2031417"/>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1" name="Google Shape;591;p13"/>
          <p:cNvSpPr txBox="1">
            <a:spLocks noGrp="1"/>
          </p:cNvSpPr>
          <p:nvPr>
            <p:ph type="subTitle" idx="3"/>
          </p:nvPr>
        </p:nvSpPr>
        <p:spPr>
          <a:xfrm>
            <a:off x="1937950" y="348227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2" name="Google Shape;592;p13"/>
          <p:cNvSpPr txBox="1">
            <a:spLocks noGrp="1"/>
          </p:cNvSpPr>
          <p:nvPr>
            <p:ph type="subTitle" idx="4"/>
          </p:nvPr>
        </p:nvSpPr>
        <p:spPr>
          <a:xfrm>
            <a:off x="5750891" y="348227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3" name="Google Shape;593;p13"/>
          <p:cNvSpPr txBox="1">
            <a:spLocks noGrp="1"/>
          </p:cNvSpPr>
          <p:nvPr>
            <p:ph type="title" idx="5" hasCustomPrompt="1"/>
          </p:nvPr>
        </p:nvSpPr>
        <p:spPr>
          <a:xfrm>
            <a:off x="1102380" y="194418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4" name="Google Shape;594;p13"/>
          <p:cNvSpPr txBox="1">
            <a:spLocks noGrp="1"/>
          </p:cNvSpPr>
          <p:nvPr>
            <p:ph type="title" idx="6" hasCustomPrompt="1"/>
          </p:nvPr>
        </p:nvSpPr>
        <p:spPr>
          <a:xfrm>
            <a:off x="1102380" y="34030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5" name="Google Shape;595;p13"/>
          <p:cNvSpPr txBox="1">
            <a:spLocks noGrp="1"/>
          </p:cNvSpPr>
          <p:nvPr>
            <p:ph type="title" idx="7" hasCustomPrompt="1"/>
          </p:nvPr>
        </p:nvSpPr>
        <p:spPr>
          <a:xfrm>
            <a:off x="4915303" y="194418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6" name="Google Shape;596;p13"/>
          <p:cNvSpPr txBox="1">
            <a:spLocks noGrp="1"/>
          </p:cNvSpPr>
          <p:nvPr>
            <p:ph type="title" idx="8" hasCustomPrompt="1"/>
          </p:nvPr>
        </p:nvSpPr>
        <p:spPr>
          <a:xfrm>
            <a:off x="4915303" y="34030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7" name="Google Shape;597;p13"/>
          <p:cNvSpPr txBox="1">
            <a:spLocks noGrp="1"/>
          </p:cNvSpPr>
          <p:nvPr>
            <p:ph type="subTitle" idx="9"/>
          </p:nvPr>
        </p:nvSpPr>
        <p:spPr>
          <a:xfrm>
            <a:off x="1937950" y="165409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598" name="Google Shape;598;p13"/>
          <p:cNvSpPr txBox="1">
            <a:spLocks noGrp="1"/>
          </p:cNvSpPr>
          <p:nvPr>
            <p:ph type="subTitle" idx="13"/>
          </p:nvPr>
        </p:nvSpPr>
        <p:spPr>
          <a:xfrm>
            <a:off x="5750891" y="165409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599" name="Google Shape;599;p13"/>
          <p:cNvSpPr txBox="1">
            <a:spLocks noGrp="1"/>
          </p:cNvSpPr>
          <p:nvPr>
            <p:ph type="subTitle" idx="14"/>
          </p:nvPr>
        </p:nvSpPr>
        <p:spPr>
          <a:xfrm>
            <a:off x="1937950" y="3106248"/>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600" name="Google Shape;600;p13"/>
          <p:cNvSpPr txBox="1">
            <a:spLocks noGrp="1"/>
          </p:cNvSpPr>
          <p:nvPr>
            <p:ph type="subTitle" idx="15"/>
          </p:nvPr>
        </p:nvSpPr>
        <p:spPr>
          <a:xfrm>
            <a:off x="5750891" y="3106248"/>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601" name="Google Shape;601;p13"/>
          <p:cNvGrpSpPr/>
          <p:nvPr/>
        </p:nvGrpSpPr>
        <p:grpSpPr>
          <a:xfrm>
            <a:off x="-736967" y="2864395"/>
            <a:ext cx="9819351" cy="2753257"/>
            <a:chOff x="-736967" y="2864395"/>
            <a:chExt cx="9819351" cy="2753257"/>
          </a:xfrm>
        </p:grpSpPr>
        <p:sp>
          <p:nvSpPr>
            <p:cNvPr id="602" name="Google Shape;602;p13"/>
            <p:cNvSpPr/>
            <p:nvPr/>
          </p:nvSpPr>
          <p:spPr>
            <a:xfrm rot="4726716">
              <a:off x="-1009745" y="3489150"/>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8973222" y="38630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8499078" y="39733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 name="Google Shape;605;p13"/>
          <p:cNvGrpSpPr/>
          <p:nvPr/>
        </p:nvGrpSpPr>
        <p:grpSpPr>
          <a:xfrm>
            <a:off x="-240454" y="100282"/>
            <a:ext cx="9533016" cy="5119675"/>
            <a:chOff x="-240454" y="100282"/>
            <a:chExt cx="9533016" cy="5119675"/>
          </a:xfrm>
        </p:grpSpPr>
        <p:grpSp>
          <p:nvGrpSpPr>
            <p:cNvPr id="606" name="Google Shape;606;p13"/>
            <p:cNvGrpSpPr/>
            <p:nvPr/>
          </p:nvGrpSpPr>
          <p:grpSpPr>
            <a:xfrm rot="4955892" flipH="1">
              <a:off x="-24691" y="-40614"/>
              <a:ext cx="429754" cy="812657"/>
              <a:chOff x="3925396" y="4059189"/>
              <a:chExt cx="757372" cy="1432176"/>
            </a:xfrm>
          </p:grpSpPr>
          <p:sp>
            <p:nvSpPr>
              <p:cNvPr id="607" name="Google Shape;607;p13"/>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13"/>
            <p:cNvGrpSpPr/>
            <p:nvPr/>
          </p:nvGrpSpPr>
          <p:grpSpPr>
            <a:xfrm rot="4956030" flipH="1">
              <a:off x="-76462" y="787193"/>
              <a:ext cx="533303" cy="799260"/>
              <a:chOff x="2995144" y="4433786"/>
              <a:chExt cx="710262" cy="1064470"/>
            </a:xfrm>
          </p:grpSpPr>
          <p:sp>
            <p:nvSpPr>
              <p:cNvPr id="611" name="Google Shape;611;p13"/>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13"/>
            <p:cNvGrpSpPr/>
            <p:nvPr/>
          </p:nvGrpSpPr>
          <p:grpSpPr>
            <a:xfrm rot="-4124887">
              <a:off x="8583996" y="4386761"/>
              <a:ext cx="382430" cy="961467"/>
              <a:chOff x="4979142" y="4336675"/>
              <a:chExt cx="444861" cy="1118426"/>
            </a:xfrm>
          </p:grpSpPr>
          <p:sp>
            <p:nvSpPr>
              <p:cNvPr id="616" name="Google Shape;616;p13"/>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13"/>
              <p:cNvGrpSpPr/>
              <p:nvPr/>
            </p:nvGrpSpPr>
            <p:grpSpPr>
              <a:xfrm>
                <a:off x="4979142" y="4336675"/>
                <a:ext cx="444861" cy="1118426"/>
                <a:chOff x="4979142" y="4336675"/>
                <a:chExt cx="444861" cy="1118426"/>
              </a:xfrm>
            </p:grpSpPr>
            <p:sp>
              <p:nvSpPr>
                <p:cNvPr id="618" name="Google Shape;618;p13"/>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21" name="Google Shape;621;p13"/>
          <p:cNvGrpSpPr/>
          <p:nvPr/>
        </p:nvGrpSpPr>
        <p:grpSpPr>
          <a:xfrm flipH="1">
            <a:off x="7806464" y="-307321"/>
            <a:ext cx="1564206" cy="1374935"/>
            <a:chOff x="1" y="5679"/>
            <a:chExt cx="1564206" cy="1374935"/>
          </a:xfrm>
        </p:grpSpPr>
        <p:sp>
          <p:nvSpPr>
            <p:cNvPr id="622" name="Google Shape;622;p13"/>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44"/>
        <p:cNvGrpSpPr/>
        <p:nvPr/>
      </p:nvGrpSpPr>
      <p:grpSpPr>
        <a:xfrm>
          <a:off x="0" y="0"/>
          <a:ext cx="0" cy="0"/>
          <a:chOff x="0" y="0"/>
          <a:chExt cx="0" cy="0"/>
        </a:xfrm>
      </p:grpSpPr>
      <p:sp>
        <p:nvSpPr>
          <p:cNvPr id="645" name="Google Shape;645;p14"/>
          <p:cNvSpPr txBox="1">
            <a:spLocks noGrp="1"/>
          </p:cNvSpPr>
          <p:nvPr>
            <p:ph type="title"/>
          </p:nvPr>
        </p:nvSpPr>
        <p:spPr>
          <a:xfrm>
            <a:off x="745875" y="3470500"/>
            <a:ext cx="5637000" cy="550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24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46" name="Google Shape;646;p14"/>
          <p:cNvSpPr txBox="1">
            <a:spLocks noGrp="1"/>
          </p:cNvSpPr>
          <p:nvPr>
            <p:ph type="subTitle" idx="1"/>
          </p:nvPr>
        </p:nvSpPr>
        <p:spPr>
          <a:xfrm>
            <a:off x="745850" y="1122500"/>
            <a:ext cx="5637000" cy="2348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647" name="Google Shape;647;p14"/>
          <p:cNvGrpSpPr/>
          <p:nvPr/>
        </p:nvGrpSpPr>
        <p:grpSpPr>
          <a:xfrm>
            <a:off x="184503" y="167988"/>
            <a:ext cx="4571978" cy="4855165"/>
            <a:chOff x="184503" y="167988"/>
            <a:chExt cx="4571978" cy="4855165"/>
          </a:xfrm>
        </p:grpSpPr>
        <p:sp>
          <p:nvSpPr>
            <p:cNvPr id="648" name="Google Shape;648;p14"/>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658647" y="45488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4"/>
          <p:cNvGrpSpPr/>
          <p:nvPr/>
        </p:nvGrpSpPr>
        <p:grpSpPr>
          <a:xfrm>
            <a:off x="3297712" y="4358213"/>
            <a:ext cx="1267237" cy="1075421"/>
            <a:chOff x="3297712" y="4358213"/>
            <a:chExt cx="1267237" cy="1075421"/>
          </a:xfrm>
        </p:grpSpPr>
        <p:grpSp>
          <p:nvGrpSpPr>
            <p:cNvPr id="653" name="Google Shape;653;p14"/>
            <p:cNvGrpSpPr/>
            <p:nvPr/>
          </p:nvGrpSpPr>
          <p:grpSpPr>
            <a:xfrm>
              <a:off x="3996238" y="4358213"/>
              <a:ext cx="568711" cy="1075421"/>
              <a:chOff x="3925396" y="4059189"/>
              <a:chExt cx="757372" cy="1432176"/>
            </a:xfrm>
          </p:grpSpPr>
          <p:sp>
            <p:nvSpPr>
              <p:cNvPr id="654" name="Google Shape;654;p14"/>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14"/>
            <p:cNvGrpSpPr/>
            <p:nvPr/>
          </p:nvGrpSpPr>
          <p:grpSpPr>
            <a:xfrm>
              <a:off x="3297712" y="4548941"/>
              <a:ext cx="533336" cy="799310"/>
              <a:chOff x="2995144" y="4433786"/>
              <a:chExt cx="710262" cy="1064470"/>
            </a:xfrm>
          </p:grpSpPr>
          <p:sp>
            <p:nvSpPr>
              <p:cNvPr id="658" name="Google Shape;658;p14"/>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2" name="Google Shape;662;p14"/>
          <p:cNvGrpSpPr/>
          <p:nvPr/>
        </p:nvGrpSpPr>
        <p:grpSpPr>
          <a:xfrm>
            <a:off x="-161186" y="-15826"/>
            <a:ext cx="1135926" cy="998478"/>
            <a:chOff x="1" y="5679"/>
            <a:chExt cx="1564206" cy="1374935"/>
          </a:xfrm>
        </p:grpSpPr>
        <p:sp>
          <p:nvSpPr>
            <p:cNvPr id="663" name="Google Shape;663;p14"/>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797"/>
        <p:cNvGrpSpPr/>
        <p:nvPr/>
      </p:nvGrpSpPr>
      <p:grpSpPr>
        <a:xfrm>
          <a:off x="0" y="0"/>
          <a:ext cx="0" cy="0"/>
          <a:chOff x="0" y="0"/>
          <a:chExt cx="0" cy="0"/>
        </a:xfrm>
      </p:grpSpPr>
      <p:sp>
        <p:nvSpPr>
          <p:cNvPr id="798" name="Google Shape;798;p17"/>
          <p:cNvSpPr txBox="1">
            <a:spLocks noGrp="1"/>
          </p:cNvSpPr>
          <p:nvPr>
            <p:ph type="title"/>
          </p:nvPr>
        </p:nvSpPr>
        <p:spPr>
          <a:xfrm>
            <a:off x="5394025" y="1386750"/>
            <a:ext cx="3036600" cy="1194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9" name="Google Shape;799;p17"/>
          <p:cNvSpPr txBox="1">
            <a:spLocks noGrp="1"/>
          </p:cNvSpPr>
          <p:nvPr>
            <p:ph type="subTitle" idx="1"/>
          </p:nvPr>
        </p:nvSpPr>
        <p:spPr>
          <a:xfrm>
            <a:off x="5394175" y="2581350"/>
            <a:ext cx="3036600" cy="117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0" name="Google Shape;800;p17"/>
          <p:cNvGrpSpPr/>
          <p:nvPr/>
        </p:nvGrpSpPr>
        <p:grpSpPr>
          <a:xfrm>
            <a:off x="192562" y="4205813"/>
            <a:ext cx="1238662" cy="1075421"/>
            <a:chOff x="192562" y="4205813"/>
            <a:chExt cx="1238662" cy="1075421"/>
          </a:xfrm>
        </p:grpSpPr>
        <p:grpSp>
          <p:nvGrpSpPr>
            <p:cNvPr id="801" name="Google Shape;801;p17"/>
            <p:cNvGrpSpPr/>
            <p:nvPr/>
          </p:nvGrpSpPr>
          <p:grpSpPr>
            <a:xfrm flipH="1">
              <a:off x="192562" y="4205813"/>
              <a:ext cx="568711" cy="1075421"/>
              <a:chOff x="3925396" y="4059189"/>
              <a:chExt cx="757372" cy="1432176"/>
            </a:xfrm>
          </p:grpSpPr>
          <p:sp>
            <p:nvSpPr>
              <p:cNvPr id="802" name="Google Shape;802;p17"/>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7"/>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7"/>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17"/>
            <p:cNvGrpSpPr/>
            <p:nvPr/>
          </p:nvGrpSpPr>
          <p:grpSpPr>
            <a:xfrm flipH="1">
              <a:off x="897888" y="4481916"/>
              <a:ext cx="533336" cy="799310"/>
              <a:chOff x="2995144" y="4433786"/>
              <a:chExt cx="710262" cy="1064470"/>
            </a:xfrm>
          </p:grpSpPr>
          <p:sp>
            <p:nvSpPr>
              <p:cNvPr id="806" name="Google Shape;806;p17"/>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7"/>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7"/>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7"/>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0" name="Google Shape;810;p17"/>
          <p:cNvGrpSpPr/>
          <p:nvPr/>
        </p:nvGrpSpPr>
        <p:grpSpPr>
          <a:xfrm>
            <a:off x="-1941963" y="-2039161"/>
            <a:ext cx="11722584" cy="7669561"/>
            <a:chOff x="-1941963" y="-2039161"/>
            <a:chExt cx="11722584" cy="7669561"/>
          </a:xfrm>
        </p:grpSpPr>
        <p:sp>
          <p:nvSpPr>
            <p:cNvPr id="811" name="Google Shape;811;p17"/>
            <p:cNvSpPr/>
            <p:nvPr/>
          </p:nvSpPr>
          <p:spPr>
            <a:xfrm rot="-6826508">
              <a:off x="-1625304" y="-1412801"/>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rot="-900639">
              <a:off x="7097994" y="3662050"/>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435524" y="320513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100326" y="332765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rot="3504719">
              <a:off x="8590771" y="3634387"/>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17"/>
          <p:cNvGrpSpPr/>
          <p:nvPr/>
        </p:nvGrpSpPr>
        <p:grpSpPr>
          <a:xfrm rot="194987">
            <a:off x="7750262" y="269835"/>
            <a:ext cx="1560593" cy="597069"/>
            <a:chOff x="5554408" y="1265017"/>
            <a:chExt cx="1620304" cy="619914"/>
          </a:xfrm>
        </p:grpSpPr>
        <p:sp>
          <p:nvSpPr>
            <p:cNvPr id="817" name="Google Shape;817;p17"/>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7"/>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7"/>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7"/>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7"/>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7"/>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7"/>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7"/>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7"/>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17"/>
          <p:cNvGrpSpPr/>
          <p:nvPr/>
        </p:nvGrpSpPr>
        <p:grpSpPr>
          <a:xfrm>
            <a:off x="7218205" y="68453"/>
            <a:ext cx="1750224" cy="4582557"/>
            <a:chOff x="7218205" y="68453"/>
            <a:chExt cx="1750224" cy="4582557"/>
          </a:xfrm>
        </p:grpSpPr>
        <p:grpSp>
          <p:nvGrpSpPr>
            <p:cNvPr id="840" name="Google Shape;840;p17"/>
            <p:cNvGrpSpPr/>
            <p:nvPr/>
          </p:nvGrpSpPr>
          <p:grpSpPr>
            <a:xfrm rot="-1800044">
              <a:off x="7329581" y="179390"/>
              <a:ext cx="606668" cy="608052"/>
              <a:chOff x="7581671" y="539495"/>
              <a:chExt cx="606681" cy="608066"/>
            </a:xfrm>
          </p:grpSpPr>
          <p:sp>
            <p:nvSpPr>
              <p:cNvPr id="841" name="Google Shape;841;p17"/>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7"/>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7"/>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7"/>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7"/>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17"/>
            <p:cNvGrpSpPr/>
            <p:nvPr/>
          </p:nvGrpSpPr>
          <p:grpSpPr>
            <a:xfrm rot="3505052">
              <a:off x="8500460" y="4184619"/>
              <a:ext cx="395664" cy="390963"/>
              <a:chOff x="8351592" y="1216461"/>
              <a:chExt cx="549944" cy="543410"/>
            </a:xfrm>
          </p:grpSpPr>
          <p:sp>
            <p:nvSpPr>
              <p:cNvPr id="847" name="Google Shape;847;p17"/>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7"/>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7"/>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7"/>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7"/>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3" name="Google Shape;853;p17"/>
          <p:cNvGrpSpPr/>
          <p:nvPr/>
        </p:nvGrpSpPr>
        <p:grpSpPr>
          <a:xfrm>
            <a:off x="100321" y="130101"/>
            <a:ext cx="978367" cy="1304819"/>
            <a:chOff x="2733850" y="1716850"/>
            <a:chExt cx="766325" cy="1022025"/>
          </a:xfrm>
        </p:grpSpPr>
        <p:sp>
          <p:nvSpPr>
            <p:cNvPr id="854" name="Google Shape;854;p17"/>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7"/>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7"/>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7"/>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7"/>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7"/>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7"/>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7"/>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7"/>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7"/>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7"/>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7"/>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7"/>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7"/>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7"/>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7"/>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7"/>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7"/>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7"/>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7"/>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7"/>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7"/>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7"/>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7"/>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881"/>
        <p:cNvGrpSpPr/>
        <p:nvPr/>
      </p:nvGrpSpPr>
      <p:grpSpPr>
        <a:xfrm>
          <a:off x="0" y="0"/>
          <a:ext cx="0" cy="0"/>
          <a:chOff x="0" y="0"/>
          <a:chExt cx="0" cy="0"/>
        </a:xfrm>
      </p:grpSpPr>
      <p:sp>
        <p:nvSpPr>
          <p:cNvPr id="882" name="Google Shape;882;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83" name="Google Shape;883;p18"/>
          <p:cNvGrpSpPr/>
          <p:nvPr/>
        </p:nvGrpSpPr>
        <p:grpSpPr>
          <a:xfrm>
            <a:off x="-736967" y="2864395"/>
            <a:ext cx="9819351" cy="2753257"/>
            <a:chOff x="-736967" y="2864395"/>
            <a:chExt cx="9819351" cy="2753257"/>
          </a:xfrm>
        </p:grpSpPr>
        <p:sp>
          <p:nvSpPr>
            <p:cNvPr id="884" name="Google Shape;884;p18"/>
            <p:cNvSpPr/>
            <p:nvPr/>
          </p:nvSpPr>
          <p:spPr>
            <a:xfrm rot="4726716">
              <a:off x="-1009745" y="3489150"/>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8973222" y="38630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8499078" y="39733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18"/>
          <p:cNvGrpSpPr/>
          <p:nvPr/>
        </p:nvGrpSpPr>
        <p:grpSpPr>
          <a:xfrm>
            <a:off x="-240454" y="100282"/>
            <a:ext cx="9533016" cy="5119675"/>
            <a:chOff x="-240454" y="100282"/>
            <a:chExt cx="9533016" cy="5119675"/>
          </a:xfrm>
        </p:grpSpPr>
        <p:grpSp>
          <p:nvGrpSpPr>
            <p:cNvPr id="888" name="Google Shape;888;p18"/>
            <p:cNvGrpSpPr/>
            <p:nvPr/>
          </p:nvGrpSpPr>
          <p:grpSpPr>
            <a:xfrm rot="4955892" flipH="1">
              <a:off x="-24691" y="-40614"/>
              <a:ext cx="429754" cy="812657"/>
              <a:chOff x="3925396" y="4059189"/>
              <a:chExt cx="757372" cy="1432176"/>
            </a:xfrm>
          </p:grpSpPr>
          <p:sp>
            <p:nvSpPr>
              <p:cNvPr id="889" name="Google Shape;889;p18"/>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8"/>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8"/>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18"/>
            <p:cNvGrpSpPr/>
            <p:nvPr/>
          </p:nvGrpSpPr>
          <p:grpSpPr>
            <a:xfrm rot="4956030" flipH="1">
              <a:off x="-76462" y="787193"/>
              <a:ext cx="533303" cy="799260"/>
              <a:chOff x="2995144" y="4433786"/>
              <a:chExt cx="710262" cy="1064470"/>
            </a:xfrm>
          </p:grpSpPr>
          <p:sp>
            <p:nvSpPr>
              <p:cNvPr id="893" name="Google Shape;893;p18"/>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8"/>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8"/>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8"/>
            <p:cNvGrpSpPr/>
            <p:nvPr/>
          </p:nvGrpSpPr>
          <p:grpSpPr>
            <a:xfrm rot="-4124887">
              <a:off x="8583996" y="4386761"/>
              <a:ext cx="382430" cy="961467"/>
              <a:chOff x="4979142" y="4336675"/>
              <a:chExt cx="444861" cy="1118426"/>
            </a:xfrm>
          </p:grpSpPr>
          <p:sp>
            <p:nvSpPr>
              <p:cNvPr id="898" name="Google Shape;898;p1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9" name="Google Shape;899;p18"/>
              <p:cNvGrpSpPr/>
              <p:nvPr/>
            </p:nvGrpSpPr>
            <p:grpSpPr>
              <a:xfrm>
                <a:off x="4979142" y="4336675"/>
                <a:ext cx="444861" cy="1118426"/>
                <a:chOff x="4979142" y="4336675"/>
                <a:chExt cx="444861" cy="1118426"/>
              </a:xfrm>
            </p:grpSpPr>
            <p:sp>
              <p:nvSpPr>
                <p:cNvPr id="900" name="Google Shape;900;p1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8"/>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3" name="Google Shape;903;p18"/>
          <p:cNvGrpSpPr/>
          <p:nvPr/>
        </p:nvGrpSpPr>
        <p:grpSpPr>
          <a:xfrm flipH="1">
            <a:off x="7806464" y="-307321"/>
            <a:ext cx="1564206" cy="1374935"/>
            <a:chOff x="1" y="5679"/>
            <a:chExt cx="1564206" cy="1374935"/>
          </a:xfrm>
        </p:grpSpPr>
        <p:sp>
          <p:nvSpPr>
            <p:cNvPr id="904" name="Google Shape;904;p18"/>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8"/>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8"/>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8"/>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8"/>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8"/>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8"/>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8"/>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8"/>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8"/>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8"/>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8"/>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8"/>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8"/>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8"/>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8"/>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8"/>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8"/>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8"/>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8"/>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1pPr>
            <a:lvl2pPr lvl="1"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2pPr>
            <a:lvl3pPr lvl="2"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3pPr>
            <a:lvl4pPr lvl="3"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4pPr>
            <a:lvl5pPr lvl="4"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5pPr>
            <a:lvl6pPr lvl="5"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6pPr>
            <a:lvl7pPr lvl="6"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7pPr>
            <a:lvl8pPr lvl="7"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8pPr>
            <a:lvl9pPr lvl="8"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1pPr>
            <a:lvl2pPr marL="914400" lvl="1"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2pPr>
            <a:lvl3pPr marL="1371600" lvl="2"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3pPr>
            <a:lvl4pPr marL="1828800" lvl="3"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4pPr>
            <a:lvl5pPr marL="2286000" lvl="4"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5pPr>
            <a:lvl6pPr marL="2743200" lvl="5"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6pPr>
            <a:lvl7pPr marL="3200400" lvl="6"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7pPr>
            <a:lvl8pPr marL="3657600" lvl="7"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8pPr>
            <a:lvl9pPr marL="4114800" lvl="8"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59" r:id="rId6"/>
    <p:sldLayoutId id="2147483660" r:id="rId7"/>
    <p:sldLayoutId id="2147483663" r:id="rId8"/>
    <p:sldLayoutId id="2147483664" r:id="rId9"/>
    <p:sldLayoutId id="2147483666" r:id="rId10"/>
    <p:sldLayoutId id="2147483668" r:id="rId11"/>
    <p:sldLayoutId id="2147483670" r:id="rId12"/>
    <p:sldLayoutId id="2147483675" r:id="rId13"/>
    <p:sldLayoutId id="2147483676"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12/18/2023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676578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65.png"/><Relationship Id="rId12"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64.png"/><Relationship Id="rId11" Type="http://schemas.openxmlformats.org/officeDocument/2006/relationships/image" Target="../media/image25.png"/><Relationship Id="rId5" Type="http://schemas.openxmlformats.org/officeDocument/2006/relationships/image" Target="../media/image63.png"/><Relationship Id="rId10" Type="http://schemas.openxmlformats.org/officeDocument/2006/relationships/image" Target="../media/image240.png"/><Relationship Id="rId4" Type="http://schemas.openxmlformats.org/officeDocument/2006/relationships/image" Target="../media/image23.png"/><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270.png"/><Relationship Id="rId3" Type="http://schemas.openxmlformats.org/officeDocument/2006/relationships/image" Target="../media/image22.png"/><Relationship Id="rId7"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81.png"/><Relationship Id="rId11" Type="http://schemas.openxmlformats.org/officeDocument/2006/relationships/image" Target="../media/image25.png"/><Relationship Id="rId5" Type="http://schemas.openxmlformats.org/officeDocument/2006/relationships/image" Target="../media/image28.png"/><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23.png"/><Relationship Id="rId9" Type="http://schemas.openxmlformats.org/officeDocument/2006/relationships/image" Target="../media/image24.pn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1.emf"/><Relationship Id="rId3" Type="http://schemas.openxmlformats.org/officeDocument/2006/relationships/image" Target="../media/image22.png"/><Relationship Id="rId7" Type="http://schemas.openxmlformats.org/officeDocument/2006/relationships/image" Target="../media/image87.png"/><Relationship Id="rId12"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86.png"/><Relationship Id="rId11" Type="http://schemas.openxmlformats.org/officeDocument/2006/relationships/image" Target="../media/image25.png"/><Relationship Id="rId5" Type="http://schemas.openxmlformats.org/officeDocument/2006/relationships/image" Target="../media/image29.png"/><Relationship Id="rId10" Type="http://schemas.microsoft.com/office/2007/relationships/hdphoto" Target="../media/hdphoto2.wdp"/><Relationship Id="rId4" Type="http://schemas.openxmlformats.org/officeDocument/2006/relationships/image" Target="../media/image23.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3.emf"/><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9" name="Google Shape;1619;p34"/>
          <p:cNvSpPr txBox="1">
            <a:spLocks noGrp="1"/>
          </p:cNvSpPr>
          <p:nvPr>
            <p:ph type="ctrTitle"/>
          </p:nvPr>
        </p:nvSpPr>
        <p:spPr>
          <a:xfrm>
            <a:off x="1471573" y="989942"/>
            <a:ext cx="6237562" cy="2943900"/>
          </a:xfrm>
          <a:prstGeom prst="rect">
            <a:avLst/>
          </a:prstGeom>
        </p:spPr>
        <p:txBody>
          <a:bodyPr spcFirstLastPara="1" wrap="square" lIns="91425" tIns="91425" rIns="91425" bIns="91425" anchor="ctr" anchorCtr="0">
            <a:noAutofit/>
          </a:bodyPr>
          <a:lstStyle/>
          <a:p>
            <a:pPr lvl="0" algn="ctr">
              <a:lnSpc>
                <a:spcPct val="150000"/>
              </a:lnSpc>
            </a:pPr>
            <a:r>
              <a:rPr lang="en-US" sz="4500" dirty="0">
                <a:solidFill>
                  <a:schemeClr val="accent6">
                    <a:lumMod val="75000"/>
                  </a:schemeClr>
                </a:solidFill>
                <a:latin typeface="+mj-lt"/>
              </a:rPr>
              <a:t>CHÀO MỪNG </a:t>
            </a:r>
            <a:r>
              <a:rPr lang="en-US" sz="4500" dirty="0" smtClean="0">
                <a:solidFill>
                  <a:schemeClr val="accent6">
                    <a:lumMod val="75000"/>
                  </a:schemeClr>
                </a:solidFill>
                <a:latin typeface="+mj-lt"/>
              </a:rPr>
              <a:t>QUÍ THẦY CÔ VỀ DỰ GIỜ THĂM LỚP 11A5</a:t>
            </a:r>
            <a:endParaRPr sz="4500" dirty="0">
              <a:solidFill>
                <a:schemeClr val="accent6">
                  <a:lumMod val="7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pic>
        <p:nvPicPr>
          <p:cNvPr id="76" name="Picture 75"/>
          <p:cNvPicPr>
            <a:picLocks noChangeAspect="1"/>
          </p:cNvPicPr>
          <p:nvPr/>
        </p:nvPicPr>
        <p:blipFill>
          <a:blip r:embed="rId3"/>
          <a:stretch>
            <a:fillRect/>
          </a:stretch>
        </p:blipFill>
        <p:spPr>
          <a:xfrm>
            <a:off x="4071883" y="17158"/>
            <a:ext cx="857748" cy="543117"/>
          </a:xfrm>
          <a:prstGeom prst="rect">
            <a:avLst/>
          </a:prstGeom>
        </p:spPr>
      </p:pic>
      <p:grpSp>
        <p:nvGrpSpPr>
          <p:cNvPr id="2039" name="Google Shape;2039;p38"/>
          <p:cNvGrpSpPr/>
          <p:nvPr/>
        </p:nvGrpSpPr>
        <p:grpSpPr>
          <a:xfrm rot="635329">
            <a:off x="3979787" y="416965"/>
            <a:ext cx="1208177" cy="1133623"/>
            <a:chOff x="4954259" y="1138378"/>
            <a:chExt cx="616622" cy="610761"/>
          </a:xfrm>
        </p:grpSpPr>
        <p:sp>
          <p:nvSpPr>
            <p:cNvPr id="2040" name="Google Shape;2040;p38"/>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1" name="Google Shape;2041;p38"/>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2" name="Google Shape;2042;p38"/>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3" name="Google Shape;2043;p38"/>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38"/>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46" name="Google Shape;2046;p38"/>
          <p:cNvSpPr txBox="1">
            <a:spLocks noGrp="1"/>
          </p:cNvSpPr>
          <p:nvPr>
            <p:ph type="title" idx="2"/>
          </p:nvPr>
        </p:nvSpPr>
        <p:spPr>
          <a:xfrm>
            <a:off x="3885917" y="525827"/>
            <a:ext cx="14550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accent6">
                    <a:lumMod val="50000"/>
                  </a:schemeClr>
                </a:solidFill>
                <a:latin typeface="+mj-lt"/>
              </a:rPr>
              <a:t>II</a:t>
            </a:r>
            <a:endParaRPr dirty="0">
              <a:solidFill>
                <a:schemeClr val="accent6">
                  <a:lumMod val="50000"/>
                </a:schemeClr>
              </a:solidFill>
              <a:latin typeface="+mj-lt"/>
            </a:endParaRPr>
          </a:p>
        </p:txBody>
      </p:sp>
      <p:pic>
        <p:nvPicPr>
          <p:cNvPr id="73" name="Picture 72"/>
          <p:cNvPicPr>
            <a:picLocks noChangeAspect="1"/>
          </p:cNvPicPr>
          <p:nvPr/>
        </p:nvPicPr>
        <p:blipFill>
          <a:blip r:embed="rId3"/>
          <a:stretch>
            <a:fillRect/>
          </a:stretch>
        </p:blipFill>
        <p:spPr>
          <a:xfrm>
            <a:off x="8159032" y="2375695"/>
            <a:ext cx="857748" cy="696588"/>
          </a:xfrm>
          <a:prstGeom prst="rect">
            <a:avLst/>
          </a:prstGeom>
        </p:spPr>
      </p:pic>
      <p:pic>
        <p:nvPicPr>
          <p:cNvPr id="74" name="Picture 73"/>
          <p:cNvPicPr>
            <a:picLocks noChangeAspect="1"/>
          </p:cNvPicPr>
          <p:nvPr/>
        </p:nvPicPr>
        <p:blipFill>
          <a:blip r:embed="rId3"/>
          <a:stretch>
            <a:fillRect/>
          </a:stretch>
        </p:blipFill>
        <p:spPr>
          <a:xfrm>
            <a:off x="6387217" y="4301236"/>
            <a:ext cx="857748" cy="696588"/>
          </a:xfrm>
          <a:prstGeom prst="rect">
            <a:avLst/>
          </a:prstGeom>
        </p:spPr>
      </p:pic>
      <p:sp>
        <p:nvSpPr>
          <p:cNvPr id="2" name="Rectangle 1"/>
          <p:cNvSpPr/>
          <p:nvPr/>
        </p:nvSpPr>
        <p:spPr>
          <a:xfrm>
            <a:off x="264329" y="1668479"/>
            <a:ext cx="8639092" cy="341632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333333"/>
              </a:buClr>
              <a:buSzPts val="3600"/>
              <a:buFont typeface="Arial"/>
              <a:buNone/>
              <a:tabLst/>
              <a:defRPr/>
            </a:pPr>
            <a:r>
              <a:rPr kumimoji="0" lang="vi-VN" sz="4800" b="1" i="0" u="none" strike="noStrike" kern="0" cap="none" spc="0" normalizeH="0" baseline="0" noProof="0" dirty="0" smtClean="0">
                <a:ln>
                  <a:noFill/>
                </a:ln>
                <a:solidFill>
                  <a:srgbClr val="0082C6">
                    <a:lumMod val="50000"/>
                  </a:srgbClr>
                </a:solidFill>
                <a:effectLst/>
                <a:uLnTx/>
                <a:uFillTx/>
                <a:latin typeface="Arial" panose="020B0604020202020204" pitchFamily="34" charset="0"/>
                <a:cs typeface="Arial"/>
                <a:sym typeface="Delius"/>
              </a:rPr>
              <a:t>HAI ĐƯỜNG THẲNG</a:t>
            </a:r>
            <a:endParaRPr kumimoji="0" lang="en-US" sz="4800" b="1" i="0" u="none" strike="noStrike" kern="0" cap="none" spc="0" normalizeH="0" baseline="0" noProof="0" dirty="0" smtClean="0">
              <a:ln>
                <a:noFill/>
              </a:ln>
              <a:solidFill>
                <a:srgbClr val="0082C6">
                  <a:lumMod val="50000"/>
                </a:srgbClr>
              </a:solidFill>
              <a:effectLst/>
              <a:uLnTx/>
              <a:uFillTx/>
              <a:latin typeface="Arial" panose="020B0604020202020204" pitchFamily="34" charset="0"/>
              <a:cs typeface="Arial"/>
              <a:sym typeface="Delius"/>
            </a:endParaRPr>
          </a:p>
          <a:p>
            <a:pPr marL="0" marR="0" lvl="0" indent="0" algn="ctr" defTabSz="914400" rtl="0" eaLnBrk="1" fontAlgn="auto" latinLnBrk="0" hangingPunct="1">
              <a:lnSpc>
                <a:spcPct val="150000"/>
              </a:lnSpc>
              <a:spcBef>
                <a:spcPts val="0"/>
              </a:spcBef>
              <a:spcAft>
                <a:spcPts val="0"/>
              </a:spcAft>
              <a:buClr>
                <a:srgbClr val="333333"/>
              </a:buClr>
              <a:buSzPts val="3600"/>
              <a:buFont typeface="Arial"/>
              <a:buNone/>
              <a:tabLst/>
              <a:defRPr/>
            </a:pPr>
            <a:r>
              <a:rPr lang="en-US" sz="4800" b="1" dirty="0" smtClean="0">
                <a:solidFill>
                  <a:srgbClr val="0082C6">
                    <a:lumMod val="50000"/>
                  </a:srgbClr>
                </a:solidFill>
                <a:latin typeface="Arial" panose="020B0604020202020204" pitchFamily="34" charset="0"/>
                <a:sym typeface="Delius"/>
              </a:rPr>
              <a:t>VUÔNG GÓC TRONG KHÔNG GIAN</a:t>
            </a:r>
            <a:endParaRPr kumimoji="0" lang="vi-VN" sz="4800" b="1" i="0" u="none" strike="noStrike" kern="0" cap="none" spc="0" normalizeH="0" baseline="0" noProof="0" dirty="0">
              <a:ln>
                <a:noFill/>
              </a:ln>
              <a:solidFill>
                <a:srgbClr val="0082C6">
                  <a:lumMod val="50000"/>
                </a:srgbClr>
              </a:solidFill>
              <a:effectLst/>
              <a:uLnTx/>
              <a:uFillTx/>
              <a:latin typeface="Arial"/>
              <a:cs typeface="Arial"/>
              <a:sym typeface="Delius"/>
            </a:endParaRPr>
          </a:p>
        </p:txBody>
      </p:sp>
    </p:spTree>
    <p:extLst>
      <p:ext uri="{BB962C8B-B14F-4D97-AF65-F5344CB8AC3E}">
        <p14:creationId xmlns:p14="http://schemas.microsoft.com/office/powerpoint/2010/main" val="11177259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0" name="Google Shape;2540;p49"/>
          <p:cNvSpPr txBox="1">
            <a:spLocks/>
          </p:cNvSpPr>
          <p:nvPr/>
        </p:nvSpPr>
        <p:spPr>
          <a:xfrm>
            <a:off x="1380823" y="589668"/>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buSzTx/>
            </a:pPr>
            <a:r>
              <a:rPr lang="en-US" b="1" dirty="0" err="1" smtClean="0">
                <a:solidFill>
                  <a:srgbClr val="C00000"/>
                </a:solidFill>
                <a:latin typeface="Arial" panose="020B0604020202020204" pitchFamily="34" charset="0"/>
                <a:cs typeface="Arial"/>
                <a:sym typeface="Arial"/>
              </a:rPr>
              <a:t>Định</a:t>
            </a:r>
            <a:r>
              <a:rPr lang="en-US" b="1" dirty="0" smtClean="0">
                <a:solidFill>
                  <a:srgbClr val="C00000"/>
                </a:solidFill>
                <a:latin typeface="Arial" panose="020B0604020202020204" pitchFamily="34" charset="0"/>
                <a:cs typeface="Arial"/>
                <a:sym typeface="Arial"/>
              </a:rPr>
              <a:t> </a:t>
            </a:r>
            <a:r>
              <a:rPr lang="en-US" b="1" dirty="0" err="1" smtClean="0">
                <a:solidFill>
                  <a:srgbClr val="C00000"/>
                </a:solidFill>
                <a:latin typeface="Arial" panose="020B0604020202020204" pitchFamily="34" charset="0"/>
                <a:cs typeface="Arial"/>
                <a:sym typeface="Arial"/>
              </a:rPr>
              <a:t>nghĩa</a:t>
            </a:r>
            <a:endParaRPr lang="vi-VN" b="1" dirty="0">
              <a:solidFill>
                <a:srgbClr val="C00000"/>
              </a:solidFill>
              <a:latin typeface="Arial" panose="020B0604020202020204" pitchFamily="34" charset="0"/>
              <a:cs typeface="Arial"/>
            </a:endParaRPr>
          </a:p>
        </p:txBody>
      </p:sp>
      <mc:AlternateContent xmlns:mc="http://schemas.openxmlformats.org/markup-compatibility/2006" xmlns:a14="http://schemas.microsoft.com/office/drawing/2010/main">
        <mc:Choice Requires="a14">
          <p:sp>
            <p:nvSpPr>
              <p:cNvPr id="11" name="Rectangle 10"/>
              <p:cNvSpPr/>
              <p:nvPr/>
            </p:nvSpPr>
            <p:spPr>
              <a:xfrm>
                <a:off x="1380823" y="1679336"/>
                <a:ext cx="6436501" cy="1754326"/>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pPr>
                <a:r>
                  <a:rPr lang="en-US" sz="2400" dirty="0" err="1">
                    <a:latin typeface="+mn-lt"/>
                    <a:ea typeface="Times New Roman" panose="02020603050405020304" pitchFamily="18" charset="0"/>
                  </a:rPr>
                  <a:t>Hai</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đường</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thẳng</a:t>
                </a:r>
                <a:r>
                  <a:rPr lang="en-US" sz="2400" dirty="0">
                    <a:latin typeface="+mn-lt"/>
                    <a:ea typeface="Times New Roman" panose="02020603050405020304" pitchFamily="18" charset="0"/>
                  </a:rPr>
                  <a:t> </a:t>
                </a:r>
                <a14:m>
                  <m:oMath xmlns:m="http://schemas.openxmlformats.org/officeDocument/2006/math">
                    <m:r>
                      <a:rPr lang="en-US" sz="2400" i="1">
                        <a:effectLst/>
                        <a:latin typeface="Cambria Math"/>
                        <a:ea typeface="Times New Roman" panose="02020603050405020304" pitchFamily="18" charset="0"/>
                      </a:rPr>
                      <m:t>𝑎</m:t>
                    </m:r>
                    <m:r>
                      <a:rPr lang="en-US" sz="2400">
                        <a:effectLst/>
                        <a:latin typeface="Cambria Math"/>
                        <a:ea typeface="Times New Roman" panose="02020603050405020304" pitchFamily="18" charset="0"/>
                      </a:rPr>
                      <m:t>,</m:t>
                    </m:r>
                    <m:r>
                      <a:rPr lang="en-US" sz="2400" i="1">
                        <a:effectLst/>
                        <a:latin typeface="Cambria Math"/>
                        <a:ea typeface="Times New Roman" panose="02020603050405020304" pitchFamily="18" charset="0"/>
                      </a:rPr>
                      <m:t>𝑏</m:t>
                    </m:r>
                  </m:oMath>
                </a14:m>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được</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gọi</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là</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vuông</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góc</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với</a:t>
                </a:r>
                <a:r>
                  <a:rPr lang="en-US" sz="2400" dirty="0">
                    <a:effectLst/>
                    <a:latin typeface="+mn-lt"/>
                    <a:ea typeface="Times New Roman" panose="02020603050405020304" pitchFamily="18" charset="0"/>
                  </a:rPr>
                  <a:t> </a:t>
                </a:r>
                <a:r>
                  <a:rPr lang="en-US" sz="2400" dirty="0" err="1" smtClean="0">
                    <a:effectLst/>
                    <a:latin typeface="+mn-lt"/>
                    <a:ea typeface="Times New Roman" panose="02020603050405020304" pitchFamily="18" charset="0"/>
                  </a:rPr>
                  <a:t>nhau</a:t>
                </a:r>
                <a:r>
                  <a:rPr lang="en-US" sz="2400" dirty="0" smtClean="0">
                    <a:effectLst/>
                    <a:latin typeface="+mn-lt"/>
                    <a:ea typeface="Times New Roman" panose="02020603050405020304" pitchFamily="18" charset="0"/>
                  </a:rPr>
                  <a:t> </a:t>
                </a:r>
                <a:r>
                  <a:rPr lang="en-US" sz="2400" dirty="0" err="1" smtClean="0">
                    <a:effectLst/>
                    <a:latin typeface="+mn-lt"/>
                    <a:ea typeface="Times New Roman" panose="02020603050405020304" pitchFamily="18" charset="0"/>
                  </a:rPr>
                  <a:t>nếu</a:t>
                </a:r>
                <a:r>
                  <a:rPr lang="en-US" sz="2400" dirty="0" smtClean="0">
                    <a:effectLst/>
                    <a:latin typeface="+mn-lt"/>
                    <a:ea typeface="Times New Roman" panose="02020603050405020304" pitchFamily="18" charset="0"/>
                  </a:rPr>
                  <a:t> </a:t>
                </a:r>
                <a:r>
                  <a:rPr lang="en-US" sz="2400" dirty="0" err="1">
                    <a:effectLst/>
                    <a:latin typeface="+mn-lt"/>
                    <a:ea typeface="Times New Roman" panose="02020603050405020304" pitchFamily="18" charset="0"/>
                  </a:rPr>
                  <a:t>góc</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giữa</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chúng</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bằng</a:t>
                </a:r>
                <a:r>
                  <a:rPr lang="en-US" sz="2400" dirty="0">
                    <a:effectLst/>
                    <a:latin typeface="+mn-lt"/>
                    <a:ea typeface="Times New Roman" panose="02020603050405020304" pitchFamily="18" charset="0"/>
                  </a:rPr>
                  <a:t> </a:t>
                </a:r>
                <a14:m>
                  <m:oMath xmlns:m="http://schemas.openxmlformats.org/officeDocument/2006/math">
                    <m:sSup>
                      <m:sSupPr>
                        <m:ctrlPr>
                          <a:rPr lang="en-US" sz="2400" i="1">
                            <a:effectLst/>
                            <a:latin typeface="Cambria Math"/>
                            <a:ea typeface="Times New Roman" panose="02020603050405020304" pitchFamily="18" charset="0"/>
                          </a:rPr>
                        </m:ctrlPr>
                      </m:sSupPr>
                      <m:e>
                        <m:r>
                          <a:rPr lang="en-US" sz="2400">
                            <a:effectLst/>
                            <a:latin typeface="Cambria Math"/>
                            <a:ea typeface="Times New Roman" panose="02020603050405020304" pitchFamily="18" charset="0"/>
                          </a:rPr>
                          <m:t>90</m:t>
                        </m:r>
                      </m:e>
                      <m:sup>
                        <m:r>
                          <a:rPr lang="en-US" sz="2400">
                            <a:effectLst/>
                            <a:latin typeface="Cambria Math"/>
                            <a:ea typeface="Times New Roman" panose="02020603050405020304" pitchFamily="18" charset="0"/>
                          </a:rPr>
                          <m:t>∘</m:t>
                        </m:r>
                      </m:sup>
                    </m:sSup>
                  </m:oMath>
                </a14:m>
                <a:r>
                  <a:rPr lang="en-US" sz="2400" dirty="0">
                    <a:effectLst/>
                    <a:latin typeface="+mn-lt"/>
                    <a:ea typeface="Times New Roman" panose="02020603050405020304" pitchFamily="18" charset="0"/>
                  </a:rPr>
                  <a:t>.</a:t>
                </a:r>
                <a:r>
                  <a:rPr lang="en-US" sz="2400" dirty="0">
                    <a:ea typeface="Times New Roman" panose="02020603050405020304" pitchFamily="18" charset="0"/>
                  </a:rPr>
                  <a:t> </a:t>
                </a:r>
                <a:endParaRPr lang="en-US" sz="2400" dirty="0" smtClean="0">
                  <a:ea typeface="Times New Roman" panose="02020603050405020304" pitchFamily="18" charset="0"/>
                </a:endParaRPr>
              </a:p>
              <a:p>
                <a:pPr algn="just">
                  <a:lnSpc>
                    <a:spcPct val="150000"/>
                  </a:lnSpc>
                </a:pPr>
                <a:r>
                  <a:rPr lang="en-US" sz="2400" dirty="0" smtClean="0">
                    <a:ea typeface="Times New Roman" panose="02020603050405020304" pitchFamily="18" charset="0"/>
                  </a:rPr>
                  <a:t>Kí </a:t>
                </a:r>
                <a:r>
                  <a:rPr lang="en-US" sz="2400" dirty="0" err="1">
                    <a:ea typeface="Times New Roman" panose="02020603050405020304" pitchFamily="18" charset="0"/>
                  </a:rPr>
                  <a:t>hiệu</a:t>
                </a:r>
                <a:r>
                  <a:rPr lang="en-US" sz="2400" dirty="0">
                    <a:ea typeface="Times New Roman" panose="02020603050405020304" pitchFamily="18" charset="0"/>
                  </a:rPr>
                  <a:t> </a:t>
                </a:r>
                <a14:m>
                  <m:oMath xmlns:m="http://schemas.openxmlformats.org/officeDocument/2006/math">
                    <m:r>
                      <a:rPr lang="en-US" sz="2400" i="1">
                        <a:latin typeface="Cambria Math"/>
                        <a:ea typeface="Times New Roman" panose="02020603050405020304" pitchFamily="18" charset="0"/>
                      </a:rPr>
                      <m:t>𝑎</m:t>
                    </m:r>
                    <m:r>
                      <a:rPr lang="en-US" sz="2400" i="1">
                        <a:latin typeface="Cambria Math"/>
                        <a:ea typeface="Times New Roman" panose="02020603050405020304" pitchFamily="18" charset="0"/>
                      </a:rPr>
                      <m:t>⊥</m:t>
                    </m:r>
                    <m:r>
                      <a:rPr lang="en-US" sz="2400" i="1">
                        <a:latin typeface="Cambria Math"/>
                        <a:ea typeface="Times New Roman" panose="02020603050405020304" pitchFamily="18" charset="0"/>
                      </a:rPr>
                      <m:t>𝑏</m:t>
                    </m:r>
                  </m:oMath>
                </a14:m>
                <a:endParaRPr lang="en-US" sz="2400" dirty="0">
                  <a:effectLst/>
                  <a:latin typeface="+mn-lt"/>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380823" y="1679336"/>
                <a:ext cx="6436501" cy="1754326"/>
              </a:xfrm>
              <a:prstGeom prst="rect">
                <a:avLst/>
              </a:prstGeom>
              <a:blipFill rotWithShape="1">
                <a:blip r:embed="rId3"/>
                <a:stretch>
                  <a:fillRect l="-1322" r="-1322" b="-2740"/>
                </a:stretch>
              </a:blipFill>
              <a:ln w="25400" cap="flat" cmpd="sng" algn="ctr">
                <a:solidFill>
                  <a:srgbClr val="FFFFFF"/>
                </a:solidFill>
                <a:prstDash val="solid"/>
              </a:ln>
              <a:effectLst/>
            </p:spPr>
            <p:txBody>
              <a:bodyPr/>
              <a:lstStyle/>
              <a:p>
                <a:r>
                  <a:rPr lang="vi-VN">
                    <a:noFill/>
                  </a:rPr>
                  <a:t> </a:t>
                </a:r>
              </a:p>
            </p:txBody>
          </p:sp>
        </mc:Fallback>
      </mc:AlternateContent>
      <p:sp>
        <p:nvSpPr>
          <p:cNvPr id="5" name="Rectangle 4"/>
          <p:cNvSpPr/>
          <p:nvPr/>
        </p:nvSpPr>
        <p:spPr>
          <a:xfrm>
            <a:off x="128017" y="3068354"/>
            <a:ext cx="731520" cy="707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7" name="Rectangle 6"/>
          <p:cNvSpPr/>
          <p:nvPr/>
        </p:nvSpPr>
        <p:spPr>
          <a:xfrm>
            <a:off x="6509335" y="118633"/>
            <a:ext cx="2615979" cy="942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Tree>
    <p:extLst>
      <p:ext uri="{BB962C8B-B14F-4D97-AF65-F5344CB8AC3E}">
        <p14:creationId xmlns:p14="http://schemas.microsoft.com/office/powerpoint/2010/main" val="167028512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657"/>
        <p:cNvGrpSpPr/>
        <p:nvPr/>
      </p:nvGrpSpPr>
      <p:grpSpPr>
        <a:xfrm>
          <a:off x="0" y="0"/>
          <a:ext cx="0" cy="0"/>
          <a:chOff x="0" y="0"/>
          <a:chExt cx="0" cy="0"/>
        </a:xfrm>
      </p:grpSpPr>
      <p:grpSp>
        <p:nvGrpSpPr>
          <p:cNvPr id="3" name="Group 2"/>
          <p:cNvGrpSpPr/>
          <p:nvPr/>
        </p:nvGrpSpPr>
        <p:grpSpPr>
          <a:xfrm>
            <a:off x="760024" y="431363"/>
            <a:ext cx="7120463" cy="1615827"/>
            <a:chOff x="839474" y="256802"/>
            <a:chExt cx="7120463" cy="1615827"/>
          </a:xfrm>
        </p:grpSpPr>
        <p:sp>
          <p:nvSpPr>
            <p:cNvPr id="146" name="Freeform 10"/>
            <p:cNvSpPr/>
            <p:nvPr/>
          </p:nvSpPr>
          <p:spPr>
            <a:xfrm>
              <a:off x="839474" y="434276"/>
              <a:ext cx="557918" cy="899277"/>
            </a:xfrm>
            <a:custGeom>
              <a:avLst/>
              <a:gdLst/>
              <a:ahLst/>
              <a:cxnLst/>
              <a:rect l="l" t="t" r="r" b="b"/>
              <a:pathLst>
                <a:path w="5153787" h="8229600">
                  <a:moveTo>
                    <a:pt x="0" y="0"/>
                  </a:moveTo>
                  <a:lnTo>
                    <a:pt x="5153788" y="0"/>
                  </a:lnTo>
                  <a:lnTo>
                    <a:pt x="5153788" y="8229600"/>
                  </a:lnTo>
                  <a:lnTo>
                    <a:pt x="0" y="8229600"/>
                  </a:lnTo>
                  <a:lnTo>
                    <a:pt x="0" y="0"/>
                  </a:lnTo>
                  <a:close/>
                </a:path>
              </a:pathLst>
            </a:custGeom>
            <a:blipFill>
              <a:blip r:embed="rId3"/>
              <a:stretch>
                <a:fillRect/>
              </a:stretch>
            </a:blipFill>
          </p:spPr>
        </p:sp>
        <p:sp>
          <p:nvSpPr>
            <p:cNvPr id="2" name="Rectangle 1"/>
            <p:cNvSpPr/>
            <p:nvPr/>
          </p:nvSpPr>
          <p:spPr>
            <a:xfrm>
              <a:off x="1433968" y="256802"/>
              <a:ext cx="6525969" cy="1615827"/>
            </a:xfrm>
            <a:prstGeom prst="rect">
              <a:avLst/>
            </a:prstGeom>
          </p:spPr>
          <p:txBody>
            <a:bodyPr wrap="square">
              <a:spAutoFit/>
            </a:bodyPr>
            <a:lstStyle/>
            <a:p>
              <a:pPr lvl="0" algn="just">
                <a:lnSpc>
                  <a:spcPct val="150000"/>
                </a:lnSpc>
              </a:pPr>
              <a:r>
                <a:rPr lang="en-US" sz="2200" dirty="0" err="1" smtClean="0">
                  <a:latin typeface="+mn-lt"/>
                </a:rPr>
                <a:t>Nếu</a:t>
              </a:r>
              <a:r>
                <a:rPr lang="en-US" sz="2200" dirty="0" smtClean="0">
                  <a:latin typeface="+mn-lt"/>
                </a:rPr>
                <a:t> </a:t>
              </a:r>
              <a:r>
                <a:rPr lang="en-US" sz="2200" dirty="0" err="1" smtClean="0">
                  <a:latin typeface="+mn-lt"/>
                </a:rPr>
                <a:t>một</a:t>
              </a:r>
              <a:r>
                <a:rPr lang="en-US" sz="2200" dirty="0" smtClean="0">
                  <a:latin typeface="+mn-lt"/>
                </a:rPr>
                <a:t> </a:t>
              </a:r>
              <a:r>
                <a:rPr lang="en-US" sz="2200" dirty="0" err="1" smtClean="0">
                  <a:latin typeface="+mn-lt"/>
                </a:rPr>
                <a:t>đường</a:t>
              </a:r>
              <a:r>
                <a:rPr lang="en-US" sz="2200" dirty="0" smtClean="0">
                  <a:latin typeface="+mn-lt"/>
                </a:rPr>
                <a:t> </a:t>
              </a:r>
              <a:r>
                <a:rPr lang="en-US" sz="2200" dirty="0" err="1" smtClean="0">
                  <a:latin typeface="+mn-lt"/>
                </a:rPr>
                <a:t>thẳng</a:t>
              </a:r>
              <a:r>
                <a:rPr lang="en-US" sz="2200" dirty="0" smtClean="0">
                  <a:latin typeface="+mn-lt"/>
                </a:rPr>
                <a:t> </a:t>
              </a:r>
              <a:r>
                <a:rPr lang="en-US" sz="2200" dirty="0" err="1" smtClean="0">
                  <a:latin typeface="+mn-lt"/>
                </a:rPr>
                <a:t>vuông</a:t>
              </a:r>
              <a:r>
                <a:rPr lang="en-US" sz="2200" dirty="0" smtClean="0">
                  <a:latin typeface="+mn-lt"/>
                </a:rPr>
                <a:t> </a:t>
              </a:r>
              <a:r>
                <a:rPr lang="en-US" sz="2200" dirty="0" err="1" smtClean="0">
                  <a:latin typeface="+mn-lt"/>
                </a:rPr>
                <a:t>góc</a:t>
              </a:r>
              <a:r>
                <a:rPr lang="en-US" sz="2200" dirty="0" smtClean="0">
                  <a:latin typeface="+mn-lt"/>
                </a:rPr>
                <a:t> </a:t>
              </a:r>
              <a:r>
                <a:rPr lang="en-US" sz="2200" dirty="0" err="1" smtClean="0">
                  <a:latin typeface="+mn-lt"/>
                </a:rPr>
                <a:t>với</a:t>
              </a:r>
              <a:r>
                <a:rPr lang="en-US" sz="2200" dirty="0" smtClean="0">
                  <a:latin typeface="+mn-lt"/>
                </a:rPr>
                <a:t> </a:t>
              </a:r>
              <a:r>
                <a:rPr lang="en-US" sz="2200" dirty="0" err="1" smtClean="0">
                  <a:latin typeface="+mn-lt"/>
                </a:rPr>
                <a:t>một</a:t>
              </a:r>
              <a:r>
                <a:rPr lang="en-US" sz="2200" dirty="0" smtClean="0">
                  <a:latin typeface="+mn-lt"/>
                </a:rPr>
                <a:t> </a:t>
              </a:r>
              <a:r>
                <a:rPr lang="en-US" sz="2200" dirty="0" err="1" smtClean="0">
                  <a:latin typeface="+mn-lt"/>
                </a:rPr>
                <a:t>trong</a:t>
              </a:r>
              <a:r>
                <a:rPr lang="en-US" sz="2200" dirty="0" smtClean="0">
                  <a:latin typeface="+mn-lt"/>
                </a:rPr>
                <a:t> </a:t>
              </a:r>
              <a:r>
                <a:rPr lang="en-US" sz="2200" dirty="0" err="1" smtClean="0">
                  <a:latin typeface="+mn-lt"/>
                </a:rPr>
                <a:t>hai</a:t>
              </a:r>
              <a:r>
                <a:rPr lang="en-US" sz="2200" dirty="0" smtClean="0">
                  <a:latin typeface="+mn-lt"/>
                </a:rPr>
                <a:t> </a:t>
              </a:r>
              <a:r>
                <a:rPr lang="en-US" sz="2200" dirty="0" err="1" smtClean="0">
                  <a:latin typeface="+mn-lt"/>
                </a:rPr>
                <a:t>đường</a:t>
              </a:r>
              <a:r>
                <a:rPr lang="en-US" sz="2200" dirty="0" smtClean="0">
                  <a:latin typeface="+mn-lt"/>
                </a:rPr>
                <a:t> </a:t>
              </a:r>
              <a:r>
                <a:rPr lang="en-US" sz="2200" dirty="0" err="1" smtClean="0">
                  <a:latin typeface="+mn-lt"/>
                </a:rPr>
                <a:t>thẳng</a:t>
              </a:r>
              <a:r>
                <a:rPr lang="en-US" sz="2200" dirty="0" smtClean="0">
                  <a:latin typeface="+mn-lt"/>
                </a:rPr>
                <a:t> song </a:t>
              </a:r>
              <a:r>
                <a:rPr lang="en-US" sz="2200" dirty="0" err="1" smtClean="0">
                  <a:latin typeface="+mn-lt"/>
                </a:rPr>
                <a:t>song</a:t>
              </a:r>
              <a:r>
                <a:rPr lang="en-US" sz="2200" dirty="0" smtClean="0">
                  <a:latin typeface="+mn-lt"/>
                </a:rPr>
                <a:t> </a:t>
              </a:r>
              <a:r>
                <a:rPr lang="en-US" sz="2200" dirty="0" err="1" smtClean="0">
                  <a:latin typeface="+mn-lt"/>
                </a:rPr>
                <a:t>thì</a:t>
              </a:r>
              <a:r>
                <a:rPr lang="en-US" sz="2200" dirty="0" smtClean="0">
                  <a:latin typeface="+mn-lt"/>
                </a:rPr>
                <a:t> </a:t>
              </a:r>
              <a:r>
                <a:rPr lang="en-US" sz="2200" dirty="0" err="1" smtClean="0">
                  <a:latin typeface="+mn-lt"/>
                </a:rPr>
                <a:t>nó</a:t>
              </a:r>
              <a:r>
                <a:rPr lang="en-US" sz="2200" dirty="0" smtClean="0">
                  <a:latin typeface="+mn-lt"/>
                </a:rPr>
                <a:t> </a:t>
              </a:r>
              <a:r>
                <a:rPr lang="en-US" sz="2200" dirty="0" err="1" smtClean="0">
                  <a:latin typeface="+mn-lt"/>
                </a:rPr>
                <a:t>có</a:t>
              </a:r>
              <a:r>
                <a:rPr lang="en-US" sz="2200" dirty="0" smtClean="0">
                  <a:latin typeface="+mn-lt"/>
                </a:rPr>
                <a:t> </a:t>
              </a:r>
              <a:r>
                <a:rPr lang="en-US" sz="2200" dirty="0" err="1" smtClean="0">
                  <a:latin typeface="+mn-lt"/>
                </a:rPr>
                <a:t>vuông</a:t>
              </a:r>
              <a:r>
                <a:rPr lang="en-US" sz="2200" dirty="0" smtClean="0">
                  <a:latin typeface="+mn-lt"/>
                </a:rPr>
                <a:t> </a:t>
              </a:r>
              <a:r>
                <a:rPr lang="en-US" sz="2200" dirty="0" err="1" smtClean="0">
                  <a:latin typeface="+mn-lt"/>
                </a:rPr>
                <a:t>góc</a:t>
              </a:r>
              <a:r>
                <a:rPr lang="en-US" sz="2200" dirty="0" smtClean="0">
                  <a:latin typeface="+mn-lt"/>
                </a:rPr>
                <a:t> </a:t>
              </a:r>
              <a:r>
                <a:rPr lang="en-US" sz="2200" dirty="0" err="1" smtClean="0">
                  <a:latin typeface="+mn-lt"/>
                </a:rPr>
                <a:t>với</a:t>
              </a:r>
              <a:r>
                <a:rPr lang="en-US" sz="2200" dirty="0" smtClean="0">
                  <a:latin typeface="+mn-lt"/>
                </a:rPr>
                <a:t> </a:t>
              </a:r>
              <a:r>
                <a:rPr lang="en-US" sz="2200" dirty="0" err="1" smtClean="0">
                  <a:latin typeface="+mn-lt"/>
                </a:rPr>
                <a:t>đường</a:t>
              </a:r>
              <a:r>
                <a:rPr lang="en-US" sz="2200" dirty="0" smtClean="0">
                  <a:latin typeface="+mn-lt"/>
                </a:rPr>
                <a:t> </a:t>
              </a:r>
              <a:r>
                <a:rPr lang="en-US" sz="2200" dirty="0" err="1" smtClean="0">
                  <a:latin typeface="+mn-lt"/>
                </a:rPr>
                <a:t>thẳng</a:t>
              </a:r>
              <a:r>
                <a:rPr lang="en-US" sz="2200" dirty="0" smtClean="0">
                  <a:latin typeface="+mn-lt"/>
                </a:rPr>
                <a:t> </a:t>
              </a:r>
              <a:r>
                <a:rPr lang="en-US" sz="2200" dirty="0" err="1" smtClean="0">
                  <a:latin typeface="+mn-lt"/>
                </a:rPr>
                <a:t>còn</a:t>
              </a:r>
              <a:r>
                <a:rPr lang="en-US" sz="2200" dirty="0" smtClean="0">
                  <a:latin typeface="+mn-lt"/>
                </a:rPr>
                <a:t> </a:t>
              </a:r>
              <a:r>
                <a:rPr lang="en-US" sz="2200" dirty="0" err="1" smtClean="0">
                  <a:latin typeface="+mn-lt"/>
                </a:rPr>
                <a:t>lại</a:t>
              </a:r>
              <a:r>
                <a:rPr lang="en-US" sz="2200" dirty="0" smtClean="0">
                  <a:latin typeface="+mn-lt"/>
                </a:rPr>
                <a:t> hay </a:t>
              </a:r>
              <a:r>
                <a:rPr lang="en-US" sz="2200" dirty="0" err="1" smtClean="0">
                  <a:latin typeface="+mn-lt"/>
                </a:rPr>
                <a:t>không</a:t>
              </a:r>
              <a:r>
                <a:rPr lang="vi-VN" sz="2200" dirty="0" smtClean="0">
                  <a:latin typeface="+mn-lt"/>
                </a:rPr>
                <a:t>?</a:t>
              </a:r>
              <a:endParaRPr kumimoji="0" lang="en-US" sz="2200" b="0" i="0" u="none" strike="noStrike" kern="0" cap="none" spc="0" normalizeH="0" baseline="0" noProof="0" dirty="0">
                <a:ln>
                  <a:noFill/>
                </a:ln>
                <a:solidFill>
                  <a:srgbClr val="000000"/>
                </a:solidFill>
                <a:effectLst/>
                <a:uLnTx/>
                <a:uFillTx/>
                <a:latin typeface="+mn-lt"/>
                <a:sym typeface="Arial"/>
              </a:endParaRPr>
            </a:p>
          </p:txBody>
        </p:sp>
      </p:grpSp>
      <p:sp>
        <p:nvSpPr>
          <p:cNvPr id="147" name="Rectangle 146"/>
          <p:cNvSpPr/>
          <p:nvPr/>
        </p:nvSpPr>
        <p:spPr>
          <a:xfrm>
            <a:off x="3873187" y="2193861"/>
            <a:ext cx="1378904"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1" i="1" u="sng"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a:sym typeface="Arial"/>
              </a:rPr>
              <a:t>Nhận</a:t>
            </a:r>
            <a:r>
              <a:rPr kumimoji="0" lang="en-US" sz="2200" b="1" i="1" u="sng" strike="noStrike" kern="1200" cap="none" spc="0" normalizeH="0" noProof="0" dirty="0" smtClean="0">
                <a:ln>
                  <a:noFill/>
                </a:ln>
                <a:solidFill>
                  <a:srgbClr val="C00000"/>
                </a:solidFill>
                <a:effectLst/>
                <a:uLnTx/>
                <a:uFillTx/>
                <a:latin typeface="Arial" panose="020B0604020202020204" pitchFamily="34" charset="0"/>
                <a:ea typeface="+mn-ea"/>
                <a:cs typeface="Arial"/>
                <a:sym typeface="Arial"/>
              </a:rPr>
              <a:t> </a:t>
            </a:r>
            <a:r>
              <a:rPr kumimoji="0" lang="en-US" sz="2200" b="1" i="1" u="sng" strike="noStrike" kern="1200" cap="none" spc="0" normalizeH="0" noProof="0" dirty="0" err="1" smtClean="0">
                <a:ln>
                  <a:noFill/>
                </a:ln>
                <a:solidFill>
                  <a:srgbClr val="C00000"/>
                </a:solidFill>
                <a:effectLst/>
                <a:uLnTx/>
                <a:uFillTx/>
                <a:latin typeface="Arial" panose="020B0604020202020204" pitchFamily="34" charset="0"/>
                <a:ea typeface="+mn-ea"/>
                <a:cs typeface="Arial"/>
                <a:sym typeface="Arial"/>
              </a:rPr>
              <a:t>xét</a:t>
            </a:r>
            <a:endParaRPr kumimoji="0" lang="en-US" sz="22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4" name="Rectangle 3"/>
          <p:cNvSpPr/>
          <p:nvPr/>
        </p:nvSpPr>
        <p:spPr>
          <a:xfrm>
            <a:off x="1317942" y="2834192"/>
            <a:ext cx="6659100" cy="1553054"/>
          </a:xfrm>
          <a:prstGeom prst="rect">
            <a:avLst/>
          </a:prstGeom>
        </p:spPr>
        <p:txBody>
          <a:bodyPr wrap="square">
            <a:spAutoFit/>
          </a:bodyPr>
          <a:lstStyle/>
          <a:p>
            <a:pPr lvl="0" algn="just">
              <a:lnSpc>
                <a:spcPct val="150000"/>
              </a:lnSpc>
              <a:spcBef>
                <a:spcPts val="600"/>
              </a:spcBef>
              <a:spcAft>
                <a:spcPts val="800"/>
              </a:spcAft>
            </a:pPr>
            <a:r>
              <a:rPr lang="en-US" sz="2200" dirty="0" err="1"/>
              <a:t>Nếu</a:t>
            </a:r>
            <a:r>
              <a:rPr lang="en-US" sz="2200" dirty="0"/>
              <a:t> </a:t>
            </a:r>
            <a:r>
              <a:rPr lang="en-US" sz="2200" dirty="0" err="1"/>
              <a:t>một</a:t>
            </a:r>
            <a:r>
              <a:rPr lang="en-US" sz="2200" dirty="0"/>
              <a:t> </a:t>
            </a:r>
            <a:r>
              <a:rPr lang="en-US" sz="2200" dirty="0" err="1"/>
              <a:t>đường</a:t>
            </a:r>
            <a:r>
              <a:rPr lang="en-US" sz="2200" dirty="0"/>
              <a:t> </a:t>
            </a:r>
            <a:r>
              <a:rPr lang="en-US" sz="2200" dirty="0" err="1"/>
              <a:t>thẳng</a:t>
            </a:r>
            <a:r>
              <a:rPr lang="en-US" sz="2200" dirty="0"/>
              <a:t> </a:t>
            </a:r>
            <a:r>
              <a:rPr lang="en-US" sz="2200" dirty="0" err="1"/>
              <a:t>vuông</a:t>
            </a:r>
            <a:r>
              <a:rPr lang="en-US" sz="2200" dirty="0"/>
              <a:t> </a:t>
            </a:r>
            <a:r>
              <a:rPr lang="en-US" sz="2200" dirty="0" err="1"/>
              <a:t>góc</a:t>
            </a:r>
            <a:r>
              <a:rPr lang="en-US" sz="2200" dirty="0"/>
              <a:t> </a:t>
            </a:r>
            <a:r>
              <a:rPr lang="en-US" sz="2200" dirty="0" err="1"/>
              <a:t>với</a:t>
            </a:r>
            <a:r>
              <a:rPr lang="en-US" sz="2200" dirty="0"/>
              <a:t> </a:t>
            </a:r>
            <a:r>
              <a:rPr lang="en-US" sz="2200" dirty="0" err="1"/>
              <a:t>một</a:t>
            </a:r>
            <a:r>
              <a:rPr lang="en-US" sz="2200" dirty="0"/>
              <a:t> </a:t>
            </a:r>
            <a:r>
              <a:rPr lang="en-US" sz="2200" dirty="0" err="1"/>
              <a:t>trong</a:t>
            </a:r>
            <a:r>
              <a:rPr lang="en-US" sz="2200" dirty="0"/>
              <a:t> </a:t>
            </a:r>
            <a:r>
              <a:rPr lang="en-US" sz="2200" dirty="0" err="1"/>
              <a:t>hai</a:t>
            </a:r>
            <a:r>
              <a:rPr lang="en-US" sz="2200" dirty="0"/>
              <a:t> </a:t>
            </a:r>
            <a:r>
              <a:rPr lang="en-US" sz="2200" dirty="0" err="1"/>
              <a:t>đường</a:t>
            </a:r>
            <a:r>
              <a:rPr lang="en-US" sz="2200" dirty="0"/>
              <a:t> </a:t>
            </a:r>
            <a:r>
              <a:rPr lang="en-US" sz="2200" dirty="0" err="1"/>
              <a:t>thẳng</a:t>
            </a:r>
            <a:r>
              <a:rPr lang="en-US" sz="2200" dirty="0"/>
              <a:t> song </a:t>
            </a:r>
            <a:r>
              <a:rPr lang="en-US" sz="2200" dirty="0" err="1"/>
              <a:t>song</a:t>
            </a:r>
            <a:r>
              <a:rPr lang="en-US" sz="2200" dirty="0"/>
              <a:t> </a:t>
            </a:r>
            <a:r>
              <a:rPr lang="en-US" sz="2200" dirty="0" err="1"/>
              <a:t>thì</a:t>
            </a:r>
            <a:r>
              <a:rPr lang="en-US" sz="2200" dirty="0"/>
              <a:t> </a:t>
            </a:r>
            <a:r>
              <a:rPr lang="en-US" sz="2200" dirty="0" err="1"/>
              <a:t>nó</a:t>
            </a:r>
            <a:r>
              <a:rPr lang="en-US" sz="2200" dirty="0"/>
              <a:t> </a:t>
            </a:r>
            <a:r>
              <a:rPr lang="en-US" sz="2200" dirty="0" err="1"/>
              <a:t>có</a:t>
            </a:r>
            <a:r>
              <a:rPr lang="en-US" sz="2200" dirty="0"/>
              <a:t> </a:t>
            </a:r>
            <a:r>
              <a:rPr lang="en-US" sz="2200" dirty="0" err="1"/>
              <a:t>vuông</a:t>
            </a:r>
            <a:r>
              <a:rPr lang="en-US" sz="2200" dirty="0"/>
              <a:t> </a:t>
            </a:r>
            <a:r>
              <a:rPr lang="en-US" sz="2200" dirty="0" err="1"/>
              <a:t>góc</a:t>
            </a:r>
            <a:r>
              <a:rPr lang="en-US" sz="2200" dirty="0"/>
              <a:t> </a:t>
            </a:r>
            <a:r>
              <a:rPr lang="en-US" sz="2200" dirty="0" err="1"/>
              <a:t>với</a:t>
            </a:r>
            <a:r>
              <a:rPr lang="en-US" sz="2200" dirty="0"/>
              <a:t> </a:t>
            </a:r>
            <a:r>
              <a:rPr lang="en-US" sz="2200" dirty="0" err="1"/>
              <a:t>đường</a:t>
            </a:r>
            <a:r>
              <a:rPr lang="en-US" sz="2200" dirty="0"/>
              <a:t> </a:t>
            </a:r>
            <a:r>
              <a:rPr lang="en-US" sz="2200" dirty="0" err="1"/>
              <a:t>thẳng</a:t>
            </a:r>
            <a:r>
              <a:rPr lang="en-US" sz="2200" dirty="0"/>
              <a:t> </a:t>
            </a:r>
            <a:r>
              <a:rPr lang="en-US" sz="2200" dirty="0" err="1"/>
              <a:t>còn</a:t>
            </a:r>
            <a:r>
              <a:rPr lang="en-US" sz="2200" dirty="0"/>
              <a:t> </a:t>
            </a:r>
            <a:r>
              <a:rPr lang="en-US" sz="2200" dirty="0" err="1" smtClean="0"/>
              <a:t>lại</a:t>
            </a:r>
            <a:r>
              <a:rPr lang="en-US" sz="2200" dirty="0" smtClean="0"/>
              <a:t>.</a:t>
            </a:r>
            <a:endParaRPr kumimoji="0" lang="en-US" sz="2200" b="0"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p:pic>
        <p:nvPicPr>
          <p:cNvPr id="7" name="Picture 6"/>
          <p:cNvPicPr>
            <a:picLocks noChangeAspect="1"/>
          </p:cNvPicPr>
          <p:nvPr/>
        </p:nvPicPr>
        <p:blipFill>
          <a:blip r:embed="rId4"/>
          <a:stretch>
            <a:fillRect/>
          </a:stretch>
        </p:blipFill>
        <p:spPr>
          <a:xfrm>
            <a:off x="8147303" y="-20274"/>
            <a:ext cx="996697" cy="1364441"/>
          </a:xfrm>
          <a:prstGeom prst="rect">
            <a:avLst/>
          </a:prstGeom>
        </p:spPr>
      </p:pic>
      <p:pic>
        <p:nvPicPr>
          <p:cNvPr id="6" name="Picture 5"/>
          <p:cNvPicPr>
            <a:picLocks noChangeAspect="1"/>
          </p:cNvPicPr>
          <p:nvPr/>
        </p:nvPicPr>
        <p:blipFill>
          <a:blip r:embed="rId5"/>
          <a:stretch>
            <a:fillRect/>
          </a:stretch>
        </p:blipFill>
        <p:spPr>
          <a:xfrm>
            <a:off x="8147303" y="4133508"/>
            <a:ext cx="769428" cy="806612"/>
          </a:xfrm>
          <a:prstGeom prst="rect">
            <a:avLst/>
          </a:prstGeom>
        </p:spPr>
      </p:pic>
    </p:spTree>
    <p:extLst>
      <p:ext uri="{BB962C8B-B14F-4D97-AF65-F5344CB8AC3E}">
        <p14:creationId xmlns:p14="http://schemas.microsoft.com/office/powerpoint/2010/main" val="426210233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barn(inVertical)">
                                      <p:cBhvr>
                                        <p:cTn id="12" dur="500"/>
                                        <p:tgtEl>
                                          <p:spTgt spid="14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478"/>
        <p:cNvGrpSpPr/>
        <p:nvPr/>
      </p:nvGrpSpPr>
      <p:grpSpPr>
        <a:xfrm>
          <a:off x="0" y="0"/>
          <a:ext cx="0" cy="0"/>
          <a:chOff x="0" y="0"/>
          <a:chExt cx="0" cy="0"/>
        </a:xfrm>
      </p:grpSpPr>
      <p:sp>
        <p:nvSpPr>
          <p:cNvPr id="24" name="Google Shape;735;p18"/>
          <p:cNvSpPr txBox="1">
            <a:spLocks/>
          </p:cNvSpPr>
          <p:nvPr/>
        </p:nvSpPr>
        <p:spPr>
          <a:xfrm>
            <a:off x="55939" y="280194"/>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buClr>
                <a:srgbClr val="2D1549"/>
              </a:buClr>
              <a:buSzPts val="1100"/>
              <a:buFont typeface="Arial"/>
              <a:buNone/>
              <a:defRPr/>
            </a:pPr>
            <a:r>
              <a:rPr lang="en-US" sz="2000" b="1" smtClean="0">
                <a:solidFill>
                  <a:srgbClr val="FFFFFF"/>
                </a:solidFill>
                <a:highlight>
                  <a:srgbClr val="CE4D8E"/>
                </a:highlight>
                <a:latin typeface="Arial"/>
              </a:rPr>
              <a:t>Ví dụ 2:</a:t>
            </a:r>
            <a:endParaRPr lang="en-US" sz="2000">
              <a:solidFill>
                <a:srgbClr val="FFFFFF"/>
              </a:solidFill>
              <a:highlight>
                <a:srgbClr val="CE4D8E"/>
              </a:highlight>
              <a:latin typeface="Arial"/>
            </a:endParaRPr>
          </a:p>
        </p:txBody>
      </p:sp>
      <mc:AlternateContent xmlns:mc="http://schemas.openxmlformats.org/markup-compatibility/2006" xmlns:a14="http://schemas.microsoft.com/office/drawing/2010/main">
        <mc:Choice Requires="a14">
          <p:sp>
            <p:nvSpPr>
              <p:cNvPr id="23" name="TextBox 22"/>
              <p:cNvSpPr txBox="1"/>
              <p:nvPr/>
            </p:nvSpPr>
            <p:spPr>
              <a:xfrm>
                <a:off x="1255439" y="153568"/>
                <a:ext cx="7166185" cy="923330"/>
              </a:xfrm>
              <a:prstGeom prst="rect">
                <a:avLst/>
              </a:prstGeom>
              <a:noFill/>
            </p:spPr>
            <p:txBody>
              <a:bodyPr wrap="square" rtlCol="0">
                <a:spAutoFit/>
              </a:bodyPr>
              <a:lstStyle/>
              <a:p>
                <a:pPr algn="just" defTabSz="457200">
                  <a:lnSpc>
                    <a:spcPct val="150000"/>
                  </a:lnSpc>
                  <a:buClrTx/>
                  <a:defRPr/>
                </a:pPr>
                <a:r>
                  <a:rPr lang="en-US" sz="1800" kern="1200" dirty="0" smtClean="0">
                    <a:latin typeface="Arial" panose="020B0604020202020204" pitchFamily="34" charset="0"/>
                    <a:ea typeface="+mn-ea"/>
                    <a:cs typeface="Arial" panose="020B0604020202020204" pitchFamily="34" charset="0"/>
                  </a:rPr>
                  <a:t>Cho </a:t>
                </a:r>
                <a:r>
                  <a:rPr lang="en-US" sz="1800" kern="1200" dirty="0" err="1" smtClean="0">
                    <a:latin typeface="Arial" panose="020B0604020202020204" pitchFamily="34" charset="0"/>
                    <a:ea typeface="+mn-ea"/>
                    <a:cs typeface="Arial" panose="020B0604020202020204" pitchFamily="34" charset="0"/>
                  </a:rPr>
                  <a:t>hình</a:t>
                </a:r>
                <a:r>
                  <a:rPr lang="en-US" sz="1800" kern="1200" dirty="0" smtClean="0">
                    <a:latin typeface="Arial" panose="020B0604020202020204" pitchFamily="34" charset="0"/>
                    <a:ea typeface="+mn-ea"/>
                    <a:cs typeface="Arial" panose="020B0604020202020204" pitchFamily="34" charset="0"/>
                  </a:rPr>
                  <a:t> </a:t>
                </a:r>
                <a:r>
                  <a:rPr lang="en-US" sz="1800" kern="1200" dirty="0" err="1" smtClean="0">
                    <a:latin typeface="Arial" panose="020B0604020202020204" pitchFamily="34" charset="0"/>
                    <a:ea typeface="+mn-ea"/>
                    <a:cs typeface="Arial" panose="020B0604020202020204" pitchFamily="34" charset="0"/>
                  </a:rPr>
                  <a:t>chóp</a:t>
                </a:r>
                <a:r>
                  <a:rPr lang="en-US" sz="1800" kern="1200" dirty="0" smtClean="0">
                    <a:latin typeface="Arial" panose="020B0604020202020204" pitchFamily="34" charset="0"/>
                    <a:ea typeface="+mn-ea"/>
                    <a:cs typeface="Arial" panose="020B0604020202020204" pitchFamily="34" charset="0"/>
                  </a:rPr>
                  <a:t> S.ABCD </a:t>
                </a:r>
                <a:r>
                  <a:rPr lang="en-US" sz="1800" kern="1200" dirty="0" err="1" smtClean="0">
                    <a:latin typeface="Arial" panose="020B0604020202020204" pitchFamily="34" charset="0"/>
                    <a:ea typeface="+mn-ea"/>
                    <a:cs typeface="Arial" panose="020B0604020202020204" pitchFamily="34" charset="0"/>
                  </a:rPr>
                  <a:t>có</a:t>
                </a:r>
                <a:r>
                  <a:rPr lang="en-US" sz="1800" kern="1200" dirty="0" smtClean="0">
                    <a:latin typeface="Arial" panose="020B0604020202020204" pitchFamily="34" charset="0"/>
                    <a:ea typeface="+mn-ea"/>
                    <a:cs typeface="Arial" panose="020B0604020202020204" pitchFamily="34" charset="0"/>
                  </a:rPr>
                  <a:t> </a:t>
                </a:r>
                <a:r>
                  <a:rPr lang="en-US" sz="1800" kern="1200" dirty="0" err="1" smtClean="0">
                    <a:latin typeface="Arial" panose="020B0604020202020204" pitchFamily="34" charset="0"/>
                    <a:ea typeface="+mn-ea"/>
                    <a:cs typeface="Arial" panose="020B0604020202020204" pitchFamily="34" charset="0"/>
                  </a:rPr>
                  <a:t>đáy</a:t>
                </a:r>
                <a:r>
                  <a:rPr lang="en-US" sz="1800" kern="1200" dirty="0" smtClean="0">
                    <a:latin typeface="Arial" panose="020B0604020202020204" pitchFamily="34" charset="0"/>
                    <a:ea typeface="+mn-ea"/>
                    <a:cs typeface="Arial" panose="020B0604020202020204" pitchFamily="34" charset="0"/>
                  </a:rPr>
                  <a:t> ABCD </a:t>
                </a:r>
                <a:r>
                  <a:rPr lang="en-US" sz="1800" kern="1200" dirty="0" err="1" smtClean="0">
                    <a:latin typeface="Arial" panose="020B0604020202020204" pitchFamily="34" charset="0"/>
                    <a:ea typeface="+mn-ea"/>
                    <a:cs typeface="Arial" panose="020B0604020202020204" pitchFamily="34" charset="0"/>
                  </a:rPr>
                  <a:t>là</a:t>
                </a:r>
                <a:r>
                  <a:rPr lang="en-US" sz="1800" kern="1200" dirty="0" smtClean="0">
                    <a:latin typeface="Arial" panose="020B0604020202020204" pitchFamily="34" charset="0"/>
                    <a:ea typeface="+mn-ea"/>
                    <a:cs typeface="Arial" panose="020B0604020202020204" pitchFamily="34" charset="0"/>
                  </a:rPr>
                  <a:t> </a:t>
                </a:r>
                <a:r>
                  <a:rPr lang="en-US" sz="1800" kern="1200" dirty="0" err="1" smtClean="0">
                    <a:latin typeface="Arial" panose="020B0604020202020204" pitchFamily="34" charset="0"/>
                    <a:ea typeface="+mn-ea"/>
                    <a:cs typeface="Arial" panose="020B0604020202020204" pitchFamily="34" charset="0"/>
                  </a:rPr>
                  <a:t>hình</a:t>
                </a:r>
                <a:r>
                  <a:rPr lang="en-US" sz="1800" kern="1200" dirty="0" smtClean="0">
                    <a:latin typeface="Arial" panose="020B0604020202020204" pitchFamily="34" charset="0"/>
                    <a:ea typeface="+mn-ea"/>
                    <a:cs typeface="Arial" panose="020B0604020202020204" pitchFamily="34" charset="0"/>
                  </a:rPr>
                  <a:t> </a:t>
                </a:r>
                <a:r>
                  <a:rPr lang="en-US" sz="1800" kern="1200" dirty="0" err="1" smtClean="0">
                    <a:latin typeface="Arial" panose="020B0604020202020204" pitchFamily="34" charset="0"/>
                    <a:ea typeface="+mn-ea"/>
                    <a:cs typeface="Arial" panose="020B0604020202020204" pitchFamily="34" charset="0"/>
                  </a:rPr>
                  <a:t>thoi</a:t>
                </a:r>
                <a:r>
                  <a:rPr lang="en-US" sz="1800" kern="1200" dirty="0">
                    <a:latin typeface="Arial" panose="020B0604020202020204" pitchFamily="34" charset="0"/>
                    <a:ea typeface="+mn-ea"/>
                    <a:cs typeface="Arial" panose="020B0604020202020204" pitchFamily="34" charset="0"/>
                  </a:rPr>
                  <a:t>.</a:t>
                </a:r>
                <a:r>
                  <a:rPr lang="en-US" sz="1800" kern="1200" dirty="0" smtClean="0">
                    <a:latin typeface="Arial" panose="020B0604020202020204" pitchFamily="34" charset="0"/>
                    <a:ea typeface="+mn-ea"/>
                    <a:cs typeface="Arial" panose="020B0604020202020204" pitchFamily="34" charset="0"/>
                  </a:rPr>
                  <a:t> </a:t>
                </a:r>
                <a:r>
                  <a:rPr lang="en-US" sz="1800" kern="1200" dirty="0" err="1">
                    <a:latin typeface="Arial" panose="020B0604020202020204" pitchFamily="34" charset="0"/>
                    <a:ea typeface="+mn-ea"/>
                    <a:cs typeface="Arial" panose="020B0604020202020204" pitchFamily="34" charset="0"/>
                  </a:rPr>
                  <a:t>G</a:t>
                </a:r>
                <a:r>
                  <a:rPr lang="en-US" sz="1800" kern="1200" dirty="0" err="1" smtClean="0">
                    <a:latin typeface="Arial" panose="020B0604020202020204" pitchFamily="34" charset="0"/>
                    <a:ea typeface="+mn-ea"/>
                    <a:cs typeface="Arial" panose="020B0604020202020204" pitchFamily="34" charset="0"/>
                  </a:rPr>
                  <a:t>ọi</a:t>
                </a:r>
                <a:r>
                  <a:rPr lang="en-US" sz="1800" kern="1200" dirty="0" smtClean="0">
                    <a:latin typeface="Arial" panose="020B0604020202020204" pitchFamily="34" charset="0"/>
                    <a:ea typeface="+mn-ea"/>
                    <a:cs typeface="Arial" panose="020B0604020202020204" pitchFamily="34" charset="0"/>
                  </a:rPr>
                  <a:t> I,J </a:t>
                </a:r>
                <a:r>
                  <a:rPr lang="en-US" sz="1800" kern="1200" dirty="0" err="1" smtClean="0">
                    <a:latin typeface="Arial" panose="020B0604020202020204" pitchFamily="34" charset="0"/>
                    <a:ea typeface="+mn-ea"/>
                    <a:cs typeface="Arial" panose="020B0604020202020204" pitchFamily="34" charset="0"/>
                  </a:rPr>
                  <a:t>lần</a:t>
                </a:r>
                <a:r>
                  <a:rPr lang="en-US" sz="1800" kern="1200" dirty="0" smtClean="0">
                    <a:latin typeface="Arial" panose="020B0604020202020204" pitchFamily="34" charset="0"/>
                    <a:ea typeface="+mn-ea"/>
                    <a:cs typeface="Arial" panose="020B0604020202020204" pitchFamily="34" charset="0"/>
                  </a:rPr>
                  <a:t> </a:t>
                </a:r>
                <a:r>
                  <a:rPr lang="en-US" sz="1800" kern="1200" dirty="0" err="1" smtClean="0">
                    <a:latin typeface="Arial" panose="020B0604020202020204" pitchFamily="34" charset="0"/>
                    <a:ea typeface="+mn-ea"/>
                    <a:cs typeface="Arial" panose="020B0604020202020204" pitchFamily="34" charset="0"/>
                  </a:rPr>
                  <a:t>lượt</a:t>
                </a:r>
                <a:r>
                  <a:rPr lang="en-US" sz="1800" kern="1200" dirty="0" smtClean="0">
                    <a:latin typeface="Arial" panose="020B0604020202020204" pitchFamily="34" charset="0"/>
                    <a:ea typeface="+mn-ea"/>
                    <a:cs typeface="Arial" panose="020B0604020202020204" pitchFamily="34" charset="0"/>
                  </a:rPr>
                  <a:t> </a:t>
                </a:r>
                <a:r>
                  <a:rPr lang="en-US" sz="1800" kern="1200" dirty="0" err="1" smtClean="0">
                    <a:latin typeface="Arial" panose="020B0604020202020204" pitchFamily="34" charset="0"/>
                    <a:ea typeface="+mn-ea"/>
                    <a:cs typeface="Arial" panose="020B0604020202020204" pitchFamily="34" charset="0"/>
                  </a:rPr>
                  <a:t>là</a:t>
                </a:r>
                <a:r>
                  <a:rPr lang="en-US" sz="1800" kern="1200" dirty="0" smtClean="0">
                    <a:latin typeface="Arial" panose="020B0604020202020204" pitchFamily="34" charset="0"/>
                    <a:ea typeface="+mn-ea"/>
                    <a:cs typeface="Arial" panose="020B0604020202020204" pitchFamily="34" charset="0"/>
                  </a:rPr>
                  <a:t> </a:t>
                </a:r>
                <a:r>
                  <a:rPr lang="en-US" sz="1800" kern="1200" dirty="0" err="1" smtClean="0">
                    <a:latin typeface="Arial" panose="020B0604020202020204" pitchFamily="34" charset="0"/>
                    <a:ea typeface="+mn-ea"/>
                    <a:cs typeface="Arial" panose="020B0604020202020204" pitchFamily="34" charset="0"/>
                  </a:rPr>
                  <a:t>trung</a:t>
                </a:r>
                <a:r>
                  <a:rPr lang="en-US" sz="1800" kern="1200" dirty="0" smtClean="0">
                    <a:latin typeface="Arial" panose="020B0604020202020204" pitchFamily="34" charset="0"/>
                    <a:ea typeface="+mn-ea"/>
                    <a:cs typeface="Arial" panose="020B0604020202020204" pitchFamily="34" charset="0"/>
                  </a:rPr>
                  <a:t> </a:t>
                </a:r>
                <a:r>
                  <a:rPr lang="en-US" sz="1800" kern="1200" dirty="0" err="1" smtClean="0">
                    <a:latin typeface="Arial" panose="020B0604020202020204" pitchFamily="34" charset="0"/>
                    <a:ea typeface="+mn-ea"/>
                    <a:cs typeface="Arial" panose="020B0604020202020204" pitchFamily="34" charset="0"/>
                  </a:rPr>
                  <a:t>điểm</a:t>
                </a:r>
                <a:r>
                  <a:rPr lang="en-US" sz="1800" kern="1200" dirty="0" smtClean="0">
                    <a:latin typeface="Arial" panose="020B0604020202020204" pitchFamily="34" charset="0"/>
                    <a:ea typeface="+mn-ea"/>
                    <a:cs typeface="Arial" panose="020B0604020202020204" pitchFamily="34" charset="0"/>
                  </a:rPr>
                  <a:t> </a:t>
                </a:r>
                <a:r>
                  <a:rPr lang="en-US" sz="1800" kern="1200" dirty="0" err="1" smtClean="0">
                    <a:latin typeface="Arial" panose="020B0604020202020204" pitchFamily="34" charset="0"/>
                    <a:ea typeface="+mn-ea"/>
                    <a:cs typeface="Arial" panose="020B0604020202020204" pitchFamily="34" charset="0"/>
                  </a:rPr>
                  <a:t>của</a:t>
                </a:r>
                <a:r>
                  <a:rPr lang="en-US" sz="1800" kern="1200" dirty="0" smtClean="0">
                    <a:latin typeface="Arial" panose="020B0604020202020204" pitchFamily="34" charset="0"/>
                    <a:ea typeface="+mn-ea"/>
                    <a:cs typeface="Arial" panose="020B0604020202020204" pitchFamily="34" charset="0"/>
                  </a:rPr>
                  <a:t> SA, SC. </a:t>
                </a:r>
                <a:r>
                  <a:rPr lang="en-US" sz="1800" kern="1200" dirty="0" err="1" smtClean="0">
                    <a:latin typeface="Arial" panose="020B0604020202020204" pitchFamily="34" charset="0"/>
                    <a:ea typeface="+mn-ea"/>
                    <a:cs typeface="Arial" panose="020B0604020202020204" pitchFamily="34" charset="0"/>
                  </a:rPr>
                  <a:t>Chứng</a:t>
                </a:r>
                <a:r>
                  <a:rPr lang="en-US" sz="1800" kern="1200" dirty="0" smtClean="0">
                    <a:latin typeface="Arial" panose="020B0604020202020204" pitchFamily="34" charset="0"/>
                    <a:ea typeface="+mn-ea"/>
                    <a:cs typeface="Arial" panose="020B0604020202020204" pitchFamily="34" charset="0"/>
                  </a:rPr>
                  <a:t> minh </a:t>
                </a:r>
                <a:r>
                  <a:rPr lang="en-US" sz="1800" kern="1200" dirty="0" err="1" smtClean="0">
                    <a:latin typeface="Arial" panose="020B0604020202020204" pitchFamily="34" charset="0"/>
                    <a:ea typeface="+mn-ea"/>
                    <a:cs typeface="Arial" panose="020B0604020202020204" pitchFamily="34" charset="0"/>
                  </a:rPr>
                  <a:t>rằng</a:t>
                </a:r>
                <a:r>
                  <a:rPr lang="en-US" sz="1800" kern="1200" dirty="0" smtClean="0">
                    <a:latin typeface="Arial" panose="020B0604020202020204" pitchFamily="34" charset="0"/>
                    <a:ea typeface="+mn-ea"/>
                    <a:cs typeface="Arial" panose="020B0604020202020204" pitchFamily="34" charset="0"/>
                  </a:rPr>
                  <a:t> BD</a:t>
                </a:r>
                <a14:m>
                  <m:oMath xmlns:m="http://schemas.openxmlformats.org/officeDocument/2006/math">
                    <m:r>
                      <a:rPr lang="en-US" sz="1800" i="1">
                        <a:latin typeface="Cambria Math"/>
                        <a:ea typeface="Times New Roman" panose="02020603050405020304" pitchFamily="18" charset="0"/>
                      </a:rPr>
                      <m:t>⊥</m:t>
                    </m:r>
                    <m:r>
                      <a:rPr lang="en-US" sz="1800" b="0" i="1" smtClean="0">
                        <a:latin typeface="Cambria Math"/>
                        <a:ea typeface="Times New Roman" panose="02020603050405020304" pitchFamily="18" charset="0"/>
                      </a:rPr>
                      <m:t>𝐼𝐽</m:t>
                    </m:r>
                  </m:oMath>
                </a14:m>
                <a:r>
                  <a:rPr lang="en-US" sz="1800" dirty="0">
                    <a:ea typeface="Times New Roman" panose="02020603050405020304" pitchFamily="18" charset="0"/>
                  </a:rPr>
                  <a:t> </a:t>
                </a:r>
                <a:endParaRPr lang="vi-VN" sz="1800" kern="1200" dirty="0">
                  <a:latin typeface="Arial" panose="020B0604020202020204" pitchFamily="34" charset="0"/>
                  <a:ea typeface="+mn-ea"/>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255439" y="153568"/>
                <a:ext cx="7166185" cy="923330"/>
              </a:xfrm>
              <a:prstGeom prst="rect">
                <a:avLst/>
              </a:prstGeom>
              <a:blipFill rotWithShape="1">
                <a:blip r:embed="rId3"/>
                <a:stretch>
                  <a:fillRect l="-765" r="-595" b="-3947"/>
                </a:stretch>
              </a:blipFill>
            </p:spPr>
            <p:txBody>
              <a:bodyPr/>
              <a:lstStyle/>
              <a:p>
                <a:r>
                  <a:rPr lang="vi-VN">
                    <a:noFill/>
                  </a:rPr>
                  <a:t> </a:t>
                </a:r>
              </a:p>
            </p:txBody>
          </p:sp>
        </mc:Fallback>
      </mc:AlternateContent>
      <p:pic>
        <p:nvPicPr>
          <p:cNvPr id="6" name="Picture 5"/>
          <p:cNvPicPr>
            <a:picLocks noChangeAspect="1"/>
          </p:cNvPicPr>
          <p:nvPr/>
        </p:nvPicPr>
        <p:blipFill>
          <a:blip r:embed="rId4"/>
          <a:stretch>
            <a:fillRect/>
          </a:stretch>
        </p:blipFill>
        <p:spPr>
          <a:xfrm>
            <a:off x="6615888" y="4436117"/>
            <a:ext cx="2523683" cy="707383"/>
          </a:xfrm>
          <a:prstGeom prst="rect">
            <a:avLst/>
          </a:prstGeom>
        </p:spPr>
      </p:pic>
      <p:pic>
        <p:nvPicPr>
          <p:cNvPr id="9" name="Picture 8"/>
          <p:cNvPicPr>
            <a:picLocks noChangeAspect="1"/>
          </p:cNvPicPr>
          <p:nvPr/>
        </p:nvPicPr>
        <p:blipFill>
          <a:blip r:embed="rId5"/>
          <a:stretch>
            <a:fillRect/>
          </a:stretch>
        </p:blipFill>
        <p:spPr>
          <a:xfrm>
            <a:off x="8421624" y="896885"/>
            <a:ext cx="604953" cy="644123"/>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7255" y="1571624"/>
            <a:ext cx="3018136" cy="2973079"/>
          </a:xfrm>
          <a:prstGeom prst="rect">
            <a:avLst/>
          </a:prstGeom>
          <a:noFill/>
          <a:ln>
            <a:noFill/>
          </a:ln>
        </p:spPr>
      </p:pic>
    </p:spTree>
    <p:extLst>
      <p:ext uri="{BB962C8B-B14F-4D97-AF65-F5344CB8AC3E}">
        <p14:creationId xmlns:p14="http://schemas.microsoft.com/office/powerpoint/2010/main" val="333063458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27964" cy="1274593"/>
          </a:xfrm>
        </p:spPr>
        <p:txBody>
          <a:bodyPr/>
          <a:lstStyle/>
          <a:p>
            <a:r>
              <a:rPr lang="vi-VN" dirty="0"/>
              <a:t>Hai đường thẳng vuông góc (cắt nhau)</a:t>
            </a:r>
          </a:p>
        </p:txBody>
      </p:sp>
      <p:pic>
        <p:nvPicPr>
          <p:cNvPr id="3" name="Picture 2" descr="C:\Users\DELL\Desktop\giao an toan soa\kich-thuoc-bong-chuan-11-nguoi-2.jpg"/>
          <p:cNvPicPr/>
          <p:nvPr/>
        </p:nvPicPr>
        <p:blipFill>
          <a:blip r:embed="rId2">
            <a:extLst>
              <a:ext uri="{28A0092B-C50C-407E-A947-70E740481C1C}">
                <a14:useLocalDpi xmlns:a14="http://schemas.microsoft.com/office/drawing/2010/main" val="0"/>
              </a:ext>
            </a:extLst>
          </a:blip>
          <a:srcRect/>
          <a:stretch>
            <a:fillRect/>
          </a:stretch>
        </p:blipFill>
        <p:spPr bwMode="auto">
          <a:xfrm>
            <a:off x="2610630" y="1876567"/>
            <a:ext cx="5154946" cy="2388358"/>
          </a:xfrm>
          <a:prstGeom prst="rect">
            <a:avLst/>
          </a:prstGeom>
          <a:noFill/>
          <a:ln>
            <a:noFill/>
          </a:ln>
        </p:spPr>
      </p:pic>
    </p:spTree>
    <p:extLst>
      <p:ext uri="{BB962C8B-B14F-4D97-AF65-F5344CB8AC3E}">
        <p14:creationId xmlns:p14="http://schemas.microsoft.com/office/powerpoint/2010/main" val="3886847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445025"/>
            <a:ext cx="7782555" cy="892456"/>
          </a:xfrm>
        </p:spPr>
        <p:txBody>
          <a:bodyPr/>
          <a:lstStyle/>
          <a:p>
            <a:r>
              <a:rPr lang="en-US" dirty="0" err="1"/>
              <a:t>Hai</a:t>
            </a:r>
            <a:r>
              <a:rPr lang="en-US" dirty="0"/>
              <a:t> </a:t>
            </a:r>
            <a:r>
              <a:rPr lang="en-US" dirty="0" err="1"/>
              <a:t>đường</a:t>
            </a:r>
            <a:r>
              <a:rPr lang="en-US" dirty="0"/>
              <a:t> </a:t>
            </a:r>
            <a:r>
              <a:rPr lang="en-US" dirty="0" err="1"/>
              <a:t>thẳng</a:t>
            </a:r>
            <a:r>
              <a:rPr lang="en-US" dirty="0"/>
              <a:t> </a:t>
            </a:r>
            <a:r>
              <a:rPr lang="en-US" dirty="0" err="1"/>
              <a:t>vuông</a:t>
            </a:r>
            <a:r>
              <a:rPr lang="en-US" dirty="0"/>
              <a:t> </a:t>
            </a:r>
            <a:r>
              <a:rPr lang="en-US" dirty="0" err="1"/>
              <a:t>góc</a:t>
            </a:r>
            <a:r>
              <a:rPr lang="en-US" dirty="0"/>
              <a:t> (</a:t>
            </a:r>
            <a:r>
              <a:rPr lang="en-US" dirty="0" err="1"/>
              <a:t>chéo</a:t>
            </a:r>
            <a:r>
              <a:rPr lang="en-US" dirty="0"/>
              <a:t> </a:t>
            </a:r>
            <a:r>
              <a:rPr lang="en-US" dirty="0" err="1"/>
              <a:t>nhau</a:t>
            </a:r>
            <a:r>
              <a:rPr lang="en-US" dirty="0"/>
              <a:t>)</a:t>
            </a:r>
            <a:endParaRPr lang="vi-VN" dirty="0"/>
          </a:p>
        </p:txBody>
      </p:sp>
      <p:pic>
        <p:nvPicPr>
          <p:cNvPr id="3" name="Picture 2" descr="HÃ¬nh áº£nh cÃ³ liÃªn quan"/>
          <p:cNvPicPr/>
          <p:nvPr/>
        </p:nvPicPr>
        <p:blipFill>
          <a:blip r:embed="rId2">
            <a:extLst>
              <a:ext uri="{28A0092B-C50C-407E-A947-70E740481C1C}">
                <a14:useLocalDpi xmlns:a14="http://schemas.microsoft.com/office/drawing/2010/main" val="0"/>
              </a:ext>
            </a:extLst>
          </a:blip>
          <a:srcRect/>
          <a:stretch>
            <a:fillRect/>
          </a:stretch>
        </p:blipFill>
        <p:spPr bwMode="auto">
          <a:xfrm>
            <a:off x="2919768" y="2170278"/>
            <a:ext cx="4409080" cy="2429017"/>
          </a:xfrm>
          <a:prstGeom prst="rect">
            <a:avLst/>
          </a:prstGeom>
          <a:noFill/>
          <a:ln>
            <a:noFill/>
          </a:ln>
        </p:spPr>
      </p:pic>
    </p:spTree>
    <p:extLst>
      <p:ext uri="{BB962C8B-B14F-4D97-AF65-F5344CB8AC3E}">
        <p14:creationId xmlns:p14="http://schemas.microsoft.com/office/powerpoint/2010/main" val="1199653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pic>
        <p:nvPicPr>
          <p:cNvPr id="76" name="Picture 75"/>
          <p:cNvPicPr>
            <a:picLocks noChangeAspect="1"/>
          </p:cNvPicPr>
          <p:nvPr/>
        </p:nvPicPr>
        <p:blipFill>
          <a:blip r:embed="rId3"/>
          <a:stretch>
            <a:fillRect/>
          </a:stretch>
        </p:blipFill>
        <p:spPr>
          <a:xfrm>
            <a:off x="4071883" y="17158"/>
            <a:ext cx="857748" cy="543117"/>
          </a:xfrm>
          <a:prstGeom prst="rect">
            <a:avLst/>
          </a:prstGeom>
        </p:spPr>
      </p:pic>
      <p:pic>
        <p:nvPicPr>
          <p:cNvPr id="73" name="Picture 72"/>
          <p:cNvPicPr>
            <a:picLocks noChangeAspect="1"/>
          </p:cNvPicPr>
          <p:nvPr/>
        </p:nvPicPr>
        <p:blipFill>
          <a:blip r:embed="rId3"/>
          <a:stretch>
            <a:fillRect/>
          </a:stretch>
        </p:blipFill>
        <p:spPr>
          <a:xfrm>
            <a:off x="8159032" y="2375695"/>
            <a:ext cx="857748" cy="696588"/>
          </a:xfrm>
          <a:prstGeom prst="rect">
            <a:avLst/>
          </a:prstGeom>
        </p:spPr>
      </p:pic>
      <p:pic>
        <p:nvPicPr>
          <p:cNvPr id="74" name="Picture 73"/>
          <p:cNvPicPr>
            <a:picLocks noChangeAspect="1"/>
          </p:cNvPicPr>
          <p:nvPr/>
        </p:nvPicPr>
        <p:blipFill>
          <a:blip r:embed="rId3"/>
          <a:stretch>
            <a:fillRect/>
          </a:stretch>
        </p:blipFill>
        <p:spPr>
          <a:xfrm>
            <a:off x="6387217" y="4301236"/>
            <a:ext cx="857748" cy="696588"/>
          </a:xfrm>
          <a:prstGeom prst="rect">
            <a:avLst/>
          </a:prstGeom>
        </p:spPr>
      </p:pic>
      <p:sp>
        <p:nvSpPr>
          <p:cNvPr id="2" name="Rectangle 1"/>
          <p:cNvSpPr/>
          <p:nvPr/>
        </p:nvSpPr>
        <p:spPr>
          <a:xfrm>
            <a:off x="423408" y="928609"/>
            <a:ext cx="8286480" cy="150855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333333"/>
              </a:buClr>
              <a:buSzPts val="3600"/>
              <a:buFont typeface="Arial"/>
              <a:buNone/>
              <a:tabLst/>
              <a:defRPr/>
            </a:pPr>
            <a:r>
              <a:rPr lang="en-US" sz="7000" b="1" smtClean="0">
                <a:solidFill>
                  <a:srgbClr val="0082C6">
                    <a:lumMod val="50000"/>
                  </a:srgbClr>
                </a:solidFill>
                <a:latin typeface="Arial" panose="020B0604020202020204" pitchFamily="34" charset="0"/>
                <a:sym typeface="Delius"/>
              </a:rPr>
              <a:t>LUYỆN TẬP</a:t>
            </a:r>
            <a:endParaRPr kumimoji="0" lang="vi-VN" sz="7000" b="1" i="0" u="none" strike="noStrike" kern="0" cap="none" spc="0" normalizeH="0" baseline="0" noProof="0">
              <a:ln>
                <a:noFill/>
              </a:ln>
              <a:solidFill>
                <a:srgbClr val="0082C6">
                  <a:lumMod val="50000"/>
                </a:srgbClr>
              </a:solidFill>
              <a:effectLst/>
              <a:uLnTx/>
              <a:uFillTx/>
              <a:latin typeface="Arial"/>
              <a:cs typeface="Arial"/>
              <a:sym typeface="Delius"/>
            </a:endParaRPr>
          </a:p>
        </p:txBody>
      </p:sp>
      <p:pic>
        <p:nvPicPr>
          <p:cNvPr id="13" name="Picture 12"/>
          <p:cNvPicPr>
            <a:picLocks noChangeAspect="1"/>
          </p:cNvPicPr>
          <p:nvPr/>
        </p:nvPicPr>
        <p:blipFill>
          <a:blip r:embed="rId4"/>
          <a:stretch>
            <a:fillRect/>
          </a:stretch>
        </p:blipFill>
        <p:spPr>
          <a:xfrm flipH="1">
            <a:off x="7058392" y="3754882"/>
            <a:ext cx="1605776" cy="1092708"/>
          </a:xfrm>
          <a:prstGeom prst="rect">
            <a:avLst/>
          </a:prstGeom>
        </p:spPr>
      </p:pic>
    </p:spTree>
    <p:extLst>
      <p:ext uri="{BB962C8B-B14F-4D97-AF65-F5344CB8AC3E}">
        <p14:creationId xmlns:p14="http://schemas.microsoft.com/office/powerpoint/2010/main" val="200439234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1624" y="366819"/>
            <a:ext cx="3829050" cy="10287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pPr>
            <a:r>
              <a:rPr lang="en-US" sz="3300" b="1" kern="1200" dirty="0" err="1">
                <a:solidFill>
                  <a:srgbClr val="C00000"/>
                </a:solidFill>
                <a:latin typeface="Arial" panose="020B0604020202020204" pitchFamily="34" charset="0"/>
                <a:cs typeface="Arial" panose="020B0604020202020204" pitchFamily="34" charset="0"/>
              </a:rPr>
              <a:t>Bắn</a:t>
            </a:r>
            <a:r>
              <a:rPr lang="en-US" sz="3300" b="1" kern="1200" dirty="0">
                <a:solidFill>
                  <a:srgbClr val="C00000"/>
                </a:solidFill>
                <a:latin typeface="Arial" panose="020B0604020202020204" pitchFamily="34" charset="0"/>
                <a:cs typeface="Arial" panose="020B0604020202020204" pitchFamily="34" charset="0"/>
              </a:rPr>
              <a:t> </a:t>
            </a:r>
            <a:r>
              <a:rPr lang="en-US" sz="3300" b="1" kern="1200" dirty="0" err="1">
                <a:solidFill>
                  <a:srgbClr val="C00000"/>
                </a:solidFill>
                <a:latin typeface="Arial" panose="020B0604020202020204" pitchFamily="34" charset="0"/>
                <a:cs typeface="Arial" panose="020B0604020202020204" pitchFamily="34" charset="0"/>
              </a:rPr>
              <a:t>Cung</a:t>
            </a:r>
            <a:r>
              <a:rPr lang="en-US" sz="3300" b="1" kern="1200" dirty="0">
                <a:solidFill>
                  <a:srgbClr val="C00000"/>
                </a:solidFill>
                <a:latin typeface="Arial" panose="020B0604020202020204" pitchFamily="34" charset="0"/>
                <a:cs typeface="Arial" panose="020B0604020202020204" pitchFamily="34" charset="0"/>
              </a:rPr>
              <a:t> </a:t>
            </a:r>
            <a:r>
              <a:rPr lang="en-US" sz="3300" b="1" kern="1200" dirty="0" err="1">
                <a:solidFill>
                  <a:srgbClr val="C00000"/>
                </a:solidFill>
                <a:latin typeface="Arial" panose="020B0604020202020204" pitchFamily="34" charset="0"/>
                <a:cs typeface="Arial" panose="020B0604020202020204" pitchFamily="34" charset="0"/>
              </a:rPr>
              <a:t>Tên</a:t>
            </a:r>
            <a:endParaRPr lang="en-US" sz="3300" b="1" kern="1200" dirty="0">
              <a:solidFill>
                <a:srgbClr val="C00000"/>
              </a:solidFill>
              <a:latin typeface="Arial" panose="020B0604020202020204" pitchFamily="34" charset="0"/>
              <a:cs typeface="Arial" panose="020B0604020202020204" pitchFamily="34" charset="0"/>
            </a:endParaRPr>
          </a:p>
        </p:txBody>
      </p:sp>
      <p:pic>
        <p:nvPicPr>
          <p:cNvPr id="3" name="Picture 2" descr="1548b78863bea9b589200adb6a7ee866.png"/>
          <p:cNvPicPr>
            <a:picLocks noChangeAspect="1"/>
          </p:cNvPicPr>
          <p:nvPr/>
        </p:nvPicPr>
        <p:blipFill>
          <a:blip r:embed="rId2" cstate="print"/>
          <a:stretch>
            <a:fillRect/>
          </a:stretch>
        </p:blipFill>
        <p:spPr>
          <a:xfrm rot="21388199">
            <a:off x="3030847" y="1834275"/>
            <a:ext cx="2970605" cy="2858535"/>
          </a:xfrm>
          <a:prstGeom prst="rect">
            <a:avLst/>
          </a:prstGeom>
        </p:spPr>
      </p:pic>
    </p:spTree>
    <p:extLst>
      <p:ext uri="{BB962C8B-B14F-4D97-AF65-F5344CB8AC3E}">
        <p14:creationId xmlns:p14="http://schemas.microsoft.com/office/powerpoint/2010/main" val="215481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133850" y="1993232"/>
            <a:ext cx="628650" cy="921419"/>
          </a:xfrm>
          <a:prstGeom prst="rect">
            <a:avLst/>
          </a:prstGeom>
        </p:spPr>
      </p:pic>
      <p:sp>
        <p:nvSpPr>
          <p:cNvPr id="7" name="Rectangle 6"/>
          <p:cNvSpPr/>
          <p:nvPr/>
        </p:nvSpPr>
        <p:spPr>
          <a:xfrm>
            <a:off x="3674038" y="2897323"/>
            <a:ext cx="1238250" cy="4915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r>
              <a:rPr lang="en-US" sz="2000" smtClean="0">
                <a:solidFill>
                  <a:schemeClr val="tx1"/>
                </a:solidFill>
                <a:latin typeface="Arial" panose="020B0604020202020204" pitchFamily="34" charset="0"/>
                <a:ea typeface="Calibri" panose="020F0502020204030204" pitchFamily="34" charset="0"/>
                <a:cs typeface="Arial" panose="020B0604020202020204" pitchFamily="34" charset="0"/>
              </a:rPr>
              <a:t>Vô </a:t>
            </a:r>
            <a:r>
              <a:rPr lang="en-US" sz="2000">
                <a:solidFill>
                  <a:schemeClr val="tx1"/>
                </a:solidFill>
                <a:latin typeface="Arial" panose="020B0604020202020204" pitchFamily="34" charset="0"/>
                <a:ea typeface="Calibri" panose="020F0502020204030204" pitchFamily="34" charset="0"/>
                <a:cs typeface="Arial" panose="020B0604020202020204" pitchFamily="34" charset="0"/>
              </a:rPr>
              <a:t>số</a:t>
            </a:r>
            <a:endParaRPr lang="en-US" sz="2000" kern="1200" dirty="0">
              <a:solidFill>
                <a:schemeClr val="tx1"/>
              </a:solidFill>
              <a:latin typeface="Arial" panose="020B0604020202020204" pitchFamily="34" charset="0"/>
              <a:cs typeface="Arial" panose="020B0604020202020204" pitchFamily="34" charset="0"/>
            </a:endParaRPr>
          </a:p>
        </p:txBody>
      </p:sp>
      <p:pic>
        <p:nvPicPr>
          <p:cNvPr id="8" name="Picture 7" descr="11.png"/>
          <p:cNvPicPr>
            <a:picLocks noChangeAspect="1"/>
          </p:cNvPicPr>
          <p:nvPr/>
        </p:nvPicPr>
        <p:blipFill>
          <a:blip r:embed="rId4" cstate="print"/>
          <a:stretch>
            <a:fillRect/>
          </a:stretch>
        </p:blipFill>
        <p:spPr>
          <a:xfrm>
            <a:off x="7665091" y="35743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476751"/>
                <a:ext cx="1238250" cy="5253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1</m:t>
                      </m:r>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02906" y="4476751"/>
                <a:ext cx="1238250" cy="525378"/>
              </a:xfrm>
              <a:prstGeom prst="rect">
                <a:avLst/>
              </a:prstGeom>
              <a:blipFill>
                <a:blip r:embed="rId5"/>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572000" y="3638550"/>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436491" y="4476750"/>
                <a:ext cx="1097910" cy="5253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2</m:t>
                      </m:r>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436491" y="4476750"/>
                <a:ext cx="1097910" cy="525379"/>
              </a:xfrm>
              <a:prstGeom prst="rect">
                <a:avLst/>
              </a:prstGeom>
              <a:blipFill>
                <a:blip r:embed="rId6"/>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743700" y="179248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408175" y="2686049"/>
                <a:ext cx="1238250" cy="4909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3</m:t>
                      </m:r>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408175" y="2686049"/>
                <a:ext cx="1238250" cy="490939"/>
              </a:xfrm>
              <a:prstGeom prst="rect">
                <a:avLst/>
              </a:prstGeom>
              <a:blipFill>
                <a:blip r:embed="rId7"/>
                <a:stretch>
                  <a:fillRect/>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55448" y="133350"/>
            <a:ext cx="9427464"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579119" y="324458"/>
                <a:ext cx="8004049" cy="1061829"/>
              </a:xfrm>
              <a:prstGeom prst="rect">
                <a:avLst/>
              </a:prstGeom>
              <a:noFill/>
            </p:spPr>
            <p:txBody>
              <a:bodyPr wrap="square" rtlCol="0">
                <a:spAutoFit/>
              </a:bodyPr>
              <a:lstStyle/>
              <a:p>
                <a:pPr marR="30480" algn="just">
                  <a:lnSpc>
                    <a:spcPct val="150000"/>
                  </a:lnSpc>
                  <a:spcBef>
                    <a:spcPts val="600"/>
                  </a:spcBef>
                  <a:spcAft>
                    <a:spcPts val="600"/>
                  </a:spcAft>
                </a:pPr>
                <a:r>
                  <a:rPr lang="nl-NL" sz="21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Câu 1.</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Trong</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không</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gian</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cho</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đường</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thẳng</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điểm</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𝑂</m:t>
                    </m:r>
                  </m:oMath>
                </a14:m>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Qua </a:t>
                </a:r>
                <a14:m>
                  <m:oMath xmlns:m="http://schemas.openxmlformats.org/officeDocument/2006/math">
                    <m:r>
                      <a:rPr lang="en-US" sz="2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𝑂</m:t>
                    </m:r>
                  </m:oMath>
                </a14:m>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có</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bao</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nhiêu</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đường</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thẳng</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vuông</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góc</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với</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đường</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thẳng</a:t>
                </a:r>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n-US" sz="2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2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79119" y="324458"/>
                <a:ext cx="8004049" cy="1061829"/>
              </a:xfrm>
              <a:prstGeom prst="rect">
                <a:avLst/>
              </a:prstGeom>
              <a:blipFill rotWithShape="1">
                <a:blip r:embed="rId10"/>
                <a:stretch>
                  <a:fillRect l="-838" b="-4598"/>
                </a:stretch>
              </a:blipFill>
            </p:spPr>
            <p:txBody>
              <a:bodyPr/>
              <a:lstStyle/>
              <a:p>
                <a:r>
                  <a:rPr lang="vi-VN">
                    <a:noFill/>
                  </a:rPr>
                  <a:t> </a:t>
                </a:r>
              </a:p>
            </p:txBody>
          </p:sp>
        </mc:Fallback>
      </mc:AlternateContent>
      <p:pic>
        <p:nvPicPr>
          <p:cNvPr id="16" name="Picture 15" descr="12.png"/>
          <p:cNvPicPr>
            <a:picLocks noChangeAspect="1"/>
          </p:cNvPicPr>
          <p:nvPr/>
        </p:nvPicPr>
        <p:blipFill>
          <a:blip r:embed="rId11" cstate="print"/>
          <a:stretch>
            <a:fillRect/>
          </a:stretch>
        </p:blipFill>
        <p:spPr>
          <a:xfrm rot="3038657">
            <a:off x="2105321" y="2642170"/>
            <a:ext cx="719859" cy="719859"/>
          </a:xfrm>
          <a:prstGeom prst="rect">
            <a:avLst/>
          </a:prstGeom>
        </p:spPr>
      </p:pic>
      <p:pic>
        <p:nvPicPr>
          <p:cNvPr id="17" name="Picture 16" descr="12.png"/>
          <p:cNvPicPr>
            <a:picLocks noChangeAspect="1"/>
          </p:cNvPicPr>
          <p:nvPr/>
        </p:nvPicPr>
        <p:blipFill>
          <a:blip r:embed="rId12"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2" cstate="print"/>
          <a:stretch>
            <a:fillRect/>
          </a:stretch>
        </p:blipFill>
        <p:spPr>
          <a:xfrm rot="3009738">
            <a:off x="2140317" y="2654667"/>
            <a:ext cx="685800" cy="685800"/>
          </a:xfrm>
          <a:prstGeom prst="rect">
            <a:avLst/>
          </a:prstGeom>
        </p:spPr>
      </p:pic>
      <p:sp>
        <p:nvSpPr>
          <p:cNvPr id="21" name="Rectangle 20"/>
          <p:cNvSpPr/>
          <p:nvPr/>
        </p:nvSpPr>
        <p:spPr>
          <a:xfrm>
            <a:off x="2966184" y="4384625"/>
            <a:ext cx="915407" cy="3458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2819400" y="2114550"/>
            <a:ext cx="1286184"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7" y="3975333"/>
            <a:ext cx="978062"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2" cstate="print"/>
          <a:stretch>
            <a:fillRect/>
          </a:stretch>
        </p:blipFill>
        <p:spPr>
          <a:xfrm rot="3009738">
            <a:off x="2145933" y="2654668"/>
            <a:ext cx="685800" cy="685800"/>
          </a:xfrm>
          <a:prstGeom prst="rect">
            <a:avLst/>
          </a:prstGeom>
        </p:spPr>
      </p:pic>
      <p:sp>
        <p:nvSpPr>
          <p:cNvPr id="26" name="Rounded Rectangle 25"/>
          <p:cNvSpPr/>
          <p:nvPr/>
        </p:nvSpPr>
        <p:spPr>
          <a:xfrm>
            <a:off x="5424642" y="2097855"/>
            <a:ext cx="983533"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1240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648 0.14149 -0.02685 0.23004 -0.05833 " pathEditMode="relative" rAng="0" ptsTypes="AA">
                                      <p:cBhvr>
                                        <p:cTn id="6" dur="2000" fill="hold"/>
                                        <p:tgtEl>
                                          <p:spTgt spid="16"/>
                                        </p:tgtEl>
                                        <p:attrNameLst>
                                          <p:attrName>ppt_x</p:attrName>
                                          <p:attrName>ppt_y</p:attrName>
                                        </p:attrNameLst>
                                      </p:cBhvr>
                                      <p:rCtr x="8828" y="-3194"/>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133850" y="1993232"/>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883855" y="2914651"/>
                <a:ext cx="1018676"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r>
                  <a:rPr lang="en-US" sz="2000" b="1" dirty="0" smtClean="0">
                    <a:solidFill>
                      <a:schemeClr val="tx1"/>
                    </a:solidFill>
                    <a:latin typeface="Times New Roman" panose="02020603050405020304" pitchFamily="18" charset="0"/>
                    <a:ea typeface="Calibri" panose="020F0502020204030204" pitchFamily="34" charset="0"/>
                  </a:rPr>
                  <a:t> </a:t>
                </a:r>
                <a14:m>
                  <m:oMath xmlns:m="http://schemas.openxmlformats.org/officeDocument/2006/math">
                    <m:r>
                      <a:rPr lang="en-US" sz="2000" i="1" dirty="0">
                        <a:solidFill>
                          <a:schemeClr val="tx1"/>
                        </a:solidFill>
                        <a:latin typeface="Cambria Math"/>
                        <a:ea typeface="Calibri" panose="020F0502020204030204" pitchFamily="34" charset="0"/>
                        <a:cs typeface="Times New Roman" panose="02020603050405020304" pitchFamily="18" charset="0"/>
                      </a:rPr>
                      <m:t>6</m:t>
                    </m:r>
                    <m:r>
                      <a:rPr lang="en-US"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2000" kern="1200" dirty="0">
                  <a:solidFill>
                    <a:schemeClr val="tx1"/>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883855" y="2914651"/>
                <a:ext cx="1018676" cy="457200"/>
              </a:xfrm>
              <a:prstGeom prst="rect">
                <a:avLst/>
              </a:prstGeom>
              <a:blipFill rotWithShape="1">
                <a:blip r:embed="rId5"/>
                <a:stretch>
                  <a:fillRect/>
                </a:stretch>
              </a:blipFill>
            </p:spPr>
            <p:txBody>
              <a:bodyPr/>
              <a:lstStyle/>
              <a:p>
                <a:r>
                  <a:rPr lang="vi-VN">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743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393193" y="4540919"/>
                <a:ext cx="1018676"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a:rPr lang="en-US"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45°</m:t>
                      </m:r>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393193" y="4540919"/>
                <a:ext cx="1018676" cy="457200"/>
              </a:xfrm>
              <a:prstGeom prst="rect">
                <a:avLst/>
              </a:prstGeom>
              <a:blipFill>
                <a:blip r:embed="rId6"/>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572000" y="3638550"/>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372350" y="4467968"/>
                <a:ext cx="1076706" cy="4612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14:m>
                  <m:oMathPara xmlns:m="http://schemas.openxmlformats.org/officeDocument/2006/math">
                    <m:oMathParaPr>
                      <m:jc m:val="centerGroup"/>
                    </m:oMathParaPr>
                    <m:oMath xmlns:m="http://schemas.openxmlformats.org/officeDocument/2006/math">
                      <m:r>
                        <a:rPr lang="en-US"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120°</m:t>
                      </m:r>
                    </m:oMath>
                  </m:oMathPara>
                </a14:m>
                <a:endParaRPr lang="en-US" sz="1800">
                  <a:effectLst/>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372350" y="4467968"/>
                <a:ext cx="1076706" cy="461209"/>
              </a:xfrm>
              <a:prstGeom prst="rect">
                <a:avLst/>
              </a:prstGeom>
              <a:blipFill>
                <a:blip r:embed="rId7"/>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743700" y="179248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489030" y="2684606"/>
                <a:ext cx="1089905" cy="474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14:m>
                  <m:oMathPara xmlns:m="http://schemas.openxmlformats.org/officeDocument/2006/math">
                    <m:oMathParaPr>
                      <m:jc m:val="centerGroup"/>
                    </m:oMathParaPr>
                    <m:oMath xmlns:m="http://schemas.openxmlformats.org/officeDocument/2006/math">
                      <m:r>
                        <a:rPr lang="en-US" sz="2000" i="1">
                          <a:solidFill>
                            <a:srgbClr val="000000"/>
                          </a:solidFill>
                          <a:latin typeface="Cambria Math"/>
                          <a:ea typeface="Times New Roman" panose="02020603050405020304" pitchFamily="18" charset="0"/>
                          <a:cs typeface="Times New Roman" panose="02020603050405020304" pitchFamily="18" charset="0"/>
                        </a:rPr>
                        <m:t>9</m:t>
                      </m:r>
                      <m:r>
                        <a:rPr lang="en-US"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489030" y="2684606"/>
                <a:ext cx="1089905" cy="474487"/>
              </a:xfrm>
              <a:prstGeom prst="rect">
                <a:avLst/>
              </a:prstGeom>
              <a:blipFill rotWithShape="1">
                <a:blip r:embed="rId8"/>
                <a:stretch>
                  <a:fillRect/>
                </a:stretch>
              </a:blipFill>
            </p:spPr>
            <p:txBody>
              <a:bodyPr/>
              <a:lstStyle/>
              <a:p>
                <a:r>
                  <a:rPr lang="vi-VN">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92608" y="240194"/>
            <a:ext cx="8549640" cy="135082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09351" y="438203"/>
            <a:ext cx="7292950" cy="507831"/>
          </a:xfrm>
          <a:prstGeom prst="rect">
            <a:avLst/>
          </a:prstGeom>
          <a:noFill/>
        </p:spPr>
        <p:txBody>
          <a:bodyPr wrap="square" rtlCol="0">
            <a:spAutoFit/>
          </a:bodyPr>
          <a:lstStyle/>
          <a:p>
            <a:pPr>
              <a:lnSpc>
                <a:spcPct val="150000"/>
              </a:lnSpc>
            </a:pPr>
            <a:r>
              <a:rPr lang="nl-NL" sz="1800" b="1" kern="100" dirty="0" smtClean="0">
                <a:solidFill>
                  <a:schemeClr val="bg1"/>
                </a:solidFill>
                <a:latin typeface="Arial" panose="020B0604020202020204" pitchFamily="34" charset="0"/>
                <a:ea typeface="Calibri" panose="020F0502020204030204" pitchFamily="34" charset="0"/>
                <a:cs typeface="Arial" panose="020B0604020202020204" pitchFamily="34" charset="0"/>
              </a:rPr>
              <a:t>Câu 2. </a:t>
            </a:r>
            <a:endParaRPr lang="en-US"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6" name="Picture 15" descr="12.png"/>
          <p:cNvPicPr>
            <a:picLocks noChangeAspect="1"/>
          </p:cNvPicPr>
          <p:nvPr/>
        </p:nvPicPr>
        <p:blipFill>
          <a:blip r:embed="rId11" cstate="print"/>
          <a:stretch>
            <a:fillRect/>
          </a:stretch>
        </p:blipFill>
        <p:spPr>
          <a:xfrm rot="3038657">
            <a:off x="2105321" y="2642170"/>
            <a:ext cx="719859" cy="719859"/>
          </a:xfrm>
          <a:prstGeom prst="rect">
            <a:avLst/>
          </a:prstGeom>
        </p:spPr>
      </p:pic>
      <p:sp>
        <p:nvSpPr>
          <p:cNvPr id="21" name="Rectangle 20"/>
          <p:cNvSpPr/>
          <p:nvPr/>
        </p:nvSpPr>
        <p:spPr>
          <a:xfrm>
            <a:off x="2933700" y="4382903"/>
            <a:ext cx="915407" cy="37865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2819400" y="2114550"/>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6" y="3975333"/>
            <a:ext cx="986013"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6" name="Rounded Rectangle 25"/>
          <p:cNvSpPr/>
          <p:nvPr/>
        </p:nvSpPr>
        <p:spPr>
          <a:xfrm>
            <a:off x="5534108" y="2097855"/>
            <a:ext cx="954922"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Rectangle 26"/>
              <p:cNvSpPr/>
              <p:nvPr/>
            </p:nvSpPr>
            <p:spPr>
              <a:xfrm>
                <a:off x="1850905" y="438202"/>
                <a:ext cx="5068510" cy="1015663"/>
              </a:xfrm>
              <a:prstGeom prst="rect">
                <a:avLst/>
              </a:prstGeom>
            </p:spPr>
            <p:txBody>
              <a:bodyPr wrap="square">
                <a:spAutoFit/>
              </a:bodyPr>
              <a:lstStyle/>
              <a:p>
                <a:pPr>
                  <a:lnSpc>
                    <a:spcPct val="150000"/>
                  </a:lnSpc>
                </a:pPr>
                <a:r>
                  <a:rPr lang="en-US" sz="2000" dirty="0" smtClean="0">
                    <a:solidFill>
                      <a:schemeClr val="bg1"/>
                    </a:solidFill>
                    <a:latin typeface="+mn-lt"/>
                  </a:rPr>
                  <a:t>Cho </a:t>
                </a:r>
                <a:r>
                  <a:rPr lang="en-US" sz="2000" dirty="0" err="1">
                    <a:solidFill>
                      <a:schemeClr val="bg1"/>
                    </a:solidFill>
                    <a:latin typeface="+mn-lt"/>
                  </a:rPr>
                  <a:t>hình</a:t>
                </a:r>
                <a:r>
                  <a:rPr lang="en-US" sz="2000" dirty="0">
                    <a:solidFill>
                      <a:schemeClr val="bg1"/>
                    </a:solidFill>
                    <a:latin typeface="+mn-lt"/>
                  </a:rPr>
                  <a:t> </a:t>
                </a:r>
                <a:r>
                  <a:rPr lang="en-US" sz="2000" dirty="0" err="1">
                    <a:solidFill>
                      <a:schemeClr val="bg1"/>
                    </a:solidFill>
                    <a:latin typeface="+mn-lt"/>
                  </a:rPr>
                  <a:t>lăng</a:t>
                </a:r>
                <a:r>
                  <a:rPr lang="en-US" sz="2000" dirty="0">
                    <a:solidFill>
                      <a:schemeClr val="bg1"/>
                    </a:solidFill>
                    <a:latin typeface="+mn-lt"/>
                  </a:rPr>
                  <a:t> </a:t>
                </a:r>
                <a:r>
                  <a:rPr lang="en-US" sz="2000" dirty="0" err="1">
                    <a:solidFill>
                      <a:schemeClr val="bg1"/>
                    </a:solidFill>
                    <a:latin typeface="+mn-lt"/>
                  </a:rPr>
                  <a:t>trụ</a:t>
                </a:r>
                <a:r>
                  <a:rPr lang="en-US" sz="2000" dirty="0">
                    <a:solidFill>
                      <a:schemeClr val="bg1"/>
                    </a:solidFill>
                    <a:latin typeface="+mn-lt"/>
                  </a:rPr>
                  <a:t> </a:t>
                </a:r>
                <a14:m>
                  <m:oMath xmlns:m="http://schemas.openxmlformats.org/officeDocument/2006/math">
                    <m:r>
                      <a:rPr lang="en-US" sz="2000" i="1" smtClean="0">
                        <a:solidFill>
                          <a:schemeClr val="bg1"/>
                        </a:solidFill>
                        <a:latin typeface="Cambria Math" panose="02040503050406030204" pitchFamily="18" charset="0"/>
                      </a:rPr>
                      <m:t>𝐴𝐵𝐶</m:t>
                    </m:r>
                    <m:r>
                      <a:rPr lang="en-US" sz="2000" i="1" smtClean="0">
                        <a:solidFill>
                          <a:schemeClr val="bg1"/>
                        </a:solidFill>
                        <a:latin typeface="Cambria Math" panose="02040503050406030204" pitchFamily="18" charset="0"/>
                      </a:rPr>
                      <m:t>.</m:t>
                    </m:r>
                    <m:r>
                      <a:rPr lang="en-US" sz="2000" i="1" smtClean="0">
                        <a:solidFill>
                          <a:schemeClr val="bg1"/>
                        </a:solidFill>
                        <a:latin typeface="Cambria Math" panose="02040503050406030204" pitchFamily="18" charset="0"/>
                      </a:rPr>
                      <m:t>𝐴</m:t>
                    </m:r>
                    <m:r>
                      <a:rPr lang="en-US" sz="2000" i="1" smtClean="0">
                        <a:solidFill>
                          <a:schemeClr val="bg1"/>
                        </a:solidFill>
                        <a:latin typeface="Cambria Math" panose="02040503050406030204" pitchFamily="18" charset="0"/>
                      </a:rPr>
                      <m:t>′</m:t>
                    </m:r>
                    <m:r>
                      <a:rPr lang="en-US" sz="2000" i="1" smtClean="0">
                        <a:solidFill>
                          <a:schemeClr val="bg1"/>
                        </a:solidFill>
                        <a:latin typeface="Cambria Math" panose="02040503050406030204" pitchFamily="18" charset="0"/>
                      </a:rPr>
                      <m:t>𝐵</m:t>
                    </m:r>
                    <m:r>
                      <a:rPr lang="en-US" sz="2000" i="1" smtClean="0">
                        <a:solidFill>
                          <a:schemeClr val="bg1"/>
                        </a:solidFill>
                        <a:latin typeface="Cambria Math" panose="02040503050406030204" pitchFamily="18" charset="0"/>
                      </a:rPr>
                      <m:t>′</m:t>
                    </m:r>
                    <m:r>
                      <a:rPr lang="en-US" sz="2000" i="1" smtClean="0">
                        <a:solidFill>
                          <a:schemeClr val="bg1"/>
                        </a:solidFill>
                        <a:latin typeface="Cambria Math" panose="02040503050406030204" pitchFamily="18" charset="0"/>
                      </a:rPr>
                      <m:t>𝐶</m:t>
                    </m:r>
                    <m:r>
                      <a:rPr lang="en-US" sz="2000" i="1" smtClean="0">
                        <a:solidFill>
                          <a:schemeClr val="bg1"/>
                        </a:solidFill>
                        <a:latin typeface="Cambria Math" panose="02040503050406030204" pitchFamily="18" charset="0"/>
                      </a:rPr>
                      <m:t>′</m:t>
                    </m:r>
                  </m:oMath>
                </a14:m>
                <a:r>
                  <a:rPr lang="en-US" sz="2000" dirty="0">
                    <a:solidFill>
                      <a:schemeClr val="bg1"/>
                    </a:solidFill>
                    <a:latin typeface="+mn-lt"/>
                  </a:rPr>
                  <a:t> </a:t>
                </a:r>
                <a:r>
                  <a:rPr lang="en-US" sz="2000" dirty="0" err="1">
                    <a:solidFill>
                      <a:schemeClr val="bg1"/>
                    </a:solidFill>
                    <a:latin typeface="+mn-lt"/>
                  </a:rPr>
                  <a:t>có</a:t>
                </a:r>
                <a:r>
                  <a:rPr lang="en-US" sz="2000" dirty="0">
                    <a:solidFill>
                      <a:schemeClr val="bg1"/>
                    </a:solidFill>
                    <a:latin typeface="+mn-lt"/>
                  </a:rPr>
                  <a:t> </a:t>
                </a:r>
                <a:r>
                  <a:rPr lang="en-US" sz="2000" dirty="0" err="1">
                    <a:solidFill>
                      <a:schemeClr val="bg1"/>
                    </a:solidFill>
                    <a:latin typeface="+mn-lt"/>
                  </a:rPr>
                  <a:t>các</a:t>
                </a:r>
                <a:r>
                  <a:rPr lang="en-US" sz="2000" dirty="0">
                    <a:solidFill>
                      <a:schemeClr val="bg1"/>
                    </a:solidFill>
                    <a:latin typeface="+mn-lt"/>
                  </a:rPr>
                  <a:t> </a:t>
                </a:r>
                <a:r>
                  <a:rPr lang="en-US" sz="2000" dirty="0" err="1">
                    <a:solidFill>
                      <a:schemeClr val="bg1"/>
                    </a:solidFill>
                    <a:latin typeface="+mn-lt"/>
                  </a:rPr>
                  <a:t>đáy</a:t>
                </a:r>
                <a:r>
                  <a:rPr lang="en-US" sz="2000" dirty="0">
                    <a:solidFill>
                      <a:schemeClr val="bg1"/>
                    </a:solidFill>
                    <a:latin typeface="+mn-lt"/>
                  </a:rPr>
                  <a:t> </a:t>
                </a:r>
                <a:r>
                  <a:rPr lang="en-US" sz="2000" dirty="0" err="1">
                    <a:solidFill>
                      <a:schemeClr val="bg1"/>
                    </a:solidFill>
                    <a:latin typeface="+mn-lt"/>
                  </a:rPr>
                  <a:t>là</a:t>
                </a:r>
                <a:r>
                  <a:rPr lang="en-US" sz="2000" dirty="0">
                    <a:solidFill>
                      <a:schemeClr val="bg1"/>
                    </a:solidFill>
                    <a:latin typeface="+mn-lt"/>
                  </a:rPr>
                  <a:t> </a:t>
                </a:r>
                <a:r>
                  <a:rPr lang="en-US" sz="2000" dirty="0" err="1">
                    <a:solidFill>
                      <a:schemeClr val="bg1"/>
                    </a:solidFill>
                    <a:latin typeface="+mn-lt"/>
                  </a:rPr>
                  <a:t>các</a:t>
                </a:r>
                <a:r>
                  <a:rPr lang="en-US" sz="2000" dirty="0">
                    <a:solidFill>
                      <a:schemeClr val="bg1"/>
                    </a:solidFill>
                    <a:latin typeface="+mn-lt"/>
                  </a:rPr>
                  <a:t> tam </a:t>
                </a:r>
                <a:r>
                  <a:rPr lang="en-US" sz="2000" dirty="0" err="1">
                    <a:solidFill>
                      <a:schemeClr val="bg1"/>
                    </a:solidFill>
                    <a:latin typeface="+mn-lt"/>
                  </a:rPr>
                  <a:t>giác</a:t>
                </a:r>
                <a:r>
                  <a:rPr lang="en-US" sz="2000" dirty="0">
                    <a:solidFill>
                      <a:schemeClr val="bg1"/>
                    </a:solidFill>
                    <a:latin typeface="+mn-lt"/>
                  </a:rPr>
                  <a:t> </a:t>
                </a:r>
                <a:r>
                  <a:rPr lang="en-US" sz="2000" dirty="0" err="1">
                    <a:solidFill>
                      <a:schemeClr val="bg1"/>
                    </a:solidFill>
                    <a:latin typeface="+mn-lt"/>
                  </a:rPr>
                  <a:t>đều</a:t>
                </a:r>
                <a:r>
                  <a:rPr lang="en-US" sz="2000" dirty="0">
                    <a:solidFill>
                      <a:schemeClr val="bg1"/>
                    </a:solidFill>
                    <a:latin typeface="+mn-lt"/>
                  </a:rPr>
                  <a:t>. </a:t>
                </a:r>
                <a:r>
                  <a:rPr lang="en-US" sz="2000" dirty="0" err="1">
                    <a:solidFill>
                      <a:schemeClr val="bg1"/>
                    </a:solidFill>
                    <a:latin typeface="+mn-lt"/>
                  </a:rPr>
                  <a:t>Tính</a:t>
                </a:r>
                <a:r>
                  <a:rPr lang="en-US" sz="2000" dirty="0">
                    <a:solidFill>
                      <a:schemeClr val="bg1"/>
                    </a:solidFill>
                    <a:latin typeface="+mn-lt"/>
                  </a:rPr>
                  <a:t> </a:t>
                </a:r>
                <a:r>
                  <a:rPr lang="en-US" sz="2000" dirty="0" err="1">
                    <a:solidFill>
                      <a:schemeClr val="bg1"/>
                    </a:solidFill>
                    <a:latin typeface="+mn-lt"/>
                  </a:rPr>
                  <a:t>góc</a:t>
                </a:r>
                <a:r>
                  <a:rPr lang="en-US" sz="2000" dirty="0">
                    <a:solidFill>
                      <a:schemeClr val="bg1"/>
                    </a:solidFill>
                    <a:latin typeface="+mn-lt"/>
                  </a:rPr>
                  <a:t> </a:t>
                </a:r>
                <a14:m>
                  <m:oMath xmlns:m="http://schemas.openxmlformats.org/officeDocument/2006/math">
                    <m:r>
                      <a:rPr lang="en-US" sz="2000" i="1" smtClean="0">
                        <a:solidFill>
                          <a:schemeClr val="bg1"/>
                        </a:solidFill>
                        <a:latin typeface="Cambria Math" panose="02040503050406030204" pitchFamily="18" charset="0"/>
                      </a:rPr>
                      <m:t>(</m:t>
                    </m:r>
                    <m:r>
                      <a:rPr lang="en-US" sz="2000" i="1" smtClean="0">
                        <a:solidFill>
                          <a:schemeClr val="bg1"/>
                        </a:solidFill>
                        <a:latin typeface="Cambria Math" panose="02040503050406030204" pitchFamily="18" charset="0"/>
                      </a:rPr>
                      <m:t>𝐴𝐵</m:t>
                    </m:r>
                    <m:r>
                      <a:rPr lang="en-US" sz="2000" i="1" smtClean="0">
                        <a:solidFill>
                          <a:schemeClr val="bg1"/>
                        </a:solidFill>
                        <a:latin typeface="Cambria Math" panose="02040503050406030204" pitchFamily="18" charset="0"/>
                      </a:rPr>
                      <m:t>, </m:t>
                    </m:r>
                    <m:r>
                      <a:rPr lang="en-US" sz="2000" i="1" smtClean="0">
                        <a:solidFill>
                          <a:schemeClr val="bg1"/>
                        </a:solidFill>
                        <a:latin typeface="Cambria Math" panose="02040503050406030204" pitchFamily="18" charset="0"/>
                      </a:rPr>
                      <m:t>𝐵</m:t>
                    </m:r>
                    <m:r>
                      <a:rPr lang="en-US" sz="2000" i="1" smtClean="0">
                        <a:solidFill>
                          <a:schemeClr val="bg1"/>
                        </a:solidFill>
                        <a:latin typeface="Cambria Math" panose="02040503050406030204" pitchFamily="18" charset="0"/>
                      </a:rPr>
                      <m:t>′</m:t>
                    </m:r>
                    <m:r>
                      <a:rPr lang="en-US" sz="2000" i="1" smtClean="0">
                        <a:solidFill>
                          <a:schemeClr val="bg1"/>
                        </a:solidFill>
                        <a:latin typeface="Cambria Math" panose="02040503050406030204" pitchFamily="18" charset="0"/>
                      </a:rPr>
                      <m:t>𝐶</m:t>
                    </m:r>
                    <m:r>
                      <a:rPr lang="en-US" sz="2000" i="1" smtClean="0">
                        <a:solidFill>
                          <a:schemeClr val="bg1"/>
                        </a:solidFill>
                        <a:latin typeface="Cambria Math" panose="02040503050406030204" pitchFamily="18" charset="0"/>
                      </a:rPr>
                      <m:t>′).</m:t>
                    </m:r>
                  </m:oMath>
                </a14:m>
                <a:r>
                  <a:rPr lang="en-US" sz="2000" dirty="0">
                    <a:solidFill>
                      <a:schemeClr val="bg1"/>
                    </a:solidFill>
                    <a:latin typeface="+mn-lt"/>
                  </a:rPr>
                  <a:t> </a:t>
                </a:r>
              </a:p>
            </p:txBody>
          </p:sp>
        </mc:Choice>
        <mc:Fallback xmlns="">
          <p:sp>
            <p:nvSpPr>
              <p:cNvPr id="27" name="Rectangle 26"/>
              <p:cNvSpPr>
                <a:spLocks noRot="1" noChangeAspect="1" noMove="1" noResize="1" noEditPoints="1" noAdjustHandles="1" noChangeArrowheads="1" noChangeShapeType="1" noTextEdit="1"/>
              </p:cNvSpPr>
              <p:nvPr/>
            </p:nvSpPr>
            <p:spPr>
              <a:xfrm>
                <a:off x="1850905" y="438202"/>
                <a:ext cx="5068510" cy="1015663"/>
              </a:xfrm>
              <a:prstGeom prst="rect">
                <a:avLst/>
              </a:prstGeom>
              <a:blipFill rotWithShape="1">
                <a:blip r:embed="rId13"/>
                <a:stretch>
                  <a:fillRect l="-1324" r="-602" b="-5422"/>
                </a:stretch>
              </a:blipFill>
            </p:spPr>
            <p:txBody>
              <a:bodyPr/>
              <a:lstStyle/>
              <a:p>
                <a:r>
                  <a:rPr lang="vi-VN">
                    <a:noFill/>
                  </a:rPr>
                  <a:t> </a:t>
                </a:r>
              </a:p>
            </p:txBody>
          </p:sp>
        </mc:Fallback>
      </mc:AlternateContent>
      <p:pic>
        <p:nvPicPr>
          <p:cNvPr id="28" name="Picture 27"/>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saturation sat="200000"/>
                    </a14:imgEffect>
                    <a14:imgEffect>
                      <a14:brightnessContrast contrast="-20000"/>
                    </a14:imgEffect>
                  </a14:imgLayer>
                </a14:imgProps>
              </a:ext>
            </a:extLst>
          </a:blip>
          <a:stretch>
            <a:fillRect/>
          </a:stretch>
        </p:blipFill>
        <p:spPr>
          <a:xfrm>
            <a:off x="7092155" y="438202"/>
            <a:ext cx="1799686" cy="2136148"/>
          </a:xfrm>
          <a:prstGeom prst="rect">
            <a:avLst/>
          </a:prstGeom>
        </p:spPr>
      </p:pic>
    </p:spTree>
    <p:extLst>
      <p:ext uri="{BB962C8B-B14F-4D97-AF65-F5344CB8AC3E}">
        <p14:creationId xmlns:p14="http://schemas.microsoft.com/office/powerpoint/2010/main" val="275210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0.05347 0.00556 C 0.05347 0.00648 0.14149 -0.02685 0.23004 -0.05833 " pathEditMode="relative" rAng="0" ptsTypes="AA">
                                      <p:cBhvr>
                                        <p:cTn id="19" dur="2000" fill="hold"/>
                                        <p:tgtEl>
                                          <p:spTgt spid="16"/>
                                        </p:tgtEl>
                                        <p:attrNameLst>
                                          <p:attrName>ppt_x</p:attrName>
                                          <p:attrName>ppt_y</p:attrName>
                                        </p:attrNameLst>
                                      </p:cBhvr>
                                      <p:rCtr x="8828" y="-3194"/>
                                    </p:animMotion>
                                  </p:childTnLst>
                                </p:cTn>
                              </p:par>
                            </p:childTnLst>
                          </p:cTn>
                        </p:par>
                        <p:par>
                          <p:cTn id="20" fill="hold">
                            <p:stCondLst>
                              <p:cond delay="2000"/>
                            </p:stCondLst>
                            <p:childTnLst>
                              <p:par>
                                <p:cTn id="21" presetID="47" presetClass="exit" presetSubtype="0" fill="hold" nodeType="afterEffect">
                                  <p:stCondLst>
                                    <p:cond delay="0"/>
                                  </p:stCondLst>
                                  <p:childTnLst>
                                    <p:animEffect transition="out" filter="fade">
                                      <p:cBhvr>
                                        <p:cTn id="22" dur="1000"/>
                                        <p:tgtEl>
                                          <p:spTgt spid="6"/>
                                        </p:tgtEl>
                                      </p:cBhvr>
                                    </p:animEffect>
                                    <p:anim calcmode="lin" valueType="num">
                                      <p:cBhvr>
                                        <p:cTn id="23" dur="1000"/>
                                        <p:tgtEl>
                                          <p:spTgt spid="6"/>
                                        </p:tgtEl>
                                        <p:attrNameLst>
                                          <p:attrName>ppt_x</p:attrName>
                                        </p:attrNameLst>
                                      </p:cBhvr>
                                      <p:tavLst>
                                        <p:tav tm="0">
                                          <p:val>
                                            <p:strVal val="ppt_x"/>
                                          </p:val>
                                        </p:tav>
                                        <p:tav tm="100000">
                                          <p:val>
                                            <p:strVal val="ppt_x"/>
                                          </p:val>
                                        </p:tav>
                                      </p:tavLst>
                                    </p:anim>
                                    <p:anim calcmode="lin" valueType="num">
                                      <p:cBhvr>
                                        <p:cTn id="24" dur="1000"/>
                                        <p:tgtEl>
                                          <p:spTgt spid="6"/>
                                        </p:tgtEl>
                                        <p:attrNameLst>
                                          <p:attrName>ppt_y</p:attrName>
                                        </p:attrNameLst>
                                      </p:cBhvr>
                                      <p:tavLst>
                                        <p:tav tm="0">
                                          <p:val>
                                            <p:strVal val="ppt_y"/>
                                          </p:val>
                                        </p:tav>
                                        <p:tav tm="100000">
                                          <p:val>
                                            <p:strVal val="ppt_y-.1"/>
                                          </p:val>
                                        </p:tav>
                                      </p:tavLst>
                                    </p:anim>
                                    <p:set>
                                      <p:cBhvr>
                                        <p:cTn id="25" dur="1" fill="hold">
                                          <p:stCondLst>
                                            <p:cond delay="999"/>
                                          </p:stCondLst>
                                        </p:cTn>
                                        <p:tgtEl>
                                          <p:spTgt spid="6"/>
                                        </p:tgtEl>
                                        <p:attrNameLst>
                                          <p:attrName>style.visibility</p:attrName>
                                        </p:attrNameLst>
                                      </p:cBhvr>
                                      <p:to>
                                        <p:strVal val="hidden"/>
                                      </p:to>
                                    </p:set>
                                  </p:childTnLst>
                                </p:cTn>
                              </p:par>
                              <p:par>
                                <p:cTn id="26" presetID="47" presetClass="exit" presetSubtype="0" fill="hold" grpId="0" nodeType="withEffect">
                                  <p:stCondLst>
                                    <p:cond delay="0"/>
                                  </p:stCondLst>
                                  <p:childTnLst>
                                    <p:animEffect transition="out" filter="fade">
                                      <p:cBhvr>
                                        <p:cTn id="27" dur="1000"/>
                                        <p:tgtEl>
                                          <p:spTgt spid="7"/>
                                        </p:tgtEl>
                                      </p:cBhvr>
                                    </p:animEffect>
                                    <p:anim calcmode="lin" valueType="num">
                                      <p:cBhvr>
                                        <p:cTn id="28" dur="1000"/>
                                        <p:tgtEl>
                                          <p:spTgt spid="7"/>
                                        </p:tgtEl>
                                        <p:attrNameLst>
                                          <p:attrName>ppt_x</p:attrName>
                                        </p:attrNameLst>
                                      </p:cBhvr>
                                      <p:tavLst>
                                        <p:tav tm="0">
                                          <p:val>
                                            <p:strVal val="ppt_x"/>
                                          </p:val>
                                        </p:tav>
                                        <p:tav tm="100000">
                                          <p:val>
                                            <p:strVal val="ppt_x"/>
                                          </p:val>
                                        </p:tav>
                                      </p:tavLst>
                                    </p:anim>
                                    <p:anim calcmode="lin" valueType="num">
                                      <p:cBhvr>
                                        <p:cTn id="29" dur="1000"/>
                                        <p:tgtEl>
                                          <p:spTgt spid="7"/>
                                        </p:tgtEl>
                                        <p:attrNameLst>
                                          <p:attrName>ppt_y</p:attrName>
                                        </p:attrNameLst>
                                      </p:cBhvr>
                                      <p:tavLst>
                                        <p:tav tm="0">
                                          <p:val>
                                            <p:strVal val="ppt_y"/>
                                          </p:val>
                                        </p:tav>
                                        <p:tav tm="100000">
                                          <p:val>
                                            <p:strVal val="ppt_y-.1"/>
                                          </p:val>
                                        </p:tav>
                                      </p:tavLst>
                                    </p:anim>
                                    <p:set>
                                      <p:cBhvr>
                                        <p:cTn id="30" dur="1" fill="hold">
                                          <p:stCondLst>
                                            <p:cond delay="999"/>
                                          </p:stCondLst>
                                        </p:cTn>
                                        <p:tgtEl>
                                          <p:spTgt spid="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47" presetClass="exit" presetSubtype="0" fill="hold" nodeType="withEffect">
                                  <p:stCondLst>
                                    <p:cond delay="0"/>
                                  </p:stCondLst>
                                  <p:childTnLst>
                                    <p:animEffect transition="out" filter="fade">
                                      <p:cBhvr>
                                        <p:cTn id="34" dur="1000"/>
                                        <p:tgtEl>
                                          <p:spTgt spid="16"/>
                                        </p:tgtEl>
                                      </p:cBhvr>
                                    </p:animEffect>
                                    <p:anim calcmode="lin" valueType="num">
                                      <p:cBhvr>
                                        <p:cTn id="35" dur="1000"/>
                                        <p:tgtEl>
                                          <p:spTgt spid="16"/>
                                        </p:tgtEl>
                                        <p:attrNameLst>
                                          <p:attrName>ppt_x</p:attrName>
                                        </p:attrNameLst>
                                      </p:cBhvr>
                                      <p:tavLst>
                                        <p:tav tm="0">
                                          <p:val>
                                            <p:strVal val="ppt_x"/>
                                          </p:val>
                                        </p:tav>
                                        <p:tav tm="100000">
                                          <p:val>
                                            <p:strVal val="ppt_x"/>
                                          </p:val>
                                        </p:tav>
                                      </p:tavLst>
                                    </p:anim>
                                    <p:anim calcmode="lin" valueType="num">
                                      <p:cBhvr>
                                        <p:cTn id="36" dur="1000"/>
                                        <p:tgtEl>
                                          <p:spTgt spid="16"/>
                                        </p:tgtEl>
                                        <p:attrNameLst>
                                          <p:attrName>ppt_y</p:attrName>
                                        </p:attrNameLst>
                                      </p:cBhvr>
                                      <p:tavLst>
                                        <p:tav tm="0">
                                          <p:val>
                                            <p:strVal val="ppt_y"/>
                                          </p:val>
                                        </p:tav>
                                        <p:tav tm="100000">
                                          <p:val>
                                            <p:strVal val="ppt_y-.1"/>
                                          </p:val>
                                        </p:tav>
                                      </p:tavLst>
                                    </p:anim>
                                    <p:set>
                                      <p:cBhvr>
                                        <p:cTn id="3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3" presetClass="entr" presetSubtype="1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linds(horizontal)">
                                      <p:cBhvr>
                                        <p:cTn id="43" dur="500"/>
                                        <p:tgtEl>
                                          <p:spTgt spid="21"/>
                                        </p:tgtEl>
                                      </p:cBhvr>
                                    </p:animEffec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2"/>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657"/>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078813" y="0"/>
            <a:ext cx="1065187" cy="1149752"/>
          </a:xfrm>
          <a:prstGeom prst="rect">
            <a:avLst/>
          </a:prstGeom>
        </p:spPr>
      </p:pic>
      <p:sp>
        <p:nvSpPr>
          <p:cNvPr id="42" name="Down Arrow 41"/>
          <p:cNvSpPr/>
          <p:nvPr/>
        </p:nvSpPr>
        <p:spPr>
          <a:xfrm rot="16200000">
            <a:off x="1062312" y="2593449"/>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8F8F8"/>
              </a:solidFill>
            </a:endParaRPr>
          </a:p>
        </p:txBody>
      </p:sp>
      <p:sp>
        <p:nvSpPr>
          <p:cNvPr id="10" name="Rectangle 9"/>
          <p:cNvSpPr/>
          <p:nvPr/>
        </p:nvSpPr>
        <p:spPr>
          <a:xfrm>
            <a:off x="1514274" y="2487555"/>
            <a:ext cx="3627325" cy="1015663"/>
          </a:xfrm>
          <a:prstGeom prst="rect">
            <a:avLst/>
          </a:prstGeom>
        </p:spPr>
        <p:txBody>
          <a:bodyPr wrap="square">
            <a:spAutoFit/>
          </a:bodyPr>
          <a:lstStyle/>
          <a:p>
            <a:pPr algn="just">
              <a:lnSpc>
                <a:spcPct val="150000"/>
              </a:lnSpc>
              <a:spcAft>
                <a:spcPts val="1200"/>
              </a:spcAft>
            </a:pPr>
            <a:r>
              <a:rPr lang="en-US" sz="2000" kern="100" dirty="0" err="1" smtClean="0">
                <a:ea typeface="Calibri" panose="020F0502020204030204" pitchFamily="34" charset="0"/>
                <a:cs typeface="Times New Roman" panose="02020603050405020304" pitchFamily="18" charset="0"/>
              </a:rPr>
              <a:t>Trong</a:t>
            </a:r>
            <a:r>
              <a:rPr lang="en-US" sz="2000" kern="100" dirty="0" smtClean="0">
                <a:ea typeface="Calibri" panose="020F0502020204030204" pitchFamily="34" charset="0"/>
                <a:cs typeface="Times New Roman" panose="02020603050405020304" pitchFamily="18" charset="0"/>
              </a:rPr>
              <a:t> </a:t>
            </a:r>
            <a:r>
              <a:rPr lang="en-US" sz="2000" kern="100" dirty="0" err="1" smtClean="0">
                <a:ea typeface="Calibri" panose="020F0502020204030204" pitchFamily="34" charset="0"/>
                <a:cs typeface="Times New Roman" panose="02020603050405020304" pitchFamily="18" charset="0"/>
              </a:rPr>
              <a:t>không</a:t>
            </a:r>
            <a:r>
              <a:rPr lang="en-US" sz="2000" kern="100" dirty="0" smtClean="0">
                <a:ea typeface="Calibri" panose="020F0502020204030204" pitchFamily="34" charset="0"/>
                <a:cs typeface="Times New Roman" panose="02020603050405020304" pitchFamily="18" charset="0"/>
              </a:rPr>
              <a:t> </a:t>
            </a:r>
            <a:r>
              <a:rPr lang="en-US" sz="2000" kern="100" dirty="0" err="1" smtClean="0">
                <a:ea typeface="Calibri" panose="020F0502020204030204" pitchFamily="34" charset="0"/>
                <a:cs typeface="Times New Roman" panose="02020603050405020304" pitchFamily="18" charset="0"/>
              </a:rPr>
              <a:t>gian,thế</a:t>
            </a:r>
            <a:r>
              <a:rPr lang="en-US" sz="2000" kern="100" dirty="0" smtClean="0">
                <a:ea typeface="Calibri" panose="020F0502020204030204" pitchFamily="34" charset="0"/>
                <a:cs typeface="Times New Roman" panose="02020603050405020304" pitchFamily="18" charset="0"/>
              </a:rPr>
              <a:t> </a:t>
            </a:r>
            <a:r>
              <a:rPr lang="en-US" sz="2000" kern="100" dirty="0" err="1" smtClean="0">
                <a:ea typeface="Calibri" panose="020F0502020204030204" pitchFamily="34" charset="0"/>
                <a:cs typeface="Times New Roman" panose="02020603050405020304" pitchFamily="18" charset="0"/>
              </a:rPr>
              <a:t>nào</a:t>
            </a:r>
            <a:r>
              <a:rPr lang="en-US" sz="2000" kern="100" dirty="0" smtClean="0">
                <a:ea typeface="Calibri" panose="020F0502020204030204" pitchFamily="34" charset="0"/>
                <a:cs typeface="Times New Roman" panose="02020603050405020304" pitchFamily="18" charset="0"/>
              </a:rPr>
              <a:t> </a:t>
            </a:r>
            <a:r>
              <a:rPr lang="en-US" sz="2000" kern="100" dirty="0" err="1" smtClean="0">
                <a:ea typeface="Calibri" panose="020F0502020204030204" pitchFamily="34" charset="0"/>
                <a:cs typeface="Times New Roman" panose="02020603050405020304" pitchFamily="18" charset="0"/>
              </a:rPr>
              <a:t>là</a:t>
            </a:r>
            <a:r>
              <a:rPr lang="en-US" sz="2000" kern="100" dirty="0" smtClean="0">
                <a:ea typeface="Calibri" panose="020F0502020204030204" pitchFamily="34" charset="0"/>
                <a:cs typeface="Times New Roman" panose="02020603050405020304" pitchFamily="18" charset="0"/>
              </a:rPr>
              <a:t> </a:t>
            </a:r>
            <a:r>
              <a:rPr lang="en-US" sz="2000" kern="100" dirty="0" err="1" smtClean="0">
                <a:ea typeface="Calibri" panose="020F0502020204030204" pitchFamily="34" charset="0"/>
                <a:cs typeface="Times New Roman" panose="02020603050405020304" pitchFamily="18" charset="0"/>
              </a:rPr>
              <a:t>hai</a:t>
            </a:r>
            <a:r>
              <a:rPr lang="en-US" sz="2000" kern="100" dirty="0" smtClean="0">
                <a:ea typeface="Calibri" panose="020F0502020204030204" pitchFamily="34" charset="0"/>
                <a:cs typeface="Times New Roman" panose="02020603050405020304" pitchFamily="18" charset="0"/>
              </a:rPr>
              <a:t> </a:t>
            </a:r>
            <a:r>
              <a:rPr lang="en-US" sz="2000" kern="100" dirty="0" err="1" smtClean="0">
                <a:ea typeface="Calibri" panose="020F0502020204030204" pitchFamily="34" charset="0"/>
                <a:cs typeface="Times New Roman" panose="02020603050405020304" pitchFamily="18" charset="0"/>
              </a:rPr>
              <a:t>đường</a:t>
            </a:r>
            <a:r>
              <a:rPr lang="en-US" sz="2000" kern="100" dirty="0" smtClean="0">
                <a:ea typeface="Calibri" panose="020F0502020204030204" pitchFamily="34" charset="0"/>
                <a:cs typeface="Times New Roman" panose="02020603050405020304" pitchFamily="18" charset="0"/>
              </a:rPr>
              <a:t> </a:t>
            </a:r>
            <a:r>
              <a:rPr lang="en-US" sz="2000" kern="100" dirty="0" err="1" smtClean="0">
                <a:ea typeface="Calibri" panose="020F0502020204030204" pitchFamily="34" charset="0"/>
                <a:cs typeface="Times New Roman" panose="02020603050405020304" pitchFamily="18" charset="0"/>
              </a:rPr>
              <a:t>thẳng</a:t>
            </a:r>
            <a:r>
              <a:rPr lang="en-US" sz="2000" kern="100" dirty="0" smtClean="0">
                <a:ea typeface="Calibri" panose="020F0502020204030204" pitchFamily="34" charset="0"/>
                <a:cs typeface="Times New Roman" panose="02020603050405020304" pitchFamily="18" charset="0"/>
              </a:rPr>
              <a:t> </a:t>
            </a:r>
            <a:r>
              <a:rPr lang="en-US" sz="2000" kern="100" dirty="0" err="1" smtClean="0">
                <a:ea typeface="Calibri" panose="020F0502020204030204" pitchFamily="34" charset="0"/>
                <a:cs typeface="Times New Roman" panose="02020603050405020304" pitchFamily="18" charset="0"/>
              </a:rPr>
              <a:t>vuông</a:t>
            </a:r>
            <a:r>
              <a:rPr lang="en-US" sz="2000" kern="100" dirty="0" smtClean="0">
                <a:ea typeface="Calibri" panose="020F0502020204030204" pitchFamily="34" charset="0"/>
                <a:cs typeface="Times New Roman" panose="02020603050405020304" pitchFamily="18" charset="0"/>
              </a:rPr>
              <a:t> </a:t>
            </a:r>
            <a:r>
              <a:rPr lang="en-US" sz="2000" kern="100" dirty="0" err="1" smtClean="0">
                <a:ea typeface="Calibri" panose="020F0502020204030204" pitchFamily="34" charset="0"/>
                <a:cs typeface="Times New Roman" panose="02020603050405020304" pitchFamily="18" charset="0"/>
              </a:rPr>
              <a:t>góc</a:t>
            </a:r>
            <a:r>
              <a:rPr lang="en-US" sz="2000" kern="100" dirty="0" smtClean="0">
                <a:ea typeface="Calibri" panose="020F0502020204030204" pitchFamily="34" charset="0"/>
                <a:cs typeface="Times New Roman" panose="02020603050405020304" pitchFamily="18" charset="0"/>
              </a:rPr>
              <a:t>?</a:t>
            </a:r>
            <a:endParaRPr lang="en-US" sz="2000" kern="100" dirty="0">
              <a:ea typeface="Calibri" panose="020F0502020204030204" pitchFamily="34" charset="0"/>
              <a:cs typeface="Times New Roman" panose="02020603050405020304" pitchFamily="18" charset="0"/>
            </a:endParaRPr>
          </a:p>
        </p:txBody>
      </p:sp>
      <p:sp>
        <p:nvSpPr>
          <p:cNvPr id="40" name="Rectangle 39"/>
          <p:cNvSpPr/>
          <p:nvPr/>
        </p:nvSpPr>
        <p:spPr>
          <a:xfrm>
            <a:off x="1514274" y="347593"/>
            <a:ext cx="3725238" cy="2185214"/>
          </a:xfrm>
          <a:prstGeom prst="rect">
            <a:avLst/>
          </a:prstGeom>
        </p:spPr>
        <p:txBody>
          <a:bodyPr wrap="square">
            <a:spAutoFit/>
          </a:bodyPr>
          <a:lstStyle/>
          <a:p>
            <a:pPr algn="just">
              <a:lnSpc>
                <a:spcPct val="170000"/>
              </a:lnSpc>
            </a:pPr>
            <a:r>
              <a:rPr lang="en-US" sz="2000" dirty="0" err="1" smtClean="0"/>
              <a:t>Trong</a:t>
            </a:r>
            <a:r>
              <a:rPr lang="en-US" sz="2000" dirty="0" smtClean="0"/>
              <a:t> </a:t>
            </a:r>
            <a:r>
              <a:rPr lang="en-US" sz="2000" dirty="0" err="1" smtClean="0"/>
              <a:t>hình</a:t>
            </a:r>
            <a:r>
              <a:rPr lang="en-US" sz="2000" dirty="0" smtClean="0"/>
              <a:t> </a:t>
            </a:r>
            <a:r>
              <a:rPr lang="en-US" sz="2000" dirty="0" err="1" smtClean="0"/>
              <a:t>vẽ</a:t>
            </a:r>
            <a:r>
              <a:rPr lang="en-US" sz="2000" dirty="0" smtClean="0"/>
              <a:t> </a:t>
            </a:r>
            <a:r>
              <a:rPr lang="en-US" sz="2000" dirty="0" err="1" smtClean="0"/>
              <a:t>bên</a:t>
            </a:r>
            <a:r>
              <a:rPr lang="en-US" sz="2000" dirty="0" smtClean="0"/>
              <a:t>, </a:t>
            </a:r>
            <a:r>
              <a:rPr lang="en-US" sz="2000" dirty="0" err="1" smtClean="0"/>
              <a:t>hai</a:t>
            </a:r>
            <a:r>
              <a:rPr lang="en-US" sz="2000" dirty="0" smtClean="0"/>
              <a:t> </a:t>
            </a:r>
            <a:r>
              <a:rPr lang="en-US" sz="2000" dirty="0" err="1" smtClean="0"/>
              <a:t>đường</a:t>
            </a:r>
            <a:r>
              <a:rPr lang="en-US" sz="2000" dirty="0" smtClean="0"/>
              <a:t> </a:t>
            </a:r>
            <a:r>
              <a:rPr lang="en-US" sz="2000" dirty="0" err="1" smtClean="0"/>
              <a:t>thẳng</a:t>
            </a:r>
            <a:r>
              <a:rPr lang="en-US" sz="2000" dirty="0" smtClean="0"/>
              <a:t> BC </a:t>
            </a:r>
            <a:r>
              <a:rPr lang="en-US" sz="2000" dirty="0" err="1" smtClean="0"/>
              <a:t>và</a:t>
            </a:r>
            <a:r>
              <a:rPr lang="en-US" sz="2000" dirty="0" smtClean="0"/>
              <a:t> MN </a:t>
            </a:r>
            <a:r>
              <a:rPr lang="en-US" sz="2000" dirty="0" err="1" smtClean="0"/>
              <a:t>gợi</a:t>
            </a:r>
            <a:r>
              <a:rPr lang="en-US" sz="2000" dirty="0" smtClean="0"/>
              <a:t> </a:t>
            </a:r>
            <a:r>
              <a:rPr lang="en-US" sz="2000" dirty="0" err="1" smtClean="0"/>
              <a:t>nên</a:t>
            </a:r>
            <a:r>
              <a:rPr lang="en-US" sz="2000" dirty="0" smtClean="0"/>
              <a:t> </a:t>
            </a:r>
            <a:r>
              <a:rPr lang="en-US" sz="2000" dirty="0" err="1" smtClean="0"/>
              <a:t>hình</a:t>
            </a:r>
            <a:r>
              <a:rPr lang="en-US" sz="2000" dirty="0" smtClean="0"/>
              <a:t> </a:t>
            </a:r>
            <a:r>
              <a:rPr lang="en-US" sz="2000" dirty="0" err="1" smtClean="0"/>
              <a:t>ảnh</a:t>
            </a:r>
            <a:r>
              <a:rPr lang="en-US" sz="2000" dirty="0" smtClean="0"/>
              <a:t> </a:t>
            </a:r>
            <a:r>
              <a:rPr lang="en-US" sz="2000" dirty="0" err="1" smtClean="0"/>
              <a:t>có</a:t>
            </a:r>
            <a:r>
              <a:rPr lang="en-US" sz="2000" dirty="0" smtClean="0"/>
              <a:t> </a:t>
            </a:r>
            <a:r>
              <a:rPr lang="en-US" sz="2000" dirty="0" err="1" smtClean="0"/>
              <a:t>quan</a:t>
            </a:r>
            <a:r>
              <a:rPr lang="en-US" sz="2000" dirty="0" smtClean="0"/>
              <a:t> </a:t>
            </a:r>
            <a:r>
              <a:rPr lang="en-US" sz="2000" dirty="0" err="1" smtClean="0"/>
              <a:t>hệ</a:t>
            </a:r>
            <a:r>
              <a:rPr lang="en-US" sz="2000" dirty="0" smtClean="0"/>
              <a:t> </a:t>
            </a:r>
            <a:r>
              <a:rPr lang="en-US" sz="2000" dirty="0" err="1" smtClean="0"/>
              <a:t>gì</a:t>
            </a:r>
            <a:r>
              <a:rPr lang="en-US" sz="2000" dirty="0" smtClean="0"/>
              <a:t> </a:t>
            </a:r>
            <a:r>
              <a:rPr lang="en-US" sz="2000" dirty="0" err="1" smtClean="0"/>
              <a:t>trong</a:t>
            </a:r>
            <a:r>
              <a:rPr lang="en-US" sz="2000" dirty="0" smtClean="0"/>
              <a:t> </a:t>
            </a:r>
            <a:r>
              <a:rPr lang="en-US" sz="2000" dirty="0" err="1" smtClean="0"/>
              <a:t>không</a:t>
            </a:r>
            <a:r>
              <a:rPr lang="en-US" sz="2000" dirty="0" smtClean="0"/>
              <a:t> </a:t>
            </a:r>
            <a:r>
              <a:rPr lang="en-US" sz="2000" dirty="0" err="1" smtClean="0"/>
              <a:t>gian</a:t>
            </a:r>
            <a:r>
              <a:rPr lang="en-US" sz="2000" dirty="0" smtClean="0"/>
              <a:t>?</a:t>
            </a:r>
            <a:endParaRPr lang="vi-VN" sz="2000" dirty="0"/>
          </a:p>
        </p:txBody>
      </p:sp>
      <p:grpSp>
        <p:nvGrpSpPr>
          <p:cNvPr id="54" name="Google Shape;2327;p41"/>
          <p:cNvGrpSpPr/>
          <p:nvPr/>
        </p:nvGrpSpPr>
        <p:grpSpPr>
          <a:xfrm rot="10240146" flipH="1">
            <a:off x="261130" y="4017182"/>
            <a:ext cx="704509" cy="894075"/>
            <a:chOff x="2733850" y="1716850"/>
            <a:chExt cx="766325" cy="1022025"/>
          </a:xfrm>
        </p:grpSpPr>
        <p:sp>
          <p:nvSpPr>
            <p:cNvPr id="55" name="Google Shape;2328;p4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6" name="Google Shape;2329;p4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333333">
                <a:alpha val="22150"/>
              </a:srgbClr>
            </a:solidFill>
            <a:ln>
              <a:noFill/>
            </a:ln>
          </p:spPr>
          <p:txBody>
            <a:bodyPr spcFirstLastPara="1" wrap="square" lIns="91425" tIns="91425" rIns="91425" bIns="91425" anchor="ctr" anchorCtr="0">
              <a:noAutofit/>
            </a:bodyPr>
            <a:lstStyle/>
            <a:p>
              <a:endParaRPr/>
            </a:p>
          </p:txBody>
        </p:sp>
        <p:sp>
          <p:nvSpPr>
            <p:cNvPr id="57" name="Google Shape;2330;p4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 name="Google Shape;2331;p4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 name="Google Shape;2332;p4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 name="Google Shape;2333;p4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2334;p4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 name="Google Shape;2335;p4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 name="Google Shape;2336;p4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2337;p4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2338;p4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2339;p4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2340;p4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2341;p4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2342;p4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2343;p4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2344;p4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2345;p4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2346;p4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2347;p4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5" name="Google Shape;2348;p4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2349;p4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2350;p4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2351;p4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2352;p4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2353;p4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2354;p4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647214" y="580930"/>
            <a:ext cx="2865532" cy="4086591"/>
          </a:xfrm>
          <a:prstGeom prst="rect">
            <a:avLst/>
          </a:prstGeom>
        </p:spPr>
      </p:pic>
    </p:spTree>
    <p:extLst>
      <p:ext uri="{BB962C8B-B14F-4D97-AF65-F5344CB8AC3E}">
        <p14:creationId xmlns:p14="http://schemas.microsoft.com/office/powerpoint/2010/main" val="45233771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0"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6515100" y="1735955"/>
            <a:ext cx="628650" cy="921419"/>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6201966" y="2638324"/>
                <a:ext cx="1083469"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14:m>
                  <m:oMathPara xmlns:m="http://schemas.openxmlformats.org/officeDocument/2006/math">
                    <m:oMathParaPr>
                      <m:jc m:val="centerGroup"/>
                    </m:oMathParaPr>
                    <m:oMath xmlns:m="http://schemas.openxmlformats.org/officeDocument/2006/math">
                      <m:r>
                        <a:rPr lang="en-US" sz="2000" b="0" i="1" smtClean="0">
                          <a:effectLst/>
                          <a:latin typeface="Cambria Math"/>
                          <a:cs typeface="Times New Roman" panose="02020603050405020304" pitchFamily="18" charset="0"/>
                        </a:rPr>
                        <m:t>9</m:t>
                      </m:r>
                      <m:sSup>
                        <m:sSupPr>
                          <m:ctrlPr>
                            <a:rPr lang="en-US" sz="2000" i="1" smtClean="0">
                              <a:effectLst/>
                              <a:latin typeface="Cambria Math"/>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800" dirty="0">
                  <a:effectLst/>
                  <a:latin typeface="Times New Roman" panose="02020603050405020304" pitchFamily="18" charset="0"/>
                  <a:ea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6201966" y="2638324"/>
                <a:ext cx="1083469" cy="457200"/>
              </a:xfrm>
              <a:prstGeom prst="rect">
                <a:avLst/>
              </a:prstGeom>
              <a:blipFill rotWithShape="1">
                <a:blip r:embed="rId5"/>
                <a:stretch>
                  <a:fillRect/>
                </a:stretch>
              </a:blipFill>
            </p:spPr>
            <p:txBody>
              <a:bodyPr/>
              <a:lstStyle/>
              <a:p>
                <a:r>
                  <a:rPr lang="vi-VN">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362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544929"/>
                <a:ext cx="1083469"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000" i="1">
                              <a:effectLst/>
                              <a:latin typeface="Cambria Math"/>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000" i="1">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02906" y="4544929"/>
                <a:ext cx="1083469" cy="457200"/>
              </a:xfrm>
              <a:prstGeom prst="rect">
                <a:avLst/>
              </a:prstGeom>
              <a:blipFill>
                <a:blip r:embed="rId6"/>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474661" y="3642561"/>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403432" y="4454316"/>
                <a:ext cx="1151967" cy="4834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5</m:t>
                          </m:r>
                        </m:e>
                        <m:sup>
                          <m:r>
                            <a:rPr lang="en-US" sz="2000" i="1">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900"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403432" y="4454316"/>
                <a:ext cx="1151967" cy="483443"/>
              </a:xfrm>
              <a:prstGeom prst="rect">
                <a:avLst/>
              </a:prstGeom>
              <a:blipFill>
                <a:blip r:embed="rId7"/>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3924300" y="1826278"/>
            <a:ext cx="628650" cy="859772"/>
          </a:xfrm>
          <a:prstGeom prst="rect">
            <a:avLst/>
          </a:prstGeom>
        </p:spPr>
      </p:pic>
      <mc:AlternateContent xmlns:mc="http://schemas.openxmlformats.org/markup-compatibility/2006">
        <mc:Choice xmlns:a14="http://schemas.microsoft.com/office/drawing/2010/main" Requires="a14">
          <p:sp>
            <p:nvSpPr>
              <p:cNvPr id="13" name="Rectangle 12"/>
              <p:cNvSpPr/>
              <p:nvPr/>
            </p:nvSpPr>
            <p:spPr>
              <a:xfrm>
                <a:off x="3598483" y="2705527"/>
                <a:ext cx="1083469"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a:rPr lang="en-US" sz="2000" i="1">
                          <a:latin typeface="Cambria Math"/>
                          <a:cs typeface="Times New Roman" panose="02020603050405020304" pitchFamily="18" charset="0"/>
                        </a:rPr>
                        <m:t>6</m:t>
                      </m:r>
                      <m:sSup>
                        <m:sSupPr>
                          <m:ctrlPr>
                            <a:rPr lang="en-US" sz="2000" i="1">
                              <a:effectLst/>
                              <a:latin typeface="Cambria Math"/>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3598483" y="2705527"/>
                <a:ext cx="1083469" cy="457200"/>
              </a:xfrm>
              <a:prstGeom prst="rect">
                <a:avLst/>
              </a:prstGeom>
              <a:blipFill rotWithShape="1">
                <a:blip r:embed="rId8"/>
                <a:stretch>
                  <a:fillRect/>
                </a:stretch>
              </a:blipFill>
            </p:spPr>
            <p:txBody>
              <a:bodyPr/>
              <a:lstStyle/>
              <a:p>
                <a:r>
                  <a:rPr lang="vi-VN">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37160" y="-46190"/>
            <a:ext cx="9390888" cy="178214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61641" y="226429"/>
            <a:ext cx="6300559" cy="1200329"/>
          </a:xfrm>
          <a:prstGeom prst="rect">
            <a:avLst/>
          </a:prstGeom>
          <a:noFill/>
        </p:spPr>
        <p:txBody>
          <a:bodyPr wrap="square" rtlCol="0">
            <a:spAutoFit/>
          </a:bodyPr>
          <a:lstStyle/>
          <a:p>
            <a:pPr algn="just">
              <a:lnSpc>
                <a:spcPct val="150000"/>
              </a:lnSpc>
              <a:spcAft>
                <a:spcPts val="1200"/>
              </a:spcAft>
            </a:pPr>
            <a:r>
              <a:rPr lang="nl-NL" sz="1600" b="1" kern="100" dirty="0" smtClean="0">
                <a:solidFill>
                  <a:schemeClr val="bg1"/>
                </a:solidFill>
                <a:latin typeface="Arial" panose="020B0604020202020204" pitchFamily="34" charset="0"/>
                <a:ea typeface="Calibri" panose="020F0502020204030204" pitchFamily="34" charset="0"/>
                <a:cs typeface="Arial" panose="020B0604020202020204" pitchFamily="34" charset="0"/>
              </a:rPr>
              <a:t>Câu 3</a:t>
            </a:r>
            <a:r>
              <a:rPr lang="nl-NL" sz="1600" kern="1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Cho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tứ</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diện</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ABCD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có</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M,N,P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lần</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lượt</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trung</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điểm</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AB,BC, DA.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Biết</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tam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MNP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vuông</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tại</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M.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Tính</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góc</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giữa</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hai</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đường</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thẳng</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AC </a:t>
            </a:r>
            <a:r>
              <a:rPr lang="en-US" sz="1600" kern="1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1600" kern="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BD.</a:t>
            </a:r>
            <a:endParaRPr lang="en-US"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6" name="Picture 15" descr="12.png"/>
          <p:cNvPicPr>
            <a:picLocks noChangeAspect="1"/>
          </p:cNvPicPr>
          <p:nvPr/>
        </p:nvPicPr>
        <p:blipFill>
          <a:blip r:embed="rId11" cstate="print"/>
          <a:stretch>
            <a:fillRect/>
          </a:stretch>
        </p:blipFill>
        <p:spPr>
          <a:xfrm rot="3038657">
            <a:off x="2089720" y="2642170"/>
            <a:ext cx="719859" cy="719859"/>
          </a:xfrm>
          <a:prstGeom prst="rect">
            <a:avLst/>
          </a:prstGeom>
        </p:spPr>
      </p:pic>
      <p:pic>
        <p:nvPicPr>
          <p:cNvPr id="17" name="Picture 16" descr="12.png"/>
          <p:cNvPicPr>
            <a:picLocks noChangeAspect="1"/>
          </p:cNvPicPr>
          <p:nvPr/>
        </p:nvPicPr>
        <p:blipFill>
          <a:blip r:embed="rId12"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2" cstate="print"/>
          <a:stretch>
            <a:fillRect/>
          </a:stretch>
        </p:blipFill>
        <p:spPr>
          <a:xfrm rot="3009738">
            <a:off x="2140317" y="2654667"/>
            <a:ext cx="685800" cy="685800"/>
          </a:xfrm>
          <a:prstGeom prst="rect">
            <a:avLst/>
          </a:prstGeom>
        </p:spPr>
      </p:pic>
      <p:sp>
        <p:nvSpPr>
          <p:cNvPr id="21" name="Rectangle 20"/>
          <p:cNvSpPr/>
          <p:nvPr/>
        </p:nvSpPr>
        <p:spPr>
          <a:xfrm>
            <a:off x="2947134" y="4454316"/>
            <a:ext cx="934457" cy="3683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5181600" y="1855551"/>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329238" y="3975333"/>
            <a:ext cx="956197"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2" cstate="print"/>
          <a:stretch>
            <a:fillRect/>
          </a:stretch>
        </p:blipFill>
        <p:spPr>
          <a:xfrm rot="3009738">
            <a:off x="2121267" y="2654668"/>
            <a:ext cx="685800" cy="685800"/>
          </a:xfrm>
          <a:prstGeom prst="rect">
            <a:avLst/>
          </a:prstGeom>
        </p:spPr>
      </p:pic>
      <p:sp>
        <p:nvSpPr>
          <p:cNvPr id="26" name="Rounded Rectangle 25"/>
          <p:cNvSpPr/>
          <p:nvPr/>
        </p:nvSpPr>
        <p:spPr>
          <a:xfrm>
            <a:off x="2735249" y="2117332"/>
            <a:ext cx="944089"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7" name="Picture 26"/>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62200" y="-28677"/>
            <a:ext cx="1811699" cy="2478674"/>
          </a:xfrm>
          <a:prstGeom prst="rect">
            <a:avLst/>
          </a:prstGeom>
          <a:noFill/>
          <a:ln>
            <a:noFill/>
          </a:ln>
        </p:spPr>
      </p:pic>
    </p:spTree>
    <p:extLst>
      <p:ext uri="{BB962C8B-B14F-4D97-AF65-F5344CB8AC3E}">
        <p14:creationId xmlns:p14="http://schemas.microsoft.com/office/powerpoint/2010/main" val="1509653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97531E-6 C -1.94444E-6 0.00232 0.23368 -0.08241 0.46927 -0.16234 " pathEditMode="relative" rAng="0" ptsTypes="AA">
                                      <p:cBhvr>
                                        <p:cTn id="6" dur="2000" fill="hold"/>
                                        <p:tgtEl>
                                          <p:spTgt spid="16"/>
                                        </p:tgtEl>
                                        <p:attrNameLst>
                                          <p:attrName>ppt_x</p:attrName>
                                          <p:attrName>ppt_y</p:attrName>
                                        </p:attrNameLst>
                                      </p:cBhvr>
                                      <p:rCtr x="23464" y="-811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4.44444E-6 3.95062E-6 L 0.19289 -0.12115 " pathEditMode="relative" rAng="0" ptsTypes="AA">
                                      <p:cBhvr>
                                        <p:cTn id="56" dur="2000" fill="hold"/>
                                        <p:tgtEl>
                                          <p:spTgt spid="25"/>
                                        </p:tgtEl>
                                        <p:attrNameLst>
                                          <p:attrName>ppt_x</p:attrName>
                                          <p:attrName>ppt_y</p:attrName>
                                        </p:attrNameLst>
                                      </p:cBhvr>
                                      <p:rCtr x="9644" y="-6065"/>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28"/>
        <p:cNvGrpSpPr/>
        <p:nvPr/>
      </p:nvGrpSpPr>
      <p:grpSpPr>
        <a:xfrm>
          <a:off x="0" y="0"/>
          <a:ext cx="0" cy="0"/>
          <a:chOff x="0" y="0"/>
          <a:chExt cx="0" cy="0"/>
        </a:xfrm>
      </p:grpSpPr>
      <p:grpSp>
        <p:nvGrpSpPr>
          <p:cNvPr id="8" name="Google Shape;3786;p58"/>
          <p:cNvGrpSpPr/>
          <p:nvPr/>
        </p:nvGrpSpPr>
        <p:grpSpPr>
          <a:xfrm rot="922726" flipH="1">
            <a:off x="-429990" y="3949563"/>
            <a:ext cx="974414" cy="975311"/>
            <a:chOff x="4249525" y="1996550"/>
            <a:chExt cx="1575225" cy="1641750"/>
          </a:xfrm>
        </p:grpSpPr>
        <p:sp>
          <p:nvSpPr>
            <p:cNvPr id="9" name="Google Shape;3787;p58"/>
            <p:cNvSpPr/>
            <p:nvPr/>
          </p:nvSpPr>
          <p:spPr>
            <a:xfrm>
              <a:off x="5225100" y="2274000"/>
              <a:ext cx="34475" cy="63300"/>
            </a:xfrm>
            <a:custGeom>
              <a:avLst/>
              <a:gdLst/>
              <a:ahLst/>
              <a:cxnLst/>
              <a:rect l="l" t="t" r="r" b="b"/>
              <a:pathLst>
                <a:path w="1379" h="2532" extrusionOk="0">
                  <a:moveTo>
                    <a:pt x="1037" y="1"/>
                  </a:moveTo>
                  <a:cubicBezTo>
                    <a:pt x="911" y="1"/>
                    <a:pt x="778" y="62"/>
                    <a:pt x="702" y="195"/>
                  </a:cubicBezTo>
                  <a:cubicBezTo>
                    <a:pt x="677" y="220"/>
                    <a:pt x="677" y="270"/>
                    <a:pt x="652" y="320"/>
                  </a:cubicBezTo>
                  <a:cubicBezTo>
                    <a:pt x="451" y="846"/>
                    <a:pt x="251" y="1398"/>
                    <a:pt x="50" y="1949"/>
                  </a:cubicBezTo>
                  <a:cubicBezTo>
                    <a:pt x="25" y="2024"/>
                    <a:pt x="0" y="2099"/>
                    <a:pt x="0" y="2174"/>
                  </a:cubicBezTo>
                  <a:cubicBezTo>
                    <a:pt x="0" y="2350"/>
                    <a:pt x="101" y="2475"/>
                    <a:pt x="276" y="2525"/>
                  </a:cubicBezTo>
                  <a:cubicBezTo>
                    <a:pt x="297" y="2530"/>
                    <a:pt x="318" y="2532"/>
                    <a:pt x="340" y="2532"/>
                  </a:cubicBezTo>
                  <a:cubicBezTo>
                    <a:pt x="449" y="2532"/>
                    <a:pt x="564" y="2479"/>
                    <a:pt x="627" y="2375"/>
                  </a:cubicBezTo>
                  <a:cubicBezTo>
                    <a:pt x="677" y="2300"/>
                    <a:pt x="727" y="2225"/>
                    <a:pt x="752" y="2124"/>
                  </a:cubicBezTo>
                  <a:cubicBezTo>
                    <a:pt x="928" y="1673"/>
                    <a:pt x="1103" y="1197"/>
                    <a:pt x="1253" y="721"/>
                  </a:cubicBezTo>
                  <a:cubicBezTo>
                    <a:pt x="1304" y="621"/>
                    <a:pt x="1329" y="520"/>
                    <a:pt x="1354" y="420"/>
                  </a:cubicBezTo>
                  <a:cubicBezTo>
                    <a:pt x="1379" y="245"/>
                    <a:pt x="1304" y="94"/>
                    <a:pt x="1153" y="19"/>
                  </a:cubicBezTo>
                  <a:cubicBezTo>
                    <a:pt x="1117" y="7"/>
                    <a:pt x="1077" y="1"/>
                    <a:pt x="1037" y="1"/>
                  </a:cubicBezTo>
                  <a:close/>
                </a:path>
              </a:pathLst>
            </a:custGeom>
            <a:solidFill>
              <a:srgbClr val="C2B9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788;p58"/>
            <p:cNvSpPr/>
            <p:nvPr/>
          </p:nvSpPr>
          <p:spPr>
            <a:xfrm>
              <a:off x="5471325" y="2167325"/>
              <a:ext cx="114075" cy="130350"/>
            </a:xfrm>
            <a:custGeom>
              <a:avLst/>
              <a:gdLst/>
              <a:ahLst/>
              <a:cxnLst/>
              <a:rect l="l" t="t" r="r" b="b"/>
              <a:pathLst>
                <a:path w="4563" h="5214" extrusionOk="0">
                  <a:moveTo>
                    <a:pt x="277" y="0"/>
                  </a:moveTo>
                  <a:cubicBezTo>
                    <a:pt x="202" y="301"/>
                    <a:pt x="26" y="602"/>
                    <a:pt x="26" y="928"/>
                  </a:cubicBezTo>
                  <a:cubicBezTo>
                    <a:pt x="1" y="1579"/>
                    <a:pt x="101" y="2156"/>
                    <a:pt x="477" y="2682"/>
                  </a:cubicBezTo>
                  <a:cubicBezTo>
                    <a:pt x="878" y="3259"/>
                    <a:pt x="1354" y="3710"/>
                    <a:pt x="1906" y="4086"/>
                  </a:cubicBezTo>
                  <a:cubicBezTo>
                    <a:pt x="2332" y="4361"/>
                    <a:pt x="2733" y="4637"/>
                    <a:pt x="3184" y="4938"/>
                  </a:cubicBezTo>
                  <a:cubicBezTo>
                    <a:pt x="3184" y="5013"/>
                    <a:pt x="3184" y="5113"/>
                    <a:pt x="3159" y="5213"/>
                  </a:cubicBezTo>
                  <a:cubicBezTo>
                    <a:pt x="3184" y="5188"/>
                    <a:pt x="3209" y="5163"/>
                    <a:pt x="3234" y="5138"/>
                  </a:cubicBezTo>
                  <a:cubicBezTo>
                    <a:pt x="3610" y="4311"/>
                    <a:pt x="4011" y="3484"/>
                    <a:pt x="4362" y="2632"/>
                  </a:cubicBezTo>
                  <a:cubicBezTo>
                    <a:pt x="4562" y="2206"/>
                    <a:pt x="4512" y="2030"/>
                    <a:pt x="4136" y="1780"/>
                  </a:cubicBezTo>
                  <a:cubicBezTo>
                    <a:pt x="3986" y="1680"/>
                    <a:pt x="3861" y="1579"/>
                    <a:pt x="3710" y="1479"/>
                  </a:cubicBezTo>
                  <a:cubicBezTo>
                    <a:pt x="2933" y="1028"/>
                    <a:pt x="2131" y="627"/>
                    <a:pt x="1304" y="301"/>
                  </a:cubicBezTo>
                  <a:cubicBezTo>
                    <a:pt x="978" y="176"/>
                    <a:pt x="603" y="101"/>
                    <a:pt x="2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3789;p58"/>
            <p:cNvSpPr/>
            <p:nvPr/>
          </p:nvSpPr>
          <p:spPr>
            <a:xfrm>
              <a:off x="5403050" y="2161350"/>
              <a:ext cx="147875" cy="143850"/>
            </a:xfrm>
            <a:custGeom>
              <a:avLst/>
              <a:gdLst/>
              <a:ahLst/>
              <a:cxnLst/>
              <a:rect l="l" t="t" r="r" b="b"/>
              <a:pathLst>
                <a:path w="5915" h="5754" extrusionOk="0">
                  <a:moveTo>
                    <a:pt x="1863" y="1"/>
                  </a:moveTo>
                  <a:cubicBezTo>
                    <a:pt x="1509" y="1"/>
                    <a:pt x="1387" y="122"/>
                    <a:pt x="1178" y="540"/>
                  </a:cubicBezTo>
                  <a:cubicBezTo>
                    <a:pt x="777" y="1292"/>
                    <a:pt x="401" y="2044"/>
                    <a:pt x="0" y="2771"/>
                  </a:cubicBezTo>
                  <a:cubicBezTo>
                    <a:pt x="125" y="2871"/>
                    <a:pt x="276" y="2946"/>
                    <a:pt x="401" y="3021"/>
                  </a:cubicBezTo>
                  <a:cubicBezTo>
                    <a:pt x="2055" y="3873"/>
                    <a:pt x="3735" y="4726"/>
                    <a:pt x="5389" y="5603"/>
                  </a:cubicBezTo>
                  <a:cubicBezTo>
                    <a:pt x="5514" y="5653"/>
                    <a:pt x="5639" y="5703"/>
                    <a:pt x="5790" y="5753"/>
                  </a:cubicBezTo>
                  <a:cubicBezTo>
                    <a:pt x="5815" y="5653"/>
                    <a:pt x="5865" y="5553"/>
                    <a:pt x="5890" y="5452"/>
                  </a:cubicBezTo>
                  <a:cubicBezTo>
                    <a:pt x="5915" y="5352"/>
                    <a:pt x="5915" y="5252"/>
                    <a:pt x="5915" y="5177"/>
                  </a:cubicBezTo>
                  <a:cubicBezTo>
                    <a:pt x="5464" y="4876"/>
                    <a:pt x="5063" y="4600"/>
                    <a:pt x="4637" y="4325"/>
                  </a:cubicBezTo>
                  <a:cubicBezTo>
                    <a:pt x="4085" y="3949"/>
                    <a:pt x="3609" y="3498"/>
                    <a:pt x="3208" y="2921"/>
                  </a:cubicBezTo>
                  <a:cubicBezTo>
                    <a:pt x="2832" y="2395"/>
                    <a:pt x="2732" y="1818"/>
                    <a:pt x="2757" y="1167"/>
                  </a:cubicBezTo>
                  <a:cubicBezTo>
                    <a:pt x="2757" y="841"/>
                    <a:pt x="2933" y="540"/>
                    <a:pt x="3008" y="239"/>
                  </a:cubicBezTo>
                  <a:cubicBezTo>
                    <a:pt x="2732" y="64"/>
                    <a:pt x="2406" y="39"/>
                    <a:pt x="2105" y="14"/>
                  </a:cubicBezTo>
                  <a:cubicBezTo>
                    <a:pt x="2014" y="5"/>
                    <a:pt x="1933" y="1"/>
                    <a:pt x="18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3790;p58"/>
            <p:cNvSpPr/>
            <p:nvPr/>
          </p:nvSpPr>
          <p:spPr>
            <a:xfrm>
              <a:off x="5639875" y="2213050"/>
              <a:ext cx="135375" cy="177350"/>
            </a:xfrm>
            <a:custGeom>
              <a:avLst/>
              <a:gdLst/>
              <a:ahLst/>
              <a:cxnLst/>
              <a:rect l="l" t="t" r="r" b="b"/>
              <a:pathLst>
                <a:path w="5415" h="7094" extrusionOk="0">
                  <a:moveTo>
                    <a:pt x="903" y="1"/>
                  </a:moveTo>
                  <a:cubicBezTo>
                    <a:pt x="678" y="302"/>
                    <a:pt x="602" y="678"/>
                    <a:pt x="452" y="1003"/>
                  </a:cubicBezTo>
                  <a:cubicBezTo>
                    <a:pt x="176" y="1655"/>
                    <a:pt x="126" y="2357"/>
                    <a:pt x="51" y="3034"/>
                  </a:cubicBezTo>
                  <a:cubicBezTo>
                    <a:pt x="1" y="3560"/>
                    <a:pt x="126" y="4111"/>
                    <a:pt x="427" y="4562"/>
                  </a:cubicBezTo>
                  <a:cubicBezTo>
                    <a:pt x="602" y="4863"/>
                    <a:pt x="778" y="5139"/>
                    <a:pt x="1028" y="5389"/>
                  </a:cubicBezTo>
                  <a:cubicBezTo>
                    <a:pt x="1480" y="5891"/>
                    <a:pt x="2006" y="6267"/>
                    <a:pt x="2557" y="6617"/>
                  </a:cubicBezTo>
                  <a:cubicBezTo>
                    <a:pt x="2858" y="6793"/>
                    <a:pt x="3159" y="7044"/>
                    <a:pt x="3535" y="7094"/>
                  </a:cubicBezTo>
                  <a:cubicBezTo>
                    <a:pt x="3735" y="6643"/>
                    <a:pt x="3961" y="6191"/>
                    <a:pt x="4161" y="5740"/>
                  </a:cubicBezTo>
                  <a:cubicBezTo>
                    <a:pt x="4638" y="4713"/>
                    <a:pt x="5013" y="3635"/>
                    <a:pt x="5339" y="2532"/>
                  </a:cubicBezTo>
                  <a:cubicBezTo>
                    <a:pt x="5364" y="2382"/>
                    <a:pt x="5389" y="2232"/>
                    <a:pt x="5414" y="2081"/>
                  </a:cubicBezTo>
                  <a:cubicBezTo>
                    <a:pt x="5414" y="1776"/>
                    <a:pt x="5206" y="1565"/>
                    <a:pt x="4920" y="1565"/>
                  </a:cubicBezTo>
                  <a:cubicBezTo>
                    <a:pt x="4878" y="1565"/>
                    <a:pt x="4833" y="1570"/>
                    <a:pt x="4788" y="1580"/>
                  </a:cubicBezTo>
                  <a:cubicBezTo>
                    <a:pt x="4663" y="1605"/>
                    <a:pt x="4562" y="1655"/>
                    <a:pt x="4437" y="1680"/>
                  </a:cubicBezTo>
                  <a:cubicBezTo>
                    <a:pt x="3685" y="1956"/>
                    <a:pt x="2933" y="2257"/>
                    <a:pt x="2206" y="2658"/>
                  </a:cubicBezTo>
                  <a:cubicBezTo>
                    <a:pt x="2131" y="2708"/>
                    <a:pt x="2031" y="2733"/>
                    <a:pt x="1931" y="2783"/>
                  </a:cubicBezTo>
                  <a:cubicBezTo>
                    <a:pt x="1856" y="2582"/>
                    <a:pt x="1805" y="2432"/>
                    <a:pt x="1755" y="2257"/>
                  </a:cubicBezTo>
                  <a:cubicBezTo>
                    <a:pt x="1555" y="1705"/>
                    <a:pt x="1379" y="1154"/>
                    <a:pt x="1179" y="602"/>
                  </a:cubicBezTo>
                  <a:cubicBezTo>
                    <a:pt x="1129" y="402"/>
                    <a:pt x="1003" y="201"/>
                    <a:pt x="9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791;p58"/>
            <p:cNvSpPr/>
            <p:nvPr/>
          </p:nvSpPr>
          <p:spPr>
            <a:xfrm>
              <a:off x="5584750" y="2204300"/>
              <a:ext cx="143500" cy="198000"/>
            </a:xfrm>
            <a:custGeom>
              <a:avLst/>
              <a:gdLst/>
              <a:ahLst/>
              <a:cxnLst/>
              <a:rect l="l" t="t" r="r" b="b"/>
              <a:pathLst>
                <a:path w="5740" h="7920" extrusionOk="0">
                  <a:moveTo>
                    <a:pt x="2732" y="0"/>
                  </a:moveTo>
                  <a:cubicBezTo>
                    <a:pt x="2532" y="0"/>
                    <a:pt x="2406" y="100"/>
                    <a:pt x="2306" y="251"/>
                  </a:cubicBezTo>
                  <a:cubicBezTo>
                    <a:pt x="2231" y="351"/>
                    <a:pt x="2181" y="451"/>
                    <a:pt x="2131" y="551"/>
                  </a:cubicBezTo>
                  <a:cubicBezTo>
                    <a:pt x="1404" y="1980"/>
                    <a:pt x="702" y="3384"/>
                    <a:pt x="0" y="4812"/>
                  </a:cubicBezTo>
                  <a:cubicBezTo>
                    <a:pt x="151" y="4887"/>
                    <a:pt x="276" y="4988"/>
                    <a:pt x="426" y="5063"/>
                  </a:cubicBezTo>
                  <a:cubicBezTo>
                    <a:pt x="2131" y="5940"/>
                    <a:pt x="3810" y="6842"/>
                    <a:pt x="5414" y="7870"/>
                  </a:cubicBezTo>
                  <a:cubicBezTo>
                    <a:pt x="5439" y="7895"/>
                    <a:pt x="5489" y="7895"/>
                    <a:pt x="5539" y="7920"/>
                  </a:cubicBezTo>
                  <a:cubicBezTo>
                    <a:pt x="5614" y="7770"/>
                    <a:pt x="5665" y="7594"/>
                    <a:pt x="5740" y="7444"/>
                  </a:cubicBezTo>
                  <a:cubicBezTo>
                    <a:pt x="5364" y="7394"/>
                    <a:pt x="5063" y="7143"/>
                    <a:pt x="4762" y="6967"/>
                  </a:cubicBezTo>
                  <a:cubicBezTo>
                    <a:pt x="4211" y="6617"/>
                    <a:pt x="3685" y="6241"/>
                    <a:pt x="3233" y="5739"/>
                  </a:cubicBezTo>
                  <a:cubicBezTo>
                    <a:pt x="2983" y="5489"/>
                    <a:pt x="2807" y="5213"/>
                    <a:pt x="2632" y="4912"/>
                  </a:cubicBezTo>
                  <a:cubicBezTo>
                    <a:pt x="2331" y="4461"/>
                    <a:pt x="2206" y="3910"/>
                    <a:pt x="2256" y="3384"/>
                  </a:cubicBezTo>
                  <a:cubicBezTo>
                    <a:pt x="2331" y="2707"/>
                    <a:pt x="2381" y="2005"/>
                    <a:pt x="2657" y="1353"/>
                  </a:cubicBezTo>
                  <a:cubicBezTo>
                    <a:pt x="2807" y="1028"/>
                    <a:pt x="2883" y="652"/>
                    <a:pt x="3108" y="351"/>
                  </a:cubicBezTo>
                  <a:cubicBezTo>
                    <a:pt x="3083" y="125"/>
                    <a:pt x="2933" y="0"/>
                    <a:pt x="27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792;p58"/>
            <p:cNvSpPr/>
            <p:nvPr/>
          </p:nvSpPr>
          <p:spPr>
            <a:xfrm>
              <a:off x="4278350" y="2998150"/>
              <a:ext cx="1016325" cy="635375"/>
            </a:xfrm>
            <a:custGeom>
              <a:avLst/>
              <a:gdLst/>
              <a:ahLst/>
              <a:cxnLst/>
              <a:rect l="l" t="t" r="r" b="b"/>
              <a:pathLst>
                <a:path w="40653" h="25415" extrusionOk="0">
                  <a:moveTo>
                    <a:pt x="2306" y="1"/>
                  </a:moveTo>
                  <a:cubicBezTo>
                    <a:pt x="2306" y="1"/>
                    <a:pt x="0" y="3259"/>
                    <a:pt x="26" y="5665"/>
                  </a:cubicBezTo>
                  <a:cubicBezTo>
                    <a:pt x="51" y="8071"/>
                    <a:pt x="34362" y="25414"/>
                    <a:pt x="34362" y="25414"/>
                  </a:cubicBezTo>
                  <a:lnTo>
                    <a:pt x="40652" y="19449"/>
                  </a:lnTo>
                  <a:lnTo>
                    <a:pt x="23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793;p58"/>
            <p:cNvSpPr/>
            <p:nvPr/>
          </p:nvSpPr>
          <p:spPr>
            <a:xfrm>
              <a:off x="4340375" y="3067700"/>
              <a:ext cx="892275" cy="496575"/>
            </a:xfrm>
            <a:custGeom>
              <a:avLst/>
              <a:gdLst/>
              <a:ahLst/>
              <a:cxnLst/>
              <a:rect l="l" t="t" r="r" b="b"/>
              <a:pathLst>
                <a:path w="35691" h="19863" extrusionOk="0">
                  <a:moveTo>
                    <a:pt x="1" y="1"/>
                  </a:moveTo>
                  <a:cubicBezTo>
                    <a:pt x="1" y="126"/>
                    <a:pt x="76" y="201"/>
                    <a:pt x="151" y="276"/>
                  </a:cubicBezTo>
                  <a:cubicBezTo>
                    <a:pt x="602" y="727"/>
                    <a:pt x="1128" y="1078"/>
                    <a:pt x="1680" y="1404"/>
                  </a:cubicBezTo>
                  <a:cubicBezTo>
                    <a:pt x="2607" y="1955"/>
                    <a:pt x="3560" y="2432"/>
                    <a:pt x="4537" y="2858"/>
                  </a:cubicBezTo>
                  <a:cubicBezTo>
                    <a:pt x="7519" y="4186"/>
                    <a:pt x="10527" y="5489"/>
                    <a:pt x="13459" y="6893"/>
                  </a:cubicBezTo>
                  <a:cubicBezTo>
                    <a:pt x="14312" y="7319"/>
                    <a:pt x="15164" y="7720"/>
                    <a:pt x="16041" y="8121"/>
                  </a:cubicBezTo>
                  <a:cubicBezTo>
                    <a:pt x="16993" y="8572"/>
                    <a:pt x="17946" y="9048"/>
                    <a:pt x="18923" y="9499"/>
                  </a:cubicBezTo>
                  <a:cubicBezTo>
                    <a:pt x="19600" y="9825"/>
                    <a:pt x="20302" y="10151"/>
                    <a:pt x="20978" y="10477"/>
                  </a:cubicBezTo>
                  <a:cubicBezTo>
                    <a:pt x="21805" y="10878"/>
                    <a:pt x="22657" y="11279"/>
                    <a:pt x="23484" y="11705"/>
                  </a:cubicBezTo>
                  <a:cubicBezTo>
                    <a:pt x="24161" y="12056"/>
                    <a:pt x="24838" y="12457"/>
                    <a:pt x="25515" y="12833"/>
                  </a:cubicBezTo>
                  <a:cubicBezTo>
                    <a:pt x="26617" y="13459"/>
                    <a:pt x="27695" y="14161"/>
                    <a:pt x="28723" y="14913"/>
                  </a:cubicBezTo>
                  <a:cubicBezTo>
                    <a:pt x="29249" y="15314"/>
                    <a:pt x="29700" y="15790"/>
                    <a:pt x="30151" y="16241"/>
                  </a:cubicBezTo>
                  <a:cubicBezTo>
                    <a:pt x="30176" y="16266"/>
                    <a:pt x="30151" y="16316"/>
                    <a:pt x="30151" y="16367"/>
                  </a:cubicBezTo>
                  <a:cubicBezTo>
                    <a:pt x="30076" y="16342"/>
                    <a:pt x="30026" y="16342"/>
                    <a:pt x="29976" y="16316"/>
                  </a:cubicBezTo>
                  <a:cubicBezTo>
                    <a:pt x="29725" y="16191"/>
                    <a:pt x="29525" y="16066"/>
                    <a:pt x="29274" y="15941"/>
                  </a:cubicBezTo>
                  <a:cubicBezTo>
                    <a:pt x="27921" y="15264"/>
                    <a:pt x="26567" y="14587"/>
                    <a:pt x="25214" y="13910"/>
                  </a:cubicBezTo>
                  <a:cubicBezTo>
                    <a:pt x="24362" y="13459"/>
                    <a:pt x="23510" y="13008"/>
                    <a:pt x="22632" y="12582"/>
                  </a:cubicBezTo>
                  <a:cubicBezTo>
                    <a:pt x="21429" y="12006"/>
                    <a:pt x="20226" y="11429"/>
                    <a:pt x="19023" y="10828"/>
                  </a:cubicBezTo>
                  <a:cubicBezTo>
                    <a:pt x="17996" y="10326"/>
                    <a:pt x="16968" y="9800"/>
                    <a:pt x="15916" y="9299"/>
                  </a:cubicBezTo>
                  <a:cubicBezTo>
                    <a:pt x="14286" y="8547"/>
                    <a:pt x="12682" y="7770"/>
                    <a:pt x="11103" y="6943"/>
                  </a:cubicBezTo>
                  <a:cubicBezTo>
                    <a:pt x="10903" y="6843"/>
                    <a:pt x="10702" y="6742"/>
                    <a:pt x="10477" y="6667"/>
                  </a:cubicBezTo>
                  <a:cubicBezTo>
                    <a:pt x="10427" y="6642"/>
                    <a:pt x="10377" y="6642"/>
                    <a:pt x="10276" y="6642"/>
                  </a:cubicBezTo>
                  <a:cubicBezTo>
                    <a:pt x="10377" y="6868"/>
                    <a:pt x="10552" y="6893"/>
                    <a:pt x="10702" y="6968"/>
                  </a:cubicBezTo>
                  <a:cubicBezTo>
                    <a:pt x="12081" y="7720"/>
                    <a:pt x="13484" y="8422"/>
                    <a:pt x="14863" y="9148"/>
                  </a:cubicBezTo>
                  <a:cubicBezTo>
                    <a:pt x="15790" y="9625"/>
                    <a:pt x="16718" y="10101"/>
                    <a:pt x="17645" y="10552"/>
                  </a:cubicBezTo>
                  <a:cubicBezTo>
                    <a:pt x="18873" y="11204"/>
                    <a:pt x="20126" y="11830"/>
                    <a:pt x="21354" y="12482"/>
                  </a:cubicBezTo>
                  <a:cubicBezTo>
                    <a:pt x="23334" y="13534"/>
                    <a:pt x="25339" y="14612"/>
                    <a:pt x="27319" y="15665"/>
                  </a:cubicBezTo>
                  <a:cubicBezTo>
                    <a:pt x="28497" y="16291"/>
                    <a:pt x="29675" y="16943"/>
                    <a:pt x="30878" y="17469"/>
                  </a:cubicBezTo>
                  <a:cubicBezTo>
                    <a:pt x="31053" y="17545"/>
                    <a:pt x="31204" y="17670"/>
                    <a:pt x="31254" y="17870"/>
                  </a:cubicBezTo>
                  <a:cubicBezTo>
                    <a:pt x="31354" y="18146"/>
                    <a:pt x="31505" y="18447"/>
                    <a:pt x="31555" y="18748"/>
                  </a:cubicBezTo>
                  <a:cubicBezTo>
                    <a:pt x="31630" y="19073"/>
                    <a:pt x="31730" y="19424"/>
                    <a:pt x="31630" y="19775"/>
                  </a:cubicBezTo>
                  <a:cubicBezTo>
                    <a:pt x="31956" y="19800"/>
                    <a:pt x="32256" y="19825"/>
                    <a:pt x="32557" y="19850"/>
                  </a:cubicBezTo>
                  <a:cubicBezTo>
                    <a:pt x="32672" y="19859"/>
                    <a:pt x="32785" y="19863"/>
                    <a:pt x="32896" y="19863"/>
                  </a:cubicBezTo>
                  <a:cubicBezTo>
                    <a:pt x="33446" y="19863"/>
                    <a:pt x="33966" y="19762"/>
                    <a:pt x="34487" y="19575"/>
                  </a:cubicBezTo>
                  <a:cubicBezTo>
                    <a:pt x="34788" y="19449"/>
                    <a:pt x="35038" y="19299"/>
                    <a:pt x="35264" y="19073"/>
                  </a:cubicBezTo>
                  <a:cubicBezTo>
                    <a:pt x="35590" y="18773"/>
                    <a:pt x="35690" y="18397"/>
                    <a:pt x="35515" y="17996"/>
                  </a:cubicBezTo>
                  <a:cubicBezTo>
                    <a:pt x="35414" y="17770"/>
                    <a:pt x="35264" y="17545"/>
                    <a:pt x="35114" y="17344"/>
                  </a:cubicBezTo>
                  <a:cubicBezTo>
                    <a:pt x="34913" y="17093"/>
                    <a:pt x="34713" y="16868"/>
                    <a:pt x="34487" y="16642"/>
                  </a:cubicBezTo>
                  <a:cubicBezTo>
                    <a:pt x="34412" y="16567"/>
                    <a:pt x="34337" y="16517"/>
                    <a:pt x="34261" y="16442"/>
                  </a:cubicBezTo>
                  <a:cubicBezTo>
                    <a:pt x="33835" y="16116"/>
                    <a:pt x="33409" y="15790"/>
                    <a:pt x="32983" y="15464"/>
                  </a:cubicBezTo>
                  <a:cubicBezTo>
                    <a:pt x="31906" y="14712"/>
                    <a:pt x="30778" y="14061"/>
                    <a:pt x="29625" y="13434"/>
                  </a:cubicBezTo>
                  <a:cubicBezTo>
                    <a:pt x="27695" y="12407"/>
                    <a:pt x="25740" y="11454"/>
                    <a:pt x="23785" y="10527"/>
                  </a:cubicBezTo>
                  <a:cubicBezTo>
                    <a:pt x="21830" y="9600"/>
                    <a:pt x="19875" y="8647"/>
                    <a:pt x="17895" y="7745"/>
                  </a:cubicBezTo>
                  <a:cubicBezTo>
                    <a:pt x="14763" y="6367"/>
                    <a:pt x="11630" y="5038"/>
                    <a:pt x="8497" y="3660"/>
                  </a:cubicBezTo>
                  <a:cubicBezTo>
                    <a:pt x="6116" y="2632"/>
                    <a:pt x="3735" y="1580"/>
                    <a:pt x="1354" y="552"/>
                  </a:cubicBezTo>
                  <a:cubicBezTo>
                    <a:pt x="903" y="351"/>
                    <a:pt x="452" y="201"/>
                    <a:pt x="1" y="1"/>
                  </a:cubicBezTo>
                  <a:close/>
                </a:path>
              </a:pathLst>
            </a:custGeom>
            <a:solidFill>
              <a:srgbClr val="C2B9FF">
                <a:alpha val="240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794;p58"/>
            <p:cNvSpPr/>
            <p:nvPr/>
          </p:nvSpPr>
          <p:spPr>
            <a:xfrm>
              <a:off x="4255800" y="3136350"/>
              <a:ext cx="780725" cy="398175"/>
            </a:xfrm>
            <a:custGeom>
              <a:avLst/>
              <a:gdLst/>
              <a:ahLst/>
              <a:cxnLst/>
              <a:rect l="l" t="t" r="r" b="b"/>
              <a:pathLst>
                <a:path w="31229" h="15927" extrusionOk="0">
                  <a:moveTo>
                    <a:pt x="543" y="0"/>
                  </a:moveTo>
                  <a:cubicBezTo>
                    <a:pt x="378" y="0"/>
                    <a:pt x="240" y="102"/>
                    <a:pt x="75" y="312"/>
                  </a:cubicBezTo>
                  <a:cubicBezTo>
                    <a:pt x="25" y="387"/>
                    <a:pt x="25" y="463"/>
                    <a:pt x="0" y="538"/>
                  </a:cubicBezTo>
                  <a:cubicBezTo>
                    <a:pt x="727" y="1014"/>
                    <a:pt x="1479" y="1490"/>
                    <a:pt x="2206" y="1941"/>
                  </a:cubicBezTo>
                  <a:cubicBezTo>
                    <a:pt x="3183" y="2543"/>
                    <a:pt x="4136" y="3119"/>
                    <a:pt x="5088" y="3671"/>
                  </a:cubicBezTo>
                  <a:cubicBezTo>
                    <a:pt x="6090" y="4272"/>
                    <a:pt x="7093" y="4849"/>
                    <a:pt x="8095" y="5400"/>
                  </a:cubicBezTo>
                  <a:cubicBezTo>
                    <a:pt x="9324" y="6077"/>
                    <a:pt x="10552" y="6728"/>
                    <a:pt x="11780" y="7405"/>
                  </a:cubicBezTo>
                  <a:cubicBezTo>
                    <a:pt x="13183" y="8132"/>
                    <a:pt x="14562" y="8884"/>
                    <a:pt x="15965" y="9611"/>
                  </a:cubicBezTo>
                  <a:cubicBezTo>
                    <a:pt x="17419" y="10362"/>
                    <a:pt x="18847" y="11114"/>
                    <a:pt x="20276" y="11866"/>
                  </a:cubicBezTo>
                  <a:cubicBezTo>
                    <a:pt x="20953" y="12217"/>
                    <a:pt x="21629" y="12593"/>
                    <a:pt x="22306" y="12894"/>
                  </a:cubicBezTo>
                  <a:cubicBezTo>
                    <a:pt x="23534" y="13470"/>
                    <a:pt x="24737" y="14097"/>
                    <a:pt x="26015" y="14573"/>
                  </a:cubicBezTo>
                  <a:cubicBezTo>
                    <a:pt x="26742" y="14849"/>
                    <a:pt x="27469" y="15099"/>
                    <a:pt x="28196" y="15325"/>
                  </a:cubicBezTo>
                  <a:cubicBezTo>
                    <a:pt x="28697" y="15475"/>
                    <a:pt x="29198" y="15525"/>
                    <a:pt x="29700" y="15701"/>
                  </a:cubicBezTo>
                  <a:cubicBezTo>
                    <a:pt x="30101" y="15826"/>
                    <a:pt x="30552" y="15851"/>
                    <a:pt x="30978" y="15926"/>
                  </a:cubicBezTo>
                  <a:cubicBezTo>
                    <a:pt x="31053" y="15926"/>
                    <a:pt x="31153" y="15901"/>
                    <a:pt x="31228" y="15876"/>
                  </a:cubicBezTo>
                  <a:cubicBezTo>
                    <a:pt x="31128" y="15826"/>
                    <a:pt x="31053" y="15776"/>
                    <a:pt x="30953" y="15751"/>
                  </a:cubicBezTo>
                  <a:cubicBezTo>
                    <a:pt x="29825" y="15225"/>
                    <a:pt x="28672" y="14748"/>
                    <a:pt x="27544" y="14197"/>
                  </a:cubicBezTo>
                  <a:cubicBezTo>
                    <a:pt x="24311" y="12693"/>
                    <a:pt x="21153" y="11039"/>
                    <a:pt x="17970" y="9385"/>
                  </a:cubicBezTo>
                  <a:cubicBezTo>
                    <a:pt x="14938" y="7806"/>
                    <a:pt x="11905" y="6202"/>
                    <a:pt x="8872" y="4573"/>
                  </a:cubicBezTo>
                  <a:cubicBezTo>
                    <a:pt x="6567" y="3345"/>
                    <a:pt x="4236" y="2117"/>
                    <a:pt x="1980" y="763"/>
                  </a:cubicBezTo>
                  <a:cubicBezTo>
                    <a:pt x="1629" y="563"/>
                    <a:pt x="1278" y="337"/>
                    <a:pt x="928" y="137"/>
                  </a:cubicBezTo>
                  <a:cubicBezTo>
                    <a:pt x="776" y="46"/>
                    <a:pt x="654" y="0"/>
                    <a:pt x="5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795;p58"/>
            <p:cNvSpPr/>
            <p:nvPr/>
          </p:nvSpPr>
          <p:spPr>
            <a:xfrm>
              <a:off x="4284000" y="3106900"/>
              <a:ext cx="458025" cy="239925"/>
            </a:xfrm>
            <a:custGeom>
              <a:avLst/>
              <a:gdLst/>
              <a:ahLst/>
              <a:cxnLst/>
              <a:rect l="l" t="t" r="r" b="b"/>
              <a:pathLst>
                <a:path w="18321" h="9597" extrusionOk="0">
                  <a:moveTo>
                    <a:pt x="141" y="0"/>
                  </a:moveTo>
                  <a:cubicBezTo>
                    <a:pt x="111" y="0"/>
                    <a:pt x="67" y="12"/>
                    <a:pt x="0" y="12"/>
                  </a:cubicBezTo>
                  <a:cubicBezTo>
                    <a:pt x="125" y="187"/>
                    <a:pt x="301" y="237"/>
                    <a:pt x="451" y="312"/>
                  </a:cubicBezTo>
                  <a:cubicBezTo>
                    <a:pt x="1529" y="889"/>
                    <a:pt x="2607" y="1465"/>
                    <a:pt x="3684" y="2067"/>
                  </a:cubicBezTo>
                  <a:cubicBezTo>
                    <a:pt x="4762" y="2668"/>
                    <a:pt x="5815" y="3295"/>
                    <a:pt x="6892" y="3896"/>
                  </a:cubicBezTo>
                  <a:cubicBezTo>
                    <a:pt x="7569" y="4297"/>
                    <a:pt x="8246" y="4673"/>
                    <a:pt x="8947" y="5024"/>
                  </a:cubicBezTo>
                  <a:cubicBezTo>
                    <a:pt x="10075" y="5651"/>
                    <a:pt x="11228" y="6227"/>
                    <a:pt x="12356" y="6854"/>
                  </a:cubicBezTo>
                  <a:cubicBezTo>
                    <a:pt x="13459" y="7455"/>
                    <a:pt x="14587" y="8032"/>
                    <a:pt x="15739" y="8558"/>
                  </a:cubicBezTo>
                  <a:cubicBezTo>
                    <a:pt x="16516" y="8884"/>
                    <a:pt x="17318" y="9235"/>
                    <a:pt x="18095" y="9586"/>
                  </a:cubicBezTo>
                  <a:cubicBezTo>
                    <a:pt x="18112" y="9594"/>
                    <a:pt x="18132" y="9597"/>
                    <a:pt x="18153" y="9597"/>
                  </a:cubicBezTo>
                  <a:cubicBezTo>
                    <a:pt x="18196" y="9597"/>
                    <a:pt x="18246" y="9586"/>
                    <a:pt x="18296" y="9586"/>
                  </a:cubicBezTo>
                  <a:cubicBezTo>
                    <a:pt x="18296" y="9535"/>
                    <a:pt x="18296" y="9510"/>
                    <a:pt x="18321" y="9485"/>
                  </a:cubicBezTo>
                  <a:cubicBezTo>
                    <a:pt x="18221" y="9435"/>
                    <a:pt x="18145" y="9360"/>
                    <a:pt x="18070" y="9310"/>
                  </a:cubicBezTo>
                  <a:cubicBezTo>
                    <a:pt x="16692" y="8583"/>
                    <a:pt x="15313" y="7856"/>
                    <a:pt x="13935" y="7129"/>
                  </a:cubicBezTo>
                  <a:cubicBezTo>
                    <a:pt x="12732" y="6503"/>
                    <a:pt x="11529" y="5901"/>
                    <a:pt x="10326" y="5275"/>
                  </a:cubicBezTo>
                  <a:cubicBezTo>
                    <a:pt x="8972" y="4548"/>
                    <a:pt x="7619" y="3821"/>
                    <a:pt x="6241" y="3119"/>
                  </a:cubicBezTo>
                  <a:cubicBezTo>
                    <a:pt x="5038" y="2468"/>
                    <a:pt x="3860" y="1841"/>
                    <a:pt x="2632" y="1215"/>
                  </a:cubicBezTo>
                  <a:cubicBezTo>
                    <a:pt x="1830" y="788"/>
                    <a:pt x="1003" y="387"/>
                    <a:pt x="175" y="12"/>
                  </a:cubicBezTo>
                  <a:cubicBezTo>
                    <a:pt x="167" y="3"/>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796;p58"/>
            <p:cNvSpPr/>
            <p:nvPr/>
          </p:nvSpPr>
          <p:spPr>
            <a:xfrm>
              <a:off x="4864825" y="3411050"/>
              <a:ext cx="189875" cy="98500"/>
            </a:xfrm>
            <a:custGeom>
              <a:avLst/>
              <a:gdLst/>
              <a:ahLst/>
              <a:cxnLst/>
              <a:rect l="l" t="t" r="r" b="b"/>
              <a:pathLst>
                <a:path w="7595" h="3940" extrusionOk="0">
                  <a:moveTo>
                    <a:pt x="50" y="1"/>
                  </a:moveTo>
                  <a:lnTo>
                    <a:pt x="0" y="101"/>
                  </a:lnTo>
                  <a:cubicBezTo>
                    <a:pt x="75" y="151"/>
                    <a:pt x="176" y="201"/>
                    <a:pt x="251" y="252"/>
                  </a:cubicBezTo>
                  <a:cubicBezTo>
                    <a:pt x="702" y="477"/>
                    <a:pt x="1178" y="728"/>
                    <a:pt x="1629" y="953"/>
                  </a:cubicBezTo>
                  <a:cubicBezTo>
                    <a:pt x="3133" y="1755"/>
                    <a:pt x="4612" y="2608"/>
                    <a:pt x="6166" y="3334"/>
                  </a:cubicBezTo>
                  <a:cubicBezTo>
                    <a:pt x="6567" y="3510"/>
                    <a:pt x="6968" y="3710"/>
                    <a:pt x="7369" y="3911"/>
                  </a:cubicBezTo>
                  <a:cubicBezTo>
                    <a:pt x="7403" y="3922"/>
                    <a:pt x="7444" y="3939"/>
                    <a:pt x="7482" y="3939"/>
                  </a:cubicBezTo>
                  <a:cubicBezTo>
                    <a:pt x="7526" y="3939"/>
                    <a:pt x="7567" y="3916"/>
                    <a:pt x="7594" y="3836"/>
                  </a:cubicBezTo>
                  <a:cubicBezTo>
                    <a:pt x="5288" y="2357"/>
                    <a:pt x="2757" y="1304"/>
                    <a:pt x="326" y="101"/>
                  </a:cubicBezTo>
                  <a:cubicBezTo>
                    <a:pt x="226" y="76"/>
                    <a:pt x="126" y="51"/>
                    <a:pt x="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797;p58"/>
            <p:cNvSpPr/>
            <p:nvPr/>
          </p:nvSpPr>
          <p:spPr>
            <a:xfrm>
              <a:off x="4249525" y="2394775"/>
              <a:ext cx="1575225" cy="1243525"/>
            </a:xfrm>
            <a:custGeom>
              <a:avLst/>
              <a:gdLst/>
              <a:ahLst/>
              <a:cxnLst/>
              <a:rect l="l" t="t" r="r" b="b"/>
              <a:pathLst>
                <a:path w="63009" h="49741" extrusionOk="0">
                  <a:moveTo>
                    <a:pt x="60602" y="0"/>
                  </a:moveTo>
                  <a:cubicBezTo>
                    <a:pt x="60452" y="75"/>
                    <a:pt x="60427" y="201"/>
                    <a:pt x="60402" y="326"/>
                  </a:cubicBezTo>
                  <a:cubicBezTo>
                    <a:pt x="60327" y="702"/>
                    <a:pt x="60277" y="1078"/>
                    <a:pt x="60201" y="1429"/>
                  </a:cubicBezTo>
                  <a:cubicBezTo>
                    <a:pt x="60176" y="1554"/>
                    <a:pt x="60176" y="1679"/>
                    <a:pt x="60051" y="1729"/>
                  </a:cubicBezTo>
                  <a:cubicBezTo>
                    <a:pt x="60026" y="1955"/>
                    <a:pt x="59976" y="2181"/>
                    <a:pt x="59851" y="2356"/>
                  </a:cubicBezTo>
                  <a:cubicBezTo>
                    <a:pt x="59775" y="2481"/>
                    <a:pt x="59725" y="2607"/>
                    <a:pt x="59675" y="2732"/>
                  </a:cubicBezTo>
                  <a:cubicBezTo>
                    <a:pt x="59750" y="2807"/>
                    <a:pt x="59750" y="2907"/>
                    <a:pt x="59725" y="3008"/>
                  </a:cubicBezTo>
                  <a:cubicBezTo>
                    <a:pt x="59650" y="3258"/>
                    <a:pt x="59575" y="3484"/>
                    <a:pt x="59500" y="3709"/>
                  </a:cubicBezTo>
                  <a:cubicBezTo>
                    <a:pt x="59324" y="4186"/>
                    <a:pt x="59174" y="4687"/>
                    <a:pt x="58998" y="5163"/>
                  </a:cubicBezTo>
                  <a:cubicBezTo>
                    <a:pt x="58773" y="5790"/>
                    <a:pt x="58522" y="6366"/>
                    <a:pt x="58297" y="6993"/>
                  </a:cubicBezTo>
                  <a:cubicBezTo>
                    <a:pt x="57996" y="7895"/>
                    <a:pt x="57595" y="8747"/>
                    <a:pt x="57244" y="9624"/>
                  </a:cubicBezTo>
                  <a:cubicBezTo>
                    <a:pt x="56868" y="10476"/>
                    <a:pt x="56467" y="11329"/>
                    <a:pt x="56066" y="12206"/>
                  </a:cubicBezTo>
                  <a:cubicBezTo>
                    <a:pt x="55790" y="12807"/>
                    <a:pt x="55515" y="13434"/>
                    <a:pt x="55239" y="14035"/>
                  </a:cubicBezTo>
                  <a:cubicBezTo>
                    <a:pt x="54663" y="15238"/>
                    <a:pt x="54086" y="16466"/>
                    <a:pt x="53510" y="17669"/>
                  </a:cubicBezTo>
                  <a:cubicBezTo>
                    <a:pt x="52908" y="18897"/>
                    <a:pt x="52307" y="20151"/>
                    <a:pt x="51680" y="21379"/>
                  </a:cubicBezTo>
                  <a:cubicBezTo>
                    <a:pt x="51304" y="22181"/>
                    <a:pt x="50878" y="22983"/>
                    <a:pt x="50477" y="23760"/>
                  </a:cubicBezTo>
                  <a:cubicBezTo>
                    <a:pt x="49876" y="24963"/>
                    <a:pt x="49249" y="26166"/>
                    <a:pt x="48622" y="27344"/>
                  </a:cubicBezTo>
                  <a:cubicBezTo>
                    <a:pt x="47870" y="28747"/>
                    <a:pt x="47094" y="30126"/>
                    <a:pt x="46342" y="31529"/>
                  </a:cubicBezTo>
                  <a:cubicBezTo>
                    <a:pt x="45540" y="33033"/>
                    <a:pt x="44662" y="34537"/>
                    <a:pt x="43785" y="36015"/>
                  </a:cubicBezTo>
                  <a:cubicBezTo>
                    <a:pt x="43484" y="36517"/>
                    <a:pt x="43184" y="37018"/>
                    <a:pt x="42858" y="37519"/>
                  </a:cubicBezTo>
                  <a:cubicBezTo>
                    <a:pt x="42482" y="38121"/>
                    <a:pt x="42056" y="38697"/>
                    <a:pt x="41655" y="39324"/>
                  </a:cubicBezTo>
                  <a:cubicBezTo>
                    <a:pt x="40928" y="40451"/>
                    <a:pt x="40101" y="41504"/>
                    <a:pt x="39199" y="42507"/>
                  </a:cubicBezTo>
                  <a:cubicBezTo>
                    <a:pt x="38848" y="42858"/>
                    <a:pt x="38497" y="43208"/>
                    <a:pt x="38121" y="43559"/>
                  </a:cubicBezTo>
                  <a:cubicBezTo>
                    <a:pt x="38347" y="43785"/>
                    <a:pt x="38547" y="44010"/>
                    <a:pt x="38748" y="44261"/>
                  </a:cubicBezTo>
                  <a:cubicBezTo>
                    <a:pt x="38898" y="44462"/>
                    <a:pt x="39048" y="44687"/>
                    <a:pt x="39149" y="44913"/>
                  </a:cubicBezTo>
                  <a:cubicBezTo>
                    <a:pt x="39324" y="45314"/>
                    <a:pt x="39224" y="45690"/>
                    <a:pt x="38898" y="45990"/>
                  </a:cubicBezTo>
                  <a:cubicBezTo>
                    <a:pt x="38672" y="46216"/>
                    <a:pt x="38422" y="46366"/>
                    <a:pt x="38121" y="46492"/>
                  </a:cubicBezTo>
                  <a:cubicBezTo>
                    <a:pt x="37600" y="46679"/>
                    <a:pt x="37080" y="46780"/>
                    <a:pt x="36530" y="46780"/>
                  </a:cubicBezTo>
                  <a:cubicBezTo>
                    <a:pt x="36419" y="46780"/>
                    <a:pt x="36306" y="46776"/>
                    <a:pt x="36191" y="46767"/>
                  </a:cubicBezTo>
                  <a:cubicBezTo>
                    <a:pt x="35890" y="46742"/>
                    <a:pt x="35590" y="46717"/>
                    <a:pt x="35264" y="46692"/>
                  </a:cubicBezTo>
                  <a:cubicBezTo>
                    <a:pt x="34662" y="46617"/>
                    <a:pt x="34086" y="46441"/>
                    <a:pt x="33510" y="46266"/>
                  </a:cubicBezTo>
                  <a:cubicBezTo>
                    <a:pt x="32833" y="46040"/>
                    <a:pt x="32156" y="45790"/>
                    <a:pt x="31479" y="45539"/>
                  </a:cubicBezTo>
                  <a:cubicBezTo>
                    <a:pt x="31404" y="45564"/>
                    <a:pt x="31304" y="45589"/>
                    <a:pt x="31229" y="45589"/>
                  </a:cubicBezTo>
                  <a:cubicBezTo>
                    <a:pt x="30803" y="45514"/>
                    <a:pt x="30352" y="45489"/>
                    <a:pt x="29951" y="45364"/>
                  </a:cubicBezTo>
                  <a:cubicBezTo>
                    <a:pt x="29449" y="45188"/>
                    <a:pt x="28948" y="45138"/>
                    <a:pt x="28447" y="44988"/>
                  </a:cubicBezTo>
                  <a:cubicBezTo>
                    <a:pt x="27720" y="44762"/>
                    <a:pt x="26993" y="44512"/>
                    <a:pt x="26266" y="44236"/>
                  </a:cubicBezTo>
                  <a:cubicBezTo>
                    <a:pt x="24988" y="43760"/>
                    <a:pt x="23785" y="43133"/>
                    <a:pt x="22557" y="42557"/>
                  </a:cubicBezTo>
                  <a:cubicBezTo>
                    <a:pt x="21880" y="42256"/>
                    <a:pt x="21204" y="41880"/>
                    <a:pt x="20527" y="41529"/>
                  </a:cubicBezTo>
                  <a:cubicBezTo>
                    <a:pt x="19098" y="40777"/>
                    <a:pt x="17670" y="40025"/>
                    <a:pt x="16216" y="39274"/>
                  </a:cubicBezTo>
                  <a:cubicBezTo>
                    <a:pt x="14813" y="38547"/>
                    <a:pt x="13434" y="37795"/>
                    <a:pt x="12031" y="37068"/>
                  </a:cubicBezTo>
                  <a:cubicBezTo>
                    <a:pt x="10803" y="36391"/>
                    <a:pt x="9575" y="35740"/>
                    <a:pt x="8346" y="35063"/>
                  </a:cubicBezTo>
                  <a:cubicBezTo>
                    <a:pt x="7344" y="34512"/>
                    <a:pt x="6341" y="33935"/>
                    <a:pt x="5339" y="33334"/>
                  </a:cubicBezTo>
                  <a:cubicBezTo>
                    <a:pt x="4387" y="32782"/>
                    <a:pt x="3434" y="32206"/>
                    <a:pt x="2457" y="31604"/>
                  </a:cubicBezTo>
                  <a:cubicBezTo>
                    <a:pt x="1730" y="31153"/>
                    <a:pt x="978" y="30677"/>
                    <a:pt x="251" y="30201"/>
                  </a:cubicBezTo>
                  <a:cubicBezTo>
                    <a:pt x="1" y="30602"/>
                    <a:pt x="1" y="31053"/>
                    <a:pt x="1" y="31504"/>
                  </a:cubicBezTo>
                  <a:cubicBezTo>
                    <a:pt x="126" y="31579"/>
                    <a:pt x="226" y="31654"/>
                    <a:pt x="326" y="31705"/>
                  </a:cubicBezTo>
                  <a:cubicBezTo>
                    <a:pt x="1179" y="32181"/>
                    <a:pt x="2031" y="32657"/>
                    <a:pt x="2908" y="33133"/>
                  </a:cubicBezTo>
                  <a:cubicBezTo>
                    <a:pt x="7494" y="35690"/>
                    <a:pt x="12131" y="38196"/>
                    <a:pt x="16818" y="40602"/>
                  </a:cubicBezTo>
                  <a:cubicBezTo>
                    <a:pt x="19600" y="42030"/>
                    <a:pt x="22382" y="43434"/>
                    <a:pt x="25164" y="44863"/>
                  </a:cubicBezTo>
                  <a:cubicBezTo>
                    <a:pt x="27269" y="45915"/>
                    <a:pt x="29374" y="47018"/>
                    <a:pt x="31504" y="47995"/>
                  </a:cubicBezTo>
                  <a:cubicBezTo>
                    <a:pt x="32808" y="48597"/>
                    <a:pt x="34161" y="49123"/>
                    <a:pt x="35515" y="49549"/>
                  </a:cubicBezTo>
                  <a:cubicBezTo>
                    <a:pt x="35892" y="49678"/>
                    <a:pt x="36265" y="49741"/>
                    <a:pt x="36633" y="49741"/>
                  </a:cubicBezTo>
                  <a:cubicBezTo>
                    <a:pt x="37194" y="49741"/>
                    <a:pt x="37742" y="49596"/>
                    <a:pt x="38271" y="49324"/>
                  </a:cubicBezTo>
                  <a:cubicBezTo>
                    <a:pt x="38723" y="49123"/>
                    <a:pt x="39099" y="48822"/>
                    <a:pt x="39449" y="48472"/>
                  </a:cubicBezTo>
                  <a:cubicBezTo>
                    <a:pt x="40251" y="47720"/>
                    <a:pt x="40928" y="46842"/>
                    <a:pt x="41530" y="45915"/>
                  </a:cubicBezTo>
                  <a:cubicBezTo>
                    <a:pt x="42231" y="44762"/>
                    <a:pt x="42958" y="43609"/>
                    <a:pt x="43585" y="42431"/>
                  </a:cubicBezTo>
                  <a:cubicBezTo>
                    <a:pt x="45314" y="39299"/>
                    <a:pt x="46993" y="36141"/>
                    <a:pt x="48672" y="32983"/>
                  </a:cubicBezTo>
                  <a:cubicBezTo>
                    <a:pt x="51855" y="26993"/>
                    <a:pt x="55013" y="21003"/>
                    <a:pt x="58046" y="14912"/>
                  </a:cubicBezTo>
                  <a:cubicBezTo>
                    <a:pt x="59224" y="12506"/>
                    <a:pt x="60452" y="10100"/>
                    <a:pt x="61505" y="7619"/>
                  </a:cubicBezTo>
                  <a:cubicBezTo>
                    <a:pt x="61755" y="7043"/>
                    <a:pt x="61956" y="6441"/>
                    <a:pt x="62181" y="5840"/>
                  </a:cubicBezTo>
                  <a:cubicBezTo>
                    <a:pt x="62582" y="5138"/>
                    <a:pt x="62808" y="4386"/>
                    <a:pt x="62933" y="3634"/>
                  </a:cubicBezTo>
                  <a:cubicBezTo>
                    <a:pt x="63008" y="3133"/>
                    <a:pt x="63008" y="2632"/>
                    <a:pt x="62708" y="2206"/>
                  </a:cubicBezTo>
                  <a:cubicBezTo>
                    <a:pt x="62632" y="2055"/>
                    <a:pt x="62582" y="1905"/>
                    <a:pt x="62507" y="1780"/>
                  </a:cubicBezTo>
                  <a:cubicBezTo>
                    <a:pt x="61981" y="1078"/>
                    <a:pt x="61354" y="476"/>
                    <a:pt x="606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798;p58"/>
            <p:cNvSpPr/>
            <p:nvPr/>
          </p:nvSpPr>
          <p:spPr>
            <a:xfrm>
              <a:off x="4308425" y="1996550"/>
              <a:ext cx="1456175" cy="1487225"/>
            </a:xfrm>
            <a:custGeom>
              <a:avLst/>
              <a:gdLst/>
              <a:ahLst/>
              <a:cxnLst/>
              <a:rect l="l" t="t" r="r" b="b"/>
              <a:pathLst>
                <a:path w="58247" h="59489" extrusionOk="0">
                  <a:moveTo>
                    <a:pt x="24349" y="6941"/>
                  </a:moveTo>
                  <a:cubicBezTo>
                    <a:pt x="24505" y="6941"/>
                    <a:pt x="24683" y="7017"/>
                    <a:pt x="24913" y="7132"/>
                  </a:cubicBezTo>
                  <a:cubicBezTo>
                    <a:pt x="29224" y="9262"/>
                    <a:pt x="33509" y="11368"/>
                    <a:pt x="37820" y="13498"/>
                  </a:cubicBezTo>
                  <a:cubicBezTo>
                    <a:pt x="41705" y="15428"/>
                    <a:pt x="45615" y="17358"/>
                    <a:pt x="49499" y="19288"/>
                  </a:cubicBezTo>
                  <a:cubicBezTo>
                    <a:pt x="49650" y="19363"/>
                    <a:pt x="49800" y="19413"/>
                    <a:pt x="49926" y="19513"/>
                  </a:cubicBezTo>
                  <a:cubicBezTo>
                    <a:pt x="50126" y="19638"/>
                    <a:pt x="50276" y="19839"/>
                    <a:pt x="50201" y="20165"/>
                  </a:cubicBezTo>
                  <a:cubicBezTo>
                    <a:pt x="50176" y="20265"/>
                    <a:pt x="50101" y="20440"/>
                    <a:pt x="50026" y="20591"/>
                  </a:cubicBezTo>
                  <a:cubicBezTo>
                    <a:pt x="48923" y="22646"/>
                    <a:pt x="47845" y="24701"/>
                    <a:pt x="46768" y="26781"/>
                  </a:cubicBezTo>
                  <a:cubicBezTo>
                    <a:pt x="46166" y="27934"/>
                    <a:pt x="45565" y="29112"/>
                    <a:pt x="44963" y="30265"/>
                  </a:cubicBezTo>
                  <a:cubicBezTo>
                    <a:pt x="44863" y="30440"/>
                    <a:pt x="44763" y="30616"/>
                    <a:pt x="44662" y="30766"/>
                  </a:cubicBezTo>
                  <a:cubicBezTo>
                    <a:pt x="44537" y="30923"/>
                    <a:pt x="44422" y="31001"/>
                    <a:pt x="44279" y="31001"/>
                  </a:cubicBezTo>
                  <a:cubicBezTo>
                    <a:pt x="44194" y="31001"/>
                    <a:pt x="44098" y="30973"/>
                    <a:pt x="43986" y="30917"/>
                  </a:cubicBezTo>
                  <a:cubicBezTo>
                    <a:pt x="42858" y="30340"/>
                    <a:pt x="41705" y="29764"/>
                    <a:pt x="40577" y="29187"/>
                  </a:cubicBezTo>
                  <a:cubicBezTo>
                    <a:pt x="34612" y="26180"/>
                    <a:pt x="28647" y="23172"/>
                    <a:pt x="22682" y="20165"/>
                  </a:cubicBezTo>
                  <a:cubicBezTo>
                    <a:pt x="21379" y="19513"/>
                    <a:pt x="20076" y="18836"/>
                    <a:pt x="18747" y="18185"/>
                  </a:cubicBezTo>
                  <a:cubicBezTo>
                    <a:pt x="18647" y="18135"/>
                    <a:pt x="18547" y="18085"/>
                    <a:pt x="18447" y="18009"/>
                  </a:cubicBezTo>
                  <a:cubicBezTo>
                    <a:pt x="18196" y="17834"/>
                    <a:pt x="18146" y="17658"/>
                    <a:pt x="18296" y="17383"/>
                  </a:cubicBezTo>
                  <a:cubicBezTo>
                    <a:pt x="18772" y="16506"/>
                    <a:pt x="19249" y="15628"/>
                    <a:pt x="19750" y="14751"/>
                  </a:cubicBezTo>
                  <a:cubicBezTo>
                    <a:pt x="21078" y="12345"/>
                    <a:pt x="22407" y="9914"/>
                    <a:pt x="23735" y="7483"/>
                  </a:cubicBezTo>
                  <a:cubicBezTo>
                    <a:pt x="23954" y="7089"/>
                    <a:pt x="24130" y="6941"/>
                    <a:pt x="24349" y="6941"/>
                  </a:cubicBezTo>
                  <a:close/>
                  <a:moveTo>
                    <a:pt x="12978" y="33391"/>
                  </a:moveTo>
                  <a:cubicBezTo>
                    <a:pt x="13153" y="33391"/>
                    <a:pt x="13329" y="33417"/>
                    <a:pt x="13509" y="33473"/>
                  </a:cubicBezTo>
                  <a:cubicBezTo>
                    <a:pt x="13985" y="33649"/>
                    <a:pt x="14286" y="33974"/>
                    <a:pt x="14462" y="34425"/>
                  </a:cubicBezTo>
                  <a:cubicBezTo>
                    <a:pt x="14712" y="34952"/>
                    <a:pt x="14737" y="35403"/>
                    <a:pt x="14612" y="36180"/>
                  </a:cubicBezTo>
                  <a:cubicBezTo>
                    <a:pt x="14412" y="37182"/>
                    <a:pt x="13935" y="38060"/>
                    <a:pt x="13158" y="38761"/>
                  </a:cubicBezTo>
                  <a:cubicBezTo>
                    <a:pt x="12858" y="39012"/>
                    <a:pt x="12532" y="39212"/>
                    <a:pt x="12181" y="39338"/>
                  </a:cubicBezTo>
                  <a:cubicBezTo>
                    <a:pt x="11958" y="39410"/>
                    <a:pt x="11741" y="39446"/>
                    <a:pt x="11535" y="39446"/>
                  </a:cubicBezTo>
                  <a:cubicBezTo>
                    <a:pt x="10814" y="39446"/>
                    <a:pt x="10223" y="39015"/>
                    <a:pt x="9950" y="38235"/>
                  </a:cubicBezTo>
                  <a:cubicBezTo>
                    <a:pt x="9800" y="37709"/>
                    <a:pt x="9800" y="37207"/>
                    <a:pt x="9900" y="36681"/>
                  </a:cubicBezTo>
                  <a:cubicBezTo>
                    <a:pt x="10076" y="35754"/>
                    <a:pt x="10477" y="34927"/>
                    <a:pt x="11178" y="34250"/>
                  </a:cubicBezTo>
                  <a:cubicBezTo>
                    <a:pt x="11504" y="33924"/>
                    <a:pt x="11880" y="33674"/>
                    <a:pt x="12331" y="33498"/>
                  </a:cubicBezTo>
                  <a:cubicBezTo>
                    <a:pt x="12552" y="33429"/>
                    <a:pt x="12764" y="33391"/>
                    <a:pt x="12978" y="33391"/>
                  </a:cubicBezTo>
                  <a:close/>
                  <a:moveTo>
                    <a:pt x="34052" y="43678"/>
                  </a:moveTo>
                  <a:cubicBezTo>
                    <a:pt x="34745" y="43678"/>
                    <a:pt x="35314" y="44093"/>
                    <a:pt x="35590" y="44801"/>
                  </a:cubicBezTo>
                  <a:cubicBezTo>
                    <a:pt x="35765" y="45328"/>
                    <a:pt x="35765" y="45854"/>
                    <a:pt x="35690" y="46405"/>
                  </a:cubicBezTo>
                  <a:cubicBezTo>
                    <a:pt x="35514" y="47333"/>
                    <a:pt x="35088" y="48160"/>
                    <a:pt x="34412" y="48837"/>
                  </a:cubicBezTo>
                  <a:cubicBezTo>
                    <a:pt x="34061" y="49213"/>
                    <a:pt x="33635" y="49513"/>
                    <a:pt x="33108" y="49639"/>
                  </a:cubicBezTo>
                  <a:cubicBezTo>
                    <a:pt x="32926" y="49688"/>
                    <a:pt x="32748" y="49712"/>
                    <a:pt x="32578" y="49712"/>
                  </a:cubicBezTo>
                  <a:cubicBezTo>
                    <a:pt x="31884" y="49712"/>
                    <a:pt x="31315" y="49311"/>
                    <a:pt x="31053" y="48586"/>
                  </a:cubicBezTo>
                  <a:cubicBezTo>
                    <a:pt x="30853" y="48060"/>
                    <a:pt x="30853" y="47533"/>
                    <a:pt x="30928" y="47007"/>
                  </a:cubicBezTo>
                  <a:cubicBezTo>
                    <a:pt x="31128" y="45954"/>
                    <a:pt x="31630" y="45052"/>
                    <a:pt x="32432" y="44350"/>
                  </a:cubicBezTo>
                  <a:cubicBezTo>
                    <a:pt x="32732" y="44075"/>
                    <a:pt x="33058" y="43874"/>
                    <a:pt x="33459" y="43774"/>
                  </a:cubicBezTo>
                  <a:cubicBezTo>
                    <a:pt x="33664" y="43709"/>
                    <a:pt x="33863" y="43678"/>
                    <a:pt x="34052" y="43678"/>
                  </a:cubicBezTo>
                  <a:close/>
                  <a:moveTo>
                    <a:pt x="24136" y="0"/>
                  </a:moveTo>
                  <a:cubicBezTo>
                    <a:pt x="23682" y="0"/>
                    <a:pt x="23247" y="147"/>
                    <a:pt x="22833" y="465"/>
                  </a:cubicBezTo>
                  <a:cubicBezTo>
                    <a:pt x="22281" y="891"/>
                    <a:pt x="21755" y="1368"/>
                    <a:pt x="21304" y="1919"/>
                  </a:cubicBezTo>
                  <a:cubicBezTo>
                    <a:pt x="20803" y="2521"/>
                    <a:pt x="20326" y="3147"/>
                    <a:pt x="19850" y="3749"/>
                  </a:cubicBezTo>
                  <a:cubicBezTo>
                    <a:pt x="19850" y="3799"/>
                    <a:pt x="19825" y="3849"/>
                    <a:pt x="19800" y="3899"/>
                  </a:cubicBezTo>
                  <a:cubicBezTo>
                    <a:pt x="18722" y="5478"/>
                    <a:pt x="17795" y="7132"/>
                    <a:pt x="16868" y="8786"/>
                  </a:cubicBezTo>
                  <a:cubicBezTo>
                    <a:pt x="16793" y="8937"/>
                    <a:pt x="16692" y="9062"/>
                    <a:pt x="16592" y="9212"/>
                  </a:cubicBezTo>
                  <a:cubicBezTo>
                    <a:pt x="16341" y="9714"/>
                    <a:pt x="16066" y="10190"/>
                    <a:pt x="15790" y="10691"/>
                  </a:cubicBezTo>
                  <a:cubicBezTo>
                    <a:pt x="15740" y="10816"/>
                    <a:pt x="15690" y="10942"/>
                    <a:pt x="15615" y="11067"/>
                  </a:cubicBezTo>
                  <a:cubicBezTo>
                    <a:pt x="14737" y="12696"/>
                    <a:pt x="13835" y="14350"/>
                    <a:pt x="12908" y="15979"/>
                  </a:cubicBezTo>
                  <a:cubicBezTo>
                    <a:pt x="12858" y="16130"/>
                    <a:pt x="12757" y="16255"/>
                    <a:pt x="12682" y="16380"/>
                  </a:cubicBezTo>
                  <a:cubicBezTo>
                    <a:pt x="12607" y="16506"/>
                    <a:pt x="12557" y="16631"/>
                    <a:pt x="12482" y="16756"/>
                  </a:cubicBezTo>
                  <a:cubicBezTo>
                    <a:pt x="11329" y="18836"/>
                    <a:pt x="10151" y="20942"/>
                    <a:pt x="8998" y="23022"/>
                  </a:cubicBezTo>
                  <a:cubicBezTo>
                    <a:pt x="8772" y="23448"/>
                    <a:pt x="8547" y="23849"/>
                    <a:pt x="8321" y="24250"/>
                  </a:cubicBezTo>
                  <a:cubicBezTo>
                    <a:pt x="8271" y="24350"/>
                    <a:pt x="8221" y="24425"/>
                    <a:pt x="8171" y="24526"/>
                  </a:cubicBezTo>
                  <a:cubicBezTo>
                    <a:pt x="6366" y="27659"/>
                    <a:pt x="4612" y="30841"/>
                    <a:pt x="2983" y="34075"/>
                  </a:cubicBezTo>
                  <a:cubicBezTo>
                    <a:pt x="2231" y="35578"/>
                    <a:pt x="1454" y="37057"/>
                    <a:pt x="828" y="38611"/>
                  </a:cubicBezTo>
                  <a:cubicBezTo>
                    <a:pt x="502" y="39388"/>
                    <a:pt x="251" y="40165"/>
                    <a:pt x="126" y="40992"/>
                  </a:cubicBezTo>
                  <a:cubicBezTo>
                    <a:pt x="0" y="41644"/>
                    <a:pt x="251" y="42145"/>
                    <a:pt x="752" y="42521"/>
                  </a:cubicBezTo>
                  <a:cubicBezTo>
                    <a:pt x="928" y="42646"/>
                    <a:pt x="1103" y="42746"/>
                    <a:pt x="1279" y="42847"/>
                  </a:cubicBezTo>
                  <a:cubicBezTo>
                    <a:pt x="1730" y="43047"/>
                    <a:pt x="2181" y="43197"/>
                    <a:pt x="2632" y="43398"/>
                  </a:cubicBezTo>
                  <a:cubicBezTo>
                    <a:pt x="5013" y="44426"/>
                    <a:pt x="7394" y="45478"/>
                    <a:pt x="9775" y="46531"/>
                  </a:cubicBezTo>
                  <a:cubicBezTo>
                    <a:pt x="12908" y="47884"/>
                    <a:pt x="16041" y="49213"/>
                    <a:pt x="19173" y="50591"/>
                  </a:cubicBezTo>
                  <a:cubicBezTo>
                    <a:pt x="21153" y="51493"/>
                    <a:pt x="23108" y="52446"/>
                    <a:pt x="25063" y="53373"/>
                  </a:cubicBezTo>
                  <a:cubicBezTo>
                    <a:pt x="27018" y="54300"/>
                    <a:pt x="28973" y="55253"/>
                    <a:pt x="30903" y="56280"/>
                  </a:cubicBezTo>
                  <a:cubicBezTo>
                    <a:pt x="32056" y="56907"/>
                    <a:pt x="33184" y="57558"/>
                    <a:pt x="34261" y="58310"/>
                  </a:cubicBezTo>
                  <a:cubicBezTo>
                    <a:pt x="34687" y="58636"/>
                    <a:pt x="35113" y="58962"/>
                    <a:pt x="35539" y="59288"/>
                  </a:cubicBezTo>
                  <a:cubicBezTo>
                    <a:pt x="35615" y="59363"/>
                    <a:pt x="35690" y="59413"/>
                    <a:pt x="35765" y="59488"/>
                  </a:cubicBezTo>
                  <a:cubicBezTo>
                    <a:pt x="36141" y="59137"/>
                    <a:pt x="36492" y="58787"/>
                    <a:pt x="36843" y="58436"/>
                  </a:cubicBezTo>
                  <a:cubicBezTo>
                    <a:pt x="37745" y="57433"/>
                    <a:pt x="38572" y="56380"/>
                    <a:pt x="39299" y="55253"/>
                  </a:cubicBezTo>
                  <a:cubicBezTo>
                    <a:pt x="39700" y="54626"/>
                    <a:pt x="40126" y="54050"/>
                    <a:pt x="40502" y="53448"/>
                  </a:cubicBezTo>
                  <a:cubicBezTo>
                    <a:pt x="40828" y="52947"/>
                    <a:pt x="41128" y="52446"/>
                    <a:pt x="41429" y="51944"/>
                  </a:cubicBezTo>
                  <a:cubicBezTo>
                    <a:pt x="42306" y="50466"/>
                    <a:pt x="43184" y="48962"/>
                    <a:pt x="43986" y="47458"/>
                  </a:cubicBezTo>
                  <a:cubicBezTo>
                    <a:pt x="44738" y="46055"/>
                    <a:pt x="45514" y="44676"/>
                    <a:pt x="46266" y="43273"/>
                  </a:cubicBezTo>
                  <a:cubicBezTo>
                    <a:pt x="46893" y="42095"/>
                    <a:pt x="47494" y="40892"/>
                    <a:pt x="48121" y="39689"/>
                  </a:cubicBezTo>
                  <a:cubicBezTo>
                    <a:pt x="48522" y="38912"/>
                    <a:pt x="48948" y="38110"/>
                    <a:pt x="49324" y="37308"/>
                  </a:cubicBezTo>
                  <a:cubicBezTo>
                    <a:pt x="49951" y="36080"/>
                    <a:pt x="50552" y="34826"/>
                    <a:pt x="51154" y="33598"/>
                  </a:cubicBezTo>
                  <a:cubicBezTo>
                    <a:pt x="51730" y="32395"/>
                    <a:pt x="52307" y="31167"/>
                    <a:pt x="52883" y="29964"/>
                  </a:cubicBezTo>
                  <a:cubicBezTo>
                    <a:pt x="53159" y="29363"/>
                    <a:pt x="53434" y="28736"/>
                    <a:pt x="53710" y="28135"/>
                  </a:cubicBezTo>
                  <a:cubicBezTo>
                    <a:pt x="54111" y="27283"/>
                    <a:pt x="54512" y="26405"/>
                    <a:pt x="54888" y="25553"/>
                  </a:cubicBezTo>
                  <a:cubicBezTo>
                    <a:pt x="55239" y="24676"/>
                    <a:pt x="55640" y="23824"/>
                    <a:pt x="55941" y="22922"/>
                  </a:cubicBezTo>
                  <a:cubicBezTo>
                    <a:pt x="56166" y="22295"/>
                    <a:pt x="56417" y="21719"/>
                    <a:pt x="56642" y="21092"/>
                  </a:cubicBezTo>
                  <a:cubicBezTo>
                    <a:pt x="56818" y="20616"/>
                    <a:pt x="56968" y="20115"/>
                    <a:pt x="57144" y="19638"/>
                  </a:cubicBezTo>
                  <a:cubicBezTo>
                    <a:pt x="57219" y="19413"/>
                    <a:pt x="57294" y="19187"/>
                    <a:pt x="57369" y="18937"/>
                  </a:cubicBezTo>
                  <a:cubicBezTo>
                    <a:pt x="57394" y="18836"/>
                    <a:pt x="57394" y="18736"/>
                    <a:pt x="57319" y="18661"/>
                  </a:cubicBezTo>
                  <a:cubicBezTo>
                    <a:pt x="57144" y="18962"/>
                    <a:pt x="56993" y="19262"/>
                    <a:pt x="56818" y="19563"/>
                  </a:cubicBezTo>
                  <a:cubicBezTo>
                    <a:pt x="56191" y="20766"/>
                    <a:pt x="55565" y="21994"/>
                    <a:pt x="54938" y="23197"/>
                  </a:cubicBezTo>
                  <a:cubicBezTo>
                    <a:pt x="54462" y="24075"/>
                    <a:pt x="53986" y="24952"/>
                    <a:pt x="53535" y="25854"/>
                  </a:cubicBezTo>
                  <a:cubicBezTo>
                    <a:pt x="53058" y="26756"/>
                    <a:pt x="52582" y="27684"/>
                    <a:pt x="52081" y="28586"/>
                  </a:cubicBezTo>
                  <a:cubicBezTo>
                    <a:pt x="51630" y="29488"/>
                    <a:pt x="51154" y="30365"/>
                    <a:pt x="50702" y="31242"/>
                  </a:cubicBezTo>
                  <a:cubicBezTo>
                    <a:pt x="50176" y="32245"/>
                    <a:pt x="49650" y="33222"/>
                    <a:pt x="49124" y="34225"/>
                  </a:cubicBezTo>
                  <a:cubicBezTo>
                    <a:pt x="48647" y="35127"/>
                    <a:pt x="48171" y="36055"/>
                    <a:pt x="47695" y="36982"/>
                  </a:cubicBezTo>
                  <a:cubicBezTo>
                    <a:pt x="47219" y="37859"/>
                    <a:pt x="46768" y="38736"/>
                    <a:pt x="46291" y="39639"/>
                  </a:cubicBezTo>
                  <a:cubicBezTo>
                    <a:pt x="45815" y="40541"/>
                    <a:pt x="45339" y="41468"/>
                    <a:pt x="44863" y="42370"/>
                  </a:cubicBezTo>
                  <a:cubicBezTo>
                    <a:pt x="44337" y="43348"/>
                    <a:pt x="43835" y="44325"/>
                    <a:pt x="43309" y="45303"/>
                  </a:cubicBezTo>
                  <a:cubicBezTo>
                    <a:pt x="42833" y="46230"/>
                    <a:pt x="42332" y="47182"/>
                    <a:pt x="41855" y="48110"/>
                  </a:cubicBezTo>
                  <a:cubicBezTo>
                    <a:pt x="41404" y="48962"/>
                    <a:pt x="40928" y="49839"/>
                    <a:pt x="40477" y="50716"/>
                  </a:cubicBezTo>
                  <a:cubicBezTo>
                    <a:pt x="40001" y="51644"/>
                    <a:pt x="39499" y="52571"/>
                    <a:pt x="39023" y="53498"/>
                  </a:cubicBezTo>
                  <a:cubicBezTo>
                    <a:pt x="38522" y="54476"/>
                    <a:pt x="37996" y="55428"/>
                    <a:pt x="37494" y="56380"/>
                  </a:cubicBezTo>
                  <a:cubicBezTo>
                    <a:pt x="37319" y="56731"/>
                    <a:pt x="37169" y="57057"/>
                    <a:pt x="36993" y="57408"/>
                  </a:cubicBezTo>
                  <a:cubicBezTo>
                    <a:pt x="36918" y="57533"/>
                    <a:pt x="36818" y="57659"/>
                    <a:pt x="36717" y="57784"/>
                  </a:cubicBezTo>
                  <a:cubicBezTo>
                    <a:pt x="36638" y="57850"/>
                    <a:pt x="36545" y="57881"/>
                    <a:pt x="36456" y="57881"/>
                  </a:cubicBezTo>
                  <a:cubicBezTo>
                    <a:pt x="36376" y="57881"/>
                    <a:pt x="36300" y="57856"/>
                    <a:pt x="36241" y="57809"/>
                  </a:cubicBezTo>
                  <a:cubicBezTo>
                    <a:pt x="36116" y="57709"/>
                    <a:pt x="36041" y="57483"/>
                    <a:pt x="36091" y="57333"/>
                  </a:cubicBezTo>
                  <a:cubicBezTo>
                    <a:pt x="36141" y="57258"/>
                    <a:pt x="36166" y="57182"/>
                    <a:pt x="36216" y="57107"/>
                  </a:cubicBezTo>
                  <a:cubicBezTo>
                    <a:pt x="36793" y="56005"/>
                    <a:pt x="37369" y="54902"/>
                    <a:pt x="37946" y="53824"/>
                  </a:cubicBezTo>
                  <a:cubicBezTo>
                    <a:pt x="38522" y="52721"/>
                    <a:pt x="39098" y="51619"/>
                    <a:pt x="39675" y="50516"/>
                  </a:cubicBezTo>
                  <a:cubicBezTo>
                    <a:pt x="40126" y="49664"/>
                    <a:pt x="40577" y="48812"/>
                    <a:pt x="41028" y="47959"/>
                  </a:cubicBezTo>
                  <a:cubicBezTo>
                    <a:pt x="41530" y="47007"/>
                    <a:pt x="42031" y="46055"/>
                    <a:pt x="42507" y="45102"/>
                  </a:cubicBezTo>
                  <a:cubicBezTo>
                    <a:pt x="42958" y="44250"/>
                    <a:pt x="43409" y="43398"/>
                    <a:pt x="43860" y="42546"/>
                  </a:cubicBezTo>
                  <a:cubicBezTo>
                    <a:pt x="44412" y="41518"/>
                    <a:pt x="44963" y="40466"/>
                    <a:pt x="45489" y="39438"/>
                  </a:cubicBezTo>
                  <a:cubicBezTo>
                    <a:pt x="45966" y="38561"/>
                    <a:pt x="46417" y="37709"/>
                    <a:pt x="46868" y="36832"/>
                  </a:cubicBezTo>
                  <a:cubicBezTo>
                    <a:pt x="47369" y="35904"/>
                    <a:pt x="47845" y="34952"/>
                    <a:pt x="48347" y="34024"/>
                  </a:cubicBezTo>
                  <a:cubicBezTo>
                    <a:pt x="48798" y="33172"/>
                    <a:pt x="49249" y="32295"/>
                    <a:pt x="49700" y="31418"/>
                  </a:cubicBezTo>
                  <a:cubicBezTo>
                    <a:pt x="50201" y="30516"/>
                    <a:pt x="50677" y="29588"/>
                    <a:pt x="51154" y="28661"/>
                  </a:cubicBezTo>
                  <a:cubicBezTo>
                    <a:pt x="51680" y="27684"/>
                    <a:pt x="52181" y="26681"/>
                    <a:pt x="52708" y="25704"/>
                  </a:cubicBezTo>
                  <a:cubicBezTo>
                    <a:pt x="53184" y="24776"/>
                    <a:pt x="53660" y="23874"/>
                    <a:pt x="54161" y="22947"/>
                  </a:cubicBezTo>
                  <a:cubicBezTo>
                    <a:pt x="54612" y="22070"/>
                    <a:pt x="55088" y="21167"/>
                    <a:pt x="55540" y="20290"/>
                  </a:cubicBezTo>
                  <a:cubicBezTo>
                    <a:pt x="55916" y="19588"/>
                    <a:pt x="56291" y="18887"/>
                    <a:pt x="56642" y="18185"/>
                  </a:cubicBezTo>
                  <a:cubicBezTo>
                    <a:pt x="56692" y="18085"/>
                    <a:pt x="56768" y="17959"/>
                    <a:pt x="56818" y="17859"/>
                  </a:cubicBezTo>
                  <a:cubicBezTo>
                    <a:pt x="56963" y="17598"/>
                    <a:pt x="57074" y="17480"/>
                    <a:pt x="57235" y="17480"/>
                  </a:cubicBezTo>
                  <a:cubicBezTo>
                    <a:pt x="57352" y="17480"/>
                    <a:pt x="57494" y="17542"/>
                    <a:pt x="57695" y="17658"/>
                  </a:cubicBezTo>
                  <a:cubicBezTo>
                    <a:pt x="57820" y="17608"/>
                    <a:pt x="57820" y="17483"/>
                    <a:pt x="57845" y="17358"/>
                  </a:cubicBezTo>
                  <a:cubicBezTo>
                    <a:pt x="57921" y="17007"/>
                    <a:pt x="57971" y="16631"/>
                    <a:pt x="58046" y="16255"/>
                  </a:cubicBezTo>
                  <a:cubicBezTo>
                    <a:pt x="58071" y="16130"/>
                    <a:pt x="58096" y="16004"/>
                    <a:pt x="58246" y="15929"/>
                  </a:cubicBezTo>
                  <a:cubicBezTo>
                    <a:pt x="58171" y="15879"/>
                    <a:pt x="58096" y="15804"/>
                    <a:pt x="58021" y="15754"/>
                  </a:cubicBezTo>
                  <a:cubicBezTo>
                    <a:pt x="57244" y="15277"/>
                    <a:pt x="56492" y="14826"/>
                    <a:pt x="55740" y="14375"/>
                  </a:cubicBezTo>
                  <a:cubicBezTo>
                    <a:pt x="55439" y="14200"/>
                    <a:pt x="55164" y="14074"/>
                    <a:pt x="54863" y="13924"/>
                  </a:cubicBezTo>
                  <a:cubicBezTo>
                    <a:pt x="54662" y="13824"/>
                    <a:pt x="54487" y="13699"/>
                    <a:pt x="54286" y="13598"/>
                  </a:cubicBezTo>
                  <a:cubicBezTo>
                    <a:pt x="52432" y="12696"/>
                    <a:pt x="50602" y="11769"/>
                    <a:pt x="48748" y="10892"/>
                  </a:cubicBezTo>
                  <a:cubicBezTo>
                    <a:pt x="45890" y="9538"/>
                    <a:pt x="43058" y="8160"/>
                    <a:pt x="40176" y="6856"/>
                  </a:cubicBezTo>
                  <a:cubicBezTo>
                    <a:pt x="36216" y="5027"/>
                    <a:pt x="32206" y="3222"/>
                    <a:pt x="28221" y="1418"/>
                  </a:cubicBezTo>
                  <a:cubicBezTo>
                    <a:pt x="27143" y="942"/>
                    <a:pt x="26066" y="465"/>
                    <a:pt x="24938" y="140"/>
                  </a:cubicBezTo>
                  <a:cubicBezTo>
                    <a:pt x="24664" y="48"/>
                    <a:pt x="24397" y="0"/>
                    <a:pt x="241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799;p58"/>
            <p:cNvSpPr/>
            <p:nvPr/>
          </p:nvSpPr>
          <p:spPr>
            <a:xfrm>
              <a:off x="4486375" y="2037700"/>
              <a:ext cx="1167325" cy="1292550"/>
            </a:xfrm>
            <a:custGeom>
              <a:avLst/>
              <a:gdLst/>
              <a:ahLst/>
              <a:cxnLst/>
              <a:rect l="l" t="t" r="r" b="b"/>
              <a:pathLst>
                <a:path w="46693" h="51702" extrusionOk="0">
                  <a:moveTo>
                    <a:pt x="15987" y="1"/>
                  </a:moveTo>
                  <a:cubicBezTo>
                    <a:pt x="15525" y="1"/>
                    <a:pt x="15083" y="141"/>
                    <a:pt x="14662" y="448"/>
                  </a:cubicBezTo>
                  <a:cubicBezTo>
                    <a:pt x="14111" y="900"/>
                    <a:pt x="13584" y="1376"/>
                    <a:pt x="13133" y="1927"/>
                  </a:cubicBezTo>
                  <a:cubicBezTo>
                    <a:pt x="12632" y="2529"/>
                    <a:pt x="12156" y="3130"/>
                    <a:pt x="11680" y="3757"/>
                  </a:cubicBezTo>
                  <a:cubicBezTo>
                    <a:pt x="11654" y="3807"/>
                    <a:pt x="11654" y="3857"/>
                    <a:pt x="11629" y="3882"/>
                  </a:cubicBezTo>
                  <a:cubicBezTo>
                    <a:pt x="10552" y="5461"/>
                    <a:pt x="9624" y="7115"/>
                    <a:pt x="8697" y="8794"/>
                  </a:cubicBezTo>
                  <a:cubicBezTo>
                    <a:pt x="8622" y="8920"/>
                    <a:pt x="8522" y="9070"/>
                    <a:pt x="8421" y="9220"/>
                  </a:cubicBezTo>
                  <a:cubicBezTo>
                    <a:pt x="8171" y="9697"/>
                    <a:pt x="7895" y="10198"/>
                    <a:pt x="7619" y="10674"/>
                  </a:cubicBezTo>
                  <a:cubicBezTo>
                    <a:pt x="7569" y="10799"/>
                    <a:pt x="7519" y="10925"/>
                    <a:pt x="7444" y="11050"/>
                  </a:cubicBezTo>
                  <a:cubicBezTo>
                    <a:pt x="6567" y="12704"/>
                    <a:pt x="5664" y="14333"/>
                    <a:pt x="4737" y="15987"/>
                  </a:cubicBezTo>
                  <a:cubicBezTo>
                    <a:pt x="4687" y="16113"/>
                    <a:pt x="4587" y="16238"/>
                    <a:pt x="4512" y="16363"/>
                  </a:cubicBezTo>
                  <a:cubicBezTo>
                    <a:pt x="4436" y="16489"/>
                    <a:pt x="4386" y="16614"/>
                    <a:pt x="4311" y="16739"/>
                  </a:cubicBezTo>
                  <a:cubicBezTo>
                    <a:pt x="3158" y="18845"/>
                    <a:pt x="1980" y="20925"/>
                    <a:pt x="827" y="23030"/>
                  </a:cubicBezTo>
                  <a:cubicBezTo>
                    <a:pt x="602" y="23431"/>
                    <a:pt x="376" y="23857"/>
                    <a:pt x="151" y="24258"/>
                  </a:cubicBezTo>
                  <a:cubicBezTo>
                    <a:pt x="251" y="24283"/>
                    <a:pt x="301" y="24333"/>
                    <a:pt x="326" y="24434"/>
                  </a:cubicBezTo>
                  <a:cubicBezTo>
                    <a:pt x="451" y="25336"/>
                    <a:pt x="577" y="26238"/>
                    <a:pt x="702" y="27140"/>
                  </a:cubicBezTo>
                  <a:cubicBezTo>
                    <a:pt x="777" y="27842"/>
                    <a:pt x="852" y="28519"/>
                    <a:pt x="903" y="29195"/>
                  </a:cubicBezTo>
                  <a:cubicBezTo>
                    <a:pt x="953" y="30023"/>
                    <a:pt x="1028" y="30850"/>
                    <a:pt x="1053" y="31677"/>
                  </a:cubicBezTo>
                  <a:cubicBezTo>
                    <a:pt x="1053" y="32378"/>
                    <a:pt x="1028" y="33080"/>
                    <a:pt x="1028" y="33782"/>
                  </a:cubicBezTo>
                  <a:cubicBezTo>
                    <a:pt x="1003" y="34383"/>
                    <a:pt x="1003" y="34985"/>
                    <a:pt x="1003" y="35587"/>
                  </a:cubicBezTo>
                  <a:cubicBezTo>
                    <a:pt x="1003" y="35712"/>
                    <a:pt x="953" y="35812"/>
                    <a:pt x="953" y="35937"/>
                  </a:cubicBezTo>
                  <a:cubicBezTo>
                    <a:pt x="953" y="36138"/>
                    <a:pt x="928" y="36363"/>
                    <a:pt x="928" y="36564"/>
                  </a:cubicBezTo>
                  <a:cubicBezTo>
                    <a:pt x="928" y="36589"/>
                    <a:pt x="928" y="36639"/>
                    <a:pt x="928" y="36664"/>
                  </a:cubicBezTo>
                  <a:cubicBezTo>
                    <a:pt x="777" y="37216"/>
                    <a:pt x="852" y="37792"/>
                    <a:pt x="752" y="38343"/>
                  </a:cubicBezTo>
                  <a:cubicBezTo>
                    <a:pt x="577" y="39346"/>
                    <a:pt x="401" y="40323"/>
                    <a:pt x="226" y="41326"/>
                  </a:cubicBezTo>
                  <a:cubicBezTo>
                    <a:pt x="176" y="41627"/>
                    <a:pt x="101" y="41927"/>
                    <a:pt x="0" y="42253"/>
                  </a:cubicBezTo>
                  <a:cubicBezTo>
                    <a:pt x="50" y="42379"/>
                    <a:pt x="226" y="42429"/>
                    <a:pt x="351" y="42479"/>
                  </a:cubicBezTo>
                  <a:cubicBezTo>
                    <a:pt x="903" y="42780"/>
                    <a:pt x="1454" y="43030"/>
                    <a:pt x="2005" y="43306"/>
                  </a:cubicBezTo>
                  <a:cubicBezTo>
                    <a:pt x="2933" y="43757"/>
                    <a:pt x="3835" y="44208"/>
                    <a:pt x="4737" y="44659"/>
                  </a:cubicBezTo>
                  <a:cubicBezTo>
                    <a:pt x="5188" y="44885"/>
                    <a:pt x="5639" y="45110"/>
                    <a:pt x="6065" y="45361"/>
                  </a:cubicBezTo>
                  <a:cubicBezTo>
                    <a:pt x="6667" y="45637"/>
                    <a:pt x="7243" y="45937"/>
                    <a:pt x="7820" y="46238"/>
                  </a:cubicBezTo>
                  <a:cubicBezTo>
                    <a:pt x="8797" y="46739"/>
                    <a:pt x="9750" y="47216"/>
                    <a:pt x="10727" y="47692"/>
                  </a:cubicBezTo>
                  <a:cubicBezTo>
                    <a:pt x="11354" y="48018"/>
                    <a:pt x="11955" y="48343"/>
                    <a:pt x="12582" y="48619"/>
                  </a:cubicBezTo>
                  <a:cubicBezTo>
                    <a:pt x="13509" y="49045"/>
                    <a:pt x="14411" y="49521"/>
                    <a:pt x="15364" y="49872"/>
                  </a:cubicBezTo>
                  <a:cubicBezTo>
                    <a:pt x="15865" y="50048"/>
                    <a:pt x="16366" y="50298"/>
                    <a:pt x="16893" y="50499"/>
                  </a:cubicBezTo>
                  <a:cubicBezTo>
                    <a:pt x="17193" y="50624"/>
                    <a:pt x="17544" y="50674"/>
                    <a:pt x="17845" y="50825"/>
                  </a:cubicBezTo>
                  <a:cubicBezTo>
                    <a:pt x="18296" y="51000"/>
                    <a:pt x="18772" y="51025"/>
                    <a:pt x="19173" y="51226"/>
                  </a:cubicBezTo>
                  <a:cubicBezTo>
                    <a:pt x="19274" y="51276"/>
                    <a:pt x="19374" y="51276"/>
                    <a:pt x="19474" y="51301"/>
                  </a:cubicBezTo>
                  <a:cubicBezTo>
                    <a:pt x="20076" y="51401"/>
                    <a:pt x="20677" y="51526"/>
                    <a:pt x="21279" y="51602"/>
                  </a:cubicBezTo>
                  <a:cubicBezTo>
                    <a:pt x="21655" y="51652"/>
                    <a:pt x="22030" y="51677"/>
                    <a:pt x="22406" y="51702"/>
                  </a:cubicBezTo>
                  <a:cubicBezTo>
                    <a:pt x="23033" y="51702"/>
                    <a:pt x="23635" y="51652"/>
                    <a:pt x="24261" y="51552"/>
                  </a:cubicBezTo>
                  <a:cubicBezTo>
                    <a:pt x="25063" y="51426"/>
                    <a:pt x="25840" y="51226"/>
                    <a:pt x="26567" y="50850"/>
                  </a:cubicBezTo>
                  <a:cubicBezTo>
                    <a:pt x="27319" y="50474"/>
                    <a:pt x="28046" y="50048"/>
                    <a:pt x="28672" y="49446"/>
                  </a:cubicBezTo>
                  <a:cubicBezTo>
                    <a:pt x="29098" y="49045"/>
                    <a:pt x="29549" y="48644"/>
                    <a:pt x="30000" y="48218"/>
                  </a:cubicBezTo>
                  <a:cubicBezTo>
                    <a:pt x="30276" y="47942"/>
                    <a:pt x="30552" y="47617"/>
                    <a:pt x="30828" y="47291"/>
                  </a:cubicBezTo>
                  <a:cubicBezTo>
                    <a:pt x="31279" y="46714"/>
                    <a:pt x="33735" y="43306"/>
                    <a:pt x="34462" y="42153"/>
                  </a:cubicBezTo>
                  <a:cubicBezTo>
                    <a:pt x="35063" y="41201"/>
                    <a:pt x="35665" y="40223"/>
                    <a:pt x="36216" y="39221"/>
                  </a:cubicBezTo>
                  <a:cubicBezTo>
                    <a:pt x="36893" y="37993"/>
                    <a:pt x="37594" y="36764"/>
                    <a:pt x="38246" y="35511"/>
                  </a:cubicBezTo>
                  <a:cubicBezTo>
                    <a:pt x="38797" y="34459"/>
                    <a:pt x="39324" y="33406"/>
                    <a:pt x="39850" y="32328"/>
                  </a:cubicBezTo>
                  <a:cubicBezTo>
                    <a:pt x="40402" y="31201"/>
                    <a:pt x="40928" y="30048"/>
                    <a:pt x="41454" y="28920"/>
                  </a:cubicBezTo>
                  <a:cubicBezTo>
                    <a:pt x="41680" y="28419"/>
                    <a:pt x="41930" y="27917"/>
                    <a:pt x="42131" y="27416"/>
                  </a:cubicBezTo>
                  <a:cubicBezTo>
                    <a:pt x="42507" y="26539"/>
                    <a:pt x="42858" y="25687"/>
                    <a:pt x="43209" y="24810"/>
                  </a:cubicBezTo>
                  <a:cubicBezTo>
                    <a:pt x="43559" y="23932"/>
                    <a:pt x="43935" y="23055"/>
                    <a:pt x="44236" y="22153"/>
                  </a:cubicBezTo>
                  <a:cubicBezTo>
                    <a:pt x="44437" y="21501"/>
                    <a:pt x="44712" y="20875"/>
                    <a:pt x="44938" y="20223"/>
                  </a:cubicBezTo>
                  <a:cubicBezTo>
                    <a:pt x="45063" y="19897"/>
                    <a:pt x="45138" y="19521"/>
                    <a:pt x="45264" y="19195"/>
                  </a:cubicBezTo>
                  <a:cubicBezTo>
                    <a:pt x="45314" y="19020"/>
                    <a:pt x="45389" y="18845"/>
                    <a:pt x="45439" y="18669"/>
                  </a:cubicBezTo>
                  <a:cubicBezTo>
                    <a:pt x="45590" y="18243"/>
                    <a:pt x="45740" y="17842"/>
                    <a:pt x="45840" y="17441"/>
                  </a:cubicBezTo>
                  <a:cubicBezTo>
                    <a:pt x="45991" y="16990"/>
                    <a:pt x="46091" y="16539"/>
                    <a:pt x="46216" y="16088"/>
                  </a:cubicBezTo>
                  <a:cubicBezTo>
                    <a:pt x="46216" y="16038"/>
                    <a:pt x="46216" y="15962"/>
                    <a:pt x="46241" y="15887"/>
                  </a:cubicBezTo>
                  <a:cubicBezTo>
                    <a:pt x="46542" y="15261"/>
                    <a:pt x="46542" y="14584"/>
                    <a:pt x="46692" y="13932"/>
                  </a:cubicBezTo>
                  <a:cubicBezTo>
                    <a:pt x="46492" y="13807"/>
                    <a:pt x="46316" y="13707"/>
                    <a:pt x="46116" y="13606"/>
                  </a:cubicBezTo>
                  <a:cubicBezTo>
                    <a:pt x="44261" y="12704"/>
                    <a:pt x="42432" y="11777"/>
                    <a:pt x="40577" y="10900"/>
                  </a:cubicBezTo>
                  <a:cubicBezTo>
                    <a:pt x="37720" y="9521"/>
                    <a:pt x="34888" y="8168"/>
                    <a:pt x="32005" y="6839"/>
                  </a:cubicBezTo>
                  <a:cubicBezTo>
                    <a:pt x="28046" y="5010"/>
                    <a:pt x="24036" y="3230"/>
                    <a:pt x="20051" y="1426"/>
                  </a:cubicBezTo>
                  <a:cubicBezTo>
                    <a:pt x="18973" y="950"/>
                    <a:pt x="17895" y="474"/>
                    <a:pt x="16767" y="123"/>
                  </a:cubicBezTo>
                  <a:cubicBezTo>
                    <a:pt x="16501" y="43"/>
                    <a:pt x="16241" y="1"/>
                    <a:pt x="15987"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800;p58"/>
            <p:cNvSpPr/>
            <p:nvPr/>
          </p:nvSpPr>
          <p:spPr>
            <a:xfrm>
              <a:off x="4762050" y="2170075"/>
              <a:ext cx="803300" cy="601525"/>
            </a:xfrm>
            <a:custGeom>
              <a:avLst/>
              <a:gdLst/>
              <a:ahLst/>
              <a:cxnLst/>
              <a:rect l="l" t="t" r="r" b="b"/>
              <a:pathLst>
                <a:path w="32132" h="24061" extrusionOk="0">
                  <a:moveTo>
                    <a:pt x="6204" y="0"/>
                  </a:moveTo>
                  <a:cubicBezTo>
                    <a:pt x="5985" y="0"/>
                    <a:pt x="5809" y="148"/>
                    <a:pt x="5590" y="542"/>
                  </a:cubicBezTo>
                  <a:cubicBezTo>
                    <a:pt x="4262" y="2973"/>
                    <a:pt x="2933" y="5404"/>
                    <a:pt x="1605" y="7810"/>
                  </a:cubicBezTo>
                  <a:cubicBezTo>
                    <a:pt x="1104" y="8687"/>
                    <a:pt x="627" y="9565"/>
                    <a:pt x="151" y="10442"/>
                  </a:cubicBezTo>
                  <a:cubicBezTo>
                    <a:pt x="1" y="10717"/>
                    <a:pt x="51" y="10893"/>
                    <a:pt x="302" y="11068"/>
                  </a:cubicBezTo>
                  <a:cubicBezTo>
                    <a:pt x="402" y="11144"/>
                    <a:pt x="502" y="11194"/>
                    <a:pt x="602" y="11244"/>
                  </a:cubicBezTo>
                  <a:cubicBezTo>
                    <a:pt x="1931" y="11895"/>
                    <a:pt x="3234" y="12572"/>
                    <a:pt x="4537" y="13224"/>
                  </a:cubicBezTo>
                  <a:cubicBezTo>
                    <a:pt x="10502" y="16231"/>
                    <a:pt x="16467" y="19239"/>
                    <a:pt x="22432" y="22246"/>
                  </a:cubicBezTo>
                  <a:cubicBezTo>
                    <a:pt x="23560" y="22823"/>
                    <a:pt x="24713" y="23399"/>
                    <a:pt x="25841" y="23976"/>
                  </a:cubicBezTo>
                  <a:cubicBezTo>
                    <a:pt x="25953" y="24032"/>
                    <a:pt x="26049" y="24060"/>
                    <a:pt x="26134" y="24060"/>
                  </a:cubicBezTo>
                  <a:cubicBezTo>
                    <a:pt x="26277" y="24060"/>
                    <a:pt x="26392" y="23982"/>
                    <a:pt x="26517" y="23825"/>
                  </a:cubicBezTo>
                  <a:cubicBezTo>
                    <a:pt x="26618" y="23675"/>
                    <a:pt x="26718" y="23499"/>
                    <a:pt x="26818" y="23324"/>
                  </a:cubicBezTo>
                  <a:cubicBezTo>
                    <a:pt x="27420" y="22171"/>
                    <a:pt x="28021" y="20993"/>
                    <a:pt x="28623" y="19840"/>
                  </a:cubicBezTo>
                  <a:cubicBezTo>
                    <a:pt x="29700" y="17760"/>
                    <a:pt x="30778" y="15705"/>
                    <a:pt x="31881" y="13650"/>
                  </a:cubicBezTo>
                  <a:cubicBezTo>
                    <a:pt x="31956" y="13499"/>
                    <a:pt x="32031" y="13324"/>
                    <a:pt x="32056" y="13224"/>
                  </a:cubicBezTo>
                  <a:cubicBezTo>
                    <a:pt x="32131" y="12898"/>
                    <a:pt x="31981" y="12697"/>
                    <a:pt x="31781" y="12572"/>
                  </a:cubicBezTo>
                  <a:cubicBezTo>
                    <a:pt x="31655" y="12472"/>
                    <a:pt x="31505" y="12422"/>
                    <a:pt x="31354" y="12347"/>
                  </a:cubicBezTo>
                  <a:cubicBezTo>
                    <a:pt x="27470" y="10417"/>
                    <a:pt x="23560" y="8487"/>
                    <a:pt x="19675" y="6557"/>
                  </a:cubicBezTo>
                  <a:cubicBezTo>
                    <a:pt x="15364" y="4427"/>
                    <a:pt x="11079" y="2321"/>
                    <a:pt x="6768" y="191"/>
                  </a:cubicBezTo>
                  <a:cubicBezTo>
                    <a:pt x="6538" y="76"/>
                    <a:pt x="6360" y="0"/>
                    <a:pt x="6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801;p58"/>
            <p:cNvSpPr/>
            <p:nvPr/>
          </p:nvSpPr>
          <p:spPr>
            <a:xfrm>
              <a:off x="4553425" y="2831300"/>
              <a:ext cx="123450" cy="151400"/>
            </a:xfrm>
            <a:custGeom>
              <a:avLst/>
              <a:gdLst/>
              <a:ahLst/>
              <a:cxnLst/>
              <a:rect l="l" t="t" r="r" b="b"/>
              <a:pathLst>
                <a:path w="4938" h="6056" extrusionOk="0">
                  <a:moveTo>
                    <a:pt x="2789" y="567"/>
                  </a:moveTo>
                  <a:cubicBezTo>
                    <a:pt x="2887" y="567"/>
                    <a:pt x="2985" y="594"/>
                    <a:pt x="3083" y="660"/>
                  </a:cubicBezTo>
                  <a:cubicBezTo>
                    <a:pt x="3308" y="835"/>
                    <a:pt x="3308" y="1086"/>
                    <a:pt x="3283" y="1336"/>
                  </a:cubicBezTo>
                  <a:cubicBezTo>
                    <a:pt x="3133" y="1837"/>
                    <a:pt x="2857" y="2264"/>
                    <a:pt x="2356" y="2489"/>
                  </a:cubicBezTo>
                  <a:cubicBezTo>
                    <a:pt x="2281" y="2539"/>
                    <a:pt x="2155" y="2564"/>
                    <a:pt x="2055" y="2564"/>
                  </a:cubicBezTo>
                  <a:cubicBezTo>
                    <a:pt x="2034" y="2566"/>
                    <a:pt x="2014" y="2567"/>
                    <a:pt x="1994" y="2567"/>
                  </a:cubicBezTo>
                  <a:cubicBezTo>
                    <a:pt x="1776" y="2567"/>
                    <a:pt x="1625" y="2443"/>
                    <a:pt x="1579" y="2213"/>
                  </a:cubicBezTo>
                  <a:cubicBezTo>
                    <a:pt x="1554" y="2063"/>
                    <a:pt x="1529" y="1913"/>
                    <a:pt x="1579" y="1762"/>
                  </a:cubicBezTo>
                  <a:cubicBezTo>
                    <a:pt x="1704" y="1286"/>
                    <a:pt x="1980" y="935"/>
                    <a:pt x="2406" y="685"/>
                  </a:cubicBezTo>
                  <a:cubicBezTo>
                    <a:pt x="2534" y="614"/>
                    <a:pt x="2661" y="567"/>
                    <a:pt x="2789" y="567"/>
                  </a:cubicBezTo>
                  <a:close/>
                  <a:moveTo>
                    <a:pt x="1415" y="2762"/>
                  </a:moveTo>
                  <a:cubicBezTo>
                    <a:pt x="1428" y="2762"/>
                    <a:pt x="1441" y="2763"/>
                    <a:pt x="1454" y="2765"/>
                  </a:cubicBezTo>
                  <a:cubicBezTo>
                    <a:pt x="1604" y="2815"/>
                    <a:pt x="1729" y="2965"/>
                    <a:pt x="1679" y="3116"/>
                  </a:cubicBezTo>
                  <a:cubicBezTo>
                    <a:pt x="1654" y="3341"/>
                    <a:pt x="1479" y="3467"/>
                    <a:pt x="1303" y="3467"/>
                  </a:cubicBezTo>
                  <a:cubicBezTo>
                    <a:pt x="1128" y="3442"/>
                    <a:pt x="1003" y="3241"/>
                    <a:pt x="1053" y="3066"/>
                  </a:cubicBezTo>
                  <a:cubicBezTo>
                    <a:pt x="1076" y="2903"/>
                    <a:pt x="1250" y="2762"/>
                    <a:pt x="1415" y="2762"/>
                  </a:cubicBezTo>
                  <a:close/>
                  <a:moveTo>
                    <a:pt x="3178" y="1"/>
                  </a:moveTo>
                  <a:cubicBezTo>
                    <a:pt x="2964" y="1"/>
                    <a:pt x="2752" y="39"/>
                    <a:pt x="2531" y="108"/>
                  </a:cubicBezTo>
                  <a:cubicBezTo>
                    <a:pt x="2080" y="284"/>
                    <a:pt x="1704" y="534"/>
                    <a:pt x="1378" y="860"/>
                  </a:cubicBezTo>
                  <a:cubicBezTo>
                    <a:pt x="677" y="1537"/>
                    <a:pt x="276" y="2364"/>
                    <a:pt x="100" y="3291"/>
                  </a:cubicBezTo>
                  <a:cubicBezTo>
                    <a:pt x="0" y="3817"/>
                    <a:pt x="0" y="4319"/>
                    <a:pt x="150" y="4845"/>
                  </a:cubicBezTo>
                  <a:cubicBezTo>
                    <a:pt x="423" y="5625"/>
                    <a:pt x="1014" y="6056"/>
                    <a:pt x="1735" y="6056"/>
                  </a:cubicBezTo>
                  <a:cubicBezTo>
                    <a:pt x="1941" y="6056"/>
                    <a:pt x="2158" y="6020"/>
                    <a:pt x="2381" y="5948"/>
                  </a:cubicBezTo>
                  <a:cubicBezTo>
                    <a:pt x="2732" y="5822"/>
                    <a:pt x="3058" y="5622"/>
                    <a:pt x="3358" y="5371"/>
                  </a:cubicBezTo>
                  <a:cubicBezTo>
                    <a:pt x="4135" y="4670"/>
                    <a:pt x="4612" y="3792"/>
                    <a:pt x="4812" y="2790"/>
                  </a:cubicBezTo>
                  <a:cubicBezTo>
                    <a:pt x="4937" y="2013"/>
                    <a:pt x="4912" y="1562"/>
                    <a:pt x="4662" y="1035"/>
                  </a:cubicBezTo>
                  <a:cubicBezTo>
                    <a:pt x="4486" y="584"/>
                    <a:pt x="4185" y="259"/>
                    <a:pt x="3709" y="83"/>
                  </a:cubicBezTo>
                  <a:cubicBezTo>
                    <a:pt x="3529" y="27"/>
                    <a:pt x="3353" y="1"/>
                    <a:pt x="31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802;p58"/>
            <p:cNvSpPr/>
            <p:nvPr/>
          </p:nvSpPr>
          <p:spPr>
            <a:xfrm>
              <a:off x="5079725" y="3088500"/>
              <a:ext cx="122850" cy="150850"/>
            </a:xfrm>
            <a:custGeom>
              <a:avLst/>
              <a:gdLst/>
              <a:ahLst/>
              <a:cxnLst/>
              <a:rect l="l" t="t" r="r" b="b"/>
              <a:pathLst>
                <a:path w="4914" h="6034" extrusionOk="0">
                  <a:moveTo>
                    <a:pt x="2733" y="556"/>
                  </a:moveTo>
                  <a:cubicBezTo>
                    <a:pt x="3056" y="556"/>
                    <a:pt x="3278" y="810"/>
                    <a:pt x="3259" y="1199"/>
                  </a:cubicBezTo>
                  <a:cubicBezTo>
                    <a:pt x="3234" y="1224"/>
                    <a:pt x="3234" y="1274"/>
                    <a:pt x="3234" y="1374"/>
                  </a:cubicBezTo>
                  <a:cubicBezTo>
                    <a:pt x="3058" y="1825"/>
                    <a:pt x="2783" y="2276"/>
                    <a:pt x="2256" y="2502"/>
                  </a:cubicBezTo>
                  <a:cubicBezTo>
                    <a:pt x="2198" y="2531"/>
                    <a:pt x="2122" y="2543"/>
                    <a:pt x="2039" y="2543"/>
                  </a:cubicBezTo>
                  <a:cubicBezTo>
                    <a:pt x="1980" y="2543"/>
                    <a:pt x="1918" y="2537"/>
                    <a:pt x="1855" y="2527"/>
                  </a:cubicBezTo>
                  <a:cubicBezTo>
                    <a:pt x="1680" y="2502"/>
                    <a:pt x="1555" y="2377"/>
                    <a:pt x="1505" y="2201"/>
                  </a:cubicBezTo>
                  <a:cubicBezTo>
                    <a:pt x="1479" y="2076"/>
                    <a:pt x="1479" y="1925"/>
                    <a:pt x="1505" y="1800"/>
                  </a:cubicBezTo>
                  <a:cubicBezTo>
                    <a:pt x="1630" y="1324"/>
                    <a:pt x="1906" y="923"/>
                    <a:pt x="2357" y="672"/>
                  </a:cubicBezTo>
                  <a:cubicBezTo>
                    <a:pt x="2382" y="647"/>
                    <a:pt x="2407" y="647"/>
                    <a:pt x="2432" y="622"/>
                  </a:cubicBezTo>
                  <a:cubicBezTo>
                    <a:pt x="2538" y="577"/>
                    <a:pt x="2640" y="556"/>
                    <a:pt x="2733" y="556"/>
                  </a:cubicBezTo>
                  <a:close/>
                  <a:moveTo>
                    <a:pt x="1334" y="2743"/>
                  </a:moveTo>
                  <a:cubicBezTo>
                    <a:pt x="1357" y="2743"/>
                    <a:pt x="1381" y="2746"/>
                    <a:pt x="1404" y="2753"/>
                  </a:cubicBezTo>
                  <a:cubicBezTo>
                    <a:pt x="1555" y="2803"/>
                    <a:pt x="1680" y="2978"/>
                    <a:pt x="1630" y="3128"/>
                  </a:cubicBezTo>
                  <a:cubicBezTo>
                    <a:pt x="1607" y="3291"/>
                    <a:pt x="1433" y="3432"/>
                    <a:pt x="1268" y="3432"/>
                  </a:cubicBezTo>
                  <a:cubicBezTo>
                    <a:pt x="1255" y="3432"/>
                    <a:pt x="1242" y="3431"/>
                    <a:pt x="1229" y="3429"/>
                  </a:cubicBezTo>
                  <a:cubicBezTo>
                    <a:pt x="1078" y="3404"/>
                    <a:pt x="953" y="3204"/>
                    <a:pt x="978" y="3028"/>
                  </a:cubicBezTo>
                  <a:cubicBezTo>
                    <a:pt x="1022" y="2876"/>
                    <a:pt x="1178" y="2743"/>
                    <a:pt x="1334" y="2743"/>
                  </a:cubicBezTo>
                  <a:close/>
                  <a:moveTo>
                    <a:pt x="3200" y="0"/>
                  </a:moveTo>
                  <a:cubicBezTo>
                    <a:pt x="3011" y="0"/>
                    <a:pt x="2812" y="31"/>
                    <a:pt x="2607" y="96"/>
                  </a:cubicBezTo>
                  <a:cubicBezTo>
                    <a:pt x="2206" y="196"/>
                    <a:pt x="1880" y="397"/>
                    <a:pt x="1580" y="672"/>
                  </a:cubicBezTo>
                  <a:cubicBezTo>
                    <a:pt x="778" y="1374"/>
                    <a:pt x="276" y="2276"/>
                    <a:pt x="76" y="3329"/>
                  </a:cubicBezTo>
                  <a:cubicBezTo>
                    <a:pt x="1" y="3855"/>
                    <a:pt x="1" y="4382"/>
                    <a:pt x="201" y="4908"/>
                  </a:cubicBezTo>
                  <a:cubicBezTo>
                    <a:pt x="463" y="5633"/>
                    <a:pt x="1032" y="6034"/>
                    <a:pt x="1726" y="6034"/>
                  </a:cubicBezTo>
                  <a:cubicBezTo>
                    <a:pt x="1896" y="6034"/>
                    <a:pt x="2074" y="6010"/>
                    <a:pt x="2256" y="5961"/>
                  </a:cubicBezTo>
                  <a:cubicBezTo>
                    <a:pt x="2783" y="5835"/>
                    <a:pt x="3209" y="5535"/>
                    <a:pt x="3560" y="5159"/>
                  </a:cubicBezTo>
                  <a:cubicBezTo>
                    <a:pt x="4236" y="4482"/>
                    <a:pt x="4662" y="3655"/>
                    <a:pt x="4838" y="2727"/>
                  </a:cubicBezTo>
                  <a:cubicBezTo>
                    <a:pt x="4913" y="2176"/>
                    <a:pt x="4913" y="1650"/>
                    <a:pt x="4738" y="1123"/>
                  </a:cubicBezTo>
                  <a:cubicBezTo>
                    <a:pt x="4462" y="415"/>
                    <a:pt x="3893" y="0"/>
                    <a:pt x="32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803;p58"/>
            <p:cNvSpPr/>
            <p:nvPr/>
          </p:nvSpPr>
          <p:spPr>
            <a:xfrm>
              <a:off x="5209425" y="2433525"/>
              <a:ext cx="541375" cy="1010075"/>
            </a:xfrm>
            <a:custGeom>
              <a:avLst/>
              <a:gdLst/>
              <a:ahLst/>
              <a:cxnLst/>
              <a:rect l="l" t="t" r="r" b="b"/>
              <a:pathLst>
                <a:path w="21655" h="40403" extrusionOk="0">
                  <a:moveTo>
                    <a:pt x="21195" y="1"/>
                  </a:moveTo>
                  <a:cubicBezTo>
                    <a:pt x="21034" y="1"/>
                    <a:pt x="20923" y="119"/>
                    <a:pt x="20778" y="380"/>
                  </a:cubicBezTo>
                  <a:cubicBezTo>
                    <a:pt x="20728" y="480"/>
                    <a:pt x="20652" y="606"/>
                    <a:pt x="20602" y="706"/>
                  </a:cubicBezTo>
                  <a:cubicBezTo>
                    <a:pt x="20251" y="1408"/>
                    <a:pt x="19876" y="2109"/>
                    <a:pt x="19500" y="2811"/>
                  </a:cubicBezTo>
                  <a:cubicBezTo>
                    <a:pt x="19048" y="3688"/>
                    <a:pt x="18572" y="4591"/>
                    <a:pt x="18121" y="5468"/>
                  </a:cubicBezTo>
                  <a:cubicBezTo>
                    <a:pt x="17620" y="6395"/>
                    <a:pt x="17144" y="7297"/>
                    <a:pt x="16668" y="8225"/>
                  </a:cubicBezTo>
                  <a:cubicBezTo>
                    <a:pt x="16141" y="9202"/>
                    <a:pt x="15640" y="10205"/>
                    <a:pt x="15114" y="11182"/>
                  </a:cubicBezTo>
                  <a:cubicBezTo>
                    <a:pt x="14637" y="12109"/>
                    <a:pt x="14161" y="13037"/>
                    <a:pt x="13660" y="13939"/>
                  </a:cubicBezTo>
                  <a:cubicBezTo>
                    <a:pt x="13209" y="14816"/>
                    <a:pt x="12758" y="15693"/>
                    <a:pt x="12307" y="16545"/>
                  </a:cubicBezTo>
                  <a:cubicBezTo>
                    <a:pt x="11805" y="17473"/>
                    <a:pt x="11329" y="18425"/>
                    <a:pt x="10828" y="19353"/>
                  </a:cubicBezTo>
                  <a:cubicBezTo>
                    <a:pt x="10377" y="20230"/>
                    <a:pt x="9926" y="21082"/>
                    <a:pt x="9449" y="21959"/>
                  </a:cubicBezTo>
                  <a:cubicBezTo>
                    <a:pt x="8923" y="22987"/>
                    <a:pt x="8372" y="24039"/>
                    <a:pt x="7820" y="25067"/>
                  </a:cubicBezTo>
                  <a:cubicBezTo>
                    <a:pt x="7369" y="25919"/>
                    <a:pt x="6918" y="26771"/>
                    <a:pt x="6467" y="27623"/>
                  </a:cubicBezTo>
                  <a:cubicBezTo>
                    <a:pt x="5991" y="28576"/>
                    <a:pt x="5490" y="29528"/>
                    <a:pt x="4988" y="30480"/>
                  </a:cubicBezTo>
                  <a:cubicBezTo>
                    <a:pt x="4537" y="31333"/>
                    <a:pt x="4086" y="32185"/>
                    <a:pt x="3635" y="33037"/>
                  </a:cubicBezTo>
                  <a:cubicBezTo>
                    <a:pt x="3058" y="34140"/>
                    <a:pt x="2482" y="35242"/>
                    <a:pt x="1906" y="36320"/>
                  </a:cubicBezTo>
                  <a:cubicBezTo>
                    <a:pt x="1329" y="37423"/>
                    <a:pt x="753" y="38526"/>
                    <a:pt x="176" y="39628"/>
                  </a:cubicBezTo>
                  <a:cubicBezTo>
                    <a:pt x="126" y="39703"/>
                    <a:pt x="101" y="39779"/>
                    <a:pt x="51" y="39854"/>
                  </a:cubicBezTo>
                  <a:cubicBezTo>
                    <a:pt x="1" y="40004"/>
                    <a:pt x="76" y="40230"/>
                    <a:pt x="201" y="40330"/>
                  </a:cubicBezTo>
                  <a:cubicBezTo>
                    <a:pt x="260" y="40377"/>
                    <a:pt x="336" y="40402"/>
                    <a:pt x="416" y="40402"/>
                  </a:cubicBezTo>
                  <a:cubicBezTo>
                    <a:pt x="505" y="40402"/>
                    <a:pt x="598" y="40371"/>
                    <a:pt x="677" y="40305"/>
                  </a:cubicBezTo>
                  <a:cubicBezTo>
                    <a:pt x="778" y="40180"/>
                    <a:pt x="878" y="40054"/>
                    <a:pt x="953" y="39929"/>
                  </a:cubicBezTo>
                  <a:cubicBezTo>
                    <a:pt x="1129" y="39578"/>
                    <a:pt x="1279" y="39252"/>
                    <a:pt x="1454" y="38901"/>
                  </a:cubicBezTo>
                  <a:cubicBezTo>
                    <a:pt x="1956" y="37949"/>
                    <a:pt x="2482" y="36997"/>
                    <a:pt x="2983" y="36019"/>
                  </a:cubicBezTo>
                  <a:cubicBezTo>
                    <a:pt x="3459" y="35092"/>
                    <a:pt x="3961" y="34165"/>
                    <a:pt x="4437" y="33237"/>
                  </a:cubicBezTo>
                  <a:cubicBezTo>
                    <a:pt x="4888" y="32360"/>
                    <a:pt x="5364" y="31483"/>
                    <a:pt x="5815" y="30631"/>
                  </a:cubicBezTo>
                  <a:cubicBezTo>
                    <a:pt x="6292" y="29703"/>
                    <a:pt x="6793" y="28751"/>
                    <a:pt x="7269" y="27824"/>
                  </a:cubicBezTo>
                  <a:cubicBezTo>
                    <a:pt x="7795" y="26846"/>
                    <a:pt x="8297" y="25869"/>
                    <a:pt x="8823" y="24891"/>
                  </a:cubicBezTo>
                  <a:cubicBezTo>
                    <a:pt x="9299" y="23989"/>
                    <a:pt x="9775" y="23062"/>
                    <a:pt x="10251" y="22160"/>
                  </a:cubicBezTo>
                  <a:cubicBezTo>
                    <a:pt x="10728" y="21257"/>
                    <a:pt x="11179" y="20380"/>
                    <a:pt x="11655" y="19503"/>
                  </a:cubicBezTo>
                  <a:cubicBezTo>
                    <a:pt x="12131" y="18576"/>
                    <a:pt x="12607" y="17648"/>
                    <a:pt x="13084" y="16746"/>
                  </a:cubicBezTo>
                  <a:cubicBezTo>
                    <a:pt x="13610" y="15743"/>
                    <a:pt x="14136" y="14766"/>
                    <a:pt x="14662" y="13763"/>
                  </a:cubicBezTo>
                  <a:cubicBezTo>
                    <a:pt x="15114" y="12886"/>
                    <a:pt x="15590" y="12009"/>
                    <a:pt x="16041" y="11107"/>
                  </a:cubicBezTo>
                  <a:cubicBezTo>
                    <a:pt x="16542" y="10205"/>
                    <a:pt x="17018" y="9277"/>
                    <a:pt x="17495" y="8375"/>
                  </a:cubicBezTo>
                  <a:cubicBezTo>
                    <a:pt x="17946" y="7473"/>
                    <a:pt x="18422" y="6596"/>
                    <a:pt x="18898" y="5718"/>
                  </a:cubicBezTo>
                  <a:cubicBezTo>
                    <a:pt x="19525" y="4515"/>
                    <a:pt x="20151" y="3287"/>
                    <a:pt x="20778" y="2084"/>
                  </a:cubicBezTo>
                  <a:cubicBezTo>
                    <a:pt x="20953" y="1783"/>
                    <a:pt x="21104" y="1483"/>
                    <a:pt x="21279" y="1182"/>
                  </a:cubicBezTo>
                  <a:cubicBezTo>
                    <a:pt x="21329" y="1057"/>
                    <a:pt x="21379" y="931"/>
                    <a:pt x="21455" y="806"/>
                  </a:cubicBezTo>
                  <a:cubicBezTo>
                    <a:pt x="21580" y="631"/>
                    <a:pt x="21630" y="405"/>
                    <a:pt x="21655" y="179"/>
                  </a:cubicBezTo>
                  <a:cubicBezTo>
                    <a:pt x="21454" y="63"/>
                    <a:pt x="21312" y="1"/>
                    <a:pt x="21195" y="1"/>
                  </a:cubicBezTo>
                  <a:close/>
                </a:path>
              </a:pathLst>
            </a:custGeom>
            <a:solidFill>
              <a:srgbClr val="A800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804;p58"/>
            <p:cNvSpPr/>
            <p:nvPr/>
          </p:nvSpPr>
          <p:spPr>
            <a:xfrm>
              <a:off x="4591625" y="2845450"/>
              <a:ext cx="44525" cy="50050"/>
            </a:xfrm>
            <a:custGeom>
              <a:avLst/>
              <a:gdLst/>
              <a:ahLst/>
              <a:cxnLst/>
              <a:rect l="l" t="t" r="r" b="b"/>
              <a:pathLst>
                <a:path w="1781" h="2002" extrusionOk="0">
                  <a:moveTo>
                    <a:pt x="1261" y="1"/>
                  </a:moveTo>
                  <a:cubicBezTo>
                    <a:pt x="1133" y="1"/>
                    <a:pt x="1006" y="48"/>
                    <a:pt x="878" y="119"/>
                  </a:cubicBezTo>
                  <a:cubicBezTo>
                    <a:pt x="452" y="369"/>
                    <a:pt x="176" y="720"/>
                    <a:pt x="51" y="1196"/>
                  </a:cubicBezTo>
                  <a:cubicBezTo>
                    <a:pt x="1" y="1347"/>
                    <a:pt x="26" y="1497"/>
                    <a:pt x="51" y="1647"/>
                  </a:cubicBezTo>
                  <a:cubicBezTo>
                    <a:pt x="97" y="1877"/>
                    <a:pt x="248" y="2001"/>
                    <a:pt x="466" y="2001"/>
                  </a:cubicBezTo>
                  <a:cubicBezTo>
                    <a:pt x="486" y="2001"/>
                    <a:pt x="506" y="2000"/>
                    <a:pt x="527" y="1998"/>
                  </a:cubicBezTo>
                  <a:cubicBezTo>
                    <a:pt x="627" y="1998"/>
                    <a:pt x="753" y="1973"/>
                    <a:pt x="828" y="1923"/>
                  </a:cubicBezTo>
                  <a:cubicBezTo>
                    <a:pt x="1329" y="1698"/>
                    <a:pt x="1605" y="1271"/>
                    <a:pt x="1755" y="770"/>
                  </a:cubicBezTo>
                  <a:cubicBezTo>
                    <a:pt x="1780" y="520"/>
                    <a:pt x="1780" y="269"/>
                    <a:pt x="1555" y="94"/>
                  </a:cubicBezTo>
                  <a:cubicBezTo>
                    <a:pt x="1457" y="28"/>
                    <a:pt x="1359" y="1"/>
                    <a:pt x="12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3805;p58"/>
            <p:cNvSpPr/>
            <p:nvPr/>
          </p:nvSpPr>
          <p:spPr>
            <a:xfrm>
              <a:off x="4578475" y="2900350"/>
              <a:ext cx="18200" cy="17625"/>
            </a:xfrm>
            <a:custGeom>
              <a:avLst/>
              <a:gdLst/>
              <a:ahLst/>
              <a:cxnLst/>
              <a:rect l="l" t="t" r="r" b="b"/>
              <a:pathLst>
                <a:path w="728" h="705" extrusionOk="0">
                  <a:moveTo>
                    <a:pt x="413" y="0"/>
                  </a:moveTo>
                  <a:cubicBezTo>
                    <a:pt x="248" y="0"/>
                    <a:pt x="74" y="141"/>
                    <a:pt x="51" y="304"/>
                  </a:cubicBezTo>
                  <a:cubicBezTo>
                    <a:pt x="1" y="479"/>
                    <a:pt x="126" y="680"/>
                    <a:pt x="301" y="705"/>
                  </a:cubicBezTo>
                  <a:cubicBezTo>
                    <a:pt x="477" y="705"/>
                    <a:pt x="652" y="579"/>
                    <a:pt x="677" y="354"/>
                  </a:cubicBezTo>
                  <a:cubicBezTo>
                    <a:pt x="727" y="203"/>
                    <a:pt x="602" y="53"/>
                    <a:pt x="452" y="3"/>
                  </a:cubicBezTo>
                  <a:cubicBezTo>
                    <a:pt x="439" y="1"/>
                    <a:pt x="426" y="0"/>
                    <a:pt x="4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806;p58"/>
            <p:cNvSpPr/>
            <p:nvPr/>
          </p:nvSpPr>
          <p:spPr>
            <a:xfrm>
              <a:off x="5116700" y="3102400"/>
              <a:ext cx="45000" cy="49700"/>
            </a:xfrm>
            <a:custGeom>
              <a:avLst/>
              <a:gdLst/>
              <a:ahLst/>
              <a:cxnLst/>
              <a:rect l="l" t="t" r="r" b="b"/>
              <a:pathLst>
                <a:path w="1800" h="1988" extrusionOk="0">
                  <a:moveTo>
                    <a:pt x="1254" y="0"/>
                  </a:moveTo>
                  <a:cubicBezTo>
                    <a:pt x="1161" y="0"/>
                    <a:pt x="1059" y="21"/>
                    <a:pt x="953" y="66"/>
                  </a:cubicBezTo>
                  <a:cubicBezTo>
                    <a:pt x="928" y="91"/>
                    <a:pt x="903" y="91"/>
                    <a:pt x="878" y="116"/>
                  </a:cubicBezTo>
                  <a:cubicBezTo>
                    <a:pt x="427" y="367"/>
                    <a:pt x="151" y="768"/>
                    <a:pt x="26" y="1244"/>
                  </a:cubicBezTo>
                  <a:cubicBezTo>
                    <a:pt x="0" y="1369"/>
                    <a:pt x="0" y="1520"/>
                    <a:pt x="26" y="1645"/>
                  </a:cubicBezTo>
                  <a:cubicBezTo>
                    <a:pt x="76" y="1821"/>
                    <a:pt x="201" y="1946"/>
                    <a:pt x="376" y="1971"/>
                  </a:cubicBezTo>
                  <a:cubicBezTo>
                    <a:pt x="439" y="1981"/>
                    <a:pt x="501" y="1987"/>
                    <a:pt x="560" y="1987"/>
                  </a:cubicBezTo>
                  <a:cubicBezTo>
                    <a:pt x="643" y="1987"/>
                    <a:pt x="719" y="1975"/>
                    <a:pt x="777" y="1946"/>
                  </a:cubicBezTo>
                  <a:cubicBezTo>
                    <a:pt x="1304" y="1720"/>
                    <a:pt x="1579" y="1269"/>
                    <a:pt x="1755" y="818"/>
                  </a:cubicBezTo>
                  <a:cubicBezTo>
                    <a:pt x="1755" y="718"/>
                    <a:pt x="1755" y="668"/>
                    <a:pt x="1780" y="643"/>
                  </a:cubicBezTo>
                  <a:cubicBezTo>
                    <a:pt x="1799" y="254"/>
                    <a:pt x="1577" y="0"/>
                    <a:pt x="12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807;p58"/>
            <p:cNvSpPr/>
            <p:nvPr/>
          </p:nvSpPr>
          <p:spPr>
            <a:xfrm>
              <a:off x="5103550" y="3157050"/>
              <a:ext cx="18175" cy="17250"/>
            </a:xfrm>
            <a:custGeom>
              <a:avLst/>
              <a:gdLst/>
              <a:ahLst/>
              <a:cxnLst/>
              <a:rect l="l" t="t" r="r" b="b"/>
              <a:pathLst>
                <a:path w="727" h="690" extrusionOk="0">
                  <a:moveTo>
                    <a:pt x="381" y="1"/>
                  </a:moveTo>
                  <a:cubicBezTo>
                    <a:pt x="225" y="1"/>
                    <a:pt x="69" y="134"/>
                    <a:pt x="25" y="286"/>
                  </a:cubicBezTo>
                  <a:cubicBezTo>
                    <a:pt x="0" y="462"/>
                    <a:pt x="125" y="662"/>
                    <a:pt x="276" y="687"/>
                  </a:cubicBezTo>
                  <a:cubicBezTo>
                    <a:pt x="289" y="689"/>
                    <a:pt x="302" y="690"/>
                    <a:pt x="315" y="690"/>
                  </a:cubicBezTo>
                  <a:cubicBezTo>
                    <a:pt x="480" y="690"/>
                    <a:pt x="654" y="549"/>
                    <a:pt x="677" y="386"/>
                  </a:cubicBezTo>
                  <a:cubicBezTo>
                    <a:pt x="727" y="236"/>
                    <a:pt x="602" y="61"/>
                    <a:pt x="451" y="11"/>
                  </a:cubicBezTo>
                  <a:cubicBezTo>
                    <a:pt x="428" y="4"/>
                    <a:pt x="404" y="1"/>
                    <a:pt x="3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808;p58"/>
            <p:cNvSpPr/>
            <p:nvPr/>
          </p:nvSpPr>
          <p:spPr>
            <a:xfrm>
              <a:off x="4804675" y="2970775"/>
              <a:ext cx="130975" cy="115725"/>
            </a:xfrm>
            <a:custGeom>
              <a:avLst/>
              <a:gdLst/>
              <a:ahLst/>
              <a:cxnLst/>
              <a:rect l="l" t="t" r="r" b="b"/>
              <a:pathLst>
                <a:path w="5239" h="4629" extrusionOk="0">
                  <a:moveTo>
                    <a:pt x="798" y="1"/>
                  </a:moveTo>
                  <a:cubicBezTo>
                    <a:pt x="710" y="1"/>
                    <a:pt x="624" y="40"/>
                    <a:pt x="577" y="118"/>
                  </a:cubicBezTo>
                  <a:cubicBezTo>
                    <a:pt x="527" y="193"/>
                    <a:pt x="476" y="269"/>
                    <a:pt x="451" y="344"/>
                  </a:cubicBezTo>
                  <a:cubicBezTo>
                    <a:pt x="151" y="1071"/>
                    <a:pt x="0" y="1797"/>
                    <a:pt x="126" y="2574"/>
                  </a:cubicBezTo>
                  <a:cubicBezTo>
                    <a:pt x="176" y="2875"/>
                    <a:pt x="276" y="3201"/>
                    <a:pt x="401" y="3477"/>
                  </a:cubicBezTo>
                  <a:cubicBezTo>
                    <a:pt x="757" y="4210"/>
                    <a:pt x="1412" y="4628"/>
                    <a:pt x="2173" y="4628"/>
                  </a:cubicBezTo>
                  <a:cubicBezTo>
                    <a:pt x="2323" y="4628"/>
                    <a:pt x="2476" y="4612"/>
                    <a:pt x="2632" y="4579"/>
                  </a:cubicBezTo>
                  <a:cubicBezTo>
                    <a:pt x="3108" y="4479"/>
                    <a:pt x="3509" y="4279"/>
                    <a:pt x="3885" y="3978"/>
                  </a:cubicBezTo>
                  <a:cubicBezTo>
                    <a:pt x="4411" y="3577"/>
                    <a:pt x="4812" y="3076"/>
                    <a:pt x="5113" y="2474"/>
                  </a:cubicBezTo>
                  <a:cubicBezTo>
                    <a:pt x="5163" y="2399"/>
                    <a:pt x="5188" y="2324"/>
                    <a:pt x="5213" y="2248"/>
                  </a:cubicBezTo>
                  <a:cubicBezTo>
                    <a:pt x="5238" y="2123"/>
                    <a:pt x="5163" y="1998"/>
                    <a:pt x="5063" y="1923"/>
                  </a:cubicBezTo>
                  <a:cubicBezTo>
                    <a:pt x="5021" y="1906"/>
                    <a:pt x="4979" y="1898"/>
                    <a:pt x="4938" y="1898"/>
                  </a:cubicBezTo>
                  <a:cubicBezTo>
                    <a:pt x="4857" y="1898"/>
                    <a:pt x="4779" y="1931"/>
                    <a:pt x="4712" y="1998"/>
                  </a:cubicBezTo>
                  <a:cubicBezTo>
                    <a:pt x="4637" y="2123"/>
                    <a:pt x="4562" y="2248"/>
                    <a:pt x="4461" y="2399"/>
                  </a:cubicBezTo>
                  <a:cubicBezTo>
                    <a:pt x="4161" y="2900"/>
                    <a:pt x="3785" y="3326"/>
                    <a:pt x="3283" y="3652"/>
                  </a:cubicBezTo>
                  <a:cubicBezTo>
                    <a:pt x="3008" y="3853"/>
                    <a:pt x="2682" y="3953"/>
                    <a:pt x="2356" y="4003"/>
                  </a:cubicBezTo>
                  <a:cubicBezTo>
                    <a:pt x="2300" y="4008"/>
                    <a:pt x="2245" y="4011"/>
                    <a:pt x="2192" y="4011"/>
                  </a:cubicBezTo>
                  <a:cubicBezTo>
                    <a:pt x="1766" y="4011"/>
                    <a:pt x="1417" y="3836"/>
                    <a:pt x="1128" y="3502"/>
                  </a:cubicBezTo>
                  <a:cubicBezTo>
                    <a:pt x="928" y="3251"/>
                    <a:pt x="802" y="2950"/>
                    <a:pt x="752" y="2649"/>
                  </a:cubicBezTo>
                  <a:cubicBezTo>
                    <a:pt x="677" y="2248"/>
                    <a:pt x="677" y="1822"/>
                    <a:pt x="777" y="1296"/>
                  </a:cubicBezTo>
                  <a:cubicBezTo>
                    <a:pt x="827" y="1146"/>
                    <a:pt x="902" y="895"/>
                    <a:pt x="1003" y="619"/>
                  </a:cubicBezTo>
                  <a:cubicBezTo>
                    <a:pt x="1028" y="544"/>
                    <a:pt x="1053" y="444"/>
                    <a:pt x="1078" y="369"/>
                  </a:cubicBezTo>
                  <a:cubicBezTo>
                    <a:pt x="1103" y="243"/>
                    <a:pt x="1053" y="118"/>
                    <a:pt x="953" y="43"/>
                  </a:cubicBezTo>
                  <a:cubicBezTo>
                    <a:pt x="906" y="15"/>
                    <a:pt x="852" y="1"/>
                    <a:pt x="7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Rectangle 1"/>
          <p:cNvSpPr/>
          <p:nvPr/>
        </p:nvSpPr>
        <p:spPr>
          <a:xfrm>
            <a:off x="569317" y="884371"/>
            <a:ext cx="4469027" cy="1938992"/>
          </a:xfrm>
          <a:prstGeom prst="rect">
            <a:avLst/>
          </a:prstGeom>
        </p:spPr>
        <p:txBody>
          <a:bodyPr wrap="square">
            <a:spAutoFit/>
          </a:bodyPr>
          <a:lstStyle/>
          <a:p>
            <a:pPr algn="just">
              <a:lnSpc>
                <a:spcPct val="150000"/>
              </a:lnSpc>
            </a:pPr>
            <a:r>
              <a:rPr lang="en-US" sz="2000" b="1" dirty="0" err="1" smtClean="0">
                <a:latin typeface="+mn-lt"/>
              </a:rPr>
              <a:t>Câu</a:t>
            </a:r>
            <a:r>
              <a:rPr lang="en-US" sz="2000" b="1" dirty="0" smtClean="0">
                <a:latin typeface="+mn-lt"/>
              </a:rPr>
              <a:t> 4. </a:t>
            </a:r>
            <a:r>
              <a:rPr lang="vi-VN" sz="2000" dirty="0" smtClean="0">
                <a:latin typeface="+mn-lt"/>
              </a:rPr>
              <a:t>Đối </a:t>
            </a:r>
            <a:r>
              <a:rPr lang="vi-VN" sz="2000" dirty="0">
                <a:latin typeface="+mn-lt"/>
              </a:rPr>
              <a:t>với nhà gỗ truyền </a:t>
            </a:r>
            <a:r>
              <a:rPr lang="vi-VN" sz="2000" dirty="0" smtClean="0">
                <a:latin typeface="+mn-lt"/>
              </a:rPr>
              <a:t>thốn</a:t>
            </a:r>
            <a:r>
              <a:rPr lang="en-US" sz="2000" dirty="0" smtClean="0">
                <a:latin typeface="+mn-lt"/>
              </a:rPr>
              <a:t>g </a:t>
            </a:r>
            <a:r>
              <a:rPr lang="en-US" sz="2000" dirty="0" err="1" smtClean="0">
                <a:latin typeface="+mn-lt"/>
              </a:rPr>
              <a:t>được</a:t>
            </a:r>
            <a:r>
              <a:rPr lang="en-US" sz="2000" dirty="0" smtClean="0">
                <a:latin typeface="+mn-lt"/>
              </a:rPr>
              <a:t> </a:t>
            </a:r>
            <a:r>
              <a:rPr lang="en-US" sz="2000" dirty="0" err="1" smtClean="0">
                <a:latin typeface="+mn-lt"/>
              </a:rPr>
              <a:t>cho</a:t>
            </a:r>
            <a:r>
              <a:rPr lang="en-US" sz="2000" dirty="0" smtClean="0">
                <a:latin typeface="+mn-lt"/>
              </a:rPr>
              <a:t> ở </a:t>
            </a:r>
            <a:r>
              <a:rPr lang="en-US" sz="2000" dirty="0" err="1" smtClean="0">
                <a:latin typeface="+mn-lt"/>
              </a:rPr>
              <a:t>hình</a:t>
            </a:r>
            <a:r>
              <a:rPr lang="en-US" sz="2000" dirty="0" smtClean="0">
                <a:latin typeface="+mn-lt"/>
              </a:rPr>
              <a:t> </a:t>
            </a:r>
            <a:r>
              <a:rPr lang="en-US" sz="2000" dirty="0" err="1" smtClean="0">
                <a:latin typeface="+mn-lt"/>
              </a:rPr>
              <a:t>vẽ</a:t>
            </a:r>
            <a:r>
              <a:rPr lang="en-US" sz="2000" dirty="0" smtClean="0">
                <a:latin typeface="+mn-lt"/>
              </a:rPr>
              <a:t> </a:t>
            </a:r>
            <a:r>
              <a:rPr lang="en-US" sz="2000" dirty="0" err="1" smtClean="0">
                <a:latin typeface="+mn-lt"/>
              </a:rPr>
              <a:t>bên</a:t>
            </a:r>
            <a:r>
              <a:rPr lang="en-US" sz="2000" dirty="0" smtClean="0">
                <a:latin typeface="+mn-lt"/>
              </a:rPr>
              <a:t> </a:t>
            </a:r>
            <a:r>
              <a:rPr lang="en-US" sz="2000" dirty="0" err="1" smtClean="0">
                <a:latin typeface="+mn-lt"/>
              </a:rPr>
              <a:t>cạnh</a:t>
            </a:r>
            <a:r>
              <a:rPr lang="en-US" sz="2000" dirty="0" smtClean="0">
                <a:latin typeface="+mn-lt"/>
              </a:rPr>
              <a:t>. </a:t>
            </a:r>
            <a:r>
              <a:rPr lang="en-US" sz="2000" dirty="0" err="1" smtClean="0">
                <a:latin typeface="+mn-lt"/>
              </a:rPr>
              <a:t>Hãy</a:t>
            </a:r>
            <a:r>
              <a:rPr lang="en-US" sz="2000" dirty="0" smtClean="0">
                <a:latin typeface="+mn-lt"/>
              </a:rPr>
              <a:t> </a:t>
            </a:r>
            <a:r>
              <a:rPr lang="en-US" sz="2000" dirty="0" err="1" smtClean="0">
                <a:latin typeface="+mn-lt"/>
              </a:rPr>
              <a:t>chỉ</a:t>
            </a:r>
            <a:r>
              <a:rPr lang="en-US" sz="2000" dirty="0" smtClean="0">
                <a:latin typeface="+mn-lt"/>
              </a:rPr>
              <a:t> </a:t>
            </a:r>
            <a:r>
              <a:rPr lang="en-US" sz="2000" dirty="0" err="1" smtClean="0">
                <a:latin typeface="+mn-lt"/>
              </a:rPr>
              <a:t>ra</a:t>
            </a:r>
            <a:r>
              <a:rPr lang="en-US" sz="2000" dirty="0" smtClean="0">
                <a:latin typeface="+mn-lt"/>
              </a:rPr>
              <a:t> </a:t>
            </a:r>
            <a:r>
              <a:rPr lang="en-US" sz="2000" dirty="0" err="1" smtClean="0">
                <a:latin typeface="+mn-lt"/>
              </a:rPr>
              <a:t>các</a:t>
            </a:r>
            <a:r>
              <a:rPr lang="en-US" sz="2000" dirty="0" smtClean="0">
                <a:latin typeface="+mn-lt"/>
              </a:rPr>
              <a:t> </a:t>
            </a:r>
            <a:r>
              <a:rPr lang="en-US" sz="2000" dirty="0" err="1" smtClean="0">
                <a:latin typeface="+mn-lt"/>
              </a:rPr>
              <a:t>cặp</a:t>
            </a:r>
            <a:r>
              <a:rPr lang="en-US" sz="2000" dirty="0" smtClean="0">
                <a:latin typeface="+mn-lt"/>
              </a:rPr>
              <a:t> </a:t>
            </a:r>
            <a:r>
              <a:rPr lang="en-US" sz="2000" dirty="0" err="1" smtClean="0">
                <a:latin typeface="+mn-lt"/>
              </a:rPr>
              <a:t>đường</a:t>
            </a:r>
            <a:r>
              <a:rPr lang="en-US" sz="2000" dirty="0" smtClean="0">
                <a:latin typeface="+mn-lt"/>
              </a:rPr>
              <a:t> </a:t>
            </a:r>
            <a:r>
              <a:rPr lang="en-US" sz="2000" dirty="0" err="1" smtClean="0">
                <a:latin typeface="+mn-lt"/>
              </a:rPr>
              <a:t>thẳng</a:t>
            </a:r>
            <a:r>
              <a:rPr lang="en-US" sz="2000" dirty="0" smtClean="0">
                <a:latin typeface="+mn-lt"/>
              </a:rPr>
              <a:t> </a:t>
            </a:r>
            <a:r>
              <a:rPr lang="en-US" sz="2000" dirty="0" err="1" smtClean="0">
                <a:latin typeface="+mn-lt"/>
              </a:rPr>
              <a:t>vuông</a:t>
            </a:r>
            <a:r>
              <a:rPr lang="en-US" sz="2000" dirty="0" smtClean="0">
                <a:latin typeface="+mn-lt"/>
              </a:rPr>
              <a:t> </a:t>
            </a:r>
            <a:r>
              <a:rPr lang="en-US" sz="2000" dirty="0" err="1" smtClean="0">
                <a:latin typeface="+mn-lt"/>
              </a:rPr>
              <a:t>góc</a:t>
            </a:r>
            <a:r>
              <a:rPr lang="en-US" sz="2000" dirty="0" smtClean="0">
                <a:latin typeface="+mn-lt"/>
              </a:rPr>
              <a:t> </a:t>
            </a:r>
            <a:r>
              <a:rPr lang="en-US" sz="2000" dirty="0" err="1" smtClean="0">
                <a:latin typeface="+mn-lt"/>
              </a:rPr>
              <a:t>với</a:t>
            </a:r>
            <a:r>
              <a:rPr lang="en-US" sz="2000" dirty="0" smtClean="0">
                <a:latin typeface="+mn-lt"/>
              </a:rPr>
              <a:t> </a:t>
            </a:r>
            <a:r>
              <a:rPr lang="en-US" sz="2000" dirty="0" err="1" smtClean="0">
                <a:latin typeface="+mn-lt"/>
              </a:rPr>
              <a:t>nhau</a:t>
            </a:r>
            <a:r>
              <a:rPr lang="en-US" sz="2000" dirty="0" smtClean="0">
                <a:latin typeface="+mn-lt"/>
              </a:rPr>
              <a:t>.</a:t>
            </a:r>
            <a:endParaRPr lang="en-US" sz="2000" dirty="0">
              <a:latin typeface="+mn-lt"/>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87227" y="682773"/>
            <a:ext cx="3096964" cy="4074952"/>
          </a:xfrm>
          <a:prstGeom prst="rect">
            <a:avLst/>
          </a:prstGeom>
        </p:spPr>
      </p:pic>
      <p:sp>
        <p:nvSpPr>
          <p:cNvPr id="33" name="Google Shape;3331;p61"/>
          <p:cNvSpPr txBox="1"/>
          <p:nvPr/>
        </p:nvSpPr>
        <p:spPr>
          <a:xfrm flipH="1">
            <a:off x="5187226" y="4397438"/>
            <a:ext cx="3096964" cy="27447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2100" b="1"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kumimoji="0" lang="en-US" sz="2100" b="0" i="0" u="none" strike="noStrike" kern="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99010323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28"/>
        <p:cNvGrpSpPr/>
        <p:nvPr/>
      </p:nvGrpSpPr>
      <p:grpSpPr>
        <a:xfrm>
          <a:off x="0" y="0"/>
          <a:ext cx="0" cy="0"/>
          <a:chOff x="0" y="0"/>
          <a:chExt cx="0" cy="0"/>
        </a:xfrm>
      </p:grpSpPr>
      <p:grpSp>
        <p:nvGrpSpPr>
          <p:cNvPr id="8" name="Google Shape;3786;p58"/>
          <p:cNvGrpSpPr/>
          <p:nvPr/>
        </p:nvGrpSpPr>
        <p:grpSpPr>
          <a:xfrm rot="922726" flipH="1">
            <a:off x="8225320" y="4262784"/>
            <a:ext cx="735944" cy="760163"/>
            <a:chOff x="4249525" y="1996550"/>
            <a:chExt cx="1575225" cy="1641750"/>
          </a:xfrm>
        </p:grpSpPr>
        <p:sp>
          <p:nvSpPr>
            <p:cNvPr id="9" name="Google Shape;3787;p58"/>
            <p:cNvSpPr/>
            <p:nvPr/>
          </p:nvSpPr>
          <p:spPr>
            <a:xfrm>
              <a:off x="5225100" y="2274000"/>
              <a:ext cx="34475" cy="63300"/>
            </a:xfrm>
            <a:custGeom>
              <a:avLst/>
              <a:gdLst/>
              <a:ahLst/>
              <a:cxnLst/>
              <a:rect l="l" t="t" r="r" b="b"/>
              <a:pathLst>
                <a:path w="1379" h="2532" extrusionOk="0">
                  <a:moveTo>
                    <a:pt x="1037" y="1"/>
                  </a:moveTo>
                  <a:cubicBezTo>
                    <a:pt x="911" y="1"/>
                    <a:pt x="778" y="62"/>
                    <a:pt x="702" y="195"/>
                  </a:cubicBezTo>
                  <a:cubicBezTo>
                    <a:pt x="677" y="220"/>
                    <a:pt x="677" y="270"/>
                    <a:pt x="652" y="320"/>
                  </a:cubicBezTo>
                  <a:cubicBezTo>
                    <a:pt x="451" y="846"/>
                    <a:pt x="251" y="1398"/>
                    <a:pt x="50" y="1949"/>
                  </a:cubicBezTo>
                  <a:cubicBezTo>
                    <a:pt x="25" y="2024"/>
                    <a:pt x="0" y="2099"/>
                    <a:pt x="0" y="2174"/>
                  </a:cubicBezTo>
                  <a:cubicBezTo>
                    <a:pt x="0" y="2350"/>
                    <a:pt x="101" y="2475"/>
                    <a:pt x="276" y="2525"/>
                  </a:cubicBezTo>
                  <a:cubicBezTo>
                    <a:pt x="297" y="2530"/>
                    <a:pt x="318" y="2532"/>
                    <a:pt x="340" y="2532"/>
                  </a:cubicBezTo>
                  <a:cubicBezTo>
                    <a:pt x="449" y="2532"/>
                    <a:pt x="564" y="2479"/>
                    <a:pt x="627" y="2375"/>
                  </a:cubicBezTo>
                  <a:cubicBezTo>
                    <a:pt x="677" y="2300"/>
                    <a:pt x="727" y="2225"/>
                    <a:pt x="752" y="2124"/>
                  </a:cubicBezTo>
                  <a:cubicBezTo>
                    <a:pt x="928" y="1673"/>
                    <a:pt x="1103" y="1197"/>
                    <a:pt x="1253" y="721"/>
                  </a:cubicBezTo>
                  <a:cubicBezTo>
                    <a:pt x="1304" y="621"/>
                    <a:pt x="1329" y="520"/>
                    <a:pt x="1354" y="420"/>
                  </a:cubicBezTo>
                  <a:cubicBezTo>
                    <a:pt x="1379" y="245"/>
                    <a:pt x="1304" y="94"/>
                    <a:pt x="1153" y="19"/>
                  </a:cubicBezTo>
                  <a:cubicBezTo>
                    <a:pt x="1117" y="7"/>
                    <a:pt x="1077" y="1"/>
                    <a:pt x="1037" y="1"/>
                  </a:cubicBezTo>
                  <a:close/>
                </a:path>
              </a:pathLst>
            </a:custGeom>
            <a:solidFill>
              <a:srgbClr val="C2B9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788;p58"/>
            <p:cNvSpPr/>
            <p:nvPr/>
          </p:nvSpPr>
          <p:spPr>
            <a:xfrm>
              <a:off x="5471325" y="2167325"/>
              <a:ext cx="114075" cy="130350"/>
            </a:xfrm>
            <a:custGeom>
              <a:avLst/>
              <a:gdLst/>
              <a:ahLst/>
              <a:cxnLst/>
              <a:rect l="l" t="t" r="r" b="b"/>
              <a:pathLst>
                <a:path w="4563" h="5214" extrusionOk="0">
                  <a:moveTo>
                    <a:pt x="277" y="0"/>
                  </a:moveTo>
                  <a:cubicBezTo>
                    <a:pt x="202" y="301"/>
                    <a:pt x="26" y="602"/>
                    <a:pt x="26" y="928"/>
                  </a:cubicBezTo>
                  <a:cubicBezTo>
                    <a:pt x="1" y="1579"/>
                    <a:pt x="101" y="2156"/>
                    <a:pt x="477" y="2682"/>
                  </a:cubicBezTo>
                  <a:cubicBezTo>
                    <a:pt x="878" y="3259"/>
                    <a:pt x="1354" y="3710"/>
                    <a:pt x="1906" y="4086"/>
                  </a:cubicBezTo>
                  <a:cubicBezTo>
                    <a:pt x="2332" y="4361"/>
                    <a:pt x="2733" y="4637"/>
                    <a:pt x="3184" y="4938"/>
                  </a:cubicBezTo>
                  <a:cubicBezTo>
                    <a:pt x="3184" y="5013"/>
                    <a:pt x="3184" y="5113"/>
                    <a:pt x="3159" y="5213"/>
                  </a:cubicBezTo>
                  <a:cubicBezTo>
                    <a:pt x="3184" y="5188"/>
                    <a:pt x="3209" y="5163"/>
                    <a:pt x="3234" y="5138"/>
                  </a:cubicBezTo>
                  <a:cubicBezTo>
                    <a:pt x="3610" y="4311"/>
                    <a:pt x="4011" y="3484"/>
                    <a:pt x="4362" y="2632"/>
                  </a:cubicBezTo>
                  <a:cubicBezTo>
                    <a:pt x="4562" y="2206"/>
                    <a:pt x="4512" y="2030"/>
                    <a:pt x="4136" y="1780"/>
                  </a:cubicBezTo>
                  <a:cubicBezTo>
                    <a:pt x="3986" y="1680"/>
                    <a:pt x="3861" y="1579"/>
                    <a:pt x="3710" y="1479"/>
                  </a:cubicBezTo>
                  <a:cubicBezTo>
                    <a:pt x="2933" y="1028"/>
                    <a:pt x="2131" y="627"/>
                    <a:pt x="1304" y="301"/>
                  </a:cubicBezTo>
                  <a:cubicBezTo>
                    <a:pt x="978" y="176"/>
                    <a:pt x="603" y="101"/>
                    <a:pt x="2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3789;p58"/>
            <p:cNvSpPr/>
            <p:nvPr/>
          </p:nvSpPr>
          <p:spPr>
            <a:xfrm>
              <a:off x="5403050" y="2161350"/>
              <a:ext cx="147875" cy="143850"/>
            </a:xfrm>
            <a:custGeom>
              <a:avLst/>
              <a:gdLst/>
              <a:ahLst/>
              <a:cxnLst/>
              <a:rect l="l" t="t" r="r" b="b"/>
              <a:pathLst>
                <a:path w="5915" h="5754" extrusionOk="0">
                  <a:moveTo>
                    <a:pt x="1863" y="1"/>
                  </a:moveTo>
                  <a:cubicBezTo>
                    <a:pt x="1509" y="1"/>
                    <a:pt x="1387" y="122"/>
                    <a:pt x="1178" y="540"/>
                  </a:cubicBezTo>
                  <a:cubicBezTo>
                    <a:pt x="777" y="1292"/>
                    <a:pt x="401" y="2044"/>
                    <a:pt x="0" y="2771"/>
                  </a:cubicBezTo>
                  <a:cubicBezTo>
                    <a:pt x="125" y="2871"/>
                    <a:pt x="276" y="2946"/>
                    <a:pt x="401" y="3021"/>
                  </a:cubicBezTo>
                  <a:cubicBezTo>
                    <a:pt x="2055" y="3873"/>
                    <a:pt x="3735" y="4726"/>
                    <a:pt x="5389" y="5603"/>
                  </a:cubicBezTo>
                  <a:cubicBezTo>
                    <a:pt x="5514" y="5653"/>
                    <a:pt x="5639" y="5703"/>
                    <a:pt x="5790" y="5753"/>
                  </a:cubicBezTo>
                  <a:cubicBezTo>
                    <a:pt x="5815" y="5653"/>
                    <a:pt x="5865" y="5553"/>
                    <a:pt x="5890" y="5452"/>
                  </a:cubicBezTo>
                  <a:cubicBezTo>
                    <a:pt x="5915" y="5352"/>
                    <a:pt x="5915" y="5252"/>
                    <a:pt x="5915" y="5177"/>
                  </a:cubicBezTo>
                  <a:cubicBezTo>
                    <a:pt x="5464" y="4876"/>
                    <a:pt x="5063" y="4600"/>
                    <a:pt x="4637" y="4325"/>
                  </a:cubicBezTo>
                  <a:cubicBezTo>
                    <a:pt x="4085" y="3949"/>
                    <a:pt x="3609" y="3498"/>
                    <a:pt x="3208" y="2921"/>
                  </a:cubicBezTo>
                  <a:cubicBezTo>
                    <a:pt x="2832" y="2395"/>
                    <a:pt x="2732" y="1818"/>
                    <a:pt x="2757" y="1167"/>
                  </a:cubicBezTo>
                  <a:cubicBezTo>
                    <a:pt x="2757" y="841"/>
                    <a:pt x="2933" y="540"/>
                    <a:pt x="3008" y="239"/>
                  </a:cubicBezTo>
                  <a:cubicBezTo>
                    <a:pt x="2732" y="64"/>
                    <a:pt x="2406" y="39"/>
                    <a:pt x="2105" y="14"/>
                  </a:cubicBezTo>
                  <a:cubicBezTo>
                    <a:pt x="2014" y="5"/>
                    <a:pt x="1933" y="1"/>
                    <a:pt x="18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3790;p58"/>
            <p:cNvSpPr/>
            <p:nvPr/>
          </p:nvSpPr>
          <p:spPr>
            <a:xfrm>
              <a:off x="5639875" y="2213050"/>
              <a:ext cx="135375" cy="177350"/>
            </a:xfrm>
            <a:custGeom>
              <a:avLst/>
              <a:gdLst/>
              <a:ahLst/>
              <a:cxnLst/>
              <a:rect l="l" t="t" r="r" b="b"/>
              <a:pathLst>
                <a:path w="5415" h="7094" extrusionOk="0">
                  <a:moveTo>
                    <a:pt x="903" y="1"/>
                  </a:moveTo>
                  <a:cubicBezTo>
                    <a:pt x="678" y="302"/>
                    <a:pt x="602" y="678"/>
                    <a:pt x="452" y="1003"/>
                  </a:cubicBezTo>
                  <a:cubicBezTo>
                    <a:pt x="176" y="1655"/>
                    <a:pt x="126" y="2357"/>
                    <a:pt x="51" y="3034"/>
                  </a:cubicBezTo>
                  <a:cubicBezTo>
                    <a:pt x="1" y="3560"/>
                    <a:pt x="126" y="4111"/>
                    <a:pt x="427" y="4562"/>
                  </a:cubicBezTo>
                  <a:cubicBezTo>
                    <a:pt x="602" y="4863"/>
                    <a:pt x="778" y="5139"/>
                    <a:pt x="1028" y="5389"/>
                  </a:cubicBezTo>
                  <a:cubicBezTo>
                    <a:pt x="1480" y="5891"/>
                    <a:pt x="2006" y="6267"/>
                    <a:pt x="2557" y="6617"/>
                  </a:cubicBezTo>
                  <a:cubicBezTo>
                    <a:pt x="2858" y="6793"/>
                    <a:pt x="3159" y="7044"/>
                    <a:pt x="3535" y="7094"/>
                  </a:cubicBezTo>
                  <a:cubicBezTo>
                    <a:pt x="3735" y="6643"/>
                    <a:pt x="3961" y="6191"/>
                    <a:pt x="4161" y="5740"/>
                  </a:cubicBezTo>
                  <a:cubicBezTo>
                    <a:pt x="4638" y="4713"/>
                    <a:pt x="5013" y="3635"/>
                    <a:pt x="5339" y="2532"/>
                  </a:cubicBezTo>
                  <a:cubicBezTo>
                    <a:pt x="5364" y="2382"/>
                    <a:pt x="5389" y="2232"/>
                    <a:pt x="5414" y="2081"/>
                  </a:cubicBezTo>
                  <a:cubicBezTo>
                    <a:pt x="5414" y="1776"/>
                    <a:pt x="5206" y="1565"/>
                    <a:pt x="4920" y="1565"/>
                  </a:cubicBezTo>
                  <a:cubicBezTo>
                    <a:pt x="4878" y="1565"/>
                    <a:pt x="4833" y="1570"/>
                    <a:pt x="4788" y="1580"/>
                  </a:cubicBezTo>
                  <a:cubicBezTo>
                    <a:pt x="4663" y="1605"/>
                    <a:pt x="4562" y="1655"/>
                    <a:pt x="4437" y="1680"/>
                  </a:cubicBezTo>
                  <a:cubicBezTo>
                    <a:pt x="3685" y="1956"/>
                    <a:pt x="2933" y="2257"/>
                    <a:pt x="2206" y="2658"/>
                  </a:cubicBezTo>
                  <a:cubicBezTo>
                    <a:pt x="2131" y="2708"/>
                    <a:pt x="2031" y="2733"/>
                    <a:pt x="1931" y="2783"/>
                  </a:cubicBezTo>
                  <a:cubicBezTo>
                    <a:pt x="1856" y="2582"/>
                    <a:pt x="1805" y="2432"/>
                    <a:pt x="1755" y="2257"/>
                  </a:cubicBezTo>
                  <a:cubicBezTo>
                    <a:pt x="1555" y="1705"/>
                    <a:pt x="1379" y="1154"/>
                    <a:pt x="1179" y="602"/>
                  </a:cubicBezTo>
                  <a:cubicBezTo>
                    <a:pt x="1129" y="402"/>
                    <a:pt x="1003" y="201"/>
                    <a:pt x="9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791;p58"/>
            <p:cNvSpPr/>
            <p:nvPr/>
          </p:nvSpPr>
          <p:spPr>
            <a:xfrm>
              <a:off x="5584750" y="2204300"/>
              <a:ext cx="143500" cy="198000"/>
            </a:xfrm>
            <a:custGeom>
              <a:avLst/>
              <a:gdLst/>
              <a:ahLst/>
              <a:cxnLst/>
              <a:rect l="l" t="t" r="r" b="b"/>
              <a:pathLst>
                <a:path w="5740" h="7920" extrusionOk="0">
                  <a:moveTo>
                    <a:pt x="2732" y="0"/>
                  </a:moveTo>
                  <a:cubicBezTo>
                    <a:pt x="2532" y="0"/>
                    <a:pt x="2406" y="100"/>
                    <a:pt x="2306" y="251"/>
                  </a:cubicBezTo>
                  <a:cubicBezTo>
                    <a:pt x="2231" y="351"/>
                    <a:pt x="2181" y="451"/>
                    <a:pt x="2131" y="551"/>
                  </a:cubicBezTo>
                  <a:cubicBezTo>
                    <a:pt x="1404" y="1980"/>
                    <a:pt x="702" y="3384"/>
                    <a:pt x="0" y="4812"/>
                  </a:cubicBezTo>
                  <a:cubicBezTo>
                    <a:pt x="151" y="4887"/>
                    <a:pt x="276" y="4988"/>
                    <a:pt x="426" y="5063"/>
                  </a:cubicBezTo>
                  <a:cubicBezTo>
                    <a:pt x="2131" y="5940"/>
                    <a:pt x="3810" y="6842"/>
                    <a:pt x="5414" y="7870"/>
                  </a:cubicBezTo>
                  <a:cubicBezTo>
                    <a:pt x="5439" y="7895"/>
                    <a:pt x="5489" y="7895"/>
                    <a:pt x="5539" y="7920"/>
                  </a:cubicBezTo>
                  <a:cubicBezTo>
                    <a:pt x="5614" y="7770"/>
                    <a:pt x="5665" y="7594"/>
                    <a:pt x="5740" y="7444"/>
                  </a:cubicBezTo>
                  <a:cubicBezTo>
                    <a:pt x="5364" y="7394"/>
                    <a:pt x="5063" y="7143"/>
                    <a:pt x="4762" y="6967"/>
                  </a:cubicBezTo>
                  <a:cubicBezTo>
                    <a:pt x="4211" y="6617"/>
                    <a:pt x="3685" y="6241"/>
                    <a:pt x="3233" y="5739"/>
                  </a:cubicBezTo>
                  <a:cubicBezTo>
                    <a:pt x="2983" y="5489"/>
                    <a:pt x="2807" y="5213"/>
                    <a:pt x="2632" y="4912"/>
                  </a:cubicBezTo>
                  <a:cubicBezTo>
                    <a:pt x="2331" y="4461"/>
                    <a:pt x="2206" y="3910"/>
                    <a:pt x="2256" y="3384"/>
                  </a:cubicBezTo>
                  <a:cubicBezTo>
                    <a:pt x="2331" y="2707"/>
                    <a:pt x="2381" y="2005"/>
                    <a:pt x="2657" y="1353"/>
                  </a:cubicBezTo>
                  <a:cubicBezTo>
                    <a:pt x="2807" y="1028"/>
                    <a:pt x="2883" y="652"/>
                    <a:pt x="3108" y="351"/>
                  </a:cubicBezTo>
                  <a:cubicBezTo>
                    <a:pt x="3083" y="125"/>
                    <a:pt x="2933" y="0"/>
                    <a:pt x="27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792;p58"/>
            <p:cNvSpPr/>
            <p:nvPr/>
          </p:nvSpPr>
          <p:spPr>
            <a:xfrm>
              <a:off x="4278350" y="2998150"/>
              <a:ext cx="1016325" cy="635375"/>
            </a:xfrm>
            <a:custGeom>
              <a:avLst/>
              <a:gdLst/>
              <a:ahLst/>
              <a:cxnLst/>
              <a:rect l="l" t="t" r="r" b="b"/>
              <a:pathLst>
                <a:path w="40653" h="25415" extrusionOk="0">
                  <a:moveTo>
                    <a:pt x="2306" y="1"/>
                  </a:moveTo>
                  <a:cubicBezTo>
                    <a:pt x="2306" y="1"/>
                    <a:pt x="0" y="3259"/>
                    <a:pt x="26" y="5665"/>
                  </a:cubicBezTo>
                  <a:cubicBezTo>
                    <a:pt x="51" y="8071"/>
                    <a:pt x="34362" y="25414"/>
                    <a:pt x="34362" y="25414"/>
                  </a:cubicBezTo>
                  <a:lnTo>
                    <a:pt x="40652" y="19449"/>
                  </a:lnTo>
                  <a:lnTo>
                    <a:pt x="23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793;p58"/>
            <p:cNvSpPr/>
            <p:nvPr/>
          </p:nvSpPr>
          <p:spPr>
            <a:xfrm>
              <a:off x="4340375" y="3067700"/>
              <a:ext cx="892275" cy="496575"/>
            </a:xfrm>
            <a:custGeom>
              <a:avLst/>
              <a:gdLst/>
              <a:ahLst/>
              <a:cxnLst/>
              <a:rect l="l" t="t" r="r" b="b"/>
              <a:pathLst>
                <a:path w="35691" h="19863" extrusionOk="0">
                  <a:moveTo>
                    <a:pt x="1" y="1"/>
                  </a:moveTo>
                  <a:cubicBezTo>
                    <a:pt x="1" y="126"/>
                    <a:pt x="76" y="201"/>
                    <a:pt x="151" y="276"/>
                  </a:cubicBezTo>
                  <a:cubicBezTo>
                    <a:pt x="602" y="727"/>
                    <a:pt x="1128" y="1078"/>
                    <a:pt x="1680" y="1404"/>
                  </a:cubicBezTo>
                  <a:cubicBezTo>
                    <a:pt x="2607" y="1955"/>
                    <a:pt x="3560" y="2432"/>
                    <a:pt x="4537" y="2858"/>
                  </a:cubicBezTo>
                  <a:cubicBezTo>
                    <a:pt x="7519" y="4186"/>
                    <a:pt x="10527" y="5489"/>
                    <a:pt x="13459" y="6893"/>
                  </a:cubicBezTo>
                  <a:cubicBezTo>
                    <a:pt x="14312" y="7319"/>
                    <a:pt x="15164" y="7720"/>
                    <a:pt x="16041" y="8121"/>
                  </a:cubicBezTo>
                  <a:cubicBezTo>
                    <a:pt x="16993" y="8572"/>
                    <a:pt x="17946" y="9048"/>
                    <a:pt x="18923" y="9499"/>
                  </a:cubicBezTo>
                  <a:cubicBezTo>
                    <a:pt x="19600" y="9825"/>
                    <a:pt x="20302" y="10151"/>
                    <a:pt x="20978" y="10477"/>
                  </a:cubicBezTo>
                  <a:cubicBezTo>
                    <a:pt x="21805" y="10878"/>
                    <a:pt x="22657" y="11279"/>
                    <a:pt x="23484" y="11705"/>
                  </a:cubicBezTo>
                  <a:cubicBezTo>
                    <a:pt x="24161" y="12056"/>
                    <a:pt x="24838" y="12457"/>
                    <a:pt x="25515" y="12833"/>
                  </a:cubicBezTo>
                  <a:cubicBezTo>
                    <a:pt x="26617" y="13459"/>
                    <a:pt x="27695" y="14161"/>
                    <a:pt x="28723" y="14913"/>
                  </a:cubicBezTo>
                  <a:cubicBezTo>
                    <a:pt x="29249" y="15314"/>
                    <a:pt x="29700" y="15790"/>
                    <a:pt x="30151" y="16241"/>
                  </a:cubicBezTo>
                  <a:cubicBezTo>
                    <a:pt x="30176" y="16266"/>
                    <a:pt x="30151" y="16316"/>
                    <a:pt x="30151" y="16367"/>
                  </a:cubicBezTo>
                  <a:cubicBezTo>
                    <a:pt x="30076" y="16342"/>
                    <a:pt x="30026" y="16342"/>
                    <a:pt x="29976" y="16316"/>
                  </a:cubicBezTo>
                  <a:cubicBezTo>
                    <a:pt x="29725" y="16191"/>
                    <a:pt x="29525" y="16066"/>
                    <a:pt x="29274" y="15941"/>
                  </a:cubicBezTo>
                  <a:cubicBezTo>
                    <a:pt x="27921" y="15264"/>
                    <a:pt x="26567" y="14587"/>
                    <a:pt x="25214" y="13910"/>
                  </a:cubicBezTo>
                  <a:cubicBezTo>
                    <a:pt x="24362" y="13459"/>
                    <a:pt x="23510" y="13008"/>
                    <a:pt x="22632" y="12582"/>
                  </a:cubicBezTo>
                  <a:cubicBezTo>
                    <a:pt x="21429" y="12006"/>
                    <a:pt x="20226" y="11429"/>
                    <a:pt x="19023" y="10828"/>
                  </a:cubicBezTo>
                  <a:cubicBezTo>
                    <a:pt x="17996" y="10326"/>
                    <a:pt x="16968" y="9800"/>
                    <a:pt x="15916" y="9299"/>
                  </a:cubicBezTo>
                  <a:cubicBezTo>
                    <a:pt x="14286" y="8547"/>
                    <a:pt x="12682" y="7770"/>
                    <a:pt x="11103" y="6943"/>
                  </a:cubicBezTo>
                  <a:cubicBezTo>
                    <a:pt x="10903" y="6843"/>
                    <a:pt x="10702" y="6742"/>
                    <a:pt x="10477" y="6667"/>
                  </a:cubicBezTo>
                  <a:cubicBezTo>
                    <a:pt x="10427" y="6642"/>
                    <a:pt x="10377" y="6642"/>
                    <a:pt x="10276" y="6642"/>
                  </a:cubicBezTo>
                  <a:cubicBezTo>
                    <a:pt x="10377" y="6868"/>
                    <a:pt x="10552" y="6893"/>
                    <a:pt x="10702" y="6968"/>
                  </a:cubicBezTo>
                  <a:cubicBezTo>
                    <a:pt x="12081" y="7720"/>
                    <a:pt x="13484" y="8422"/>
                    <a:pt x="14863" y="9148"/>
                  </a:cubicBezTo>
                  <a:cubicBezTo>
                    <a:pt x="15790" y="9625"/>
                    <a:pt x="16718" y="10101"/>
                    <a:pt x="17645" y="10552"/>
                  </a:cubicBezTo>
                  <a:cubicBezTo>
                    <a:pt x="18873" y="11204"/>
                    <a:pt x="20126" y="11830"/>
                    <a:pt x="21354" y="12482"/>
                  </a:cubicBezTo>
                  <a:cubicBezTo>
                    <a:pt x="23334" y="13534"/>
                    <a:pt x="25339" y="14612"/>
                    <a:pt x="27319" y="15665"/>
                  </a:cubicBezTo>
                  <a:cubicBezTo>
                    <a:pt x="28497" y="16291"/>
                    <a:pt x="29675" y="16943"/>
                    <a:pt x="30878" y="17469"/>
                  </a:cubicBezTo>
                  <a:cubicBezTo>
                    <a:pt x="31053" y="17545"/>
                    <a:pt x="31204" y="17670"/>
                    <a:pt x="31254" y="17870"/>
                  </a:cubicBezTo>
                  <a:cubicBezTo>
                    <a:pt x="31354" y="18146"/>
                    <a:pt x="31505" y="18447"/>
                    <a:pt x="31555" y="18748"/>
                  </a:cubicBezTo>
                  <a:cubicBezTo>
                    <a:pt x="31630" y="19073"/>
                    <a:pt x="31730" y="19424"/>
                    <a:pt x="31630" y="19775"/>
                  </a:cubicBezTo>
                  <a:cubicBezTo>
                    <a:pt x="31956" y="19800"/>
                    <a:pt x="32256" y="19825"/>
                    <a:pt x="32557" y="19850"/>
                  </a:cubicBezTo>
                  <a:cubicBezTo>
                    <a:pt x="32672" y="19859"/>
                    <a:pt x="32785" y="19863"/>
                    <a:pt x="32896" y="19863"/>
                  </a:cubicBezTo>
                  <a:cubicBezTo>
                    <a:pt x="33446" y="19863"/>
                    <a:pt x="33966" y="19762"/>
                    <a:pt x="34487" y="19575"/>
                  </a:cubicBezTo>
                  <a:cubicBezTo>
                    <a:pt x="34788" y="19449"/>
                    <a:pt x="35038" y="19299"/>
                    <a:pt x="35264" y="19073"/>
                  </a:cubicBezTo>
                  <a:cubicBezTo>
                    <a:pt x="35590" y="18773"/>
                    <a:pt x="35690" y="18397"/>
                    <a:pt x="35515" y="17996"/>
                  </a:cubicBezTo>
                  <a:cubicBezTo>
                    <a:pt x="35414" y="17770"/>
                    <a:pt x="35264" y="17545"/>
                    <a:pt x="35114" y="17344"/>
                  </a:cubicBezTo>
                  <a:cubicBezTo>
                    <a:pt x="34913" y="17093"/>
                    <a:pt x="34713" y="16868"/>
                    <a:pt x="34487" y="16642"/>
                  </a:cubicBezTo>
                  <a:cubicBezTo>
                    <a:pt x="34412" y="16567"/>
                    <a:pt x="34337" y="16517"/>
                    <a:pt x="34261" y="16442"/>
                  </a:cubicBezTo>
                  <a:cubicBezTo>
                    <a:pt x="33835" y="16116"/>
                    <a:pt x="33409" y="15790"/>
                    <a:pt x="32983" y="15464"/>
                  </a:cubicBezTo>
                  <a:cubicBezTo>
                    <a:pt x="31906" y="14712"/>
                    <a:pt x="30778" y="14061"/>
                    <a:pt x="29625" y="13434"/>
                  </a:cubicBezTo>
                  <a:cubicBezTo>
                    <a:pt x="27695" y="12407"/>
                    <a:pt x="25740" y="11454"/>
                    <a:pt x="23785" y="10527"/>
                  </a:cubicBezTo>
                  <a:cubicBezTo>
                    <a:pt x="21830" y="9600"/>
                    <a:pt x="19875" y="8647"/>
                    <a:pt x="17895" y="7745"/>
                  </a:cubicBezTo>
                  <a:cubicBezTo>
                    <a:pt x="14763" y="6367"/>
                    <a:pt x="11630" y="5038"/>
                    <a:pt x="8497" y="3660"/>
                  </a:cubicBezTo>
                  <a:cubicBezTo>
                    <a:pt x="6116" y="2632"/>
                    <a:pt x="3735" y="1580"/>
                    <a:pt x="1354" y="552"/>
                  </a:cubicBezTo>
                  <a:cubicBezTo>
                    <a:pt x="903" y="351"/>
                    <a:pt x="452" y="201"/>
                    <a:pt x="1" y="1"/>
                  </a:cubicBezTo>
                  <a:close/>
                </a:path>
              </a:pathLst>
            </a:custGeom>
            <a:solidFill>
              <a:srgbClr val="C2B9FF">
                <a:alpha val="240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794;p58"/>
            <p:cNvSpPr/>
            <p:nvPr/>
          </p:nvSpPr>
          <p:spPr>
            <a:xfrm>
              <a:off x="4255800" y="3136350"/>
              <a:ext cx="780725" cy="398175"/>
            </a:xfrm>
            <a:custGeom>
              <a:avLst/>
              <a:gdLst/>
              <a:ahLst/>
              <a:cxnLst/>
              <a:rect l="l" t="t" r="r" b="b"/>
              <a:pathLst>
                <a:path w="31229" h="15927" extrusionOk="0">
                  <a:moveTo>
                    <a:pt x="543" y="0"/>
                  </a:moveTo>
                  <a:cubicBezTo>
                    <a:pt x="378" y="0"/>
                    <a:pt x="240" y="102"/>
                    <a:pt x="75" y="312"/>
                  </a:cubicBezTo>
                  <a:cubicBezTo>
                    <a:pt x="25" y="387"/>
                    <a:pt x="25" y="463"/>
                    <a:pt x="0" y="538"/>
                  </a:cubicBezTo>
                  <a:cubicBezTo>
                    <a:pt x="727" y="1014"/>
                    <a:pt x="1479" y="1490"/>
                    <a:pt x="2206" y="1941"/>
                  </a:cubicBezTo>
                  <a:cubicBezTo>
                    <a:pt x="3183" y="2543"/>
                    <a:pt x="4136" y="3119"/>
                    <a:pt x="5088" y="3671"/>
                  </a:cubicBezTo>
                  <a:cubicBezTo>
                    <a:pt x="6090" y="4272"/>
                    <a:pt x="7093" y="4849"/>
                    <a:pt x="8095" y="5400"/>
                  </a:cubicBezTo>
                  <a:cubicBezTo>
                    <a:pt x="9324" y="6077"/>
                    <a:pt x="10552" y="6728"/>
                    <a:pt x="11780" y="7405"/>
                  </a:cubicBezTo>
                  <a:cubicBezTo>
                    <a:pt x="13183" y="8132"/>
                    <a:pt x="14562" y="8884"/>
                    <a:pt x="15965" y="9611"/>
                  </a:cubicBezTo>
                  <a:cubicBezTo>
                    <a:pt x="17419" y="10362"/>
                    <a:pt x="18847" y="11114"/>
                    <a:pt x="20276" y="11866"/>
                  </a:cubicBezTo>
                  <a:cubicBezTo>
                    <a:pt x="20953" y="12217"/>
                    <a:pt x="21629" y="12593"/>
                    <a:pt x="22306" y="12894"/>
                  </a:cubicBezTo>
                  <a:cubicBezTo>
                    <a:pt x="23534" y="13470"/>
                    <a:pt x="24737" y="14097"/>
                    <a:pt x="26015" y="14573"/>
                  </a:cubicBezTo>
                  <a:cubicBezTo>
                    <a:pt x="26742" y="14849"/>
                    <a:pt x="27469" y="15099"/>
                    <a:pt x="28196" y="15325"/>
                  </a:cubicBezTo>
                  <a:cubicBezTo>
                    <a:pt x="28697" y="15475"/>
                    <a:pt x="29198" y="15525"/>
                    <a:pt x="29700" y="15701"/>
                  </a:cubicBezTo>
                  <a:cubicBezTo>
                    <a:pt x="30101" y="15826"/>
                    <a:pt x="30552" y="15851"/>
                    <a:pt x="30978" y="15926"/>
                  </a:cubicBezTo>
                  <a:cubicBezTo>
                    <a:pt x="31053" y="15926"/>
                    <a:pt x="31153" y="15901"/>
                    <a:pt x="31228" y="15876"/>
                  </a:cubicBezTo>
                  <a:cubicBezTo>
                    <a:pt x="31128" y="15826"/>
                    <a:pt x="31053" y="15776"/>
                    <a:pt x="30953" y="15751"/>
                  </a:cubicBezTo>
                  <a:cubicBezTo>
                    <a:pt x="29825" y="15225"/>
                    <a:pt x="28672" y="14748"/>
                    <a:pt x="27544" y="14197"/>
                  </a:cubicBezTo>
                  <a:cubicBezTo>
                    <a:pt x="24311" y="12693"/>
                    <a:pt x="21153" y="11039"/>
                    <a:pt x="17970" y="9385"/>
                  </a:cubicBezTo>
                  <a:cubicBezTo>
                    <a:pt x="14938" y="7806"/>
                    <a:pt x="11905" y="6202"/>
                    <a:pt x="8872" y="4573"/>
                  </a:cubicBezTo>
                  <a:cubicBezTo>
                    <a:pt x="6567" y="3345"/>
                    <a:pt x="4236" y="2117"/>
                    <a:pt x="1980" y="763"/>
                  </a:cubicBezTo>
                  <a:cubicBezTo>
                    <a:pt x="1629" y="563"/>
                    <a:pt x="1278" y="337"/>
                    <a:pt x="928" y="137"/>
                  </a:cubicBezTo>
                  <a:cubicBezTo>
                    <a:pt x="776" y="46"/>
                    <a:pt x="654" y="0"/>
                    <a:pt x="5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795;p58"/>
            <p:cNvSpPr/>
            <p:nvPr/>
          </p:nvSpPr>
          <p:spPr>
            <a:xfrm>
              <a:off x="4284000" y="3106900"/>
              <a:ext cx="458025" cy="239925"/>
            </a:xfrm>
            <a:custGeom>
              <a:avLst/>
              <a:gdLst/>
              <a:ahLst/>
              <a:cxnLst/>
              <a:rect l="l" t="t" r="r" b="b"/>
              <a:pathLst>
                <a:path w="18321" h="9597" extrusionOk="0">
                  <a:moveTo>
                    <a:pt x="141" y="0"/>
                  </a:moveTo>
                  <a:cubicBezTo>
                    <a:pt x="111" y="0"/>
                    <a:pt x="67" y="12"/>
                    <a:pt x="0" y="12"/>
                  </a:cubicBezTo>
                  <a:cubicBezTo>
                    <a:pt x="125" y="187"/>
                    <a:pt x="301" y="237"/>
                    <a:pt x="451" y="312"/>
                  </a:cubicBezTo>
                  <a:cubicBezTo>
                    <a:pt x="1529" y="889"/>
                    <a:pt x="2607" y="1465"/>
                    <a:pt x="3684" y="2067"/>
                  </a:cubicBezTo>
                  <a:cubicBezTo>
                    <a:pt x="4762" y="2668"/>
                    <a:pt x="5815" y="3295"/>
                    <a:pt x="6892" y="3896"/>
                  </a:cubicBezTo>
                  <a:cubicBezTo>
                    <a:pt x="7569" y="4297"/>
                    <a:pt x="8246" y="4673"/>
                    <a:pt x="8947" y="5024"/>
                  </a:cubicBezTo>
                  <a:cubicBezTo>
                    <a:pt x="10075" y="5651"/>
                    <a:pt x="11228" y="6227"/>
                    <a:pt x="12356" y="6854"/>
                  </a:cubicBezTo>
                  <a:cubicBezTo>
                    <a:pt x="13459" y="7455"/>
                    <a:pt x="14587" y="8032"/>
                    <a:pt x="15739" y="8558"/>
                  </a:cubicBezTo>
                  <a:cubicBezTo>
                    <a:pt x="16516" y="8884"/>
                    <a:pt x="17318" y="9235"/>
                    <a:pt x="18095" y="9586"/>
                  </a:cubicBezTo>
                  <a:cubicBezTo>
                    <a:pt x="18112" y="9594"/>
                    <a:pt x="18132" y="9597"/>
                    <a:pt x="18153" y="9597"/>
                  </a:cubicBezTo>
                  <a:cubicBezTo>
                    <a:pt x="18196" y="9597"/>
                    <a:pt x="18246" y="9586"/>
                    <a:pt x="18296" y="9586"/>
                  </a:cubicBezTo>
                  <a:cubicBezTo>
                    <a:pt x="18296" y="9535"/>
                    <a:pt x="18296" y="9510"/>
                    <a:pt x="18321" y="9485"/>
                  </a:cubicBezTo>
                  <a:cubicBezTo>
                    <a:pt x="18221" y="9435"/>
                    <a:pt x="18145" y="9360"/>
                    <a:pt x="18070" y="9310"/>
                  </a:cubicBezTo>
                  <a:cubicBezTo>
                    <a:pt x="16692" y="8583"/>
                    <a:pt x="15313" y="7856"/>
                    <a:pt x="13935" y="7129"/>
                  </a:cubicBezTo>
                  <a:cubicBezTo>
                    <a:pt x="12732" y="6503"/>
                    <a:pt x="11529" y="5901"/>
                    <a:pt x="10326" y="5275"/>
                  </a:cubicBezTo>
                  <a:cubicBezTo>
                    <a:pt x="8972" y="4548"/>
                    <a:pt x="7619" y="3821"/>
                    <a:pt x="6241" y="3119"/>
                  </a:cubicBezTo>
                  <a:cubicBezTo>
                    <a:pt x="5038" y="2468"/>
                    <a:pt x="3860" y="1841"/>
                    <a:pt x="2632" y="1215"/>
                  </a:cubicBezTo>
                  <a:cubicBezTo>
                    <a:pt x="1830" y="788"/>
                    <a:pt x="1003" y="387"/>
                    <a:pt x="175" y="12"/>
                  </a:cubicBezTo>
                  <a:cubicBezTo>
                    <a:pt x="167" y="3"/>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796;p58"/>
            <p:cNvSpPr/>
            <p:nvPr/>
          </p:nvSpPr>
          <p:spPr>
            <a:xfrm>
              <a:off x="4864825" y="3411050"/>
              <a:ext cx="189875" cy="98500"/>
            </a:xfrm>
            <a:custGeom>
              <a:avLst/>
              <a:gdLst/>
              <a:ahLst/>
              <a:cxnLst/>
              <a:rect l="l" t="t" r="r" b="b"/>
              <a:pathLst>
                <a:path w="7595" h="3940" extrusionOk="0">
                  <a:moveTo>
                    <a:pt x="50" y="1"/>
                  </a:moveTo>
                  <a:lnTo>
                    <a:pt x="0" y="101"/>
                  </a:lnTo>
                  <a:cubicBezTo>
                    <a:pt x="75" y="151"/>
                    <a:pt x="176" y="201"/>
                    <a:pt x="251" y="252"/>
                  </a:cubicBezTo>
                  <a:cubicBezTo>
                    <a:pt x="702" y="477"/>
                    <a:pt x="1178" y="728"/>
                    <a:pt x="1629" y="953"/>
                  </a:cubicBezTo>
                  <a:cubicBezTo>
                    <a:pt x="3133" y="1755"/>
                    <a:pt x="4612" y="2608"/>
                    <a:pt x="6166" y="3334"/>
                  </a:cubicBezTo>
                  <a:cubicBezTo>
                    <a:pt x="6567" y="3510"/>
                    <a:pt x="6968" y="3710"/>
                    <a:pt x="7369" y="3911"/>
                  </a:cubicBezTo>
                  <a:cubicBezTo>
                    <a:pt x="7403" y="3922"/>
                    <a:pt x="7444" y="3939"/>
                    <a:pt x="7482" y="3939"/>
                  </a:cubicBezTo>
                  <a:cubicBezTo>
                    <a:pt x="7526" y="3939"/>
                    <a:pt x="7567" y="3916"/>
                    <a:pt x="7594" y="3836"/>
                  </a:cubicBezTo>
                  <a:cubicBezTo>
                    <a:pt x="5288" y="2357"/>
                    <a:pt x="2757" y="1304"/>
                    <a:pt x="326" y="101"/>
                  </a:cubicBezTo>
                  <a:cubicBezTo>
                    <a:pt x="226" y="76"/>
                    <a:pt x="126" y="51"/>
                    <a:pt x="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797;p58"/>
            <p:cNvSpPr/>
            <p:nvPr/>
          </p:nvSpPr>
          <p:spPr>
            <a:xfrm>
              <a:off x="4249525" y="2394775"/>
              <a:ext cx="1575225" cy="1243525"/>
            </a:xfrm>
            <a:custGeom>
              <a:avLst/>
              <a:gdLst/>
              <a:ahLst/>
              <a:cxnLst/>
              <a:rect l="l" t="t" r="r" b="b"/>
              <a:pathLst>
                <a:path w="63009" h="49741" extrusionOk="0">
                  <a:moveTo>
                    <a:pt x="60602" y="0"/>
                  </a:moveTo>
                  <a:cubicBezTo>
                    <a:pt x="60452" y="75"/>
                    <a:pt x="60427" y="201"/>
                    <a:pt x="60402" y="326"/>
                  </a:cubicBezTo>
                  <a:cubicBezTo>
                    <a:pt x="60327" y="702"/>
                    <a:pt x="60277" y="1078"/>
                    <a:pt x="60201" y="1429"/>
                  </a:cubicBezTo>
                  <a:cubicBezTo>
                    <a:pt x="60176" y="1554"/>
                    <a:pt x="60176" y="1679"/>
                    <a:pt x="60051" y="1729"/>
                  </a:cubicBezTo>
                  <a:cubicBezTo>
                    <a:pt x="60026" y="1955"/>
                    <a:pt x="59976" y="2181"/>
                    <a:pt x="59851" y="2356"/>
                  </a:cubicBezTo>
                  <a:cubicBezTo>
                    <a:pt x="59775" y="2481"/>
                    <a:pt x="59725" y="2607"/>
                    <a:pt x="59675" y="2732"/>
                  </a:cubicBezTo>
                  <a:cubicBezTo>
                    <a:pt x="59750" y="2807"/>
                    <a:pt x="59750" y="2907"/>
                    <a:pt x="59725" y="3008"/>
                  </a:cubicBezTo>
                  <a:cubicBezTo>
                    <a:pt x="59650" y="3258"/>
                    <a:pt x="59575" y="3484"/>
                    <a:pt x="59500" y="3709"/>
                  </a:cubicBezTo>
                  <a:cubicBezTo>
                    <a:pt x="59324" y="4186"/>
                    <a:pt x="59174" y="4687"/>
                    <a:pt x="58998" y="5163"/>
                  </a:cubicBezTo>
                  <a:cubicBezTo>
                    <a:pt x="58773" y="5790"/>
                    <a:pt x="58522" y="6366"/>
                    <a:pt x="58297" y="6993"/>
                  </a:cubicBezTo>
                  <a:cubicBezTo>
                    <a:pt x="57996" y="7895"/>
                    <a:pt x="57595" y="8747"/>
                    <a:pt x="57244" y="9624"/>
                  </a:cubicBezTo>
                  <a:cubicBezTo>
                    <a:pt x="56868" y="10476"/>
                    <a:pt x="56467" y="11329"/>
                    <a:pt x="56066" y="12206"/>
                  </a:cubicBezTo>
                  <a:cubicBezTo>
                    <a:pt x="55790" y="12807"/>
                    <a:pt x="55515" y="13434"/>
                    <a:pt x="55239" y="14035"/>
                  </a:cubicBezTo>
                  <a:cubicBezTo>
                    <a:pt x="54663" y="15238"/>
                    <a:pt x="54086" y="16466"/>
                    <a:pt x="53510" y="17669"/>
                  </a:cubicBezTo>
                  <a:cubicBezTo>
                    <a:pt x="52908" y="18897"/>
                    <a:pt x="52307" y="20151"/>
                    <a:pt x="51680" y="21379"/>
                  </a:cubicBezTo>
                  <a:cubicBezTo>
                    <a:pt x="51304" y="22181"/>
                    <a:pt x="50878" y="22983"/>
                    <a:pt x="50477" y="23760"/>
                  </a:cubicBezTo>
                  <a:cubicBezTo>
                    <a:pt x="49876" y="24963"/>
                    <a:pt x="49249" y="26166"/>
                    <a:pt x="48622" y="27344"/>
                  </a:cubicBezTo>
                  <a:cubicBezTo>
                    <a:pt x="47870" y="28747"/>
                    <a:pt x="47094" y="30126"/>
                    <a:pt x="46342" y="31529"/>
                  </a:cubicBezTo>
                  <a:cubicBezTo>
                    <a:pt x="45540" y="33033"/>
                    <a:pt x="44662" y="34537"/>
                    <a:pt x="43785" y="36015"/>
                  </a:cubicBezTo>
                  <a:cubicBezTo>
                    <a:pt x="43484" y="36517"/>
                    <a:pt x="43184" y="37018"/>
                    <a:pt x="42858" y="37519"/>
                  </a:cubicBezTo>
                  <a:cubicBezTo>
                    <a:pt x="42482" y="38121"/>
                    <a:pt x="42056" y="38697"/>
                    <a:pt x="41655" y="39324"/>
                  </a:cubicBezTo>
                  <a:cubicBezTo>
                    <a:pt x="40928" y="40451"/>
                    <a:pt x="40101" y="41504"/>
                    <a:pt x="39199" y="42507"/>
                  </a:cubicBezTo>
                  <a:cubicBezTo>
                    <a:pt x="38848" y="42858"/>
                    <a:pt x="38497" y="43208"/>
                    <a:pt x="38121" y="43559"/>
                  </a:cubicBezTo>
                  <a:cubicBezTo>
                    <a:pt x="38347" y="43785"/>
                    <a:pt x="38547" y="44010"/>
                    <a:pt x="38748" y="44261"/>
                  </a:cubicBezTo>
                  <a:cubicBezTo>
                    <a:pt x="38898" y="44462"/>
                    <a:pt x="39048" y="44687"/>
                    <a:pt x="39149" y="44913"/>
                  </a:cubicBezTo>
                  <a:cubicBezTo>
                    <a:pt x="39324" y="45314"/>
                    <a:pt x="39224" y="45690"/>
                    <a:pt x="38898" y="45990"/>
                  </a:cubicBezTo>
                  <a:cubicBezTo>
                    <a:pt x="38672" y="46216"/>
                    <a:pt x="38422" y="46366"/>
                    <a:pt x="38121" y="46492"/>
                  </a:cubicBezTo>
                  <a:cubicBezTo>
                    <a:pt x="37600" y="46679"/>
                    <a:pt x="37080" y="46780"/>
                    <a:pt x="36530" y="46780"/>
                  </a:cubicBezTo>
                  <a:cubicBezTo>
                    <a:pt x="36419" y="46780"/>
                    <a:pt x="36306" y="46776"/>
                    <a:pt x="36191" y="46767"/>
                  </a:cubicBezTo>
                  <a:cubicBezTo>
                    <a:pt x="35890" y="46742"/>
                    <a:pt x="35590" y="46717"/>
                    <a:pt x="35264" y="46692"/>
                  </a:cubicBezTo>
                  <a:cubicBezTo>
                    <a:pt x="34662" y="46617"/>
                    <a:pt x="34086" y="46441"/>
                    <a:pt x="33510" y="46266"/>
                  </a:cubicBezTo>
                  <a:cubicBezTo>
                    <a:pt x="32833" y="46040"/>
                    <a:pt x="32156" y="45790"/>
                    <a:pt x="31479" y="45539"/>
                  </a:cubicBezTo>
                  <a:cubicBezTo>
                    <a:pt x="31404" y="45564"/>
                    <a:pt x="31304" y="45589"/>
                    <a:pt x="31229" y="45589"/>
                  </a:cubicBezTo>
                  <a:cubicBezTo>
                    <a:pt x="30803" y="45514"/>
                    <a:pt x="30352" y="45489"/>
                    <a:pt x="29951" y="45364"/>
                  </a:cubicBezTo>
                  <a:cubicBezTo>
                    <a:pt x="29449" y="45188"/>
                    <a:pt x="28948" y="45138"/>
                    <a:pt x="28447" y="44988"/>
                  </a:cubicBezTo>
                  <a:cubicBezTo>
                    <a:pt x="27720" y="44762"/>
                    <a:pt x="26993" y="44512"/>
                    <a:pt x="26266" y="44236"/>
                  </a:cubicBezTo>
                  <a:cubicBezTo>
                    <a:pt x="24988" y="43760"/>
                    <a:pt x="23785" y="43133"/>
                    <a:pt x="22557" y="42557"/>
                  </a:cubicBezTo>
                  <a:cubicBezTo>
                    <a:pt x="21880" y="42256"/>
                    <a:pt x="21204" y="41880"/>
                    <a:pt x="20527" y="41529"/>
                  </a:cubicBezTo>
                  <a:cubicBezTo>
                    <a:pt x="19098" y="40777"/>
                    <a:pt x="17670" y="40025"/>
                    <a:pt x="16216" y="39274"/>
                  </a:cubicBezTo>
                  <a:cubicBezTo>
                    <a:pt x="14813" y="38547"/>
                    <a:pt x="13434" y="37795"/>
                    <a:pt x="12031" y="37068"/>
                  </a:cubicBezTo>
                  <a:cubicBezTo>
                    <a:pt x="10803" y="36391"/>
                    <a:pt x="9575" y="35740"/>
                    <a:pt x="8346" y="35063"/>
                  </a:cubicBezTo>
                  <a:cubicBezTo>
                    <a:pt x="7344" y="34512"/>
                    <a:pt x="6341" y="33935"/>
                    <a:pt x="5339" y="33334"/>
                  </a:cubicBezTo>
                  <a:cubicBezTo>
                    <a:pt x="4387" y="32782"/>
                    <a:pt x="3434" y="32206"/>
                    <a:pt x="2457" y="31604"/>
                  </a:cubicBezTo>
                  <a:cubicBezTo>
                    <a:pt x="1730" y="31153"/>
                    <a:pt x="978" y="30677"/>
                    <a:pt x="251" y="30201"/>
                  </a:cubicBezTo>
                  <a:cubicBezTo>
                    <a:pt x="1" y="30602"/>
                    <a:pt x="1" y="31053"/>
                    <a:pt x="1" y="31504"/>
                  </a:cubicBezTo>
                  <a:cubicBezTo>
                    <a:pt x="126" y="31579"/>
                    <a:pt x="226" y="31654"/>
                    <a:pt x="326" y="31705"/>
                  </a:cubicBezTo>
                  <a:cubicBezTo>
                    <a:pt x="1179" y="32181"/>
                    <a:pt x="2031" y="32657"/>
                    <a:pt x="2908" y="33133"/>
                  </a:cubicBezTo>
                  <a:cubicBezTo>
                    <a:pt x="7494" y="35690"/>
                    <a:pt x="12131" y="38196"/>
                    <a:pt x="16818" y="40602"/>
                  </a:cubicBezTo>
                  <a:cubicBezTo>
                    <a:pt x="19600" y="42030"/>
                    <a:pt x="22382" y="43434"/>
                    <a:pt x="25164" y="44863"/>
                  </a:cubicBezTo>
                  <a:cubicBezTo>
                    <a:pt x="27269" y="45915"/>
                    <a:pt x="29374" y="47018"/>
                    <a:pt x="31504" y="47995"/>
                  </a:cubicBezTo>
                  <a:cubicBezTo>
                    <a:pt x="32808" y="48597"/>
                    <a:pt x="34161" y="49123"/>
                    <a:pt x="35515" y="49549"/>
                  </a:cubicBezTo>
                  <a:cubicBezTo>
                    <a:pt x="35892" y="49678"/>
                    <a:pt x="36265" y="49741"/>
                    <a:pt x="36633" y="49741"/>
                  </a:cubicBezTo>
                  <a:cubicBezTo>
                    <a:pt x="37194" y="49741"/>
                    <a:pt x="37742" y="49596"/>
                    <a:pt x="38271" y="49324"/>
                  </a:cubicBezTo>
                  <a:cubicBezTo>
                    <a:pt x="38723" y="49123"/>
                    <a:pt x="39099" y="48822"/>
                    <a:pt x="39449" y="48472"/>
                  </a:cubicBezTo>
                  <a:cubicBezTo>
                    <a:pt x="40251" y="47720"/>
                    <a:pt x="40928" y="46842"/>
                    <a:pt x="41530" y="45915"/>
                  </a:cubicBezTo>
                  <a:cubicBezTo>
                    <a:pt x="42231" y="44762"/>
                    <a:pt x="42958" y="43609"/>
                    <a:pt x="43585" y="42431"/>
                  </a:cubicBezTo>
                  <a:cubicBezTo>
                    <a:pt x="45314" y="39299"/>
                    <a:pt x="46993" y="36141"/>
                    <a:pt x="48672" y="32983"/>
                  </a:cubicBezTo>
                  <a:cubicBezTo>
                    <a:pt x="51855" y="26993"/>
                    <a:pt x="55013" y="21003"/>
                    <a:pt x="58046" y="14912"/>
                  </a:cubicBezTo>
                  <a:cubicBezTo>
                    <a:pt x="59224" y="12506"/>
                    <a:pt x="60452" y="10100"/>
                    <a:pt x="61505" y="7619"/>
                  </a:cubicBezTo>
                  <a:cubicBezTo>
                    <a:pt x="61755" y="7043"/>
                    <a:pt x="61956" y="6441"/>
                    <a:pt x="62181" y="5840"/>
                  </a:cubicBezTo>
                  <a:cubicBezTo>
                    <a:pt x="62582" y="5138"/>
                    <a:pt x="62808" y="4386"/>
                    <a:pt x="62933" y="3634"/>
                  </a:cubicBezTo>
                  <a:cubicBezTo>
                    <a:pt x="63008" y="3133"/>
                    <a:pt x="63008" y="2632"/>
                    <a:pt x="62708" y="2206"/>
                  </a:cubicBezTo>
                  <a:cubicBezTo>
                    <a:pt x="62632" y="2055"/>
                    <a:pt x="62582" y="1905"/>
                    <a:pt x="62507" y="1780"/>
                  </a:cubicBezTo>
                  <a:cubicBezTo>
                    <a:pt x="61981" y="1078"/>
                    <a:pt x="61354" y="476"/>
                    <a:pt x="606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798;p58"/>
            <p:cNvSpPr/>
            <p:nvPr/>
          </p:nvSpPr>
          <p:spPr>
            <a:xfrm>
              <a:off x="4308425" y="1996550"/>
              <a:ext cx="1456175" cy="1487225"/>
            </a:xfrm>
            <a:custGeom>
              <a:avLst/>
              <a:gdLst/>
              <a:ahLst/>
              <a:cxnLst/>
              <a:rect l="l" t="t" r="r" b="b"/>
              <a:pathLst>
                <a:path w="58247" h="59489" extrusionOk="0">
                  <a:moveTo>
                    <a:pt x="24349" y="6941"/>
                  </a:moveTo>
                  <a:cubicBezTo>
                    <a:pt x="24505" y="6941"/>
                    <a:pt x="24683" y="7017"/>
                    <a:pt x="24913" y="7132"/>
                  </a:cubicBezTo>
                  <a:cubicBezTo>
                    <a:pt x="29224" y="9262"/>
                    <a:pt x="33509" y="11368"/>
                    <a:pt x="37820" y="13498"/>
                  </a:cubicBezTo>
                  <a:cubicBezTo>
                    <a:pt x="41705" y="15428"/>
                    <a:pt x="45615" y="17358"/>
                    <a:pt x="49499" y="19288"/>
                  </a:cubicBezTo>
                  <a:cubicBezTo>
                    <a:pt x="49650" y="19363"/>
                    <a:pt x="49800" y="19413"/>
                    <a:pt x="49926" y="19513"/>
                  </a:cubicBezTo>
                  <a:cubicBezTo>
                    <a:pt x="50126" y="19638"/>
                    <a:pt x="50276" y="19839"/>
                    <a:pt x="50201" y="20165"/>
                  </a:cubicBezTo>
                  <a:cubicBezTo>
                    <a:pt x="50176" y="20265"/>
                    <a:pt x="50101" y="20440"/>
                    <a:pt x="50026" y="20591"/>
                  </a:cubicBezTo>
                  <a:cubicBezTo>
                    <a:pt x="48923" y="22646"/>
                    <a:pt x="47845" y="24701"/>
                    <a:pt x="46768" y="26781"/>
                  </a:cubicBezTo>
                  <a:cubicBezTo>
                    <a:pt x="46166" y="27934"/>
                    <a:pt x="45565" y="29112"/>
                    <a:pt x="44963" y="30265"/>
                  </a:cubicBezTo>
                  <a:cubicBezTo>
                    <a:pt x="44863" y="30440"/>
                    <a:pt x="44763" y="30616"/>
                    <a:pt x="44662" y="30766"/>
                  </a:cubicBezTo>
                  <a:cubicBezTo>
                    <a:pt x="44537" y="30923"/>
                    <a:pt x="44422" y="31001"/>
                    <a:pt x="44279" y="31001"/>
                  </a:cubicBezTo>
                  <a:cubicBezTo>
                    <a:pt x="44194" y="31001"/>
                    <a:pt x="44098" y="30973"/>
                    <a:pt x="43986" y="30917"/>
                  </a:cubicBezTo>
                  <a:cubicBezTo>
                    <a:pt x="42858" y="30340"/>
                    <a:pt x="41705" y="29764"/>
                    <a:pt x="40577" y="29187"/>
                  </a:cubicBezTo>
                  <a:cubicBezTo>
                    <a:pt x="34612" y="26180"/>
                    <a:pt x="28647" y="23172"/>
                    <a:pt x="22682" y="20165"/>
                  </a:cubicBezTo>
                  <a:cubicBezTo>
                    <a:pt x="21379" y="19513"/>
                    <a:pt x="20076" y="18836"/>
                    <a:pt x="18747" y="18185"/>
                  </a:cubicBezTo>
                  <a:cubicBezTo>
                    <a:pt x="18647" y="18135"/>
                    <a:pt x="18547" y="18085"/>
                    <a:pt x="18447" y="18009"/>
                  </a:cubicBezTo>
                  <a:cubicBezTo>
                    <a:pt x="18196" y="17834"/>
                    <a:pt x="18146" y="17658"/>
                    <a:pt x="18296" y="17383"/>
                  </a:cubicBezTo>
                  <a:cubicBezTo>
                    <a:pt x="18772" y="16506"/>
                    <a:pt x="19249" y="15628"/>
                    <a:pt x="19750" y="14751"/>
                  </a:cubicBezTo>
                  <a:cubicBezTo>
                    <a:pt x="21078" y="12345"/>
                    <a:pt x="22407" y="9914"/>
                    <a:pt x="23735" y="7483"/>
                  </a:cubicBezTo>
                  <a:cubicBezTo>
                    <a:pt x="23954" y="7089"/>
                    <a:pt x="24130" y="6941"/>
                    <a:pt x="24349" y="6941"/>
                  </a:cubicBezTo>
                  <a:close/>
                  <a:moveTo>
                    <a:pt x="12978" y="33391"/>
                  </a:moveTo>
                  <a:cubicBezTo>
                    <a:pt x="13153" y="33391"/>
                    <a:pt x="13329" y="33417"/>
                    <a:pt x="13509" y="33473"/>
                  </a:cubicBezTo>
                  <a:cubicBezTo>
                    <a:pt x="13985" y="33649"/>
                    <a:pt x="14286" y="33974"/>
                    <a:pt x="14462" y="34425"/>
                  </a:cubicBezTo>
                  <a:cubicBezTo>
                    <a:pt x="14712" y="34952"/>
                    <a:pt x="14737" y="35403"/>
                    <a:pt x="14612" y="36180"/>
                  </a:cubicBezTo>
                  <a:cubicBezTo>
                    <a:pt x="14412" y="37182"/>
                    <a:pt x="13935" y="38060"/>
                    <a:pt x="13158" y="38761"/>
                  </a:cubicBezTo>
                  <a:cubicBezTo>
                    <a:pt x="12858" y="39012"/>
                    <a:pt x="12532" y="39212"/>
                    <a:pt x="12181" y="39338"/>
                  </a:cubicBezTo>
                  <a:cubicBezTo>
                    <a:pt x="11958" y="39410"/>
                    <a:pt x="11741" y="39446"/>
                    <a:pt x="11535" y="39446"/>
                  </a:cubicBezTo>
                  <a:cubicBezTo>
                    <a:pt x="10814" y="39446"/>
                    <a:pt x="10223" y="39015"/>
                    <a:pt x="9950" y="38235"/>
                  </a:cubicBezTo>
                  <a:cubicBezTo>
                    <a:pt x="9800" y="37709"/>
                    <a:pt x="9800" y="37207"/>
                    <a:pt x="9900" y="36681"/>
                  </a:cubicBezTo>
                  <a:cubicBezTo>
                    <a:pt x="10076" y="35754"/>
                    <a:pt x="10477" y="34927"/>
                    <a:pt x="11178" y="34250"/>
                  </a:cubicBezTo>
                  <a:cubicBezTo>
                    <a:pt x="11504" y="33924"/>
                    <a:pt x="11880" y="33674"/>
                    <a:pt x="12331" y="33498"/>
                  </a:cubicBezTo>
                  <a:cubicBezTo>
                    <a:pt x="12552" y="33429"/>
                    <a:pt x="12764" y="33391"/>
                    <a:pt x="12978" y="33391"/>
                  </a:cubicBezTo>
                  <a:close/>
                  <a:moveTo>
                    <a:pt x="34052" y="43678"/>
                  </a:moveTo>
                  <a:cubicBezTo>
                    <a:pt x="34745" y="43678"/>
                    <a:pt x="35314" y="44093"/>
                    <a:pt x="35590" y="44801"/>
                  </a:cubicBezTo>
                  <a:cubicBezTo>
                    <a:pt x="35765" y="45328"/>
                    <a:pt x="35765" y="45854"/>
                    <a:pt x="35690" y="46405"/>
                  </a:cubicBezTo>
                  <a:cubicBezTo>
                    <a:pt x="35514" y="47333"/>
                    <a:pt x="35088" y="48160"/>
                    <a:pt x="34412" y="48837"/>
                  </a:cubicBezTo>
                  <a:cubicBezTo>
                    <a:pt x="34061" y="49213"/>
                    <a:pt x="33635" y="49513"/>
                    <a:pt x="33108" y="49639"/>
                  </a:cubicBezTo>
                  <a:cubicBezTo>
                    <a:pt x="32926" y="49688"/>
                    <a:pt x="32748" y="49712"/>
                    <a:pt x="32578" y="49712"/>
                  </a:cubicBezTo>
                  <a:cubicBezTo>
                    <a:pt x="31884" y="49712"/>
                    <a:pt x="31315" y="49311"/>
                    <a:pt x="31053" y="48586"/>
                  </a:cubicBezTo>
                  <a:cubicBezTo>
                    <a:pt x="30853" y="48060"/>
                    <a:pt x="30853" y="47533"/>
                    <a:pt x="30928" y="47007"/>
                  </a:cubicBezTo>
                  <a:cubicBezTo>
                    <a:pt x="31128" y="45954"/>
                    <a:pt x="31630" y="45052"/>
                    <a:pt x="32432" y="44350"/>
                  </a:cubicBezTo>
                  <a:cubicBezTo>
                    <a:pt x="32732" y="44075"/>
                    <a:pt x="33058" y="43874"/>
                    <a:pt x="33459" y="43774"/>
                  </a:cubicBezTo>
                  <a:cubicBezTo>
                    <a:pt x="33664" y="43709"/>
                    <a:pt x="33863" y="43678"/>
                    <a:pt x="34052" y="43678"/>
                  </a:cubicBezTo>
                  <a:close/>
                  <a:moveTo>
                    <a:pt x="24136" y="0"/>
                  </a:moveTo>
                  <a:cubicBezTo>
                    <a:pt x="23682" y="0"/>
                    <a:pt x="23247" y="147"/>
                    <a:pt x="22833" y="465"/>
                  </a:cubicBezTo>
                  <a:cubicBezTo>
                    <a:pt x="22281" y="891"/>
                    <a:pt x="21755" y="1368"/>
                    <a:pt x="21304" y="1919"/>
                  </a:cubicBezTo>
                  <a:cubicBezTo>
                    <a:pt x="20803" y="2521"/>
                    <a:pt x="20326" y="3147"/>
                    <a:pt x="19850" y="3749"/>
                  </a:cubicBezTo>
                  <a:cubicBezTo>
                    <a:pt x="19850" y="3799"/>
                    <a:pt x="19825" y="3849"/>
                    <a:pt x="19800" y="3899"/>
                  </a:cubicBezTo>
                  <a:cubicBezTo>
                    <a:pt x="18722" y="5478"/>
                    <a:pt x="17795" y="7132"/>
                    <a:pt x="16868" y="8786"/>
                  </a:cubicBezTo>
                  <a:cubicBezTo>
                    <a:pt x="16793" y="8937"/>
                    <a:pt x="16692" y="9062"/>
                    <a:pt x="16592" y="9212"/>
                  </a:cubicBezTo>
                  <a:cubicBezTo>
                    <a:pt x="16341" y="9714"/>
                    <a:pt x="16066" y="10190"/>
                    <a:pt x="15790" y="10691"/>
                  </a:cubicBezTo>
                  <a:cubicBezTo>
                    <a:pt x="15740" y="10816"/>
                    <a:pt x="15690" y="10942"/>
                    <a:pt x="15615" y="11067"/>
                  </a:cubicBezTo>
                  <a:cubicBezTo>
                    <a:pt x="14737" y="12696"/>
                    <a:pt x="13835" y="14350"/>
                    <a:pt x="12908" y="15979"/>
                  </a:cubicBezTo>
                  <a:cubicBezTo>
                    <a:pt x="12858" y="16130"/>
                    <a:pt x="12757" y="16255"/>
                    <a:pt x="12682" y="16380"/>
                  </a:cubicBezTo>
                  <a:cubicBezTo>
                    <a:pt x="12607" y="16506"/>
                    <a:pt x="12557" y="16631"/>
                    <a:pt x="12482" y="16756"/>
                  </a:cubicBezTo>
                  <a:cubicBezTo>
                    <a:pt x="11329" y="18836"/>
                    <a:pt x="10151" y="20942"/>
                    <a:pt x="8998" y="23022"/>
                  </a:cubicBezTo>
                  <a:cubicBezTo>
                    <a:pt x="8772" y="23448"/>
                    <a:pt x="8547" y="23849"/>
                    <a:pt x="8321" y="24250"/>
                  </a:cubicBezTo>
                  <a:cubicBezTo>
                    <a:pt x="8271" y="24350"/>
                    <a:pt x="8221" y="24425"/>
                    <a:pt x="8171" y="24526"/>
                  </a:cubicBezTo>
                  <a:cubicBezTo>
                    <a:pt x="6366" y="27659"/>
                    <a:pt x="4612" y="30841"/>
                    <a:pt x="2983" y="34075"/>
                  </a:cubicBezTo>
                  <a:cubicBezTo>
                    <a:pt x="2231" y="35578"/>
                    <a:pt x="1454" y="37057"/>
                    <a:pt x="828" y="38611"/>
                  </a:cubicBezTo>
                  <a:cubicBezTo>
                    <a:pt x="502" y="39388"/>
                    <a:pt x="251" y="40165"/>
                    <a:pt x="126" y="40992"/>
                  </a:cubicBezTo>
                  <a:cubicBezTo>
                    <a:pt x="0" y="41644"/>
                    <a:pt x="251" y="42145"/>
                    <a:pt x="752" y="42521"/>
                  </a:cubicBezTo>
                  <a:cubicBezTo>
                    <a:pt x="928" y="42646"/>
                    <a:pt x="1103" y="42746"/>
                    <a:pt x="1279" y="42847"/>
                  </a:cubicBezTo>
                  <a:cubicBezTo>
                    <a:pt x="1730" y="43047"/>
                    <a:pt x="2181" y="43197"/>
                    <a:pt x="2632" y="43398"/>
                  </a:cubicBezTo>
                  <a:cubicBezTo>
                    <a:pt x="5013" y="44426"/>
                    <a:pt x="7394" y="45478"/>
                    <a:pt x="9775" y="46531"/>
                  </a:cubicBezTo>
                  <a:cubicBezTo>
                    <a:pt x="12908" y="47884"/>
                    <a:pt x="16041" y="49213"/>
                    <a:pt x="19173" y="50591"/>
                  </a:cubicBezTo>
                  <a:cubicBezTo>
                    <a:pt x="21153" y="51493"/>
                    <a:pt x="23108" y="52446"/>
                    <a:pt x="25063" y="53373"/>
                  </a:cubicBezTo>
                  <a:cubicBezTo>
                    <a:pt x="27018" y="54300"/>
                    <a:pt x="28973" y="55253"/>
                    <a:pt x="30903" y="56280"/>
                  </a:cubicBezTo>
                  <a:cubicBezTo>
                    <a:pt x="32056" y="56907"/>
                    <a:pt x="33184" y="57558"/>
                    <a:pt x="34261" y="58310"/>
                  </a:cubicBezTo>
                  <a:cubicBezTo>
                    <a:pt x="34687" y="58636"/>
                    <a:pt x="35113" y="58962"/>
                    <a:pt x="35539" y="59288"/>
                  </a:cubicBezTo>
                  <a:cubicBezTo>
                    <a:pt x="35615" y="59363"/>
                    <a:pt x="35690" y="59413"/>
                    <a:pt x="35765" y="59488"/>
                  </a:cubicBezTo>
                  <a:cubicBezTo>
                    <a:pt x="36141" y="59137"/>
                    <a:pt x="36492" y="58787"/>
                    <a:pt x="36843" y="58436"/>
                  </a:cubicBezTo>
                  <a:cubicBezTo>
                    <a:pt x="37745" y="57433"/>
                    <a:pt x="38572" y="56380"/>
                    <a:pt x="39299" y="55253"/>
                  </a:cubicBezTo>
                  <a:cubicBezTo>
                    <a:pt x="39700" y="54626"/>
                    <a:pt x="40126" y="54050"/>
                    <a:pt x="40502" y="53448"/>
                  </a:cubicBezTo>
                  <a:cubicBezTo>
                    <a:pt x="40828" y="52947"/>
                    <a:pt x="41128" y="52446"/>
                    <a:pt x="41429" y="51944"/>
                  </a:cubicBezTo>
                  <a:cubicBezTo>
                    <a:pt x="42306" y="50466"/>
                    <a:pt x="43184" y="48962"/>
                    <a:pt x="43986" y="47458"/>
                  </a:cubicBezTo>
                  <a:cubicBezTo>
                    <a:pt x="44738" y="46055"/>
                    <a:pt x="45514" y="44676"/>
                    <a:pt x="46266" y="43273"/>
                  </a:cubicBezTo>
                  <a:cubicBezTo>
                    <a:pt x="46893" y="42095"/>
                    <a:pt x="47494" y="40892"/>
                    <a:pt x="48121" y="39689"/>
                  </a:cubicBezTo>
                  <a:cubicBezTo>
                    <a:pt x="48522" y="38912"/>
                    <a:pt x="48948" y="38110"/>
                    <a:pt x="49324" y="37308"/>
                  </a:cubicBezTo>
                  <a:cubicBezTo>
                    <a:pt x="49951" y="36080"/>
                    <a:pt x="50552" y="34826"/>
                    <a:pt x="51154" y="33598"/>
                  </a:cubicBezTo>
                  <a:cubicBezTo>
                    <a:pt x="51730" y="32395"/>
                    <a:pt x="52307" y="31167"/>
                    <a:pt x="52883" y="29964"/>
                  </a:cubicBezTo>
                  <a:cubicBezTo>
                    <a:pt x="53159" y="29363"/>
                    <a:pt x="53434" y="28736"/>
                    <a:pt x="53710" y="28135"/>
                  </a:cubicBezTo>
                  <a:cubicBezTo>
                    <a:pt x="54111" y="27283"/>
                    <a:pt x="54512" y="26405"/>
                    <a:pt x="54888" y="25553"/>
                  </a:cubicBezTo>
                  <a:cubicBezTo>
                    <a:pt x="55239" y="24676"/>
                    <a:pt x="55640" y="23824"/>
                    <a:pt x="55941" y="22922"/>
                  </a:cubicBezTo>
                  <a:cubicBezTo>
                    <a:pt x="56166" y="22295"/>
                    <a:pt x="56417" y="21719"/>
                    <a:pt x="56642" y="21092"/>
                  </a:cubicBezTo>
                  <a:cubicBezTo>
                    <a:pt x="56818" y="20616"/>
                    <a:pt x="56968" y="20115"/>
                    <a:pt x="57144" y="19638"/>
                  </a:cubicBezTo>
                  <a:cubicBezTo>
                    <a:pt x="57219" y="19413"/>
                    <a:pt x="57294" y="19187"/>
                    <a:pt x="57369" y="18937"/>
                  </a:cubicBezTo>
                  <a:cubicBezTo>
                    <a:pt x="57394" y="18836"/>
                    <a:pt x="57394" y="18736"/>
                    <a:pt x="57319" y="18661"/>
                  </a:cubicBezTo>
                  <a:cubicBezTo>
                    <a:pt x="57144" y="18962"/>
                    <a:pt x="56993" y="19262"/>
                    <a:pt x="56818" y="19563"/>
                  </a:cubicBezTo>
                  <a:cubicBezTo>
                    <a:pt x="56191" y="20766"/>
                    <a:pt x="55565" y="21994"/>
                    <a:pt x="54938" y="23197"/>
                  </a:cubicBezTo>
                  <a:cubicBezTo>
                    <a:pt x="54462" y="24075"/>
                    <a:pt x="53986" y="24952"/>
                    <a:pt x="53535" y="25854"/>
                  </a:cubicBezTo>
                  <a:cubicBezTo>
                    <a:pt x="53058" y="26756"/>
                    <a:pt x="52582" y="27684"/>
                    <a:pt x="52081" y="28586"/>
                  </a:cubicBezTo>
                  <a:cubicBezTo>
                    <a:pt x="51630" y="29488"/>
                    <a:pt x="51154" y="30365"/>
                    <a:pt x="50702" y="31242"/>
                  </a:cubicBezTo>
                  <a:cubicBezTo>
                    <a:pt x="50176" y="32245"/>
                    <a:pt x="49650" y="33222"/>
                    <a:pt x="49124" y="34225"/>
                  </a:cubicBezTo>
                  <a:cubicBezTo>
                    <a:pt x="48647" y="35127"/>
                    <a:pt x="48171" y="36055"/>
                    <a:pt x="47695" y="36982"/>
                  </a:cubicBezTo>
                  <a:cubicBezTo>
                    <a:pt x="47219" y="37859"/>
                    <a:pt x="46768" y="38736"/>
                    <a:pt x="46291" y="39639"/>
                  </a:cubicBezTo>
                  <a:cubicBezTo>
                    <a:pt x="45815" y="40541"/>
                    <a:pt x="45339" y="41468"/>
                    <a:pt x="44863" y="42370"/>
                  </a:cubicBezTo>
                  <a:cubicBezTo>
                    <a:pt x="44337" y="43348"/>
                    <a:pt x="43835" y="44325"/>
                    <a:pt x="43309" y="45303"/>
                  </a:cubicBezTo>
                  <a:cubicBezTo>
                    <a:pt x="42833" y="46230"/>
                    <a:pt x="42332" y="47182"/>
                    <a:pt x="41855" y="48110"/>
                  </a:cubicBezTo>
                  <a:cubicBezTo>
                    <a:pt x="41404" y="48962"/>
                    <a:pt x="40928" y="49839"/>
                    <a:pt x="40477" y="50716"/>
                  </a:cubicBezTo>
                  <a:cubicBezTo>
                    <a:pt x="40001" y="51644"/>
                    <a:pt x="39499" y="52571"/>
                    <a:pt x="39023" y="53498"/>
                  </a:cubicBezTo>
                  <a:cubicBezTo>
                    <a:pt x="38522" y="54476"/>
                    <a:pt x="37996" y="55428"/>
                    <a:pt x="37494" y="56380"/>
                  </a:cubicBezTo>
                  <a:cubicBezTo>
                    <a:pt x="37319" y="56731"/>
                    <a:pt x="37169" y="57057"/>
                    <a:pt x="36993" y="57408"/>
                  </a:cubicBezTo>
                  <a:cubicBezTo>
                    <a:pt x="36918" y="57533"/>
                    <a:pt x="36818" y="57659"/>
                    <a:pt x="36717" y="57784"/>
                  </a:cubicBezTo>
                  <a:cubicBezTo>
                    <a:pt x="36638" y="57850"/>
                    <a:pt x="36545" y="57881"/>
                    <a:pt x="36456" y="57881"/>
                  </a:cubicBezTo>
                  <a:cubicBezTo>
                    <a:pt x="36376" y="57881"/>
                    <a:pt x="36300" y="57856"/>
                    <a:pt x="36241" y="57809"/>
                  </a:cubicBezTo>
                  <a:cubicBezTo>
                    <a:pt x="36116" y="57709"/>
                    <a:pt x="36041" y="57483"/>
                    <a:pt x="36091" y="57333"/>
                  </a:cubicBezTo>
                  <a:cubicBezTo>
                    <a:pt x="36141" y="57258"/>
                    <a:pt x="36166" y="57182"/>
                    <a:pt x="36216" y="57107"/>
                  </a:cubicBezTo>
                  <a:cubicBezTo>
                    <a:pt x="36793" y="56005"/>
                    <a:pt x="37369" y="54902"/>
                    <a:pt x="37946" y="53824"/>
                  </a:cubicBezTo>
                  <a:cubicBezTo>
                    <a:pt x="38522" y="52721"/>
                    <a:pt x="39098" y="51619"/>
                    <a:pt x="39675" y="50516"/>
                  </a:cubicBezTo>
                  <a:cubicBezTo>
                    <a:pt x="40126" y="49664"/>
                    <a:pt x="40577" y="48812"/>
                    <a:pt x="41028" y="47959"/>
                  </a:cubicBezTo>
                  <a:cubicBezTo>
                    <a:pt x="41530" y="47007"/>
                    <a:pt x="42031" y="46055"/>
                    <a:pt x="42507" y="45102"/>
                  </a:cubicBezTo>
                  <a:cubicBezTo>
                    <a:pt x="42958" y="44250"/>
                    <a:pt x="43409" y="43398"/>
                    <a:pt x="43860" y="42546"/>
                  </a:cubicBezTo>
                  <a:cubicBezTo>
                    <a:pt x="44412" y="41518"/>
                    <a:pt x="44963" y="40466"/>
                    <a:pt x="45489" y="39438"/>
                  </a:cubicBezTo>
                  <a:cubicBezTo>
                    <a:pt x="45966" y="38561"/>
                    <a:pt x="46417" y="37709"/>
                    <a:pt x="46868" y="36832"/>
                  </a:cubicBezTo>
                  <a:cubicBezTo>
                    <a:pt x="47369" y="35904"/>
                    <a:pt x="47845" y="34952"/>
                    <a:pt x="48347" y="34024"/>
                  </a:cubicBezTo>
                  <a:cubicBezTo>
                    <a:pt x="48798" y="33172"/>
                    <a:pt x="49249" y="32295"/>
                    <a:pt x="49700" y="31418"/>
                  </a:cubicBezTo>
                  <a:cubicBezTo>
                    <a:pt x="50201" y="30516"/>
                    <a:pt x="50677" y="29588"/>
                    <a:pt x="51154" y="28661"/>
                  </a:cubicBezTo>
                  <a:cubicBezTo>
                    <a:pt x="51680" y="27684"/>
                    <a:pt x="52181" y="26681"/>
                    <a:pt x="52708" y="25704"/>
                  </a:cubicBezTo>
                  <a:cubicBezTo>
                    <a:pt x="53184" y="24776"/>
                    <a:pt x="53660" y="23874"/>
                    <a:pt x="54161" y="22947"/>
                  </a:cubicBezTo>
                  <a:cubicBezTo>
                    <a:pt x="54612" y="22070"/>
                    <a:pt x="55088" y="21167"/>
                    <a:pt x="55540" y="20290"/>
                  </a:cubicBezTo>
                  <a:cubicBezTo>
                    <a:pt x="55916" y="19588"/>
                    <a:pt x="56291" y="18887"/>
                    <a:pt x="56642" y="18185"/>
                  </a:cubicBezTo>
                  <a:cubicBezTo>
                    <a:pt x="56692" y="18085"/>
                    <a:pt x="56768" y="17959"/>
                    <a:pt x="56818" y="17859"/>
                  </a:cubicBezTo>
                  <a:cubicBezTo>
                    <a:pt x="56963" y="17598"/>
                    <a:pt x="57074" y="17480"/>
                    <a:pt x="57235" y="17480"/>
                  </a:cubicBezTo>
                  <a:cubicBezTo>
                    <a:pt x="57352" y="17480"/>
                    <a:pt x="57494" y="17542"/>
                    <a:pt x="57695" y="17658"/>
                  </a:cubicBezTo>
                  <a:cubicBezTo>
                    <a:pt x="57820" y="17608"/>
                    <a:pt x="57820" y="17483"/>
                    <a:pt x="57845" y="17358"/>
                  </a:cubicBezTo>
                  <a:cubicBezTo>
                    <a:pt x="57921" y="17007"/>
                    <a:pt x="57971" y="16631"/>
                    <a:pt x="58046" y="16255"/>
                  </a:cubicBezTo>
                  <a:cubicBezTo>
                    <a:pt x="58071" y="16130"/>
                    <a:pt x="58096" y="16004"/>
                    <a:pt x="58246" y="15929"/>
                  </a:cubicBezTo>
                  <a:cubicBezTo>
                    <a:pt x="58171" y="15879"/>
                    <a:pt x="58096" y="15804"/>
                    <a:pt x="58021" y="15754"/>
                  </a:cubicBezTo>
                  <a:cubicBezTo>
                    <a:pt x="57244" y="15277"/>
                    <a:pt x="56492" y="14826"/>
                    <a:pt x="55740" y="14375"/>
                  </a:cubicBezTo>
                  <a:cubicBezTo>
                    <a:pt x="55439" y="14200"/>
                    <a:pt x="55164" y="14074"/>
                    <a:pt x="54863" y="13924"/>
                  </a:cubicBezTo>
                  <a:cubicBezTo>
                    <a:pt x="54662" y="13824"/>
                    <a:pt x="54487" y="13699"/>
                    <a:pt x="54286" y="13598"/>
                  </a:cubicBezTo>
                  <a:cubicBezTo>
                    <a:pt x="52432" y="12696"/>
                    <a:pt x="50602" y="11769"/>
                    <a:pt x="48748" y="10892"/>
                  </a:cubicBezTo>
                  <a:cubicBezTo>
                    <a:pt x="45890" y="9538"/>
                    <a:pt x="43058" y="8160"/>
                    <a:pt x="40176" y="6856"/>
                  </a:cubicBezTo>
                  <a:cubicBezTo>
                    <a:pt x="36216" y="5027"/>
                    <a:pt x="32206" y="3222"/>
                    <a:pt x="28221" y="1418"/>
                  </a:cubicBezTo>
                  <a:cubicBezTo>
                    <a:pt x="27143" y="942"/>
                    <a:pt x="26066" y="465"/>
                    <a:pt x="24938" y="140"/>
                  </a:cubicBezTo>
                  <a:cubicBezTo>
                    <a:pt x="24664" y="48"/>
                    <a:pt x="24397" y="0"/>
                    <a:pt x="241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799;p58"/>
            <p:cNvSpPr/>
            <p:nvPr/>
          </p:nvSpPr>
          <p:spPr>
            <a:xfrm>
              <a:off x="4486375" y="2037700"/>
              <a:ext cx="1167325" cy="1292550"/>
            </a:xfrm>
            <a:custGeom>
              <a:avLst/>
              <a:gdLst/>
              <a:ahLst/>
              <a:cxnLst/>
              <a:rect l="l" t="t" r="r" b="b"/>
              <a:pathLst>
                <a:path w="46693" h="51702" extrusionOk="0">
                  <a:moveTo>
                    <a:pt x="15987" y="1"/>
                  </a:moveTo>
                  <a:cubicBezTo>
                    <a:pt x="15525" y="1"/>
                    <a:pt x="15083" y="141"/>
                    <a:pt x="14662" y="448"/>
                  </a:cubicBezTo>
                  <a:cubicBezTo>
                    <a:pt x="14111" y="900"/>
                    <a:pt x="13584" y="1376"/>
                    <a:pt x="13133" y="1927"/>
                  </a:cubicBezTo>
                  <a:cubicBezTo>
                    <a:pt x="12632" y="2529"/>
                    <a:pt x="12156" y="3130"/>
                    <a:pt x="11680" y="3757"/>
                  </a:cubicBezTo>
                  <a:cubicBezTo>
                    <a:pt x="11654" y="3807"/>
                    <a:pt x="11654" y="3857"/>
                    <a:pt x="11629" y="3882"/>
                  </a:cubicBezTo>
                  <a:cubicBezTo>
                    <a:pt x="10552" y="5461"/>
                    <a:pt x="9624" y="7115"/>
                    <a:pt x="8697" y="8794"/>
                  </a:cubicBezTo>
                  <a:cubicBezTo>
                    <a:pt x="8622" y="8920"/>
                    <a:pt x="8522" y="9070"/>
                    <a:pt x="8421" y="9220"/>
                  </a:cubicBezTo>
                  <a:cubicBezTo>
                    <a:pt x="8171" y="9697"/>
                    <a:pt x="7895" y="10198"/>
                    <a:pt x="7619" y="10674"/>
                  </a:cubicBezTo>
                  <a:cubicBezTo>
                    <a:pt x="7569" y="10799"/>
                    <a:pt x="7519" y="10925"/>
                    <a:pt x="7444" y="11050"/>
                  </a:cubicBezTo>
                  <a:cubicBezTo>
                    <a:pt x="6567" y="12704"/>
                    <a:pt x="5664" y="14333"/>
                    <a:pt x="4737" y="15987"/>
                  </a:cubicBezTo>
                  <a:cubicBezTo>
                    <a:pt x="4687" y="16113"/>
                    <a:pt x="4587" y="16238"/>
                    <a:pt x="4512" y="16363"/>
                  </a:cubicBezTo>
                  <a:cubicBezTo>
                    <a:pt x="4436" y="16489"/>
                    <a:pt x="4386" y="16614"/>
                    <a:pt x="4311" y="16739"/>
                  </a:cubicBezTo>
                  <a:cubicBezTo>
                    <a:pt x="3158" y="18845"/>
                    <a:pt x="1980" y="20925"/>
                    <a:pt x="827" y="23030"/>
                  </a:cubicBezTo>
                  <a:cubicBezTo>
                    <a:pt x="602" y="23431"/>
                    <a:pt x="376" y="23857"/>
                    <a:pt x="151" y="24258"/>
                  </a:cubicBezTo>
                  <a:cubicBezTo>
                    <a:pt x="251" y="24283"/>
                    <a:pt x="301" y="24333"/>
                    <a:pt x="326" y="24434"/>
                  </a:cubicBezTo>
                  <a:cubicBezTo>
                    <a:pt x="451" y="25336"/>
                    <a:pt x="577" y="26238"/>
                    <a:pt x="702" y="27140"/>
                  </a:cubicBezTo>
                  <a:cubicBezTo>
                    <a:pt x="777" y="27842"/>
                    <a:pt x="852" y="28519"/>
                    <a:pt x="903" y="29195"/>
                  </a:cubicBezTo>
                  <a:cubicBezTo>
                    <a:pt x="953" y="30023"/>
                    <a:pt x="1028" y="30850"/>
                    <a:pt x="1053" y="31677"/>
                  </a:cubicBezTo>
                  <a:cubicBezTo>
                    <a:pt x="1053" y="32378"/>
                    <a:pt x="1028" y="33080"/>
                    <a:pt x="1028" y="33782"/>
                  </a:cubicBezTo>
                  <a:cubicBezTo>
                    <a:pt x="1003" y="34383"/>
                    <a:pt x="1003" y="34985"/>
                    <a:pt x="1003" y="35587"/>
                  </a:cubicBezTo>
                  <a:cubicBezTo>
                    <a:pt x="1003" y="35712"/>
                    <a:pt x="953" y="35812"/>
                    <a:pt x="953" y="35937"/>
                  </a:cubicBezTo>
                  <a:cubicBezTo>
                    <a:pt x="953" y="36138"/>
                    <a:pt x="928" y="36363"/>
                    <a:pt x="928" y="36564"/>
                  </a:cubicBezTo>
                  <a:cubicBezTo>
                    <a:pt x="928" y="36589"/>
                    <a:pt x="928" y="36639"/>
                    <a:pt x="928" y="36664"/>
                  </a:cubicBezTo>
                  <a:cubicBezTo>
                    <a:pt x="777" y="37216"/>
                    <a:pt x="852" y="37792"/>
                    <a:pt x="752" y="38343"/>
                  </a:cubicBezTo>
                  <a:cubicBezTo>
                    <a:pt x="577" y="39346"/>
                    <a:pt x="401" y="40323"/>
                    <a:pt x="226" y="41326"/>
                  </a:cubicBezTo>
                  <a:cubicBezTo>
                    <a:pt x="176" y="41627"/>
                    <a:pt x="101" y="41927"/>
                    <a:pt x="0" y="42253"/>
                  </a:cubicBezTo>
                  <a:cubicBezTo>
                    <a:pt x="50" y="42379"/>
                    <a:pt x="226" y="42429"/>
                    <a:pt x="351" y="42479"/>
                  </a:cubicBezTo>
                  <a:cubicBezTo>
                    <a:pt x="903" y="42780"/>
                    <a:pt x="1454" y="43030"/>
                    <a:pt x="2005" y="43306"/>
                  </a:cubicBezTo>
                  <a:cubicBezTo>
                    <a:pt x="2933" y="43757"/>
                    <a:pt x="3835" y="44208"/>
                    <a:pt x="4737" y="44659"/>
                  </a:cubicBezTo>
                  <a:cubicBezTo>
                    <a:pt x="5188" y="44885"/>
                    <a:pt x="5639" y="45110"/>
                    <a:pt x="6065" y="45361"/>
                  </a:cubicBezTo>
                  <a:cubicBezTo>
                    <a:pt x="6667" y="45637"/>
                    <a:pt x="7243" y="45937"/>
                    <a:pt x="7820" y="46238"/>
                  </a:cubicBezTo>
                  <a:cubicBezTo>
                    <a:pt x="8797" y="46739"/>
                    <a:pt x="9750" y="47216"/>
                    <a:pt x="10727" y="47692"/>
                  </a:cubicBezTo>
                  <a:cubicBezTo>
                    <a:pt x="11354" y="48018"/>
                    <a:pt x="11955" y="48343"/>
                    <a:pt x="12582" y="48619"/>
                  </a:cubicBezTo>
                  <a:cubicBezTo>
                    <a:pt x="13509" y="49045"/>
                    <a:pt x="14411" y="49521"/>
                    <a:pt x="15364" y="49872"/>
                  </a:cubicBezTo>
                  <a:cubicBezTo>
                    <a:pt x="15865" y="50048"/>
                    <a:pt x="16366" y="50298"/>
                    <a:pt x="16893" y="50499"/>
                  </a:cubicBezTo>
                  <a:cubicBezTo>
                    <a:pt x="17193" y="50624"/>
                    <a:pt x="17544" y="50674"/>
                    <a:pt x="17845" y="50825"/>
                  </a:cubicBezTo>
                  <a:cubicBezTo>
                    <a:pt x="18296" y="51000"/>
                    <a:pt x="18772" y="51025"/>
                    <a:pt x="19173" y="51226"/>
                  </a:cubicBezTo>
                  <a:cubicBezTo>
                    <a:pt x="19274" y="51276"/>
                    <a:pt x="19374" y="51276"/>
                    <a:pt x="19474" y="51301"/>
                  </a:cubicBezTo>
                  <a:cubicBezTo>
                    <a:pt x="20076" y="51401"/>
                    <a:pt x="20677" y="51526"/>
                    <a:pt x="21279" y="51602"/>
                  </a:cubicBezTo>
                  <a:cubicBezTo>
                    <a:pt x="21655" y="51652"/>
                    <a:pt x="22030" y="51677"/>
                    <a:pt x="22406" y="51702"/>
                  </a:cubicBezTo>
                  <a:cubicBezTo>
                    <a:pt x="23033" y="51702"/>
                    <a:pt x="23635" y="51652"/>
                    <a:pt x="24261" y="51552"/>
                  </a:cubicBezTo>
                  <a:cubicBezTo>
                    <a:pt x="25063" y="51426"/>
                    <a:pt x="25840" y="51226"/>
                    <a:pt x="26567" y="50850"/>
                  </a:cubicBezTo>
                  <a:cubicBezTo>
                    <a:pt x="27319" y="50474"/>
                    <a:pt x="28046" y="50048"/>
                    <a:pt x="28672" y="49446"/>
                  </a:cubicBezTo>
                  <a:cubicBezTo>
                    <a:pt x="29098" y="49045"/>
                    <a:pt x="29549" y="48644"/>
                    <a:pt x="30000" y="48218"/>
                  </a:cubicBezTo>
                  <a:cubicBezTo>
                    <a:pt x="30276" y="47942"/>
                    <a:pt x="30552" y="47617"/>
                    <a:pt x="30828" y="47291"/>
                  </a:cubicBezTo>
                  <a:cubicBezTo>
                    <a:pt x="31279" y="46714"/>
                    <a:pt x="33735" y="43306"/>
                    <a:pt x="34462" y="42153"/>
                  </a:cubicBezTo>
                  <a:cubicBezTo>
                    <a:pt x="35063" y="41201"/>
                    <a:pt x="35665" y="40223"/>
                    <a:pt x="36216" y="39221"/>
                  </a:cubicBezTo>
                  <a:cubicBezTo>
                    <a:pt x="36893" y="37993"/>
                    <a:pt x="37594" y="36764"/>
                    <a:pt x="38246" y="35511"/>
                  </a:cubicBezTo>
                  <a:cubicBezTo>
                    <a:pt x="38797" y="34459"/>
                    <a:pt x="39324" y="33406"/>
                    <a:pt x="39850" y="32328"/>
                  </a:cubicBezTo>
                  <a:cubicBezTo>
                    <a:pt x="40402" y="31201"/>
                    <a:pt x="40928" y="30048"/>
                    <a:pt x="41454" y="28920"/>
                  </a:cubicBezTo>
                  <a:cubicBezTo>
                    <a:pt x="41680" y="28419"/>
                    <a:pt x="41930" y="27917"/>
                    <a:pt x="42131" y="27416"/>
                  </a:cubicBezTo>
                  <a:cubicBezTo>
                    <a:pt x="42507" y="26539"/>
                    <a:pt x="42858" y="25687"/>
                    <a:pt x="43209" y="24810"/>
                  </a:cubicBezTo>
                  <a:cubicBezTo>
                    <a:pt x="43559" y="23932"/>
                    <a:pt x="43935" y="23055"/>
                    <a:pt x="44236" y="22153"/>
                  </a:cubicBezTo>
                  <a:cubicBezTo>
                    <a:pt x="44437" y="21501"/>
                    <a:pt x="44712" y="20875"/>
                    <a:pt x="44938" y="20223"/>
                  </a:cubicBezTo>
                  <a:cubicBezTo>
                    <a:pt x="45063" y="19897"/>
                    <a:pt x="45138" y="19521"/>
                    <a:pt x="45264" y="19195"/>
                  </a:cubicBezTo>
                  <a:cubicBezTo>
                    <a:pt x="45314" y="19020"/>
                    <a:pt x="45389" y="18845"/>
                    <a:pt x="45439" y="18669"/>
                  </a:cubicBezTo>
                  <a:cubicBezTo>
                    <a:pt x="45590" y="18243"/>
                    <a:pt x="45740" y="17842"/>
                    <a:pt x="45840" y="17441"/>
                  </a:cubicBezTo>
                  <a:cubicBezTo>
                    <a:pt x="45991" y="16990"/>
                    <a:pt x="46091" y="16539"/>
                    <a:pt x="46216" y="16088"/>
                  </a:cubicBezTo>
                  <a:cubicBezTo>
                    <a:pt x="46216" y="16038"/>
                    <a:pt x="46216" y="15962"/>
                    <a:pt x="46241" y="15887"/>
                  </a:cubicBezTo>
                  <a:cubicBezTo>
                    <a:pt x="46542" y="15261"/>
                    <a:pt x="46542" y="14584"/>
                    <a:pt x="46692" y="13932"/>
                  </a:cubicBezTo>
                  <a:cubicBezTo>
                    <a:pt x="46492" y="13807"/>
                    <a:pt x="46316" y="13707"/>
                    <a:pt x="46116" y="13606"/>
                  </a:cubicBezTo>
                  <a:cubicBezTo>
                    <a:pt x="44261" y="12704"/>
                    <a:pt x="42432" y="11777"/>
                    <a:pt x="40577" y="10900"/>
                  </a:cubicBezTo>
                  <a:cubicBezTo>
                    <a:pt x="37720" y="9521"/>
                    <a:pt x="34888" y="8168"/>
                    <a:pt x="32005" y="6839"/>
                  </a:cubicBezTo>
                  <a:cubicBezTo>
                    <a:pt x="28046" y="5010"/>
                    <a:pt x="24036" y="3230"/>
                    <a:pt x="20051" y="1426"/>
                  </a:cubicBezTo>
                  <a:cubicBezTo>
                    <a:pt x="18973" y="950"/>
                    <a:pt x="17895" y="474"/>
                    <a:pt x="16767" y="123"/>
                  </a:cubicBezTo>
                  <a:cubicBezTo>
                    <a:pt x="16501" y="43"/>
                    <a:pt x="16241" y="1"/>
                    <a:pt x="15987"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800;p58"/>
            <p:cNvSpPr/>
            <p:nvPr/>
          </p:nvSpPr>
          <p:spPr>
            <a:xfrm>
              <a:off x="4762050" y="2170075"/>
              <a:ext cx="803300" cy="601525"/>
            </a:xfrm>
            <a:custGeom>
              <a:avLst/>
              <a:gdLst/>
              <a:ahLst/>
              <a:cxnLst/>
              <a:rect l="l" t="t" r="r" b="b"/>
              <a:pathLst>
                <a:path w="32132" h="24061" extrusionOk="0">
                  <a:moveTo>
                    <a:pt x="6204" y="0"/>
                  </a:moveTo>
                  <a:cubicBezTo>
                    <a:pt x="5985" y="0"/>
                    <a:pt x="5809" y="148"/>
                    <a:pt x="5590" y="542"/>
                  </a:cubicBezTo>
                  <a:cubicBezTo>
                    <a:pt x="4262" y="2973"/>
                    <a:pt x="2933" y="5404"/>
                    <a:pt x="1605" y="7810"/>
                  </a:cubicBezTo>
                  <a:cubicBezTo>
                    <a:pt x="1104" y="8687"/>
                    <a:pt x="627" y="9565"/>
                    <a:pt x="151" y="10442"/>
                  </a:cubicBezTo>
                  <a:cubicBezTo>
                    <a:pt x="1" y="10717"/>
                    <a:pt x="51" y="10893"/>
                    <a:pt x="302" y="11068"/>
                  </a:cubicBezTo>
                  <a:cubicBezTo>
                    <a:pt x="402" y="11144"/>
                    <a:pt x="502" y="11194"/>
                    <a:pt x="602" y="11244"/>
                  </a:cubicBezTo>
                  <a:cubicBezTo>
                    <a:pt x="1931" y="11895"/>
                    <a:pt x="3234" y="12572"/>
                    <a:pt x="4537" y="13224"/>
                  </a:cubicBezTo>
                  <a:cubicBezTo>
                    <a:pt x="10502" y="16231"/>
                    <a:pt x="16467" y="19239"/>
                    <a:pt x="22432" y="22246"/>
                  </a:cubicBezTo>
                  <a:cubicBezTo>
                    <a:pt x="23560" y="22823"/>
                    <a:pt x="24713" y="23399"/>
                    <a:pt x="25841" y="23976"/>
                  </a:cubicBezTo>
                  <a:cubicBezTo>
                    <a:pt x="25953" y="24032"/>
                    <a:pt x="26049" y="24060"/>
                    <a:pt x="26134" y="24060"/>
                  </a:cubicBezTo>
                  <a:cubicBezTo>
                    <a:pt x="26277" y="24060"/>
                    <a:pt x="26392" y="23982"/>
                    <a:pt x="26517" y="23825"/>
                  </a:cubicBezTo>
                  <a:cubicBezTo>
                    <a:pt x="26618" y="23675"/>
                    <a:pt x="26718" y="23499"/>
                    <a:pt x="26818" y="23324"/>
                  </a:cubicBezTo>
                  <a:cubicBezTo>
                    <a:pt x="27420" y="22171"/>
                    <a:pt x="28021" y="20993"/>
                    <a:pt x="28623" y="19840"/>
                  </a:cubicBezTo>
                  <a:cubicBezTo>
                    <a:pt x="29700" y="17760"/>
                    <a:pt x="30778" y="15705"/>
                    <a:pt x="31881" y="13650"/>
                  </a:cubicBezTo>
                  <a:cubicBezTo>
                    <a:pt x="31956" y="13499"/>
                    <a:pt x="32031" y="13324"/>
                    <a:pt x="32056" y="13224"/>
                  </a:cubicBezTo>
                  <a:cubicBezTo>
                    <a:pt x="32131" y="12898"/>
                    <a:pt x="31981" y="12697"/>
                    <a:pt x="31781" y="12572"/>
                  </a:cubicBezTo>
                  <a:cubicBezTo>
                    <a:pt x="31655" y="12472"/>
                    <a:pt x="31505" y="12422"/>
                    <a:pt x="31354" y="12347"/>
                  </a:cubicBezTo>
                  <a:cubicBezTo>
                    <a:pt x="27470" y="10417"/>
                    <a:pt x="23560" y="8487"/>
                    <a:pt x="19675" y="6557"/>
                  </a:cubicBezTo>
                  <a:cubicBezTo>
                    <a:pt x="15364" y="4427"/>
                    <a:pt x="11079" y="2321"/>
                    <a:pt x="6768" y="191"/>
                  </a:cubicBezTo>
                  <a:cubicBezTo>
                    <a:pt x="6538" y="76"/>
                    <a:pt x="6360" y="0"/>
                    <a:pt x="6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801;p58"/>
            <p:cNvSpPr/>
            <p:nvPr/>
          </p:nvSpPr>
          <p:spPr>
            <a:xfrm>
              <a:off x="4553425" y="2831300"/>
              <a:ext cx="123450" cy="151400"/>
            </a:xfrm>
            <a:custGeom>
              <a:avLst/>
              <a:gdLst/>
              <a:ahLst/>
              <a:cxnLst/>
              <a:rect l="l" t="t" r="r" b="b"/>
              <a:pathLst>
                <a:path w="4938" h="6056" extrusionOk="0">
                  <a:moveTo>
                    <a:pt x="2789" y="567"/>
                  </a:moveTo>
                  <a:cubicBezTo>
                    <a:pt x="2887" y="567"/>
                    <a:pt x="2985" y="594"/>
                    <a:pt x="3083" y="660"/>
                  </a:cubicBezTo>
                  <a:cubicBezTo>
                    <a:pt x="3308" y="835"/>
                    <a:pt x="3308" y="1086"/>
                    <a:pt x="3283" y="1336"/>
                  </a:cubicBezTo>
                  <a:cubicBezTo>
                    <a:pt x="3133" y="1837"/>
                    <a:pt x="2857" y="2264"/>
                    <a:pt x="2356" y="2489"/>
                  </a:cubicBezTo>
                  <a:cubicBezTo>
                    <a:pt x="2281" y="2539"/>
                    <a:pt x="2155" y="2564"/>
                    <a:pt x="2055" y="2564"/>
                  </a:cubicBezTo>
                  <a:cubicBezTo>
                    <a:pt x="2034" y="2566"/>
                    <a:pt x="2014" y="2567"/>
                    <a:pt x="1994" y="2567"/>
                  </a:cubicBezTo>
                  <a:cubicBezTo>
                    <a:pt x="1776" y="2567"/>
                    <a:pt x="1625" y="2443"/>
                    <a:pt x="1579" y="2213"/>
                  </a:cubicBezTo>
                  <a:cubicBezTo>
                    <a:pt x="1554" y="2063"/>
                    <a:pt x="1529" y="1913"/>
                    <a:pt x="1579" y="1762"/>
                  </a:cubicBezTo>
                  <a:cubicBezTo>
                    <a:pt x="1704" y="1286"/>
                    <a:pt x="1980" y="935"/>
                    <a:pt x="2406" y="685"/>
                  </a:cubicBezTo>
                  <a:cubicBezTo>
                    <a:pt x="2534" y="614"/>
                    <a:pt x="2661" y="567"/>
                    <a:pt x="2789" y="567"/>
                  </a:cubicBezTo>
                  <a:close/>
                  <a:moveTo>
                    <a:pt x="1415" y="2762"/>
                  </a:moveTo>
                  <a:cubicBezTo>
                    <a:pt x="1428" y="2762"/>
                    <a:pt x="1441" y="2763"/>
                    <a:pt x="1454" y="2765"/>
                  </a:cubicBezTo>
                  <a:cubicBezTo>
                    <a:pt x="1604" y="2815"/>
                    <a:pt x="1729" y="2965"/>
                    <a:pt x="1679" y="3116"/>
                  </a:cubicBezTo>
                  <a:cubicBezTo>
                    <a:pt x="1654" y="3341"/>
                    <a:pt x="1479" y="3467"/>
                    <a:pt x="1303" y="3467"/>
                  </a:cubicBezTo>
                  <a:cubicBezTo>
                    <a:pt x="1128" y="3442"/>
                    <a:pt x="1003" y="3241"/>
                    <a:pt x="1053" y="3066"/>
                  </a:cubicBezTo>
                  <a:cubicBezTo>
                    <a:pt x="1076" y="2903"/>
                    <a:pt x="1250" y="2762"/>
                    <a:pt x="1415" y="2762"/>
                  </a:cubicBezTo>
                  <a:close/>
                  <a:moveTo>
                    <a:pt x="3178" y="1"/>
                  </a:moveTo>
                  <a:cubicBezTo>
                    <a:pt x="2964" y="1"/>
                    <a:pt x="2752" y="39"/>
                    <a:pt x="2531" y="108"/>
                  </a:cubicBezTo>
                  <a:cubicBezTo>
                    <a:pt x="2080" y="284"/>
                    <a:pt x="1704" y="534"/>
                    <a:pt x="1378" y="860"/>
                  </a:cubicBezTo>
                  <a:cubicBezTo>
                    <a:pt x="677" y="1537"/>
                    <a:pt x="276" y="2364"/>
                    <a:pt x="100" y="3291"/>
                  </a:cubicBezTo>
                  <a:cubicBezTo>
                    <a:pt x="0" y="3817"/>
                    <a:pt x="0" y="4319"/>
                    <a:pt x="150" y="4845"/>
                  </a:cubicBezTo>
                  <a:cubicBezTo>
                    <a:pt x="423" y="5625"/>
                    <a:pt x="1014" y="6056"/>
                    <a:pt x="1735" y="6056"/>
                  </a:cubicBezTo>
                  <a:cubicBezTo>
                    <a:pt x="1941" y="6056"/>
                    <a:pt x="2158" y="6020"/>
                    <a:pt x="2381" y="5948"/>
                  </a:cubicBezTo>
                  <a:cubicBezTo>
                    <a:pt x="2732" y="5822"/>
                    <a:pt x="3058" y="5622"/>
                    <a:pt x="3358" y="5371"/>
                  </a:cubicBezTo>
                  <a:cubicBezTo>
                    <a:pt x="4135" y="4670"/>
                    <a:pt x="4612" y="3792"/>
                    <a:pt x="4812" y="2790"/>
                  </a:cubicBezTo>
                  <a:cubicBezTo>
                    <a:pt x="4937" y="2013"/>
                    <a:pt x="4912" y="1562"/>
                    <a:pt x="4662" y="1035"/>
                  </a:cubicBezTo>
                  <a:cubicBezTo>
                    <a:pt x="4486" y="584"/>
                    <a:pt x="4185" y="259"/>
                    <a:pt x="3709" y="83"/>
                  </a:cubicBezTo>
                  <a:cubicBezTo>
                    <a:pt x="3529" y="27"/>
                    <a:pt x="3353" y="1"/>
                    <a:pt x="31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802;p58"/>
            <p:cNvSpPr/>
            <p:nvPr/>
          </p:nvSpPr>
          <p:spPr>
            <a:xfrm>
              <a:off x="5079725" y="3088500"/>
              <a:ext cx="122850" cy="150850"/>
            </a:xfrm>
            <a:custGeom>
              <a:avLst/>
              <a:gdLst/>
              <a:ahLst/>
              <a:cxnLst/>
              <a:rect l="l" t="t" r="r" b="b"/>
              <a:pathLst>
                <a:path w="4914" h="6034" extrusionOk="0">
                  <a:moveTo>
                    <a:pt x="2733" y="556"/>
                  </a:moveTo>
                  <a:cubicBezTo>
                    <a:pt x="3056" y="556"/>
                    <a:pt x="3278" y="810"/>
                    <a:pt x="3259" y="1199"/>
                  </a:cubicBezTo>
                  <a:cubicBezTo>
                    <a:pt x="3234" y="1224"/>
                    <a:pt x="3234" y="1274"/>
                    <a:pt x="3234" y="1374"/>
                  </a:cubicBezTo>
                  <a:cubicBezTo>
                    <a:pt x="3058" y="1825"/>
                    <a:pt x="2783" y="2276"/>
                    <a:pt x="2256" y="2502"/>
                  </a:cubicBezTo>
                  <a:cubicBezTo>
                    <a:pt x="2198" y="2531"/>
                    <a:pt x="2122" y="2543"/>
                    <a:pt x="2039" y="2543"/>
                  </a:cubicBezTo>
                  <a:cubicBezTo>
                    <a:pt x="1980" y="2543"/>
                    <a:pt x="1918" y="2537"/>
                    <a:pt x="1855" y="2527"/>
                  </a:cubicBezTo>
                  <a:cubicBezTo>
                    <a:pt x="1680" y="2502"/>
                    <a:pt x="1555" y="2377"/>
                    <a:pt x="1505" y="2201"/>
                  </a:cubicBezTo>
                  <a:cubicBezTo>
                    <a:pt x="1479" y="2076"/>
                    <a:pt x="1479" y="1925"/>
                    <a:pt x="1505" y="1800"/>
                  </a:cubicBezTo>
                  <a:cubicBezTo>
                    <a:pt x="1630" y="1324"/>
                    <a:pt x="1906" y="923"/>
                    <a:pt x="2357" y="672"/>
                  </a:cubicBezTo>
                  <a:cubicBezTo>
                    <a:pt x="2382" y="647"/>
                    <a:pt x="2407" y="647"/>
                    <a:pt x="2432" y="622"/>
                  </a:cubicBezTo>
                  <a:cubicBezTo>
                    <a:pt x="2538" y="577"/>
                    <a:pt x="2640" y="556"/>
                    <a:pt x="2733" y="556"/>
                  </a:cubicBezTo>
                  <a:close/>
                  <a:moveTo>
                    <a:pt x="1334" y="2743"/>
                  </a:moveTo>
                  <a:cubicBezTo>
                    <a:pt x="1357" y="2743"/>
                    <a:pt x="1381" y="2746"/>
                    <a:pt x="1404" y="2753"/>
                  </a:cubicBezTo>
                  <a:cubicBezTo>
                    <a:pt x="1555" y="2803"/>
                    <a:pt x="1680" y="2978"/>
                    <a:pt x="1630" y="3128"/>
                  </a:cubicBezTo>
                  <a:cubicBezTo>
                    <a:pt x="1607" y="3291"/>
                    <a:pt x="1433" y="3432"/>
                    <a:pt x="1268" y="3432"/>
                  </a:cubicBezTo>
                  <a:cubicBezTo>
                    <a:pt x="1255" y="3432"/>
                    <a:pt x="1242" y="3431"/>
                    <a:pt x="1229" y="3429"/>
                  </a:cubicBezTo>
                  <a:cubicBezTo>
                    <a:pt x="1078" y="3404"/>
                    <a:pt x="953" y="3204"/>
                    <a:pt x="978" y="3028"/>
                  </a:cubicBezTo>
                  <a:cubicBezTo>
                    <a:pt x="1022" y="2876"/>
                    <a:pt x="1178" y="2743"/>
                    <a:pt x="1334" y="2743"/>
                  </a:cubicBezTo>
                  <a:close/>
                  <a:moveTo>
                    <a:pt x="3200" y="0"/>
                  </a:moveTo>
                  <a:cubicBezTo>
                    <a:pt x="3011" y="0"/>
                    <a:pt x="2812" y="31"/>
                    <a:pt x="2607" y="96"/>
                  </a:cubicBezTo>
                  <a:cubicBezTo>
                    <a:pt x="2206" y="196"/>
                    <a:pt x="1880" y="397"/>
                    <a:pt x="1580" y="672"/>
                  </a:cubicBezTo>
                  <a:cubicBezTo>
                    <a:pt x="778" y="1374"/>
                    <a:pt x="276" y="2276"/>
                    <a:pt x="76" y="3329"/>
                  </a:cubicBezTo>
                  <a:cubicBezTo>
                    <a:pt x="1" y="3855"/>
                    <a:pt x="1" y="4382"/>
                    <a:pt x="201" y="4908"/>
                  </a:cubicBezTo>
                  <a:cubicBezTo>
                    <a:pt x="463" y="5633"/>
                    <a:pt x="1032" y="6034"/>
                    <a:pt x="1726" y="6034"/>
                  </a:cubicBezTo>
                  <a:cubicBezTo>
                    <a:pt x="1896" y="6034"/>
                    <a:pt x="2074" y="6010"/>
                    <a:pt x="2256" y="5961"/>
                  </a:cubicBezTo>
                  <a:cubicBezTo>
                    <a:pt x="2783" y="5835"/>
                    <a:pt x="3209" y="5535"/>
                    <a:pt x="3560" y="5159"/>
                  </a:cubicBezTo>
                  <a:cubicBezTo>
                    <a:pt x="4236" y="4482"/>
                    <a:pt x="4662" y="3655"/>
                    <a:pt x="4838" y="2727"/>
                  </a:cubicBezTo>
                  <a:cubicBezTo>
                    <a:pt x="4913" y="2176"/>
                    <a:pt x="4913" y="1650"/>
                    <a:pt x="4738" y="1123"/>
                  </a:cubicBezTo>
                  <a:cubicBezTo>
                    <a:pt x="4462" y="415"/>
                    <a:pt x="3893" y="0"/>
                    <a:pt x="32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803;p58"/>
            <p:cNvSpPr/>
            <p:nvPr/>
          </p:nvSpPr>
          <p:spPr>
            <a:xfrm>
              <a:off x="5209425" y="2433525"/>
              <a:ext cx="541375" cy="1010075"/>
            </a:xfrm>
            <a:custGeom>
              <a:avLst/>
              <a:gdLst/>
              <a:ahLst/>
              <a:cxnLst/>
              <a:rect l="l" t="t" r="r" b="b"/>
              <a:pathLst>
                <a:path w="21655" h="40403" extrusionOk="0">
                  <a:moveTo>
                    <a:pt x="21195" y="1"/>
                  </a:moveTo>
                  <a:cubicBezTo>
                    <a:pt x="21034" y="1"/>
                    <a:pt x="20923" y="119"/>
                    <a:pt x="20778" y="380"/>
                  </a:cubicBezTo>
                  <a:cubicBezTo>
                    <a:pt x="20728" y="480"/>
                    <a:pt x="20652" y="606"/>
                    <a:pt x="20602" y="706"/>
                  </a:cubicBezTo>
                  <a:cubicBezTo>
                    <a:pt x="20251" y="1408"/>
                    <a:pt x="19876" y="2109"/>
                    <a:pt x="19500" y="2811"/>
                  </a:cubicBezTo>
                  <a:cubicBezTo>
                    <a:pt x="19048" y="3688"/>
                    <a:pt x="18572" y="4591"/>
                    <a:pt x="18121" y="5468"/>
                  </a:cubicBezTo>
                  <a:cubicBezTo>
                    <a:pt x="17620" y="6395"/>
                    <a:pt x="17144" y="7297"/>
                    <a:pt x="16668" y="8225"/>
                  </a:cubicBezTo>
                  <a:cubicBezTo>
                    <a:pt x="16141" y="9202"/>
                    <a:pt x="15640" y="10205"/>
                    <a:pt x="15114" y="11182"/>
                  </a:cubicBezTo>
                  <a:cubicBezTo>
                    <a:pt x="14637" y="12109"/>
                    <a:pt x="14161" y="13037"/>
                    <a:pt x="13660" y="13939"/>
                  </a:cubicBezTo>
                  <a:cubicBezTo>
                    <a:pt x="13209" y="14816"/>
                    <a:pt x="12758" y="15693"/>
                    <a:pt x="12307" y="16545"/>
                  </a:cubicBezTo>
                  <a:cubicBezTo>
                    <a:pt x="11805" y="17473"/>
                    <a:pt x="11329" y="18425"/>
                    <a:pt x="10828" y="19353"/>
                  </a:cubicBezTo>
                  <a:cubicBezTo>
                    <a:pt x="10377" y="20230"/>
                    <a:pt x="9926" y="21082"/>
                    <a:pt x="9449" y="21959"/>
                  </a:cubicBezTo>
                  <a:cubicBezTo>
                    <a:pt x="8923" y="22987"/>
                    <a:pt x="8372" y="24039"/>
                    <a:pt x="7820" y="25067"/>
                  </a:cubicBezTo>
                  <a:cubicBezTo>
                    <a:pt x="7369" y="25919"/>
                    <a:pt x="6918" y="26771"/>
                    <a:pt x="6467" y="27623"/>
                  </a:cubicBezTo>
                  <a:cubicBezTo>
                    <a:pt x="5991" y="28576"/>
                    <a:pt x="5490" y="29528"/>
                    <a:pt x="4988" y="30480"/>
                  </a:cubicBezTo>
                  <a:cubicBezTo>
                    <a:pt x="4537" y="31333"/>
                    <a:pt x="4086" y="32185"/>
                    <a:pt x="3635" y="33037"/>
                  </a:cubicBezTo>
                  <a:cubicBezTo>
                    <a:pt x="3058" y="34140"/>
                    <a:pt x="2482" y="35242"/>
                    <a:pt x="1906" y="36320"/>
                  </a:cubicBezTo>
                  <a:cubicBezTo>
                    <a:pt x="1329" y="37423"/>
                    <a:pt x="753" y="38526"/>
                    <a:pt x="176" y="39628"/>
                  </a:cubicBezTo>
                  <a:cubicBezTo>
                    <a:pt x="126" y="39703"/>
                    <a:pt x="101" y="39779"/>
                    <a:pt x="51" y="39854"/>
                  </a:cubicBezTo>
                  <a:cubicBezTo>
                    <a:pt x="1" y="40004"/>
                    <a:pt x="76" y="40230"/>
                    <a:pt x="201" y="40330"/>
                  </a:cubicBezTo>
                  <a:cubicBezTo>
                    <a:pt x="260" y="40377"/>
                    <a:pt x="336" y="40402"/>
                    <a:pt x="416" y="40402"/>
                  </a:cubicBezTo>
                  <a:cubicBezTo>
                    <a:pt x="505" y="40402"/>
                    <a:pt x="598" y="40371"/>
                    <a:pt x="677" y="40305"/>
                  </a:cubicBezTo>
                  <a:cubicBezTo>
                    <a:pt x="778" y="40180"/>
                    <a:pt x="878" y="40054"/>
                    <a:pt x="953" y="39929"/>
                  </a:cubicBezTo>
                  <a:cubicBezTo>
                    <a:pt x="1129" y="39578"/>
                    <a:pt x="1279" y="39252"/>
                    <a:pt x="1454" y="38901"/>
                  </a:cubicBezTo>
                  <a:cubicBezTo>
                    <a:pt x="1956" y="37949"/>
                    <a:pt x="2482" y="36997"/>
                    <a:pt x="2983" y="36019"/>
                  </a:cubicBezTo>
                  <a:cubicBezTo>
                    <a:pt x="3459" y="35092"/>
                    <a:pt x="3961" y="34165"/>
                    <a:pt x="4437" y="33237"/>
                  </a:cubicBezTo>
                  <a:cubicBezTo>
                    <a:pt x="4888" y="32360"/>
                    <a:pt x="5364" y="31483"/>
                    <a:pt x="5815" y="30631"/>
                  </a:cubicBezTo>
                  <a:cubicBezTo>
                    <a:pt x="6292" y="29703"/>
                    <a:pt x="6793" y="28751"/>
                    <a:pt x="7269" y="27824"/>
                  </a:cubicBezTo>
                  <a:cubicBezTo>
                    <a:pt x="7795" y="26846"/>
                    <a:pt x="8297" y="25869"/>
                    <a:pt x="8823" y="24891"/>
                  </a:cubicBezTo>
                  <a:cubicBezTo>
                    <a:pt x="9299" y="23989"/>
                    <a:pt x="9775" y="23062"/>
                    <a:pt x="10251" y="22160"/>
                  </a:cubicBezTo>
                  <a:cubicBezTo>
                    <a:pt x="10728" y="21257"/>
                    <a:pt x="11179" y="20380"/>
                    <a:pt x="11655" y="19503"/>
                  </a:cubicBezTo>
                  <a:cubicBezTo>
                    <a:pt x="12131" y="18576"/>
                    <a:pt x="12607" y="17648"/>
                    <a:pt x="13084" y="16746"/>
                  </a:cubicBezTo>
                  <a:cubicBezTo>
                    <a:pt x="13610" y="15743"/>
                    <a:pt x="14136" y="14766"/>
                    <a:pt x="14662" y="13763"/>
                  </a:cubicBezTo>
                  <a:cubicBezTo>
                    <a:pt x="15114" y="12886"/>
                    <a:pt x="15590" y="12009"/>
                    <a:pt x="16041" y="11107"/>
                  </a:cubicBezTo>
                  <a:cubicBezTo>
                    <a:pt x="16542" y="10205"/>
                    <a:pt x="17018" y="9277"/>
                    <a:pt x="17495" y="8375"/>
                  </a:cubicBezTo>
                  <a:cubicBezTo>
                    <a:pt x="17946" y="7473"/>
                    <a:pt x="18422" y="6596"/>
                    <a:pt x="18898" y="5718"/>
                  </a:cubicBezTo>
                  <a:cubicBezTo>
                    <a:pt x="19525" y="4515"/>
                    <a:pt x="20151" y="3287"/>
                    <a:pt x="20778" y="2084"/>
                  </a:cubicBezTo>
                  <a:cubicBezTo>
                    <a:pt x="20953" y="1783"/>
                    <a:pt x="21104" y="1483"/>
                    <a:pt x="21279" y="1182"/>
                  </a:cubicBezTo>
                  <a:cubicBezTo>
                    <a:pt x="21329" y="1057"/>
                    <a:pt x="21379" y="931"/>
                    <a:pt x="21455" y="806"/>
                  </a:cubicBezTo>
                  <a:cubicBezTo>
                    <a:pt x="21580" y="631"/>
                    <a:pt x="21630" y="405"/>
                    <a:pt x="21655" y="179"/>
                  </a:cubicBezTo>
                  <a:cubicBezTo>
                    <a:pt x="21454" y="63"/>
                    <a:pt x="21312" y="1"/>
                    <a:pt x="21195" y="1"/>
                  </a:cubicBezTo>
                  <a:close/>
                </a:path>
              </a:pathLst>
            </a:custGeom>
            <a:solidFill>
              <a:srgbClr val="A800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804;p58"/>
            <p:cNvSpPr/>
            <p:nvPr/>
          </p:nvSpPr>
          <p:spPr>
            <a:xfrm>
              <a:off x="4591625" y="2845450"/>
              <a:ext cx="44525" cy="50050"/>
            </a:xfrm>
            <a:custGeom>
              <a:avLst/>
              <a:gdLst/>
              <a:ahLst/>
              <a:cxnLst/>
              <a:rect l="l" t="t" r="r" b="b"/>
              <a:pathLst>
                <a:path w="1781" h="2002" extrusionOk="0">
                  <a:moveTo>
                    <a:pt x="1261" y="1"/>
                  </a:moveTo>
                  <a:cubicBezTo>
                    <a:pt x="1133" y="1"/>
                    <a:pt x="1006" y="48"/>
                    <a:pt x="878" y="119"/>
                  </a:cubicBezTo>
                  <a:cubicBezTo>
                    <a:pt x="452" y="369"/>
                    <a:pt x="176" y="720"/>
                    <a:pt x="51" y="1196"/>
                  </a:cubicBezTo>
                  <a:cubicBezTo>
                    <a:pt x="1" y="1347"/>
                    <a:pt x="26" y="1497"/>
                    <a:pt x="51" y="1647"/>
                  </a:cubicBezTo>
                  <a:cubicBezTo>
                    <a:pt x="97" y="1877"/>
                    <a:pt x="248" y="2001"/>
                    <a:pt x="466" y="2001"/>
                  </a:cubicBezTo>
                  <a:cubicBezTo>
                    <a:pt x="486" y="2001"/>
                    <a:pt x="506" y="2000"/>
                    <a:pt x="527" y="1998"/>
                  </a:cubicBezTo>
                  <a:cubicBezTo>
                    <a:pt x="627" y="1998"/>
                    <a:pt x="753" y="1973"/>
                    <a:pt x="828" y="1923"/>
                  </a:cubicBezTo>
                  <a:cubicBezTo>
                    <a:pt x="1329" y="1698"/>
                    <a:pt x="1605" y="1271"/>
                    <a:pt x="1755" y="770"/>
                  </a:cubicBezTo>
                  <a:cubicBezTo>
                    <a:pt x="1780" y="520"/>
                    <a:pt x="1780" y="269"/>
                    <a:pt x="1555" y="94"/>
                  </a:cubicBezTo>
                  <a:cubicBezTo>
                    <a:pt x="1457" y="28"/>
                    <a:pt x="1359" y="1"/>
                    <a:pt x="12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3805;p58"/>
            <p:cNvSpPr/>
            <p:nvPr/>
          </p:nvSpPr>
          <p:spPr>
            <a:xfrm>
              <a:off x="4578475" y="2900350"/>
              <a:ext cx="18200" cy="17625"/>
            </a:xfrm>
            <a:custGeom>
              <a:avLst/>
              <a:gdLst/>
              <a:ahLst/>
              <a:cxnLst/>
              <a:rect l="l" t="t" r="r" b="b"/>
              <a:pathLst>
                <a:path w="728" h="705" extrusionOk="0">
                  <a:moveTo>
                    <a:pt x="413" y="0"/>
                  </a:moveTo>
                  <a:cubicBezTo>
                    <a:pt x="248" y="0"/>
                    <a:pt x="74" y="141"/>
                    <a:pt x="51" y="304"/>
                  </a:cubicBezTo>
                  <a:cubicBezTo>
                    <a:pt x="1" y="479"/>
                    <a:pt x="126" y="680"/>
                    <a:pt x="301" y="705"/>
                  </a:cubicBezTo>
                  <a:cubicBezTo>
                    <a:pt x="477" y="705"/>
                    <a:pt x="652" y="579"/>
                    <a:pt x="677" y="354"/>
                  </a:cubicBezTo>
                  <a:cubicBezTo>
                    <a:pt x="727" y="203"/>
                    <a:pt x="602" y="53"/>
                    <a:pt x="452" y="3"/>
                  </a:cubicBezTo>
                  <a:cubicBezTo>
                    <a:pt x="439" y="1"/>
                    <a:pt x="426" y="0"/>
                    <a:pt x="4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806;p58"/>
            <p:cNvSpPr/>
            <p:nvPr/>
          </p:nvSpPr>
          <p:spPr>
            <a:xfrm>
              <a:off x="5116700" y="3102400"/>
              <a:ext cx="45000" cy="49700"/>
            </a:xfrm>
            <a:custGeom>
              <a:avLst/>
              <a:gdLst/>
              <a:ahLst/>
              <a:cxnLst/>
              <a:rect l="l" t="t" r="r" b="b"/>
              <a:pathLst>
                <a:path w="1800" h="1988" extrusionOk="0">
                  <a:moveTo>
                    <a:pt x="1254" y="0"/>
                  </a:moveTo>
                  <a:cubicBezTo>
                    <a:pt x="1161" y="0"/>
                    <a:pt x="1059" y="21"/>
                    <a:pt x="953" y="66"/>
                  </a:cubicBezTo>
                  <a:cubicBezTo>
                    <a:pt x="928" y="91"/>
                    <a:pt x="903" y="91"/>
                    <a:pt x="878" y="116"/>
                  </a:cubicBezTo>
                  <a:cubicBezTo>
                    <a:pt x="427" y="367"/>
                    <a:pt x="151" y="768"/>
                    <a:pt x="26" y="1244"/>
                  </a:cubicBezTo>
                  <a:cubicBezTo>
                    <a:pt x="0" y="1369"/>
                    <a:pt x="0" y="1520"/>
                    <a:pt x="26" y="1645"/>
                  </a:cubicBezTo>
                  <a:cubicBezTo>
                    <a:pt x="76" y="1821"/>
                    <a:pt x="201" y="1946"/>
                    <a:pt x="376" y="1971"/>
                  </a:cubicBezTo>
                  <a:cubicBezTo>
                    <a:pt x="439" y="1981"/>
                    <a:pt x="501" y="1987"/>
                    <a:pt x="560" y="1987"/>
                  </a:cubicBezTo>
                  <a:cubicBezTo>
                    <a:pt x="643" y="1987"/>
                    <a:pt x="719" y="1975"/>
                    <a:pt x="777" y="1946"/>
                  </a:cubicBezTo>
                  <a:cubicBezTo>
                    <a:pt x="1304" y="1720"/>
                    <a:pt x="1579" y="1269"/>
                    <a:pt x="1755" y="818"/>
                  </a:cubicBezTo>
                  <a:cubicBezTo>
                    <a:pt x="1755" y="718"/>
                    <a:pt x="1755" y="668"/>
                    <a:pt x="1780" y="643"/>
                  </a:cubicBezTo>
                  <a:cubicBezTo>
                    <a:pt x="1799" y="254"/>
                    <a:pt x="1577" y="0"/>
                    <a:pt x="12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807;p58"/>
            <p:cNvSpPr/>
            <p:nvPr/>
          </p:nvSpPr>
          <p:spPr>
            <a:xfrm>
              <a:off x="5103550" y="3157050"/>
              <a:ext cx="18175" cy="17250"/>
            </a:xfrm>
            <a:custGeom>
              <a:avLst/>
              <a:gdLst/>
              <a:ahLst/>
              <a:cxnLst/>
              <a:rect l="l" t="t" r="r" b="b"/>
              <a:pathLst>
                <a:path w="727" h="690" extrusionOk="0">
                  <a:moveTo>
                    <a:pt x="381" y="1"/>
                  </a:moveTo>
                  <a:cubicBezTo>
                    <a:pt x="225" y="1"/>
                    <a:pt x="69" y="134"/>
                    <a:pt x="25" y="286"/>
                  </a:cubicBezTo>
                  <a:cubicBezTo>
                    <a:pt x="0" y="462"/>
                    <a:pt x="125" y="662"/>
                    <a:pt x="276" y="687"/>
                  </a:cubicBezTo>
                  <a:cubicBezTo>
                    <a:pt x="289" y="689"/>
                    <a:pt x="302" y="690"/>
                    <a:pt x="315" y="690"/>
                  </a:cubicBezTo>
                  <a:cubicBezTo>
                    <a:pt x="480" y="690"/>
                    <a:pt x="654" y="549"/>
                    <a:pt x="677" y="386"/>
                  </a:cubicBezTo>
                  <a:cubicBezTo>
                    <a:pt x="727" y="236"/>
                    <a:pt x="602" y="61"/>
                    <a:pt x="451" y="11"/>
                  </a:cubicBezTo>
                  <a:cubicBezTo>
                    <a:pt x="428" y="4"/>
                    <a:pt x="404" y="1"/>
                    <a:pt x="3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808;p58"/>
            <p:cNvSpPr/>
            <p:nvPr/>
          </p:nvSpPr>
          <p:spPr>
            <a:xfrm>
              <a:off x="4804675" y="2970775"/>
              <a:ext cx="130975" cy="115725"/>
            </a:xfrm>
            <a:custGeom>
              <a:avLst/>
              <a:gdLst/>
              <a:ahLst/>
              <a:cxnLst/>
              <a:rect l="l" t="t" r="r" b="b"/>
              <a:pathLst>
                <a:path w="5239" h="4629" extrusionOk="0">
                  <a:moveTo>
                    <a:pt x="798" y="1"/>
                  </a:moveTo>
                  <a:cubicBezTo>
                    <a:pt x="710" y="1"/>
                    <a:pt x="624" y="40"/>
                    <a:pt x="577" y="118"/>
                  </a:cubicBezTo>
                  <a:cubicBezTo>
                    <a:pt x="527" y="193"/>
                    <a:pt x="476" y="269"/>
                    <a:pt x="451" y="344"/>
                  </a:cubicBezTo>
                  <a:cubicBezTo>
                    <a:pt x="151" y="1071"/>
                    <a:pt x="0" y="1797"/>
                    <a:pt x="126" y="2574"/>
                  </a:cubicBezTo>
                  <a:cubicBezTo>
                    <a:pt x="176" y="2875"/>
                    <a:pt x="276" y="3201"/>
                    <a:pt x="401" y="3477"/>
                  </a:cubicBezTo>
                  <a:cubicBezTo>
                    <a:pt x="757" y="4210"/>
                    <a:pt x="1412" y="4628"/>
                    <a:pt x="2173" y="4628"/>
                  </a:cubicBezTo>
                  <a:cubicBezTo>
                    <a:pt x="2323" y="4628"/>
                    <a:pt x="2476" y="4612"/>
                    <a:pt x="2632" y="4579"/>
                  </a:cubicBezTo>
                  <a:cubicBezTo>
                    <a:pt x="3108" y="4479"/>
                    <a:pt x="3509" y="4279"/>
                    <a:pt x="3885" y="3978"/>
                  </a:cubicBezTo>
                  <a:cubicBezTo>
                    <a:pt x="4411" y="3577"/>
                    <a:pt x="4812" y="3076"/>
                    <a:pt x="5113" y="2474"/>
                  </a:cubicBezTo>
                  <a:cubicBezTo>
                    <a:pt x="5163" y="2399"/>
                    <a:pt x="5188" y="2324"/>
                    <a:pt x="5213" y="2248"/>
                  </a:cubicBezTo>
                  <a:cubicBezTo>
                    <a:pt x="5238" y="2123"/>
                    <a:pt x="5163" y="1998"/>
                    <a:pt x="5063" y="1923"/>
                  </a:cubicBezTo>
                  <a:cubicBezTo>
                    <a:pt x="5021" y="1906"/>
                    <a:pt x="4979" y="1898"/>
                    <a:pt x="4938" y="1898"/>
                  </a:cubicBezTo>
                  <a:cubicBezTo>
                    <a:pt x="4857" y="1898"/>
                    <a:pt x="4779" y="1931"/>
                    <a:pt x="4712" y="1998"/>
                  </a:cubicBezTo>
                  <a:cubicBezTo>
                    <a:pt x="4637" y="2123"/>
                    <a:pt x="4562" y="2248"/>
                    <a:pt x="4461" y="2399"/>
                  </a:cubicBezTo>
                  <a:cubicBezTo>
                    <a:pt x="4161" y="2900"/>
                    <a:pt x="3785" y="3326"/>
                    <a:pt x="3283" y="3652"/>
                  </a:cubicBezTo>
                  <a:cubicBezTo>
                    <a:pt x="3008" y="3853"/>
                    <a:pt x="2682" y="3953"/>
                    <a:pt x="2356" y="4003"/>
                  </a:cubicBezTo>
                  <a:cubicBezTo>
                    <a:pt x="2300" y="4008"/>
                    <a:pt x="2245" y="4011"/>
                    <a:pt x="2192" y="4011"/>
                  </a:cubicBezTo>
                  <a:cubicBezTo>
                    <a:pt x="1766" y="4011"/>
                    <a:pt x="1417" y="3836"/>
                    <a:pt x="1128" y="3502"/>
                  </a:cubicBezTo>
                  <a:cubicBezTo>
                    <a:pt x="928" y="3251"/>
                    <a:pt x="802" y="2950"/>
                    <a:pt x="752" y="2649"/>
                  </a:cubicBezTo>
                  <a:cubicBezTo>
                    <a:pt x="677" y="2248"/>
                    <a:pt x="677" y="1822"/>
                    <a:pt x="777" y="1296"/>
                  </a:cubicBezTo>
                  <a:cubicBezTo>
                    <a:pt x="827" y="1146"/>
                    <a:pt x="902" y="895"/>
                    <a:pt x="1003" y="619"/>
                  </a:cubicBezTo>
                  <a:cubicBezTo>
                    <a:pt x="1028" y="544"/>
                    <a:pt x="1053" y="444"/>
                    <a:pt x="1078" y="369"/>
                  </a:cubicBezTo>
                  <a:cubicBezTo>
                    <a:pt x="1103" y="243"/>
                    <a:pt x="1053" y="118"/>
                    <a:pt x="953" y="43"/>
                  </a:cubicBezTo>
                  <a:cubicBezTo>
                    <a:pt x="906" y="15"/>
                    <a:pt x="852" y="1"/>
                    <a:pt x="7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186" y="765161"/>
            <a:ext cx="3171588" cy="4173143"/>
          </a:xfrm>
          <a:prstGeom prst="rect">
            <a:avLst/>
          </a:prstGeom>
        </p:spPr>
      </p:pic>
      <p:sp>
        <p:nvSpPr>
          <p:cNvPr id="33" name="Rectangle 32"/>
          <p:cNvSpPr/>
          <p:nvPr/>
        </p:nvSpPr>
        <p:spPr>
          <a:xfrm>
            <a:off x="434186" y="213934"/>
            <a:ext cx="75212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4" name="Rectangle 3"/>
          <p:cNvSpPr/>
          <p:nvPr/>
        </p:nvSpPr>
        <p:spPr>
          <a:xfrm>
            <a:off x="3820553" y="623188"/>
            <a:ext cx="4557961" cy="4398640"/>
          </a:xfrm>
          <a:prstGeom prst="rect">
            <a:avLst/>
          </a:prstGeom>
        </p:spPr>
        <p:txBody>
          <a:bodyPr wrap="square">
            <a:spAutoFit/>
          </a:bodyPr>
          <a:lstStyle/>
          <a:p>
            <a:pPr algn="just">
              <a:lnSpc>
                <a:spcPct val="150000"/>
              </a:lnSpc>
              <a:spcBef>
                <a:spcPts val="200"/>
              </a:spcBef>
              <a:spcAft>
                <a:spcPts val="200"/>
              </a:spcAft>
            </a:pPr>
            <a:r>
              <a:rPr lang="fr-FR" sz="1900" kern="100" dirty="0" err="1">
                <a:latin typeface="Arial" panose="020B0604020202020204" pitchFamily="34" charset="0"/>
                <a:ea typeface="Calibri" panose="020F0502020204030204" pitchFamily="34" charset="0"/>
                <a:cs typeface="Arial" panose="020B0604020202020204" pitchFamily="34" charset="0"/>
              </a:rPr>
              <a:t>Những</a:t>
            </a:r>
            <a:r>
              <a:rPr lang="fr-FR" sz="1900" kern="100" dirty="0">
                <a:latin typeface="Arial" panose="020B0604020202020204" pitchFamily="34" charset="0"/>
                <a:ea typeface="Calibri" panose="020F0502020204030204" pitchFamily="34" charset="0"/>
                <a:cs typeface="Arial" panose="020B0604020202020204" pitchFamily="34" charset="0"/>
              </a:rPr>
              <a:t> </a:t>
            </a:r>
            <a:r>
              <a:rPr lang="fr-FR" sz="1900" kern="100" dirty="0" err="1">
                <a:latin typeface="Arial" panose="020B0604020202020204" pitchFamily="34" charset="0"/>
                <a:ea typeface="Calibri" panose="020F0502020204030204" pitchFamily="34" charset="0"/>
                <a:cs typeface="Arial" panose="020B0604020202020204" pitchFamily="34" charset="0"/>
              </a:rPr>
              <a:t>cặp</a:t>
            </a:r>
            <a:r>
              <a:rPr lang="fr-FR" sz="1900" kern="100" dirty="0">
                <a:latin typeface="Arial" panose="020B0604020202020204" pitchFamily="34" charset="0"/>
                <a:ea typeface="Calibri" panose="020F0502020204030204" pitchFamily="34" charset="0"/>
                <a:cs typeface="Arial" panose="020B0604020202020204" pitchFamily="34" charset="0"/>
              </a:rPr>
              <a:t> </a:t>
            </a:r>
            <a:r>
              <a:rPr lang="fr-FR" sz="1900" kern="100" dirty="0" err="1">
                <a:latin typeface="Arial" panose="020B0604020202020204" pitchFamily="34" charset="0"/>
                <a:ea typeface="Calibri" panose="020F0502020204030204" pitchFamily="34" charset="0"/>
                <a:cs typeface="Arial" panose="020B0604020202020204" pitchFamily="34" charset="0"/>
              </a:rPr>
              <a:t>đường</a:t>
            </a:r>
            <a:r>
              <a:rPr lang="fr-FR" sz="1900" kern="100" dirty="0">
                <a:latin typeface="Arial" panose="020B0604020202020204" pitchFamily="34" charset="0"/>
                <a:ea typeface="Calibri" panose="020F0502020204030204" pitchFamily="34" charset="0"/>
                <a:cs typeface="Arial" panose="020B0604020202020204" pitchFamily="34" charset="0"/>
              </a:rPr>
              <a:t> </a:t>
            </a:r>
            <a:r>
              <a:rPr lang="fr-FR" sz="1900" kern="100" dirty="0" err="1">
                <a:latin typeface="Arial" panose="020B0604020202020204" pitchFamily="34" charset="0"/>
                <a:ea typeface="Calibri" panose="020F0502020204030204" pitchFamily="34" charset="0"/>
                <a:cs typeface="Arial" panose="020B0604020202020204" pitchFamily="34" charset="0"/>
              </a:rPr>
              <a:t>thẳng</a:t>
            </a:r>
            <a:r>
              <a:rPr lang="fr-FR" sz="1900" kern="100" dirty="0">
                <a:latin typeface="Arial" panose="020B0604020202020204" pitchFamily="34" charset="0"/>
                <a:ea typeface="Calibri" panose="020F0502020204030204" pitchFamily="34" charset="0"/>
                <a:cs typeface="Arial" panose="020B0604020202020204" pitchFamily="34" charset="0"/>
              </a:rPr>
              <a:t> </a:t>
            </a:r>
            <a:r>
              <a:rPr lang="fr-FR" sz="1900" kern="100" dirty="0" err="1">
                <a:latin typeface="Arial" panose="020B0604020202020204" pitchFamily="34" charset="0"/>
                <a:ea typeface="Calibri" panose="020F0502020204030204" pitchFamily="34" charset="0"/>
                <a:cs typeface="Arial" panose="020B0604020202020204" pitchFamily="34" charset="0"/>
              </a:rPr>
              <a:t>sau</a:t>
            </a:r>
            <a:r>
              <a:rPr lang="fr-FR" sz="1900" kern="100" dirty="0">
                <a:latin typeface="Arial" panose="020B0604020202020204" pitchFamily="34" charset="0"/>
                <a:ea typeface="Calibri" panose="020F0502020204030204" pitchFamily="34" charset="0"/>
                <a:cs typeface="Arial" panose="020B0604020202020204" pitchFamily="34" charset="0"/>
              </a:rPr>
              <a:t> </a:t>
            </a:r>
            <a:r>
              <a:rPr lang="fr-FR" sz="1900" kern="100" dirty="0" err="1">
                <a:latin typeface="Arial" panose="020B0604020202020204" pitchFamily="34" charset="0"/>
                <a:ea typeface="Calibri" panose="020F0502020204030204" pitchFamily="34" charset="0"/>
                <a:cs typeface="Arial" panose="020B0604020202020204" pitchFamily="34" charset="0"/>
              </a:rPr>
              <a:t>vuông</a:t>
            </a:r>
            <a:r>
              <a:rPr lang="fr-FR" sz="1900" kern="100" dirty="0">
                <a:latin typeface="Arial" panose="020B0604020202020204" pitchFamily="34" charset="0"/>
                <a:ea typeface="Calibri" panose="020F0502020204030204" pitchFamily="34" charset="0"/>
                <a:cs typeface="Arial" panose="020B0604020202020204" pitchFamily="34" charset="0"/>
              </a:rPr>
              <a:t> </a:t>
            </a:r>
            <a:r>
              <a:rPr lang="fr-FR" sz="1900" kern="100" dirty="0" err="1">
                <a:latin typeface="Arial" panose="020B0604020202020204" pitchFamily="34" charset="0"/>
                <a:ea typeface="Calibri" panose="020F0502020204030204" pitchFamily="34" charset="0"/>
                <a:cs typeface="Arial" panose="020B0604020202020204" pitchFamily="34" charset="0"/>
              </a:rPr>
              <a:t>góc</a:t>
            </a:r>
            <a:r>
              <a:rPr lang="fr-FR" sz="1900" kern="100" dirty="0">
                <a:latin typeface="Arial" panose="020B0604020202020204" pitchFamily="34" charset="0"/>
                <a:ea typeface="Calibri" panose="020F0502020204030204" pitchFamily="34" charset="0"/>
                <a:cs typeface="Arial" panose="020B0604020202020204" pitchFamily="34" charset="0"/>
              </a:rPr>
              <a:t> </a:t>
            </a:r>
            <a:r>
              <a:rPr lang="fr-FR" sz="1900" kern="100" dirty="0" err="1">
                <a:latin typeface="Arial" panose="020B0604020202020204" pitchFamily="34" charset="0"/>
                <a:ea typeface="Calibri" panose="020F0502020204030204" pitchFamily="34" charset="0"/>
                <a:cs typeface="Arial" panose="020B0604020202020204" pitchFamily="34" charset="0"/>
              </a:rPr>
              <a:t>với</a:t>
            </a:r>
            <a:r>
              <a:rPr lang="fr-FR" sz="1900" kern="100" dirty="0">
                <a:latin typeface="Arial" panose="020B0604020202020204" pitchFamily="34" charset="0"/>
                <a:ea typeface="Calibri" panose="020F0502020204030204" pitchFamily="34" charset="0"/>
                <a:cs typeface="Arial" panose="020B0604020202020204" pitchFamily="34" charset="0"/>
              </a:rPr>
              <a:t> </a:t>
            </a:r>
            <a:r>
              <a:rPr lang="fr-FR" sz="1900" kern="100" dirty="0" err="1" smtClean="0">
                <a:latin typeface="Arial" panose="020B0604020202020204" pitchFamily="34" charset="0"/>
                <a:ea typeface="Calibri" panose="020F0502020204030204" pitchFamily="34" charset="0"/>
                <a:cs typeface="Arial" panose="020B0604020202020204" pitchFamily="34" charset="0"/>
              </a:rPr>
              <a:t>nhau</a:t>
            </a:r>
            <a:r>
              <a:rPr lang="fr-FR" sz="1900" kern="100" dirty="0" smtClean="0">
                <a:latin typeface="Arial" panose="020B0604020202020204" pitchFamily="34" charset="0"/>
                <a:ea typeface="Calibri" panose="020F0502020204030204" pitchFamily="34" charset="0"/>
                <a:cs typeface="Arial" panose="020B0604020202020204" pitchFamily="34" charset="0"/>
              </a:rPr>
              <a:t>:</a:t>
            </a:r>
            <a:endParaRPr lang="en-US" sz="1900" kern="1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fr-FR" sz="1900" kern="100" dirty="0" smtClean="0">
                <a:latin typeface="Arial" panose="020B0604020202020204" pitchFamily="34" charset="0"/>
                <a:ea typeface="Calibri" panose="020F0502020204030204" pitchFamily="34" charset="0"/>
                <a:cs typeface="Arial" panose="020B0604020202020204" pitchFamily="34" charset="0"/>
              </a:rPr>
              <a:t>(</a:t>
            </a:r>
            <a:r>
              <a:rPr lang="fr-FR" sz="1900" kern="100" dirty="0">
                <a:latin typeface="Arial" panose="020B0604020202020204" pitchFamily="34" charset="0"/>
                <a:ea typeface="Calibri" panose="020F0502020204030204" pitchFamily="34" charset="0"/>
                <a:cs typeface="Arial" panose="020B0604020202020204" pitchFamily="34" charset="0"/>
              </a:rPr>
              <a:t>1) </a:t>
            </a:r>
            <a:r>
              <a:rPr lang="fr-FR" sz="1900" kern="100" dirty="0" err="1">
                <a:latin typeface="Arial" panose="020B0604020202020204" pitchFamily="34" charset="0"/>
                <a:ea typeface="Calibri" panose="020F0502020204030204" pitchFamily="34" charset="0"/>
                <a:cs typeface="Arial" panose="020B0604020202020204" pitchFamily="34" charset="0"/>
              </a:rPr>
              <a:t>và</a:t>
            </a:r>
            <a:r>
              <a:rPr lang="fr-FR" sz="1900" kern="100" dirty="0">
                <a:latin typeface="Arial" panose="020B0604020202020204" pitchFamily="34" charset="0"/>
                <a:ea typeface="Calibri" panose="020F0502020204030204" pitchFamily="34" charset="0"/>
                <a:cs typeface="Arial" panose="020B0604020202020204" pitchFamily="34" charset="0"/>
              </a:rPr>
              <a:t> </a:t>
            </a:r>
            <a:r>
              <a:rPr lang="fr-FR" sz="1900" kern="100" dirty="0" smtClean="0">
                <a:latin typeface="Arial" panose="020B0604020202020204" pitchFamily="34" charset="0"/>
                <a:ea typeface="Calibri" panose="020F0502020204030204" pitchFamily="34" charset="0"/>
                <a:cs typeface="Arial" panose="020B0604020202020204" pitchFamily="34" charset="0"/>
              </a:rPr>
              <a:t> (</a:t>
            </a:r>
            <a:r>
              <a:rPr lang="fr-FR" sz="1900" kern="100" dirty="0">
                <a:latin typeface="Arial" panose="020B0604020202020204" pitchFamily="34" charset="0"/>
                <a:ea typeface="Calibri" panose="020F0502020204030204" pitchFamily="34" charset="0"/>
                <a:cs typeface="Arial" panose="020B0604020202020204" pitchFamily="34" charset="0"/>
              </a:rPr>
              <a:t>2) ;</a:t>
            </a:r>
            <a:endParaRPr lang="en-US" sz="1900" kern="1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fr-FR" sz="1900" kern="100" dirty="0" smtClean="0">
                <a:latin typeface="Arial" panose="020B0604020202020204" pitchFamily="34" charset="0"/>
                <a:ea typeface="Calibri" panose="020F0502020204030204" pitchFamily="34" charset="0"/>
                <a:cs typeface="Arial" panose="020B0604020202020204" pitchFamily="34" charset="0"/>
              </a:rPr>
              <a:t>(</a:t>
            </a:r>
            <a:r>
              <a:rPr lang="fr-FR" sz="1900" kern="100" dirty="0">
                <a:latin typeface="Arial" panose="020B0604020202020204" pitchFamily="34" charset="0"/>
                <a:ea typeface="Calibri" panose="020F0502020204030204" pitchFamily="34" charset="0"/>
                <a:cs typeface="Arial" panose="020B0604020202020204" pitchFamily="34" charset="0"/>
              </a:rPr>
              <a:t>1) </a:t>
            </a:r>
            <a:r>
              <a:rPr lang="fr-FR" sz="1900" kern="100" dirty="0" err="1">
                <a:latin typeface="Arial" panose="020B0604020202020204" pitchFamily="34" charset="0"/>
                <a:ea typeface="Calibri" panose="020F0502020204030204" pitchFamily="34" charset="0"/>
                <a:cs typeface="Arial" panose="020B0604020202020204" pitchFamily="34" charset="0"/>
              </a:rPr>
              <a:t>và</a:t>
            </a:r>
            <a:r>
              <a:rPr lang="fr-FR" sz="1900" kern="100" dirty="0">
                <a:latin typeface="Arial" panose="020B0604020202020204" pitchFamily="34" charset="0"/>
                <a:ea typeface="Calibri" panose="020F0502020204030204" pitchFamily="34" charset="0"/>
                <a:cs typeface="Arial" panose="020B0604020202020204" pitchFamily="34" charset="0"/>
              </a:rPr>
              <a:t> </a:t>
            </a:r>
            <a:r>
              <a:rPr lang="fr-FR" sz="1900" kern="100" dirty="0" smtClean="0">
                <a:latin typeface="Arial" panose="020B0604020202020204" pitchFamily="34" charset="0"/>
                <a:ea typeface="Calibri" panose="020F0502020204030204" pitchFamily="34" charset="0"/>
                <a:cs typeface="Arial" panose="020B0604020202020204" pitchFamily="34" charset="0"/>
              </a:rPr>
              <a:t>(</a:t>
            </a:r>
            <a:r>
              <a:rPr lang="fr-FR" sz="1900" kern="100" dirty="0">
                <a:latin typeface="Arial" panose="020B0604020202020204" pitchFamily="34" charset="0"/>
                <a:ea typeface="Calibri" panose="020F0502020204030204" pitchFamily="34" charset="0"/>
                <a:cs typeface="Arial" panose="020B0604020202020204" pitchFamily="34" charset="0"/>
              </a:rPr>
              <a:t>4) ;</a:t>
            </a:r>
            <a:endParaRPr lang="en-US" sz="1900" kern="1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fr-FR" sz="1900" kern="100" dirty="0" smtClean="0">
                <a:latin typeface="Arial" panose="020B0604020202020204" pitchFamily="34" charset="0"/>
                <a:ea typeface="Calibri" panose="020F0502020204030204" pitchFamily="34" charset="0"/>
                <a:cs typeface="Arial" panose="020B0604020202020204" pitchFamily="34" charset="0"/>
              </a:rPr>
              <a:t> (</a:t>
            </a:r>
            <a:r>
              <a:rPr lang="fr-FR" sz="1900" kern="100" dirty="0">
                <a:latin typeface="Arial" panose="020B0604020202020204" pitchFamily="34" charset="0"/>
                <a:ea typeface="Calibri" panose="020F0502020204030204" pitchFamily="34" charset="0"/>
                <a:cs typeface="Arial" panose="020B0604020202020204" pitchFamily="34" charset="0"/>
              </a:rPr>
              <a:t>1) </a:t>
            </a:r>
            <a:r>
              <a:rPr lang="fr-FR" sz="1900" kern="100" dirty="0" err="1">
                <a:latin typeface="Arial" panose="020B0604020202020204" pitchFamily="34" charset="0"/>
                <a:ea typeface="Calibri" panose="020F0502020204030204" pitchFamily="34" charset="0"/>
                <a:cs typeface="Arial" panose="020B0604020202020204" pitchFamily="34" charset="0"/>
              </a:rPr>
              <a:t>và</a:t>
            </a:r>
            <a:r>
              <a:rPr lang="fr-FR" sz="1900" kern="100" dirty="0">
                <a:latin typeface="Arial" panose="020B0604020202020204" pitchFamily="34" charset="0"/>
                <a:ea typeface="Calibri" panose="020F0502020204030204" pitchFamily="34" charset="0"/>
                <a:cs typeface="Arial" panose="020B0604020202020204" pitchFamily="34" charset="0"/>
              </a:rPr>
              <a:t> </a:t>
            </a:r>
            <a:r>
              <a:rPr lang="fr-FR" sz="1900" kern="100" dirty="0" smtClean="0">
                <a:latin typeface="Arial" panose="020B0604020202020204" pitchFamily="34" charset="0"/>
                <a:ea typeface="Calibri" panose="020F0502020204030204" pitchFamily="34" charset="0"/>
                <a:cs typeface="Arial" panose="020B0604020202020204" pitchFamily="34" charset="0"/>
              </a:rPr>
              <a:t>(</a:t>
            </a:r>
            <a:r>
              <a:rPr lang="fr-FR" sz="1900" kern="100" dirty="0">
                <a:latin typeface="Arial" panose="020B0604020202020204" pitchFamily="34" charset="0"/>
                <a:ea typeface="Calibri" panose="020F0502020204030204" pitchFamily="34" charset="0"/>
                <a:cs typeface="Arial" panose="020B0604020202020204" pitchFamily="34" charset="0"/>
              </a:rPr>
              <a:t>5) ;</a:t>
            </a:r>
            <a:endParaRPr lang="en-US" sz="1900" kern="1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fr-FR" sz="1900" kern="100" dirty="0" smtClean="0">
                <a:latin typeface="Arial" panose="020B0604020202020204" pitchFamily="34" charset="0"/>
                <a:ea typeface="Calibri" panose="020F0502020204030204" pitchFamily="34" charset="0"/>
                <a:cs typeface="Arial" panose="020B0604020202020204" pitchFamily="34" charset="0"/>
              </a:rPr>
              <a:t>(</a:t>
            </a:r>
            <a:r>
              <a:rPr lang="fr-FR" sz="1900" kern="100" dirty="0">
                <a:latin typeface="Arial" panose="020B0604020202020204" pitchFamily="34" charset="0"/>
                <a:ea typeface="Calibri" panose="020F0502020204030204" pitchFamily="34" charset="0"/>
                <a:cs typeface="Arial" panose="020B0604020202020204" pitchFamily="34" charset="0"/>
              </a:rPr>
              <a:t>2) </a:t>
            </a:r>
            <a:r>
              <a:rPr lang="fr-FR" sz="1900" kern="100" dirty="0" err="1">
                <a:latin typeface="Arial" panose="020B0604020202020204" pitchFamily="34" charset="0"/>
                <a:ea typeface="Calibri" panose="020F0502020204030204" pitchFamily="34" charset="0"/>
                <a:cs typeface="Arial" panose="020B0604020202020204" pitchFamily="34" charset="0"/>
              </a:rPr>
              <a:t>và</a:t>
            </a:r>
            <a:r>
              <a:rPr lang="fr-FR" sz="1900" kern="100" dirty="0">
                <a:latin typeface="Arial" panose="020B0604020202020204" pitchFamily="34" charset="0"/>
                <a:ea typeface="Calibri" panose="020F0502020204030204" pitchFamily="34" charset="0"/>
                <a:cs typeface="Arial" panose="020B0604020202020204" pitchFamily="34" charset="0"/>
              </a:rPr>
              <a:t> </a:t>
            </a:r>
            <a:r>
              <a:rPr lang="fr-FR" sz="1900" kern="100" dirty="0" smtClean="0">
                <a:latin typeface="Arial" panose="020B0604020202020204" pitchFamily="34" charset="0"/>
                <a:ea typeface="Calibri" panose="020F0502020204030204" pitchFamily="34" charset="0"/>
                <a:cs typeface="Arial" panose="020B0604020202020204" pitchFamily="34" charset="0"/>
              </a:rPr>
              <a:t>(</a:t>
            </a:r>
            <a:r>
              <a:rPr lang="fr-FR" sz="1900" kern="100" dirty="0">
                <a:latin typeface="Arial" panose="020B0604020202020204" pitchFamily="34" charset="0"/>
                <a:ea typeface="Calibri" panose="020F0502020204030204" pitchFamily="34" charset="0"/>
                <a:cs typeface="Arial" panose="020B0604020202020204" pitchFamily="34" charset="0"/>
              </a:rPr>
              <a:t>3) ;</a:t>
            </a:r>
            <a:endParaRPr lang="en-US" sz="1900" kern="1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fr-FR" sz="1900" kern="100" dirty="0" smtClean="0">
                <a:latin typeface="Arial" panose="020B0604020202020204" pitchFamily="34" charset="0"/>
                <a:ea typeface="Calibri" panose="020F0502020204030204" pitchFamily="34" charset="0"/>
                <a:cs typeface="Arial" panose="020B0604020202020204" pitchFamily="34" charset="0"/>
              </a:rPr>
              <a:t>(</a:t>
            </a:r>
            <a:r>
              <a:rPr lang="fr-FR" sz="1900" kern="100" dirty="0">
                <a:latin typeface="Arial" panose="020B0604020202020204" pitchFamily="34" charset="0"/>
                <a:ea typeface="Calibri" panose="020F0502020204030204" pitchFamily="34" charset="0"/>
                <a:cs typeface="Arial" panose="020B0604020202020204" pitchFamily="34" charset="0"/>
              </a:rPr>
              <a:t>2) </a:t>
            </a:r>
            <a:r>
              <a:rPr lang="fr-FR" sz="1900" kern="100" dirty="0" err="1">
                <a:latin typeface="Arial" panose="020B0604020202020204" pitchFamily="34" charset="0"/>
                <a:ea typeface="Calibri" panose="020F0502020204030204" pitchFamily="34" charset="0"/>
                <a:cs typeface="Arial" panose="020B0604020202020204" pitchFamily="34" charset="0"/>
              </a:rPr>
              <a:t>và</a:t>
            </a:r>
            <a:r>
              <a:rPr lang="fr-FR" sz="1900" kern="100" dirty="0">
                <a:latin typeface="Arial" panose="020B0604020202020204" pitchFamily="34" charset="0"/>
                <a:ea typeface="Calibri" panose="020F0502020204030204" pitchFamily="34" charset="0"/>
                <a:cs typeface="Arial" panose="020B0604020202020204" pitchFamily="34" charset="0"/>
              </a:rPr>
              <a:t> </a:t>
            </a:r>
            <a:r>
              <a:rPr lang="fr-FR" sz="1900" kern="100" dirty="0" smtClean="0">
                <a:latin typeface="Arial" panose="020B0604020202020204" pitchFamily="34" charset="0"/>
                <a:ea typeface="Calibri" panose="020F0502020204030204" pitchFamily="34" charset="0"/>
                <a:cs typeface="Arial" panose="020B0604020202020204" pitchFamily="34" charset="0"/>
              </a:rPr>
              <a:t>(</a:t>
            </a:r>
            <a:r>
              <a:rPr lang="fr-FR" sz="1900" kern="100" dirty="0">
                <a:latin typeface="Arial" panose="020B0604020202020204" pitchFamily="34" charset="0"/>
                <a:ea typeface="Calibri" panose="020F0502020204030204" pitchFamily="34" charset="0"/>
                <a:cs typeface="Arial" panose="020B0604020202020204" pitchFamily="34" charset="0"/>
              </a:rPr>
              <a:t>5) ;</a:t>
            </a:r>
            <a:endParaRPr lang="en-US" sz="1900" kern="1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fr-FR" sz="1900" kern="100" dirty="0" smtClean="0">
                <a:latin typeface="Arial" panose="020B0604020202020204" pitchFamily="34" charset="0"/>
                <a:ea typeface="Calibri" panose="020F0502020204030204" pitchFamily="34" charset="0"/>
                <a:cs typeface="Arial" panose="020B0604020202020204" pitchFamily="34" charset="0"/>
              </a:rPr>
              <a:t>(</a:t>
            </a:r>
            <a:r>
              <a:rPr lang="fr-FR" sz="1900" kern="100" dirty="0">
                <a:latin typeface="Arial" panose="020B0604020202020204" pitchFamily="34" charset="0"/>
                <a:ea typeface="Calibri" panose="020F0502020204030204" pitchFamily="34" charset="0"/>
                <a:cs typeface="Arial" panose="020B0604020202020204" pitchFamily="34" charset="0"/>
              </a:rPr>
              <a:t>3) </a:t>
            </a:r>
            <a:r>
              <a:rPr lang="fr-FR" sz="1900" kern="100" dirty="0" err="1">
                <a:latin typeface="Arial" panose="020B0604020202020204" pitchFamily="34" charset="0"/>
                <a:ea typeface="Calibri" panose="020F0502020204030204" pitchFamily="34" charset="0"/>
                <a:cs typeface="Arial" panose="020B0604020202020204" pitchFamily="34" charset="0"/>
              </a:rPr>
              <a:t>và</a:t>
            </a:r>
            <a:r>
              <a:rPr lang="fr-FR" sz="1900" kern="100" dirty="0">
                <a:latin typeface="Arial" panose="020B0604020202020204" pitchFamily="34" charset="0"/>
                <a:ea typeface="Calibri" panose="020F0502020204030204" pitchFamily="34" charset="0"/>
                <a:cs typeface="Arial" panose="020B0604020202020204" pitchFamily="34" charset="0"/>
              </a:rPr>
              <a:t> </a:t>
            </a:r>
            <a:r>
              <a:rPr lang="fr-FR" sz="1900" kern="100" dirty="0" smtClean="0">
                <a:latin typeface="Arial" panose="020B0604020202020204" pitchFamily="34" charset="0"/>
                <a:ea typeface="Calibri" panose="020F0502020204030204" pitchFamily="34" charset="0"/>
                <a:cs typeface="Arial" panose="020B0604020202020204" pitchFamily="34" charset="0"/>
              </a:rPr>
              <a:t>(</a:t>
            </a:r>
            <a:r>
              <a:rPr lang="fr-FR" sz="1900" kern="100" dirty="0">
                <a:latin typeface="Arial" panose="020B0604020202020204" pitchFamily="34" charset="0"/>
                <a:ea typeface="Calibri" panose="020F0502020204030204" pitchFamily="34" charset="0"/>
                <a:cs typeface="Arial" panose="020B0604020202020204" pitchFamily="34" charset="0"/>
              </a:rPr>
              <a:t>4) ;</a:t>
            </a:r>
            <a:endParaRPr lang="en-US" sz="1900" kern="1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fr-FR" sz="1900" kern="100" dirty="0" smtClean="0">
                <a:latin typeface="Arial" panose="020B0604020202020204" pitchFamily="34" charset="0"/>
                <a:ea typeface="Calibri" panose="020F0502020204030204" pitchFamily="34" charset="0"/>
                <a:cs typeface="Arial" panose="020B0604020202020204" pitchFamily="34" charset="0"/>
              </a:rPr>
              <a:t>(</a:t>
            </a:r>
            <a:r>
              <a:rPr lang="fr-FR" sz="1900" kern="100" dirty="0">
                <a:latin typeface="Arial" panose="020B0604020202020204" pitchFamily="34" charset="0"/>
                <a:ea typeface="Calibri" panose="020F0502020204030204" pitchFamily="34" charset="0"/>
                <a:cs typeface="Arial" panose="020B0604020202020204" pitchFamily="34" charset="0"/>
              </a:rPr>
              <a:t>3) </a:t>
            </a:r>
            <a:r>
              <a:rPr lang="fr-FR" sz="1900" kern="100" dirty="0" err="1">
                <a:latin typeface="Arial" panose="020B0604020202020204" pitchFamily="34" charset="0"/>
                <a:ea typeface="Calibri" panose="020F0502020204030204" pitchFamily="34" charset="0"/>
                <a:cs typeface="Arial" panose="020B0604020202020204" pitchFamily="34" charset="0"/>
              </a:rPr>
              <a:t>và</a:t>
            </a:r>
            <a:r>
              <a:rPr lang="fr-FR" sz="1900" kern="100" dirty="0">
                <a:latin typeface="Arial" panose="020B0604020202020204" pitchFamily="34" charset="0"/>
                <a:ea typeface="Calibri" panose="020F0502020204030204" pitchFamily="34" charset="0"/>
                <a:cs typeface="Arial" panose="020B0604020202020204" pitchFamily="34" charset="0"/>
              </a:rPr>
              <a:t> </a:t>
            </a:r>
            <a:r>
              <a:rPr lang="fr-FR" sz="1900" kern="100" dirty="0" smtClean="0">
                <a:latin typeface="Arial" panose="020B0604020202020204" pitchFamily="34" charset="0"/>
                <a:ea typeface="Calibri" panose="020F0502020204030204" pitchFamily="34" charset="0"/>
                <a:cs typeface="Arial" panose="020B0604020202020204" pitchFamily="34" charset="0"/>
              </a:rPr>
              <a:t>(</a:t>
            </a:r>
            <a:r>
              <a:rPr lang="fr-FR" sz="1900" kern="100" dirty="0">
                <a:latin typeface="Arial" panose="020B0604020202020204" pitchFamily="34" charset="0"/>
                <a:ea typeface="Calibri" panose="020F0502020204030204" pitchFamily="34" charset="0"/>
                <a:cs typeface="Arial" panose="020B0604020202020204" pitchFamily="34" charset="0"/>
              </a:rPr>
              <a:t>5).</a:t>
            </a:r>
            <a:endParaRPr lang="en-US" sz="19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4" name="Google Shape;3331;p61"/>
          <p:cNvSpPr txBox="1"/>
          <p:nvPr/>
        </p:nvSpPr>
        <p:spPr>
          <a:xfrm flipH="1">
            <a:off x="471498" y="4556460"/>
            <a:ext cx="3096964" cy="344610"/>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2100" b="1"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kumimoji="0" lang="en-US" sz="2100" b="0" i="0" u="none" strike="noStrike" kern="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317832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up)">
                                      <p:cBhvr>
                                        <p:cTn id="16" dur="500"/>
                                        <p:tgtEl>
                                          <p:spTgt spid="4">
                                            <p:txEl>
                                              <p:pRg st="1" end="1"/>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up)">
                                      <p:cBhvr>
                                        <p:cTn id="20" dur="500"/>
                                        <p:tgtEl>
                                          <p:spTgt spid="4">
                                            <p:txEl>
                                              <p:pRg st="2" end="2"/>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up)">
                                      <p:cBhvr>
                                        <p:cTn id="24" dur="500"/>
                                        <p:tgtEl>
                                          <p:spTgt spid="4">
                                            <p:txEl>
                                              <p:pRg st="3" end="3"/>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wipe(up)">
                                      <p:cBhvr>
                                        <p:cTn id="28" dur="500"/>
                                        <p:tgtEl>
                                          <p:spTgt spid="4">
                                            <p:txEl>
                                              <p:pRg st="4" end="4"/>
                                            </p:txEl>
                                          </p:spTgt>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wipe(up)">
                                      <p:cBhvr>
                                        <p:cTn id="36" dur="500"/>
                                        <p:tgtEl>
                                          <p:spTgt spid="4">
                                            <p:txEl>
                                              <p:pRg st="6" end="6"/>
                                            </p:txEl>
                                          </p:spTgt>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wipe(up)">
                                      <p:cBhvr>
                                        <p:cTn id="40" dur="5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arn(inVertical)">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 name="TextBox 28"/>
              <p:cNvSpPr txBox="1"/>
              <p:nvPr/>
            </p:nvSpPr>
            <p:spPr>
              <a:xfrm>
                <a:off x="3138985" y="1973409"/>
                <a:ext cx="5352169" cy="2446824"/>
              </a:xfrm>
              <a:prstGeom prst="rect">
                <a:avLst/>
              </a:prstGeom>
              <a:noFill/>
            </p:spPr>
            <p:txBody>
              <a:bodyPr wrap="square" rtlCol="0">
                <a:spAutoFit/>
              </a:bodyPr>
              <a:lstStyle/>
              <a:p>
                <a:pPr lvl="0" algn="just">
                  <a:lnSpc>
                    <a:spcPct val="150000"/>
                  </a:lnSpc>
                </a:pPr>
                <a:r>
                  <a:rPr lang="en-US" sz="1700" kern="1200" dirty="0" smtClean="0">
                    <a:latin typeface="+mn-lt"/>
                    <a:ea typeface="+mn-ea"/>
                    <a:cs typeface="Arial" panose="020B0604020202020204" pitchFamily="34" charset="0"/>
                  </a:rPr>
                  <a:t>+</a:t>
                </a:r>
                <a:r>
                  <a:rPr lang="vi-VN" sz="1700" kern="1200" dirty="0" smtClean="0">
                    <a:latin typeface="+mn-lt"/>
                    <a:ea typeface="+mn-ea"/>
                    <a:cs typeface="Arial" panose="020B0604020202020204" pitchFamily="34" charset="0"/>
                  </a:rPr>
                  <a:t>V</a:t>
                </a:r>
                <a:r>
                  <a:rPr lang="en-US" sz="1700" kern="1200" dirty="0" smtClean="0">
                    <a:latin typeface="+mn-lt"/>
                    <a:ea typeface="+mn-ea"/>
                    <a:cs typeface="Arial" panose="020B0604020202020204" pitchFamily="34" charset="0"/>
                  </a:rPr>
                  <a:t>ì</a:t>
                </a:r>
                <a:r>
                  <a:rPr lang="vi-VN" sz="1700" kern="1200" dirty="0" smtClean="0">
                    <a:latin typeface="+mn-lt"/>
                    <a:ea typeface="+mn-ea"/>
                    <a:cs typeface="Arial" panose="020B0604020202020204" pitchFamily="34" charset="0"/>
                  </a:rPr>
                  <a:t> </a:t>
                </a:r>
                <a14:m>
                  <m:oMath xmlns:m="http://schemas.openxmlformats.org/officeDocument/2006/math">
                    <m:r>
                      <a:rPr lang="en-US" sz="1700" i="1">
                        <a:latin typeface="Cambria Math"/>
                      </a:rPr>
                      <m:t>𝐶𝐷</m:t>
                    </m:r>
                    <m:f>
                      <m:fPr>
                        <m:type m:val="lin"/>
                        <m:ctrlPr>
                          <a:rPr lang="en-US" sz="1700" i="1">
                            <a:latin typeface="Cambria Math"/>
                          </a:rPr>
                        </m:ctrlPr>
                      </m:fPr>
                      <m:num>
                        <m:r>
                          <a:rPr lang="en-US" sz="1700">
                            <a:latin typeface="Cambria Math" panose="02040503050406030204" pitchFamily="18" charset="0"/>
                          </a:rPr>
                          <m:t>/</m:t>
                        </m:r>
                      </m:num>
                      <m:den>
                        <m:r>
                          <a:rPr lang="en-US" sz="1700" b="0" i="1" smtClean="0">
                            <a:latin typeface="Cambria Math" panose="02040503050406030204" pitchFamily="18" charset="0"/>
                          </a:rPr>
                          <m:t>𝐴𝐵</m:t>
                        </m:r>
                      </m:den>
                    </m:f>
                  </m:oMath>
                </a14:m>
                <a:r>
                  <a:rPr lang="en-US" sz="1700" kern="1200" dirty="0" smtClean="0">
                    <a:latin typeface="+mn-lt"/>
                    <a:ea typeface="+mn-ea"/>
                    <a:cs typeface="Arial" panose="020B0604020202020204" pitchFamily="34" charset="0"/>
                  </a:rPr>
                  <a:t> </a:t>
                </a:r>
                <a:r>
                  <a:rPr lang="vi-VN" sz="1700" kern="1200" dirty="0">
                    <a:latin typeface="+mn-lt"/>
                    <a:ea typeface="+mn-ea"/>
                    <a:cs typeface="Arial" panose="020B0604020202020204" pitchFamily="34" charset="0"/>
                  </a:rPr>
                  <a:t>nên </a:t>
                </a:r>
                <a14:m>
                  <m:oMath xmlns:m="http://schemas.openxmlformats.org/officeDocument/2006/math">
                    <m:r>
                      <a:rPr lang="vi-VN" sz="1700" i="1" kern="1200" smtClean="0">
                        <a:latin typeface="Cambria Math" panose="02040503050406030204" pitchFamily="18" charset="0"/>
                        <a:ea typeface="+mn-ea"/>
                        <a:cs typeface="Arial" panose="020B0604020202020204" pitchFamily="34" charset="0"/>
                      </a:rPr>
                      <m:t>(</m:t>
                    </m:r>
                    <m:r>
                      <a:rPr lang="vi-VN" sz="1700" i="1" kern="1200" smtClean="0">
                        <a:latin typeface="Cambria Math" panose="02040503050406030204" pitchFamily="18" charset="0"/>
                        <a:ea typeface="+mn-ea"/>
                        <a:cs typeface="Arial" panose="020B0604020202020204" pitchFamily="34" charset="0"/>
                      </a:rPr>
                      <m:t>𝐴𝐴</m:t>
                    </m:r>
                    <m:r>
                      <a:rPr lang="vi-VN" sz="1700" i="1" kern="1200" smtClean="0">
                        <a:latin typeface="Cambria Math" panose="02040503050406030204" pitchFamily="18" charset="0"/>
                        <a:ea typeface="+mn-ea"/>
                        <a:cs typeface="Arial" panose="020B0604020202020204" pitchFamily="34" charset="0"/>
                      </a:rPr>
                      <m:t>′, </m:t>
                    </m:r>
                    <m:r>
                      <a:rPr lang="vi-VN" sz="1700" i="1" kern="1200" smtClean="0">
                        <a:latin typeface="Cambria Math" panose="02040503050406030204" pitchFamily="18" charset="0"/>
                        <a:ea typeface="+mn-ea"/>
                        <a:cs typeface="Arial" panose="020B0604020202020204" pitchFamily="34" charset="0"/>
                      </a:rPr>
                      <m:t>𝐶𝐷</m:t>
                    </m:r>
                    <m:r>
                      <a:rPr lang="vi-VN" sz="1700" i="1" kern="1200" smtClean="0">
                        <a:latin typeface="Cambria Math" panose="02040503050406030204" pitchFamily="18" charset="0"/>
                        <a:ea typeface="+mn-ea"/>
                        <a:cs typeface="Arial" panose="020B0604020202020204" pitchFamily="34" charset="0"/>
                      </a:rPr>
                      <m:t>)=(</m:t>
                    </m:r>
                    <m:r>
                      <a:rPr lang="vi-VN" sz="1700" i="1" kern="1200" smtClean="0">
                        <a:latin typeface="Cambria Math" panose="02040503050406030204" pitchFamily="18" charset="0"/>
                        <a:ea typeface="+mn-ea"/>
                        <a:cs typeface="Arial" panose="020B0604020202020204" pitchFamily="34" charset="0"/>
                      </a:rPr>
                      <m:t>𝐴𝐴</m:t>
                    </m:r>
                    <m:r>
                      <a:rPr lang="vi-VN" sz="1700" i="1" kern="1200" smtClean="0">
                        <a:latin typeface="Cambria Math" panose="02040503050406030204" pitchFamily="18" charset="0"/>
                        <a:ea typeface="+mn-ea"/>
                        <a:cs typeface="Arial" panose="020B0604020202020204" pitchFamily="34" charset="0"/>
                      </a:rPr>
                      <m:t>′, </m:t>
                    </m:r>
                    <m:r>
                      <a:rPr lang="vi-VN" sz="1700" i="1" kern="1200" smtClean="0">
                        <a:latin typeface="Cambria Math" panose="02040503050406030204" pitchFamily="18" charset="0"/>
                        <a:ea typeface="+mn-ea"/>
                        <a:cs typeface="Arial" panose="020B0604020202020204" pitchFamily="34" charset="0"/>
                      </a:rPr>
                      <m:t>𝐴𝐵</m:t>
                    </m:r>
                    <m:r>
                      <a:rPr lang="vi-VN" sz="1700" i="1" kern="1200" smtClean="0">
                        <a:latin typeface="Cambria Math" panose="02040503050406030204" pitchFamily="18" charset="0"/>
                        <a:ea typeface="+mn-ea"/>
                        <a:cs typeface="Arial" panose="020B0604020202020204" pitchFamily="34" charset="0"/>
                      </a:rPr>
                      <m:t>)=90°. </m:t>
                    </m:r>
                  </m:oMath>
                </a14:m>
                <a:endParaRPr lang="en-US" sz="1700" kern="1200" dirty="0" smtClean="0">
                  <a:latin typeface="+mn-lt"/>
                  <a:ea typeface="+mn-ea"/>
                  <a:cs typeface="Arial" panose="020B0604020202020204" pitchFamily="34" charset="0"/>
                </a:endParaRPr>
              </a:p>
              <a:p>
                <a:pPr algn="just" defTabSz="457200">
                  <a:lnSpc>
                    <a:spcPct val="150000"/>
                  </a:lnSpc>
                  <a:buClrTx/>
                  <a:defRPr/>
                </a:pPr>
                <a:r>
                  <a:rPr lang="en-US" sz="1700" kern="1200" dirty="0" smtClean="0">
                    <a:latin typeface="+mn-lt"/>
                    <a:ea typeface="+mn-ea"/>
                    <a:cs typeface="Arial" panose="020B0604020202020204" pitchFamily="34" charset="0"/>
                  </a:rPr>
                  <a:t>+ Ta </a:t>
                </a:r>
                <a:r>
                  <a:rPr lang="en-US" sz="1700" kern="1200" dirty="0" err="1" smtClean="0">
                    <a:latin typeface="+mn-lt"/>
                    <a:ea typeface="+mn-ea"/>
                    <a:cs typeface="Arial" panose="020B0604020202020204" pitchFamily="34" charset="0"/>
                  </a:rPr>
                  <a:t>có</a:t>
                </a:r>
                <a:r>
                  <a:rPr lang="en-US" sz="1700" kern="1200" dirty="0" smtClean="0">
                    <a:latin typeface="+mn-lt"/>
                    <a:ea typeface="+mn-ea"/>
                    <a:cs typeface="Arial" panose="020B0604020202020204" pitchFamily="34" charset="0"/>
                  </a:rPr>
                  <a:t> DC’//AB’  </a:t>
                </a:r>
                <a:r>
                  <a:rPr lang="en-US" sz="1700" kern="1200" dirty="0" err="1" smtClean="0">
                    <a:latin typeface="+mn-lt"/>
                    <a:ea typeface="+mn-ea"/>
                    <a:cs typeface="Arial" panose="020B0604020202020204" pitchFamily="34" charset="0"/>
                  </a:rPr>
                  <a:t>nên</a:t>
                </a:r>
                <a:r>
                  <a:rPr lang="en-US" sz="1700" kern="1200" dirty="0" smtClean="0">
                    <a:latin typeface="+mn-lt"/>
                    <a:ea typeface="+mn-ea"/>
                    <a:cs typeface="Arial" panose="020B0604020202020204" pitchFamily="34" charset="0"/>
                  </a:rPr>
                  <a:t>  </a:t>
                </a:r>
                <a14:m>
                  <m:oMath xmlns:m="http://schemas.openxmlformats.org/officeDocument/2006/math">
                    <m:r>
                      <a:rPr lang="en-US" sz="1700" i="1" kern="1200">
                        <a:latin typeface="Cambria Math" panose="02040503050406030204" pitchFamily="18" charset="0"/>
                        <a:cs typeface="Arial" panose="020B0604020202020204" pitchFamily="34" charset="0"/>
                      </a:rPr>
                      <m:t>(</m:t>
                    </m:r>
                    <m:r>
                      <a:rPr lang="vi-VN" sz="1700" i="1" kern="1200">
                        <a:latin typeface="Cambria Math" panose="02040503050406030204" pitchFamily="18" charset="0"/>
                        <a:cs typeface="Arial" panose="020B0604020202020204" pitchFamily="34" charset="0"/>
                      </a:rPr>
                      <m:t>𝐴𝐶</m:t>
                    </m:r>
                    <m:r>
                      <a:rPr lang="vi-VN" sz="1700" i="1" kern="1200">
                        <a:latin typeface="Cambria Math" panose="02040503050406030204" pitchFamily="18" charset="0"/>
                        <a:cs typeface="Arial" panose="020B0604020202020204" pitchFamily="34" charset="0"/>
                      </a:rPr>
                      <m:t>, </m:t>
                    </m:r>
                    <m:r>
                      <a:rPr lang="vi-VN" sz="1700" i="1" kern="1200">
                        <a:latin typeface="Cambria Math" panose="02040503050406030204" pitchFamily="18" charset="0"/>
                        <a:cs typeface="Arial" panose="020B0604020202020204" pitchFamily="34" charset="0"/>
                      </a:rPr>
                      <m:t>𝐷𝐶</m:t>
                    </m:r>
                    <m:r>
                      <a:rPr lang="vi-VN" sz="1700" i="1" kern="1200">
                        <a:latin typeface="Cambria Math" panose="02040503050406030204" pitchFamily="18" charset="0"/>
                        <a:cs typeface="Arial" panose="020B0604020202020204" pitchFamily="34" charset="0"/>
                      </a:rPr>
                      <m:t>′)=(</m:t>
                    </m:r>
                    <m:r>
                      <a:rPr lang="vi-VN" sz="1700" i="1" kern="1200">
                        <a:latin typeface="Cambria Math" panose="02040503050406030204" pitchFamily="18" charset="0"/>
                        <a:cs typeface="Arial" panose="020B0604020202020204" pitchFamily="34" charset="0"/>
                      </a:rPr>
                      <m:t>𝐴𝐶</m:t>
                    </m:r>
                    <m:r>
                      <a:rPr lang="vi-VN" sz="1700" i="1" kern="1200">
                        <a:latin typeface="Cambria Math" panose="02040503050406030204" pitchFamily="18" charset="0"/>
                        <a:cs typeface="Arial" panose="020B0604020202020204" pitchFamily="34" charset="0"/>
                      </a:rPr>
                      <m:t>, </m:t>
                    </m:r>
                    <m:r>
                      <a:rPr lang="vi-VN" sz="1700" i="1" kern="1200">
                        <a:latin typeface="Cambria Math" panose="02040503050406030204" pitchFamily="18" charset="0"/>
                        <a:cs typeface="Arial" panose="020B0604020202020204" pitchFamily="34" charset="0"/>
                      </a:rPr>
                      <m:t>𝐴𝐵</m:t>
                    </m:r>
                    <m:r>
                      <a:rPr lang="vi-VN" sz="1700" i="1" kern="1200">
                        <a:latin typeface="Cambria Math" panose="02040503050406030204" pitchFamily="18" charset="0"/>
                        <a:cs typeface="Arial" panose="020B0604020202020204" pitchFamily="34" charset="0"/>
                      </a:rPr>
                      <m:t>′)</m:t>
                    </m:r>
                  </m:oMath>
                </a14:m>
                <a:endParaRPr lang="en-US" sz="1700" kern="1200" dirty="0" smtClean="0">
                  <a:latin typeface="+mn-lt"/>
                  <a:ea typeface="+mn-ea"/>
                  <a:cs typeface="Arial" panose="020B0604020202020204" pitchFamily="34" charset="0"/>
                </a:endParaRPr>
              </a:p>
              <a:p>
                <a:pPr algn="just" defTabSz="457200">
                  <a:lnSpc>
                    <a:spcPct val="150000"/>
                  </a:lnSpc>
                  <a:buClrTx/>
                  <a:defRPr/>
                </a:pPr>
                <a:r>
                  <a:rPr lang="vi-VN" sz="1700" kern="1200" dirty="0" smtClean="0">
                    <a:latin typeface="+mn-lt"/>
                    <a:ea typeface="+mn-ea"/>
                    <a:cs typeface="Arial" panose="020B0604020202020204" pitchFamily="34" charset="0"/>
                  </a:rPr>
                  <a:t>Tam </a:t>
                </a:r>
                <a:r>
                  <a:rPr lang="vi-VN" sz="1700" kern="1200" dirty="0">
                    <a:latin typeface="+mn-lt"/>
                    <a:ea typeface="+mn-ea"/>
                    <a:cs typeface="Arial" panose="020B0604020202020204" pitchFamily="34" charset="0"/>
                  </a:rPr>
                  <a:t>giác </a:t>
                </a:r>
                <a14:m>
                  <m:oMath xmlns:m="http://schemas.openxmlformats.org/officeDocument/2006/math">
                    <m:r>
                      <a:rPr lang="vi-VN" sz="1700" i="1" kern="1200" smtClean="0">
                        <a:latin typeface="Cambria Math" panose="02040503050406030204" pitchFamily="18" charset="0"/>
                        <a:ea typeface="+mn-ea"/>
                        <a:cs typeface="Arial" panose="020B0604020202020204" pitchFamily="34" charset="0"/>
                      </a:rPr>
                      <m:t>𝐴𝐵</m:t>
                    </m:r>
                    <m:r>
                      <a:rPr lang="vi-VN" sz="1700" i="1" kern="1200" smtClean="0">
                        <a:latin typeface="Cambria Math" panose="02040503050406030204" pitchFamily="18" charset="0"/>
                        <a:ea typeface="+mn-ea"/>
                        <a:cs typeface="Arial" panose="020B0604020202020204" pitchFamily="34" charset="0"/>
                      </a:rPr>
                      <m:t>′</m:t>
                    </m:r>
                    <m:r>
                      <a:rPr lang="vi-VN" sz="1700" i="1" kern="1200" smtClean="0">
                        <a:latin typeface="Cambria Math" panose="02040503050406030204" pitchFamily="18" charset="0"/>
                        <a:ea typeface="+mn-ea"/>
                        <a:cs typeface="Arial" panose="020B0604020202020204" pitchFamily="34" charset="0"/>
                      </a:rPr>
                      <m:t>𝐶</m:t>
                    </m:r>
                  </m:oMath>
                </a14:m>
                <a:r>
                  <a:rPr lang="vi-VN" sz="1700" kern="1200" dirty="0">
                    <a:latin typeface="+mn-lt"/>
                    <a:ea typeface="+mn-ea"/>
                    <a:cs typeface="Arial" panose="020B0604020202020204" pitchFamily="34" charset="0"/>
                  </a:rPr>
                  <a:t> có ba cạnh bằng nhau (vì là các đường chéo của các hình vuông có độ dài cạnh bằng nhau) nên nó là một tam giác đều. </a:t>
                </a:r>
                <a:endParaRPr lang="en-US" sz="1700" kern="1200" dirty="0" smtClean="0">
                  <a:latin typeface="+mn-lt"/>
                  <a:ea typeface="+mn-ea"/>
                  <a:cs typeface="Arial" panose="020B0604020202020204" pitchFamily="34" charset="0"/>
                </a:endParaRPr>
              </a:p>
              <a:p>
                <a:pPr algn="just" defTabSz="457200">
                  <a:lnSpc>
                    <a:spcPct val="150000"/>
                  </a:lnSpc>
                  <a:buClrTx/>
                  <a:defRPr/>
                </a:pPr>
                <a:r>
                  <a:rPr lang="vi-VN" sz="1700" kern="1200" dirty="0" smtClean="0">
                    <a:latin typeface="+mn-lt"/>
                    <a:ea typeface="+mn-ea"/>
                    <a:cs typeface="Arial" panose="020B0604020202020204" pitchFamily="34" charset="0"/>
                  </a:rPr>
                  <a:t>Từ </a:t>
                </a:r>
                <a:r>
                  <a:rPr lang="vi-VN" sz="1700" kern="1200" dirty="0">
                    <a:latin typeface="+mn-lt"/>
                    <a:ea typeface="+mn-ea"/>
                    <a:cs typeface="Arial" panose="020B0604020202020204" pitchFamily="34" charset="0"/>
                  </a:rPr>
                  <a:t>đó, </a:t>
                </a:r>
                <a14:m>
                  <m:oMath xmlns:m="http://schemas.openxmlformats.org/officeDocument/2006/math">
                    <m:r>
                      <a:rPr lang="en-US" sz="1700" i="1" kern="1200">
                        <a:latin typeface="Cambria Math" panose="02040503050406030204" pitchFamily="18" charset="0"/>
                        <a:ea typeface="+mn-ea"/>
                        <a:cs typeface="Arial" panose="020B0604020202020204" pitchFamily="34" charset="0"/>
                      </a:rPr>
                      <m:t>(</m:t>
                    </m:r>
                    <m:r>
                      <a:rPr lang="vi-VN" sz="1700" i="1" kern="1200" smtClean="0">
                        <a:latin typeface="Cambria Math" panose="02040503050406030204" pitchFamily="18" charset="0"/>
                        <a:ea typeface="+mn-ea"/>
                        <a:cs typeface="Arial" panose="020B0604020202020204" pitchFamily="34" charset="0"/>
                      </a:rPr>
                      <m:t>𝐴𝐶</m:t>
                    </m:r>
                    <m:r>
                      <a:rPr lang="vi-VN" sz="1700" i="1" kern="1200" smtClean="0">
                        <a:latin typeface="Cambria Math" panose="02040503050406030204" pitchFamily="18" charset="0"/>
                        <a:ea typeface="+mn-ea"/>
                        <a:cs typeface="Arial" panose="020B0604020202020204" pitchFamily="34" charset="0"/>
                      </a:rPr>
                      <m:t>, </m:t>
                    </m:r>
                    <m:r>
                      <a:rPr lang="vi-VN" sz="1700" i="1" kern="1200" smtClean="0">
                        <a:latin typeface="Cambria Math" panose="02040503050406030204" pitchFamily="18" charset="0"/>
                        <a:ea typeface="+mn-ea"/>
                        <a:cs typeface="Arial" panose="020B0604020202020204" pitchFamily="34" charset="0"/>
                      </a:rPr>
                      <m:t>𝐷𝐶</m:t>
                    </m:r>
                    <m:r>
                      <a:rPr lang="vi-VN" sz="1700" i="1" kern="1200" smtClean="0">
                        <a:latin typeface="Cambria Math" panose="02040503050406030204" pitchFamily="18" charset="0"/>
                        <a:ea typeface="+mn-ea"/>
                        <a:cs typeface="Arial" panose="020B0604020202020204" pitchFamily="34" charset="0"/>
                      </a:rPr>
                      <m:t>′)=(</m:t>
                    </m:r>
                    <m:r>
                      <a:rPr lang="vi-VN" sz="1700" i="1" kern="1200" smtClean="0">
                        <a:latin typeface="Cambria Math" panose="02040503050406030204" pitchFamily="18" charset="0"/>
                        <a:ea typeface="+mn-ea"/>
                        <a:cs typeface="Arial" panose="020B0604020202020204" pitchFamily="34" charset="0"/>
                      </a:rPr>
                      <m:t>𝐴𝐶</m:t>
                    </m:r>
                    <m:r>
                      <a:rPr lang="vi-VN" sz="1700" i="1" kern="1200" smtClean="0">
                        <a:latin typeface="Cambria Math" panose="02040503050406030204" pitchFamily="18" charset="0"/>
                        <a:ea typeface="+mn-ea"/>
                        <a:cs typeface="Arial" panose="020B0604020202020204" pitchFamily="34" charset="0"/>
                      </a:rPr>
                      <m:t>, </m:t>
                    </m:r>
                    <m:r>
                      <a:rPr lang="vi-VN" sz="1700" i="1" kern="1200" smtClean="0">
                        <a:latin typeface="Cambria Math" panose="02040503050406030204" pitchFamily="18" charset="0"/>
                        <a:ea typeface="+mn-ea"/>
                        <a:cs typeface="Arial" panose="020B0604020202020204" pitchFamily="34" charset="0"/>
                      </a:rPr>
                      <m:t>𝐴𝐵</m:t>
                    </m:r>
                    <m:r>
                      <a:rPr lang="vi-VN" sz="1700" i="1" kern="1200" smtClean="0">
                        <a:latin typeface="Cambria Math" panose="02040503050406030204" pitchFamily="18" charset="0"/>
                        <a:ea typeface="+mn-ea"/>
                        <a:cs typeface="Arial" panose="020B0604020202020204" pitchFamily="34" charset="0"/>
                      </a:rPr>
                      <m:t>′)=60°.</m:t>
                    </m:r>
                  </m:oMath>
                </a14:m>
                <a:endParaRPr lang="vi-VN" sz="1700" kern="1200" dirty="0">
                  <a:latin typeface="+mn-lt"/>
                  <a:ea typeface="+mn-ea"/>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138985" y="1973409"/>
                <a:ext cx="5352169" cy="2446824"/>
              </a:xfrm>
              <a:prstGeom prst="rect">
                <a:avLst/>
              </a:prstGeom>
              <a:blipFill rotWithShape="1">
                <a:blip r:embed="rId3"/>
                <a:stretch>
                  <a:fillRect l="-797" t="-11721" r="-683" b="-748"/>
                </a:stretch>
              </a:blipFill>
            </p:spPr>
            <p:txBody>
              <a:bodyPr/>
              <a:lstStyle/>
              <a:p>
                <a:r>
                  <a:rPr lang="vi-VN">
                    <a:noFill/>
                  </a:rPr>
                  <a:t> </a:t>
                </a:r>
              </a:p>
            </p:txBody>
          </p:sp>
        </mc:Fallback>
      </mc:AlternateContent>
      <p:sp>
        <p:nvSpPr>
          <p:cNvPr id="2" name="Rectangle 1"/>
          <p:cNvSpPr/>
          <p:nvPr/>
        </p:nvSpPr>
        <p:spPr>
          <a:xfrm>
            <a:off x="0" y="0"/>
            <a:ext cx="859536" cy="111434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7432" y="3654552"/>
            <a:ext cx="935736" cy="146151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735;p18"/>
          <p:cNvSpPr txBox="1">
            <a:spLocks/>
          </p:cNvSpPr>
          <p:nvPr/>
        </p:nvSpPr>
        <p:spPr>
          <a:xfrm>
            <a:off x="27432" y="205437"/>
            <a:ext cx="1507590" cy="4616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dirty="0" err="1" smtClean="0">
                <a:ln>
                  <a:noFill/>
                </a:ln>
                <a:solidFill>
                  <a:srgbClr val="FFFFFF"/>
                </a:solidFill>
                <a:effectLst/>
                <a:highlight>
                  <a:srgbClr val="CE4D8E"/>
                </a:highlight>
                <a:uLnTx/>
                <a:uFillTx/>
                <a:latin typeface="Arial"/>
                <a:cs typeface="Poppins SemiBold"/>
                <a:sym typeface="Poppins SemiBold"/>
              </a:rPr>
              <a:t>Bài</a:t>
            </a:r>
            <a:r>
              <a:rPr kumimoji="0" lang="en-US" sz="2000" b="1" i="0" u="none" strike="noStrike" kern="0" cap="none" spc="0" normalizeH="0" noProof="0" dirty="0" smtClean="0">
                <a:ln>
                  <a:noFill/>
                </a:ln>
                <a:solidFill>
                  <a:srgbClr val="FFFFFF"/>
                </a:solidFill>
                <a:effectLst/>
                <a:highlight>
                  <a:srgbClr val="CE4D8E"/>
                </a:highlight>
                <a:uLnTx/>
                <a:uFillTx/>
                <a:latin typeface="Arial"/>
                <a:cs typeface="Poppins SemiBold"/>
                <a:sym typeface="Poppins SemiBold"/>
              </a:rPr>
              <a:t>  </a:t>
            </a:r>
            <a:r>
              <a:rPr kumimoji="0" lang="en-US" sz="2000" b="1" i="0" u="none" strike="noStrike" kern="0" cap="none" spc="0" normalizeH="0" noProof="0" dirty="0" err="1" smtClean="0">
                <a:ln>
                  <a:noFill/>
                </a:ln>
                <a:solidFill>
                  <a:srgbClr val="FFFFFF"/>
                </a:solidFill>
                <a:effectLst/>
                <a:highlight>
                  <a:srgbClr val="CE4D8E"/>
                </a:highlight>
                <a:uLnTx/>
                <a:uFillTx/>
                <a:latin typeface="Arial"/>
                <a:cs typeface="Poppins SemiBold"/>
                <a:sym typeface="Poppins SemiBold"/>
              </a:rPr>
              <a:t>tập</a:t>
            </a:r>
            <a:r>
              <a:rPr kumimoji="0" lang="en-US" sz="2000" b="1" i="0" u="none" strike="noStrike" kern="0" cap="none" spc="0" normalizeH="0" noProof="0" dirty="0" smtClean="0">
                <a:ln>
                  <a:noFill/>
                </a:ln>
                <a:solidFill>
                  <a:srgbClr val="FFFFFF"/>
                </a:solidFill>
                <a:effectLst/>
                <a:highlight>
                  <a:srgbClr val="CE4D8E"/>
                </a:highlight>
                <a:uLnTx/>
                <a:uFillTx/>
                <a:latin typeface="Arial"/>
                <a:cs typeface="Poppins SemiBold"/>
                <a:sym typeface="Poppins SemiBold"/>
              </a:rPr>
              <a:t> .</a:t>
            </a:r>
            <a:endParaRPr kumimoji="0" lang="en-US" sz="2000" b="0" i="0" u="none" strike="noStrike" kern="0" cap="none" spc="0" normalizeH="0" baseline="0" noProof="0" dirty="0">
              <a:ln>
                <a:noFill/>
              </a:ln>
              <a:solidFill>
                <a:srgbClr val="FFFFFF"/>
              </a:solidFill>
              <a:effectLst/>
              <a:highlight>
                <a:srgbClr val="CE4D8E"/>
              </a:highlight>
              <a:uLnTx/>
              <a:uFillTx/>
              <a:latin typeface="Arial"/>
              <a:cs typeface="Poppins SemiBold"/>
              <a:sym typeface="Poppins SemiBold"/>
            </a:endParaRPr>
          </a:p>
        </p:txBody>
      </p:sp>
      <mc:AlternateContent xmlns:mc="http://schemas.openxmlformats.org/markup-compatibility/2006" xmlns:a14="http://schemas.microsoft.com/office/drawing/2010/main">
        <mc:Choice Requires="a14">
          <p:sp>
            <p:nvSpPr>
              <p:cNvPr id="16" name="TextBox 15"/>
              <p:cNvSpPr txBox="1"/>
              <p:nvPr/>
            </p:nvSpPr>
            <p:spPr>
              <a:xfrm>
                <a:off x="1359123" y="205436"/>
                <a:ext cx="6483845" cy="1754326"/>
              </a:xfrm>
              <a:prstGeom prst="rect">
                <a:avLst/>
              </a:prstGeom>
              <a:noFill/>
            </p:spPr>
            <p:txBody>
              <a:bodyPr wrap="square" rtlCol="0">
                <a:spAutoFit/>
              </a:bodyPr>
              <a:lstStyle/>
              <a:p>
                <a:pPr algn="just" defTabSz="457200">
                  <a:lnSpc>
                    <a:spcPct val="150000"/>
                  </a:lnSpc>
                  <a:buClrTx/>
                  <a:defRPr/>
                </a:pPr>
                <a:r>
                  <a:rPr lang="en-US" sz="1800" kern="1200" dirty="0" smtClean="0">
                    <a:latin typeface="+mn-lt"/>
                    <a:ea typeface="+mn-ea"/>
                    <a:cs typeface="Arial" panose="020B0604020202020204" pitchFamily="34" charset="0"/>
                  </a:rPr>
                  <a:t>Cho </a:t>
                </a:r>
                <a:r>
                  <a:rPr lang="en-US" sz="1800" kern="1200" dirty="0" err="1">
                    <a:latin typeface="+mn-lt"/>
                    <a:ea typeface="+mn-ea"/>
                    <a:cs typeface="Arial" panose="020B0604020202020204" pitchFamily="34" charset="0"/>
                  </a:rPr>
                  <a:t>hình</a:t>
                </a:r>
                <a:r>
                  <a:rPr lang="en-US" sz="1800" kern="1200" dirty="0">
                    <a:latin typeface="+mn-lt"/>
                    <a:ea typeface="+mn-ea"/>
                    <a:cs typeface="Arial" panose="020B0604020202020204" pitchFamily="34" charset="0"/>
                  </a:rPr>
                  <a:t> </a:t>
                </a:r>
                <a:r>
                  <a:rPr lang="en-US" sz="1800" kern="1200" dirty="0" err="1">
                    <a:latin typeface="+mn-lt"/>
                    <a:ea typeface="+mn-ea"/>
                    <a:cs typeface="Arial" panose="020B0604020202020204" pitchFamily="34" charset="0"/>
                  </a:rPr>
                  <a:t>hộp</a:t>
                </a:r>
                <a:r>
                  <a:rPr lang="en-US" sz="1800" kern="1200" dirty="0">
                    <a:latin typeface="+mn-lt"/>
                    <a:ea typeface="+mn-ea"/>
                    <a:cs typeface="Arial" panose="020B0604020202020204" pitchFamily="34" charset="0"/>
                  </a:rPr>
                  <a:t> </a:t>
                </a:r>
                <a14:m>
                  <m:oMath xmlns:m="http://schemas.openxmlformats.org/officeDocument/2006/math">
                    <m:r>
                      <a:rPr lang="en-US" sz="1800" i="1" kern="1200" smtClean="0">
                        <a:latin typeface="Cambria Math"/>
                        <a:ea typeface="+mn-ea"/>
                        <a:cs typeface="Arial" panose="020B0604020202020204" pitchFamily="34" charset="0"/>
                      </a:rPr>
                      <m:t>𝐴𝐵𝐶𝐷</m:t>
                    </m:r>
                    <m:r>
                      <a:rPr lang="en-US" sz="1800" i="1" kern="1200" smtClean="0">
                        <a:latin typeface="Cambria Math"/>
                        <a:ea typeface="+mn-ea"/>
                        <a:cs typeface="Arial" panose="020B0604020202020204" pitchFamily="34" charset="0"/>
                      </a:rPr>
                      <m:t>.</m:t>
                    </m:r>
                    <m:r>
                      <a:rPr lang="en-US" sz="1800" i="1" kern="1200" smtClean="0">
                        <a:latin typeface="Cambria Math"/>
                        <a:ea typeface="+mn-ea"/>
                        <a:cs typeface="Arial" panose="020B0604020202020204" pitchFamily="34" charset="0"/>
                      </a:rPr>
                      <m:t>𝐴</m:t>
                    </m:r>
                    <m:r>
                      <a:rPr lang="en-US" sz="1800" i="1" kern="1200" smtClean="0">
                        <a:latin typeface="Cambria Math"/>
                        <a:ea typeface="+mn-ea"/>
                        <a:cs typeface="Arial" panose="020B0604020202020204" pitchFamily="34" charset="0"/>
                      </a:rPr>
                      <m:t>′</m:t>
                    </m:r>
                    <m:r>
                      <a:rPr lang="en-US" sz="1800" i="1" kern="1200" smtClean="0">
                        <a:latin typeface="Cambria Math"/>
                        <a:ea typeface="+mn-ea"/>
                        <a:cs typeface="Arial" panose="020B0604020202020204" pitchFamily="34" charset="0"/>
                      </a:rPr>
                      <m:t>𝐵</m:t>
                    </m:r>
                    <m:r>
                      <a:rPr lang="en-US" sz="1800" i="1" kern="1200" smtClean="0">
                        <a:latin typeface="Cambria Math"/>
                        <a:ea typeface="+mn-ea"/>
                        <a:cs typeface="Arial" panose="020B0604020202020204" pitchFamily="34" charset="0"/>
                      </a:rPr>
                      <m:t>′</m:t>
                    </m:r>
                    <m:r>
                      <a:rPr lang="en-US" sz="1800" i="1" kern="1200" smtClean="0">
                        <a:latin typeface="Cambria Math"/>
                        <a:ea typeface="+mn-ea"/>
                        <a:cs typeface="Arial" panose="020B0604020202020204" pitchFamily="34" charset="0"/>
                      </a:rPr>
                      <m:t>𝐶</m:t>
                    </m:r>
                    <m:r>
                      <a:rPr lang="en-US" sz="1800" i="1" kern="1200" smtClean="0">
                        <a:latin typeface="Cambria Math"/>
                        <a:ea typeface="+mn-ea"/>
                        <a:cs typeface="Arial" panose="020B0604020202020204" pitchFamily="34" charset="0"/>
                      </a:rPr>
                      <m:t>′</m:t>
                    </m:r>
                    <m:r>
                      <a:rPr lang="en-US" sz="1800" i="1" kern="1200" smtClean="0">
                        <a:latin typeface="Cambria Math"/>
                        <a:ea typeface="+mn-ea"/>
                        <a:cs typeface="Arial" panose="020B0604020202020204" pitchFamily="34" charset="0"/>
                      </a:rPr>
                      <m:t>𝐷</m:t>
                    </m:r>
                    <m:r>
                      <a:rPr lang="en-US" sz="1800" i="1" kern="1200" smtClean="0">
                        <a:latin typeface="Cambria Math"/>
                        <a:ea typeface="+mn-ea"/>
                        <a:cs typeface="Arial" panose="020B0604020202020204" pitchFamily="34" charset="0"/>
                      </a:rPr>
                      <m:t>′</m:t>
                    </m:r>
                  </m:oMath>
                </a14:m>
                <a:r>
                  <a:rPr lang="en-US" sz="1800" kern="1200" dirty="0">
                    <a:latin typeface="+mn-lt"/>
                    <a:ea typeface="+mn-ea"/>
                    <a:cs typeface="Arial" panose="020B0604020202020204" pitchFamily="34" charset="0"/>
                  </a:rPr>
                  <a:t> </a:t>
                </a:r>
                <a:r>
                  <a:rPr lang="en-US" sz="1800" kern="1200" dirty="0" err="1">
                    <a:latin typeface="+mn-lt"/>
                    <a:ea typeface="+mn-ea"/>
                    <a:cs typeface="Arial" panose="020B0604020202020204" pitchFamily="34" charset="0"/>
                  </a:rPr>
                  <a:t>có</a:t>
                </a:r>
                <a:r>
                  <a:rPr lang="en-US" sz="1800" kern="1200" dirty="0">
                    <a:latin typeface="+mn-lt"/>
                    <a:ea typeface="+mn-ea"/>
                    <a:cs typeface="Arial" panose="020B0604020202020204" pitchFamily="34" charset="0"/>
                  </a:rPr>
                  <a:t> </a:t>
                </a:r>
                <a:r>
                  <a:rPr lang="en-US" sz="1800" kern="1200" dirty="0" err="1">
                    <a:latin typeface="+mn-lt"/>
                    <a:ea typeface="+mn-ea"/>
                    <a:cs typeface="Arial" panose="020B0604020202020204" pitchFamily="34" charset="0"/>
                  </a:rPr>
                  <a:t>các</a:t>
                </a:r>
                <a:r>
                  <a:rPr lang="en-US" sz="1800" kern="1200" dirty="0">
                    <a:latin typeface="+mn-lt"/>
                    <a:ea typeface="+mn-ea"/>
                    <a:cs typeface="Arial" panose="020B0604020202020204" pitchFamily="34" charset="0"/>
                  </a:rPr>
                  <a:t> </a:t>
                </a:r>
                <a:r>
                  <a:rPr lang="en-US" sz="1800" kern="1200" dirty="0" err="1">
                    <a:latin typeface="+mn-lt"/>
                    <a:ea typeface="+mn-ea"/>
                    <a:cs typeface="Arial" panose="020B0604020202020204" pitchFamily="34" charset="0"/>
                  </a:rPr>
                  <a:t>mặt</a:t>
                </a:r>
                <a:r>
                  <a:rPr lang="en-US" sz="1800" kern="1200" dirty="0">
                    <a:latin typeface="+mn-lt"/>
                    <a:ea typeface="+mn-ea"/>
                    <a:cs typeface="Arial" panose="020B0604020202020204" pitchFamily="34" charset="0"/>
                  </a:rPr>
                  <a:t> </a:t>
                </a:r>
                <a:r>
                  <a:rPr lang="en-US" sz="1800" kern="1200" dirty="0" err="1">
                    <a:latin typeface="+mn-lt"/>
                    <a:ea typeface="+mn-ea"/>
                    <a:cs typeface="Arial" panose="020B0604020202020204" pitchFamily="34" charset="0"/>
                  </a:rPr>
                  <a:t>là</a:t>
                </a:r>
                <a:r>
                  <a:rPr lang="en-US" sz="1800" kern="1200" dirty="0">
                    <a:latin typeface="+mn-lt"/>
                    <a:ea typeface="+mn-ea"/>
                    <a:cs typeface="Arial" panose="020B0604020202020204" pitchFamily="34" charset="0"/>
                  </a:rPr>
                  <a:t> </a:t>
                </a:r>
                <a:r>
                  <a:rPr lang="en-US" sz="1800" kern="1200" dirty="0" err="1">
                    <a:latin typeface="+mn-lt"/>
                    <a:ea typeface="+mn-ea"/>
                    <a:cs typeface="Arial" panose="020B0604020202020204" pitchFamily="34" charset="0"/>
                  </a:rPr>
                  <a:t>các</a:t>
                </a:r>
                <a:r>
                  <a:rPr lang="en-US" sz="1800" kern="1200" dirty="0">
                    <a:latin typeface="+mn-lt"/>
                    <a:ea typeface="+mn-ea"/>
                    <a:cs typeface="Arial" panose="020B0604020202020204" pitchFamily="34" charset="0"/>
                  </a:rPr>
                  <a:t> </a:t>
                </a:r>
                <a:r>
                  <a:rPr lang="en-US" sz="1800" kern="1200" dirty="0" err="1">
                    <a:latin typeface="+mn-lt"/>
                    <a:ea typeface="+mn-ea"/>
                    <a:cs typeface="Arial" panose="020B0604020202020204" pitchFamily="34" charset="0"/>
                  </a:rPr>
                  <a:t>hình</a:t>
                </a:r>
                <a:r>
                  <a:rPr lang="en-US" sz="1800" kern="1200" dirty="0">
                    <a:latin typeface="+mn-lt"/>
                    <a:ea typeface="+mn-ea"/>
                    <a:cs typeface="Arial" panose="020B0604020202020204" pitchFamily="34" charset="0"/>
                  </a:rPr>
                  <a:t> </a:t>
                </a:r>
                <a:r>
                  <a:rPr lang="en-US" sz="1800" kern="1200" dirty="0" err="1">
                    <a:latin typeface="+mn-lt"/>
                    <a:ea typeface="+mn-ea"/>
                    <a:cs typeface="Arial" panose="020B0604020202020204" pitchFamily="34" charset="0"/>
                  </a:rPr>
                  <a:t>vuông</a:t>
                </a:r>
                <a:r>
                  <a:rPr lang="en-US" sz="1800" kern="1200" dirty="0">
                    <a:latin typeface="+mn-lt"/>
                    <a:ea typeface="+mn-ea"/>
                    <a:cs typeface="Arial" panose="020B0604020202020204" pitchFamily="34" charset="0"/>
                  </a:rPr>
                  <a:t>. </a:t>
                </a:r>
                <a:endParaRPr lang="en-US" sz="1800" kern="1200" dirty="0" smtClean="0">
                  <a:latin typeface="+mn-lt"/>
                  <a:ea typeface="+mn-ea"/>
                  <a:cs typeface="Arial" panose="020B0604020202020204" pitchFamily="34" charset="0"/>
                </a:endParaRPr>
              </a:p>
              <a:p>
                <a:pPr marL="342900" indent="-342900" algn="just" defTabSz="457200">
                  <a:lnSpc>
                    <a:spcPct val="150000"/>
                  </a:lnSpc>
                  <a:buClrTx/>
                  <a:buAutoNum type="alphaLcPeriod"/>
                  <a:defRPr/>
                </a:pPr>
                <a:r>
                  <a:rPr lang="en-US" sz="1800" kern="1200" dirty="0" err="1" smtClean="0">
                    <a:latin typeface="+mn-lt"/>
                    <a:ea typeface="+mn-ea"/>
                    <a:cs typeface="Arial" panose="020B0604020202020204" pitchFamily="34" charset="0"/>
                  </a:rPr>
                  <a:t>Tính</a:t>
                </a:r>
                <a:r>
                  <a:rPr lang="en-US" sz="1800" kern="1200" dirty="0" smtClean="0">
                    <a:latin typeface="+mn-lt"/>
                    <a:ea typeface="+mn-ea"/>
                    <a:cs typeface="Arial" panose="020B0604020202020204" pitchFamily="34" charset="0"/>
                  </a:rPr>
                  <a:t> </a:t>
                </a:r>
                <a:r>
                  <a:rPr lang="en-US" sz="1800" kern="1200" dirty="0" err="1">
                    <a:latin typeface="+mn-lt"/>
                    <a:ea typeface="+mn-ea"/>
                    <a:cs typeface="Arial" panose="020B0604020202020204" pitchFamily="34" charset="0"/>
                  </a:rPr>
                  <a:t>các</a:t>
                </a:r>
                <a:r>
                  <a:rPr lang="en-US" sz="1800" kern="1200" dirty="0">
                    <a:latin typeface="+mn-lt"/>
                    <a:ea typeface="+mn-ea"/>
                    <a:cs typeface="Arial" panose="020B0604020202020204" pitchFamily="34" charset="0"/>
                  </a:rPr>
                  <a:t> </a:t>
                </a:r>
                <a:r>
                  <a:rPr lang="en-US" sz="1800" kern="1200" dirty="0" err="1">
                    <a:latin typeface="+mn-lt"/>
                    <a:ea typeface="+mn-ea"/>
                    <a:cs typeface="Arial" panose="020B0604020202020204" pitchFamily="34" charset="0"/>
                  </a:rPr>
                  <a:t>góc</a:t>
                </a:r>
                <a:r>
                  <a:rPr lang="en-US" sz="1800" kern="1200" dirty="0">
                    <a:latin typeface="+mn-lt"/>
                    <a:ea typeface="+mn-ea"/>
                    <a:cs typeface="Arial" panose="020B0604020202020204" pitchFamily="34" charset="0"/>
                  </a:rPr>
                  <a:t> </a:t>
                </a:r>
                <a14:m>
                  <m:oMath xmlns:m="http://schemas.openxmlformats.org/officeDocument/2006/math">
                    <m:d>
                      <m:dPr>
                        <m:ctrlPr>
                          <a:rPr lang="en-US" sz="1800" i="1" kern="1200" smtClean="0">
                            <a:latin typeface="Cambria Math"/>
                            <a:ea typeface="+mn-ea"/>
                            <a:cs typeface="Arial" panose="020B0604020202020204" pitchFamily="34" charset="0"/>
                          </a:rPr>
                        </m:ctrlPr>
                      </m:dPr>
                      <m:e>
                        <m:r>
                          <a:rPr lang="en-US" sz="1800" i="1" kern="1200" smtClean="0">
                            <a:latin typeface="Cambria Math"/>
                            <a:ea typeface="+mn-ea"/>
                            <a:cs typeface="Arial" panose="020B0604020202020204" pitchFamily="34" charset="0"/>
                          </a:rPr>
                          <m:t>𝐴</m:t>
                        </m:r>
                        <m:sSup>
                          <m:sSupPr>
                            <m:ctrlPr>
                              <a:rPr lang="en-US" sz="1800" i="1" kern="1200" smtClean="0">
                                <a:latin typeface="Cambria Math"/>
                                <a:ea typeface="+mn-ea"/>
                                <a:cs typeface="Arial" panose="020B0604020202020204" pitchFamily="34" charset="0"/>
                              </a:rPr>
                            </m:ctrlPr>
                          </m:sSupPr>
                          <m:e>
                            <m:r>
                              <a:rPr lang="en-US" sz="1800" i="1" kern="1200" smtClean="0">
                                <a:latin typeface="Cambria Math"/>
                                <a:ea typeface="+mn-ea"/>
                                <a:cs typeface="Arial" panose="020B0604020202020204" pitchFamily="34" charset="0"/>
                              </a:rPr>
                              <m:t>𝐴</m:t>
                            </m:r>
                          </m:e>
                          <m:sup>
                            <m:r>
                              <a:rPr lang="en-US" sz="1800" i="1" kern="1200" smtClean="0">
                                <a:latin typeface="Cambria Math"/>
                                <a:ea typeface="+mn-ea"/>
                                <a:cs typeface="Arial" panose="020B0604020202020204" pitchFamily="34" charset="0"/>
                              </a:rPr>
                              <m:t>′</m:t>
                            </m:r>
                          </m:sup>
                        </m:sSup>
                        <m:r>
                          <a:rPr lang="en-US" sz="1800" i="1" kern="1200" smtClean="0">
                            <a:latin typeface="Cambria Math"/>
                            <a:ea typeface="+mn-ea"/>
                            <a:cs typeface="Arial" panose="020B0604020202020204" pitchFamily="34" charset="0"/>
                          </a:rPr>
                          <m:t>, </m:t>
                        </m:r>
                        <m:r>
                          <a:rPr lang="en-US" sz="1800" i="1" kern="1200" smtClean="0">
                            <a:latin typeface="Cambria Math"/>
                            <a:ea typeface="+mn-ea"/>
                            <a:cs typeface="Arial" panose="020B0604020202020204" pitchFamily="34" charset="0"/>
                          </a:rPr>
                          <m:t>𝐶𝐷</m:t>
                        </m:r>
                      </m:e>
                    </m:d>
                    <m:r>
                      <a:rPr lang="en-US" sz="1800" b="0" i="1" kern="1200" smtClean="0">
                        <a:latin typeface="Cambria Math"/>
                        <a:ea typeface="+mn-ea"/>
                        <a:cs typeface="Arial" panose="020B0604020202020204" pitchFamily="34" charset="0"/>
                      </a:rPr>
                      <m:t>, </m:t>
                    </m:r>
                    <m:r>
                      <a:rPr lang="en-US" sz="1800" i="1" kern="1200" smtClean="0">
                        <a:latin typeface="Cambria Math"/>
                        <a:ea typeface="+mn-ea"/>
                        <a:cs typeface="Arial" panose="020B0604020202020204" pitchFamily="34" charset="0"/>
                      </a:rPr>
                      <m:t>(</m:t>
                    </m:r>
                    <m:r>
                      <a:rPr lang="en-US" sz="1800" i="1" kern="1200" smtClean="0">
                        <a:latin typeface="Cambria Math"/>
                        <a:ea typeface="+mn-ea"/>
                        <a:cs typeface="Arial" panose="020B0604020202020204" pitchFamily="34" charset="0"/>
                      </a:rPr>
                      <m:t>𝐴𝐶</m:t>
                    </m:r>
                    <m:r>
                      <a:rPr lang="en-US" sz="1800" i="1" kern="1200" smtClean="0">
                        <a:latin typeface="Cambria Math"/>
                        <a:ea typeface="+mn-ea"/>
                        <a:cs typeface="Arial" panose="020B0604020202020204" pitchFamily="34" charset="0"/>
                      </a:rPr>
                      <m:t>, </m:t>
                    </m:r>
                    <m:r>
                      <a:rPr lang="en-US" sz="1800" i="1" kern="1200" smtClean="0">
                        <a:latin typeface="Cambria Math"/>
                        <a:ea typeface="+mn-ea"/>
                        <a:cs typeface="Arial" panose="020B0604020202020204" pitchFamily="34" charset="0"/>
                      </a:rPr>
                      <m:t>𝐷𝐶</m:t>
                    </m:r>
                    <m:r>
                      <a:rPr lang="en-US" sz="1800" i="1" kern="1200" smtClean="0">
                        <a:latin typeface="Cambria Math"/>
                        <a:ea typeface="+mn-ea"/>
                        <a:cs typeface="Arial" panose="020B0604020202020204" pitchFamily="34" charset="0"/>
                      </a:rPr>
                      <m:t>′).</m:t>
                    </m:r>
                  </m:oMath>
                </a14:m>
                <a:endParaRPr lang="en-US" sz="1800" kern="1200" dirty="0" smtClean="0">
                  <a:latin typeface="+mn-lt"/>
                  <a:ea typeface="+mn-ea"/>
                  <a:cs typeface="Arial" panose="020B0604020202020204" pitchFamily="34" charset="0"/>
                </a:endParaRPr>
              </a:p>
              <a:p>
                <a:pPr marL="342900" indent="-342900" algn="just" defTabSz="457200">
                  <a:lnSpc>
                    <a:spcPct val="150000"/>
                  </a:lnSpc>
                  <a:buClrTx/>
                  <a:buFont typeface="Arial"/>
                  <a:buAutoNum type="alphaLcPeriod"/>
                  <a:defRPr/>
                </a:pPr>
                <a:r>
                  <a:rPr lang="en-US" sz="1800" dirty="0" err="1" smtClean="0"/>
                  <a:t>Gọi</a:t>
                </a:r>
                <a:r>
                  <a:rPr lang="en-US" sz="1800" dirty="0" smtClean="0"/>
                  <a:t> G </a:t>
                </a:r>
                <a:r>
                  <a:rPr lang="en-US" sz="1800" dirty="0" err="1" smtClean="0"/>
                  <a:t>là</a:t>
                </a:r>
                <a:r>
                  <a:rPr lang="en-US" sz="1800" dirty="0" smtClean="0"/>
                  <a:t> </a:t>
                </a:r>
                <a:r>
                  <a:rPr lang="en-US" sz="1800" dirty="0" err="1" smtClean="0"/>
                  <a:t>trọng</a:t>
                </a:r>
                <a:r>
                  <a:rPr lang="en-US" sz="1800" dirty="0" smtClean="0"/>
                  <a:t> </a:t>
                </a:r>
                <a:r>
                  <a:rPr lang="en-US" sz="1800" dirty="0" err="1" smtClean="0"/>
                  <a:t>tâm</a:t>
                </a:r>
                <a:r>
                  <a:rPr lang="en-US" sz="1800" dirty="0" smtClean="0"/>
                  <a:t> tam </a:t>
                </a:r>
                <a:r>
                  <a:rPr lang="en-US" sz="1800" dirty="0" err="1" smtClean="0"/>
                  <a:t>giác</a:t>
                </a:r>
                <a:r>
                  <a:rPr lang="en-US" sz="1800" dirty="0" smtClean="0"/>
                  <a:t> ABC, N </a:t>
                </a:r>
                <a:r>
                  <a:rPr lang="en-US" sz="1800" dirty="0" err="1" smtClean="0"/>
                  <a:t>là</a:t>
                </a:r>
                <a:r>
                  <a:rPr lang="en-US" sz="1800" dirty="0" smtClean="0"/>
                  <a:t> </a:t>
                </a:r>
                <a:r>
                  <a:rPr lang="en-US" sz="1800" dirty="0" err="1" smtClean="0"/>
                  <a:t>điểm</a:t>
                </a:r>
                <a:r>
                  <a:rPr lang="en-US" sz="1800" dirty="0" smtClean="0"/>
                  <a:t> </a:t>
                </a:r>
                <a:r>
                  <a:rPr lang="en-US" sz="1800" dirty="0" err="1" smtClean="0"/>
                  <a:t>nằm</a:t>
                </a:r>
                <a:r>
                  <a:rPr lang="en-US" sz="1800" dirty="0" smtClean="0"/>
                  <a:t> </a:t>
                </a:r>
                <a:r>
                  <a:rPr lang="en-US" sz="1800" dirty="0" err="1" smtClean="0"/>
                  <a:t>trên</a:t>
                </a:r>
                <a:r>
                  <a:rPr lang="en-US" sz="1800" dirty="0" smtClean="0"/>
                  <a:t> </a:t>
                </a:r>
                <a:r>
                  <a:rPr lang="en-US" sz="1800" dirty="0" err="1" smtClean="0"/>
                  <a:t>cạnh</a:t>
                </a:r>
                <a:r>
                  <a:rPr lang="en-US" sz="1800" dirty="0" smtClean="0"/>
                  <a:t> BC </a:t>
                </a:r>
                <a:r>
                  <a:rPr lang="en-US" sz="1800" dirty="0" err="1" smtClean="0"/>
                  <a:t>sao</a:t>
                </a:r>
                <a:r>
                  <a:rPr lang="en-US" sz="1800" dirty="0" smtClean="0"/>
                  <a:t> </a:t>
                </a:r>
                <a:r>
                  <a:rPr lang="en-US" sz="1800" dirty="0" err="1" smtClean="0"/>
                  <a:t>cho</a:t>
                </a:r>
                <a:r>
                  <a:rPr lang="en-US" sz="1800" dirty="0" smtClean="0"/>
                  <a:t> BN=2NC. </a:t>
                </a:r>
                <a:r>
                  <a:rPr lang="en-US" sz="1800" dirty="0" err="1" smtClean="0"/>
                  <a:t>Chứng</a:t>
                </a:r>
                <a:r>
                  <a:rPr lang="en-US" sz="1800" dirty="0" smtClean="0"/>
                  <a:t> minh </a:t>
                </a:r>
                <a:r>
                  <a:rPr lang="en-US" sz="1800" dirty="0" err="1" smtClean="0"/>
                  <a:t>rằng</a:t>
                </a:r>
                <a:r>
                  <a:rPr lang="en-US" sz="1800" dirty="0" smtClean="0"/>
                  <a:t> GN</a:t>
                </a:r>
                <a14:m>
                  <m:oMath xmlns:m="http://schemas.openxmlformats.org/officeDocument/2006/math">
                    <m:r>
                      <a:rPr lang="en-US" sz="1800" kern="100">
                        <a:latin typeface="Cambria Math"/>
                        <a:ea typeface="Calibri" panose="020F0502020204030204" pitchFamily="34" charset="0"/>
                        <a:cs typeface="Times New Roman" panose="02020603050405020304" pitchFamily="18" charset="0"/>
                      </a:rPr>
                      <m:t>⊥</m:t>
                    </m:r>
                    <m:sSup>
                      <m:sSupPr>
                        <m:ctrlPr>
                          <a:rPr lang="en-US" sz="1800" b="0" i="1" kern="100" smtClean="0">
                            <a:latin typeface="Cambria Math"/>
                            <a:ea typeface="Calibri" panose="020F0502020204030204" pitchFamily="34" charset="0"/>
                            <a:cs typeface="Times New Roman" panose="02020603050405020304" pitchFamily="18" charset="0"/>
                          </a:rPr>
                        </m:ctrlPr>
                      </m:sSupPr>
                      <m:e>
                        <m:r>
                          <a:rPr lang="en-US" sz="1800" i="1" kern="100">
                            <a:latin typeface="Cambria Math"/>
                            <a:ea typeface="Calibri" panose="020F0502020204030204" pitchFamily="34" charset="0"/>
                            <a:cs typeface="Times New Roman" panose="02020603050405020304" pitchFamily="18" charset="0"/>
                          </a:rPr>
                          <m:t>𝐵</m:t>
                        </m:r>
                      </m:e>
                      <m:sup>
                        <m:r>
                          <a:rPr lang="en-US" sz="1800" b="0" i="1" kern="100" smtClean="0">
                            <a:latin typeface="Cambria Math"/>
                            <a:ea typeface="Calibri" panose="020F0502020204030204" pitchFamily="34" charset="0"/>
                            <a:cs typeface="Times New Roman" panose="02020603050405020304" pitchFamily="18" charset="0"/>
                          </a:rPr>
                          <m:t>′</m:t>
                        </m:r>
                      </m:sup>
                    </m:sSup>
                    <m:r>
                      <a:rPr lang="en-US" sz="1800" b="0" i="1" kern="100" smtClean="0">
                        <a:latin typeface="Cambria Math"/>
                        <a:ea typeface="Calibri" panose="020F0502020204030204" pitchFamily="34" charset="0"/>
                        <a:cs typeface="Times New Roman" panose="02020603050405020304" pitchFamily="18" charset="0"/>
                      </a:rPr>
                      <m:t>𝐷</m:t>
                    </m:r>
                    <m:r>
                      <a:rPr lang="en-US" sz="1800" b="0" i="1" kern="100" smtClean="0">
                        <a:latin typeface="Cambria Math"/>
                        <a:ea typeface="Calibri" panose="020F0502020204030204" pitchFamily="34" charset="0"/>
                        <a:cs typeface="Times New Roman" panose="02020603050405020304" pitchFamily="18" charset="0"/>
                      </a:rPr>
                      <m:t>′</m:t>
                    </m:r>
                  </m:oMath>
                </a14:m>
                <a:r>
                  <a:rPr lang="en-US" sz="1800" kern="100" dirty="0" smtClean="0">
                    <a:ea typeface="Calibri" panose="020F0502020204030204" pitchFamily="34" charset="0"/>
                    <a:cs typeface="Times New Roman" panose="02020603050405020304" pitchFamily="18" charset="0"/>
                  </a:rPr>
                  <a:t>.</a:t>
                </a:r>
                <a:endParaRPr lang="en-US" sz="1800" kern="100" dirty="0">
                  <a:ea typeface="Calibri" panose="020F0502020204030204" pitchFamily="34"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359123" y="205436"/>
                <a:ext cx="6483845" cy="1754326"/>
              </a:xfrm>
              <a:prstGeom prst="rect">
                <a:avLst/>
              </a:prstGeom>
              <a:blipFill rotWithShape="1">
                <a:blip r:embed="rId4"/>
                <a:stretch>
                  <a:fillRect l="-846" r="-752" b="-2091"/>
                </a:stretch>
              </a:blipFill>
            </p:spPr>
            <p:txBody>
              <a:bodyPr/>
              <a:lstStyle/>
              <a:p>
                <a:r>
                  <a:rPr lang="vi-VN">
                    <a:noFill/>
                  </a:rPr>
                  <a:t> </a:t>
                </a:r>
              </a:p>
            </p:txBody>
          </p:sp>
        </mc:Fallback>
      </mc:AlternateContent>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768" y="2146935"/>
            <a:ext cx="2408966" cy="2397769"/>
          </a:xfrm>
          <a:prstGeom prst="rect">
            <a:avLst/>
          </a:prstGeom>
          <a:noFill/>
          <a:ln>
            <a:noFill/>
          </a:ln>
        </p:spPr>
      </p:pic>
    </p:spTree>
    <p:extLst>
      <p:ext uri="{BB962C8B-B14F-4D97-AF65-F5344CB8AC3E}">
        <p14:creationId xmlns:p14="http://schemas.microsoft.com/office/powerpoint/2010/main" val="6424912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2" name="Rectangle 11"/>
          <p:cNvSpPr/>
          <p:nvPr/>
        </p:nvSpPr>
        <p:spPr>
          <a:xfrm>
            <a:off x="15240" y="3075604"/>
            <a:ext cx="1289304" cy="20507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3545184" y="229409"/>
            <a:ext cx="2049902" cy="511615"/>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20000"/>
              </a:lnSpc>
              <a:spcBef>
                <a:spcPts val="0"/>
              </a:spcBef>
              <a:spcAft>
                <a:spcPts val="0"/>
              </a:spcAft>
              <a:buClrTx/>
              <a:buSzTx/>
              <a:buFontTx/>
              <a:buNone/>
              <a:tabLst/>
              <a:defRPr/>
            </a:pPr>
            <a:r>
              <a:rPr kumimoji="0" lang="en-US" sz="25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VẬN</a:t>
            </a:r>
            <a:r>
              <a:rPr kumimoji="0" lang="en-US" sz="2500" b="1" i="0" u="none" strike="noStrike" kern="1200" cap="none" spc="0" normalizeH="0" noProof="0" smtClean="0">
                <a:ln>
                  <a:noFill/>
                </a:ln>
                <a:solidFill>
                  <a:srgbClr val="070185"/>
                </a:solidFill>
                <a:effectLst/>
                <a:uLnTx/>
                <a:uFillTx/>
                <a:latin typeface="Arial"/>
                <a:ea typeface="+mn-ea"/>
                <a:cs typeface="Arial" panose="020B0604020202020204" pitchFamily="34" charset="0"/>
              </a:rPr>
              <a:t> DỤNG</a:t>
            </a:r>
            <a:endParaRPr kumimoji="0" lang="en-US" sz="25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2" name="Rectangle 1"/>
          <p:cNvSpPr/>
          <p:nvPr/>
        </p:nvSpPr>
        <p:spPr>
          <a:xfrm>
            <a:off x="7836408" y="10947"/>
            <a:ext cx="1289304" cy="109360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36408" y="2914060"/>
            <a:ext cx="1289304" cy="146885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8336" y="795888"/>
            <a:ext cx="8123599" cy="1338828"/>
          </a:xfrm>
          <a:prstGeom prst="rect">
            <a:avLst/>
          </a:prstGeom>
        </p:spPr>
        <p:txBody>
          <a:bodyPr wrap="square">
            <a:spAutoFit/>
          </a:bodyPr>
          <a:lstStyle/>
          <a:p>
            <a:pPr algn="just">
              <a:lnSpc>
                <a:spcPct val="150000"/>
              </a:lnSpc>
            </a:pPr>
            <a:r>
              <a:rPr lang="vi-VN" sz="1800" dirty="0">
                <a:latin typeface="+mn-lt"/>
              </a:rPr>
              <a:t>Kim tự tháp Cheops là kim tự tháp lớn nhất trong các kim tự tháp ở Ai Cập, được xây dựng vào thế kỉ thứ 26 trước Công nguyên và là một trong bảy kì quan của thế giới cổ đại. Kim tự tháp có dạng hình chóp với đáy là </a:t>
            </a:r>
            <a:r>
              <a:rPr lang="vi-VN" sz="1800" dirty="0" smtClean="0">
                <a:latin typeface="+mn-lt"/>
              </a:rPr>
              <a:t>hình</a:t>
            </a:r>
            <a:r>
              <a:rPr lang="en-US" sz="1800" dirty="0" smtClean="0">
                <a:latin typeface="+mn-lt"/>
              </a:rPr>
              <a:t> </a:t>
            </a:r>
            <a:r>
              <a:rPr lang="en-US" sz="1800" dirty="0" err="1" smtClean="0">
                <a:latin typeface="+mn-lt"/>
              </a:rPr>
              <a:t>vuông</a:t>
            </a:r>
            <a:endParaRPr lang="en-US" sz="1800" dirty="0">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682" y="2270554"/>
            <a:ext cx="3895953" cy="2094075"/>
          </a:xfrm>
          <a:prstGeom prst="rect">
            <a:avLst/>
          </a:prstGeom>
        </p:spPr>
      </p:pic>
      <p:sp>
        <p:nvSpPr>
          <p:cNvPr id="9" name="Rectangle 8"/>
          <p:cNvSpPr/>
          <p:nvPr/>
        </p:nvSpPr>
        <p:spPr>
          <a:xfrm>
            <a:off x="508336" y="2079852"/>
            <a:ext cx="3990512" cy="3000821"/>
          </a:xfrm>
          <a:prstGeom prst="rect">
            <a:avLst/>
          </a:prstGeom>
        </p:spPr>
        <p:txBody>
          <a:bodyPr wrap="square">
            <a:spAutoFit/>
          </a:bodyPr>
          <a:lstStyle/>
          <a:p>
            <a:pPr lvl="0" algn="just">
              <a:lnSpc>
                <a:spcPct val="150000"/>
              </a:lnSpc>
            </a:pPr>
            <a:r>
              <a:rPr lang="vi-VN" sz="1800" dirty="0" smtClean="0">
                <a:latin typeface="Arial" panose="020B0604020202020204" pitchFamily="34" charset="0"/>
              </a:rPr>
              <a:t> </a:t>
            </a:r>
            <a:r>
              <a:rPr lang="vi-VN" sz="1800" dirty="0">
                <a:latin typeface="Arial" panose="020B0604020202020204" pitchFamily="34" charset="0"/>
              </a:rPr>
              <a:t>có cạnh dài khoảng 230 m, các cạnh bên bằng nhau và dài khoảng 219 m (kích thước hiện nay). (Theo </a:t>
            </a:r>
            <a:r>
              <a:rPr lang="vi-VN" sz="1800" i="1" dirty="0">
                <a:latin typeface="Arial" panose="020B0604020202020204" pitchFamily="34" charset="0"/>
              </a:rPr>
              <a:t>britannica.com</a:t>
            </a:r>
            <a:r>
              <a:rPr lang="vi-VN" sz="1800" dirty="0">
                <a:latin typeface="Arial" panose="020B0604020202020204" pitchFamily="34" charset="0"/>
              </a:rPr>
              <a:t>).</a:t>
            </a:r>
            <a:endParaRPr lang="en-US" sz="1800" dirty="0"/>
          </a:p>
          <a:p>
            <a:pPr lvl="0" algn="just">
              <a:lnSpc>
                <a:spcPct val="150000"/>
              </a:lnSpc>
            </a:pPr>
            <a:r>
              <a:rPr lang="en-US" sz="1800" dirty="0" err="1"/>
              <a:t>Tính</a:t>
            </a:r>
            <a:r>
              <a:rPr lang="en-US" sz="1800" dirty="0"/>
              <a:t> (</a:t>
            </a:r>
            <a:r>
              <a:rPr lang="en-US" sz="1800" dirty="0" err="1"/>
              <a:t>gần</a:t>
            </a:r>
            <a:r>
              <a:rPr lang="en-US" sz="1800" dirty="0"/>
              <a:t> </a:t>
            </a:r>
            <a:r>
              <a:rPr lang="en-US" sz="1800" dirty="0" err="1"/>
              <a:t>đúng</a:t>
            </a:r>
            <a:r>
              <a:rPr lang="en-US" sz="1800" dirty="0"/>
              <a:t>) </a:t>
            </a:r>
            <a:r>
              <a:rPr lang="en-US" sz="1800" dirty="0" err="1"/>
              <a:t>góc</a:t>
            </a:r>
            <a:r>
              <a:rPr lang="en-US" sz="1800" dirty="0"/>
              <a:t> </a:t>
            </a:r>
            <a:r>
              <a:rPr lang="en-US" sz="1800" dirty="0" err="1"/>
              <a:t>tạo</a:t>
            </a:r>
            <a:r>
              <a:rPr lang="en-US" sz="1800" dirty="0"/>
              <a:t> </a:t>
            </a:r>
            <a:r>
              <a:rPr lang="en-US" sz="1800" dirty="0" err="1"/>
              <a:t>bởi</a:t>
            </a:r>
            <a:r>
              <a:rPr lang="en-US" sz="1800" dirty="0"/>
              <a:t> </a:t>
            </a:r>
            <a:r>
              <a:rPr lang="en-US" sz="1800" dirty="0" err="1"/>
              <a:t>cạnh</a:t>
            </a:r>
            <a:r>
              <a:rPr lang="en-US" sz="1800" dirty="0"/>
              <a:t> </a:t>
            </a:r>
            <a:r>
              <a:rPr lang="en-US" sz="1800" dirty="0" err="1"/>
              <a:t>bên</a:t>
            </a:r>
            <a:r>
              <a:rPr lang="en-US" sz="1800" dirty="0"/>
              <a:t> SC </a:t>
            </a:r>
            <a:r>
              <a:rPr lang="en-US" sz="1800" dirty="0" err="1"/>
              <a:t>và</a:t>
            </a:r>
            <a:r>
              <a:rPr lang="en-US" sz="1800" dirty="0"/>
              <a:t> </a:t>
            </a:r>
            <a:r>
              <a:rPr lang="en-US" sz="1800" dirty="0" err="1"/>
              <a:t>cạnh</a:t>
            </a:r>
            <a:r>
              <a:rPr lang="en-US" sz="1800" dirty="0"/>
              <a:t> </a:t>
            </a:r>
            <a:r>
              <a:rPr lang="en-US" sz="1800" dirty="0" err="1"/>
              <a:t>đáy</a:t>
            </a:r>
            <a:r>
              <a:rPr lang="en-US" sz="1800" dirty="0"/>
              <a:t> AB </a:t>
            </a:r>
            <a:r>
              <a:rPr lang="en-US" sz="1800" dirty="0" err="1"/>
              <a:t>của</a:t>
            </a:r>
            <a:r>
              <a:rPr lang="en-US" sz="1800" dirty="0"/>
              <a:t> </a:t>
            </a:r>
            <a:r>
              <a:rPr lang="en-US" sz="1800" dirty="0" err="1"/>
              <a:t>kim</a:t>
            </a:r>
            <a:r>
              <a:rPr lang="en-US" sz="1800" dirty="0"/>
              <a:t> </a:t>
            </a:r>
            <a:r>
              <a:rPr lang="en-US" sz="1800" dirty="0" err="1"/>
              <a:t>tự</a:t>
            </a:r>
            <a:r>
              <a:rPr lang="en-US" sz="1800" dirty="0"/>
              <a:t> </a:t>
            </a:r>
            <a:r>
              <a:rPr lang="en-US" sz="1800" dirty="0" err="1" smtClean="0"/>
              <a:t>tháp</a:t>
            </a:r>
            <a:endParaRPr lang="en-US" sz="1800" dirty="0"/>
          </a:p>
        </p:txBody>
      </p:sp>
    </p:spTree>
    <p:extLst>
      <p:ext uri="{BB962C8B-B14F-4D97-AF65-F5344CB8AC3E}">
        <p14:creationId xmlns:p14="http://schemas.microsoft.com/office/powerpoint/2010/main" val="851800805"/>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2" name="Rectangle 11"/>
          <p:cNvSpPr/>
          <p:nvPr/>
        </p:nvSpPr>
        <p:spPr>
          <a:xfrm>
            <a:off x="15240" y="3075604"/>
            <a:ext cx="1289304" cy="20507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 name="Rectangle 1"/>
          <p:cNvSpPr/>
          <p:nvPr/>
        </p:nvSpPr>
        <p:spPr>
          <a:xfrm>
            <a:off x="7836408" y="10947"/>
            <a:ext cx="1289304" cy="109360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8" name="Rectangle 7"/>
          <p:cNvSpPr/>
          <p:nvPr/>
        </p:nvSpPr>
        <p:spPr>
          <a:xfrm>
            <a:off x="7836408" y="2914060"/>
            <a:ext cx="1289304" cy="146885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0" name="Rectangle 9"/>
          <p:cNvSpPr/>
          <p:nvPr/>
        </p:nvSpPr>
        <p:spPr>
          <a:xfrm>
            <a:off x="1304544" y="333162"/>
            <a:ext cx="718466"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2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624949" y="920071"/>
                <a:ext cx="4038172" cy="3953968"/>
              </a:xfrm>
              <a:prstGeom prst="rect">
                <a:avLst/>
              </a:prstGeom>
            </p:spPr>
            <p:txBody>
              <a:bodyPr wrap="square">
                <a:spAutoFit/>
              </a:bodyPr>
              <a:lstStyle/>
              <a:p>
                <a:pPr>
                  <a:lnSpc>
                    <a:spcPct val="150000"/>
                  </a:lnSpc>
                </a:pPr>
                <a:r>
                  <a:rPr lang="en-US" sz="2100" kern="100" dirty="0" smtClean="0">
                    <a:latin typeface="+mn-lt"/>
                    <a:ea typeface="Calibri" panose="020F0502020204030204" pitchFamily="34" charset="0"/>
                    <a:cs typeface="Times New Roman" panose="02020603050405020304" pitchFamily="18" charset="0"/>
                  </a:rPr>
                  <a:t>Gọi </a:t>
                </a:r>
                <a14:m>
                  <m:oMath xmlns:m="http://schemas.openxmlformats.org/officeDocument/2006/math">
                    <m:r>
                      <a:rPr lang="en-US" sz="2100" i="1" kern="100">
                        <a:effectLst/>
                        <a:latin typeface="Cambria Math"/>
                        <a:ea typeface="Calibri" panose="020F0502020204030204" pitchFamily="34" charset="0"/>
                        <a:cs typeface="Times New Roman" panose="02020603050405020304" pitchFamily="18" charset="0"/>
                      </a:rPr>
                      <m:t>𝐻</m:t>
                    </m:r>
                  </m:oMath>
                </a14:m>
                <a:r>
                  <a:rPr lang="en-US" sz="2100" kern="100" dirty="0">
                    <a:effectLst/>
                    <a:latin typeface="+mn-lt"/>
                    <a:ea typeface="Calibri" panose="020F0502020204030204" pitchFamily="34" charset="0"/>
                    <a:cs typeface="Times New Roman" panose="02020603050405020304" pitchFamily="18" charset="0"/>
                  </a:rPr>
                  <a:t> </a:t>
                </a:r>
                <a:r>
                  <a:rPr lang="en-US" sz="2100" kern="100" dirty="0" err="1">
                    <a:effectLst/>
                    <a:latin typeface="+mn-lt"/>
                    <a:ea typeface="Calibri" panose="020F0502020204030204" pitchFamily="34" charset="0"/>
                    <a:cs typeface="Times New Roman" panose="02020603050405020304" pitchFamily="18" charset="0"/>
                  </a:rPr>
                  <a:t>là</a:t>
                </a:r>
                <a:r>
                  <a:rPr lang="en-US" sz="2100" kern="100" dirty="0">
                    <a:effectLst/>
                    <a:latin typeface="+mn-lt"/>
                    <a:ea typeface="Calibri" panose="020F0502020204030204" pitchFamily="34" charset="0"/>
                    <a:cs typeface="Times New Roman" panose="02020603050405020304" pitchFamily="18" charset="0"/>
                  </a:rPr>
                  <a:t> </a:t>
                </a:r>
                <a:r>
                  <a:rPr lang="en-US" sz="2100" kern="100" dirty="0" err="1">
                    <a:effectLst/>
                    <a:latin typeface="+mn-lt"/>
                    <a:ea typeface="Calibri" panose="020F0502020204030204" pitchFamily="34" charset="0"/>
                    <a:cs typeface="Times New Roman" panose="02020603050405020304" pitchFamily="18" charset="0"/>
                  </a:rPr>
                  <a:t>trung</a:t>
                </a:r>
                <a:r>
                  <a:rPr lang="en-US" sz="2100" kern="100" dirty="0">
                    <a:effectLst/>
                    <a:latin typeface="+mn-lt"/>
                    <a:ea typeface="Calibri" panose="020F0502020204030204" pitchFamily="34" charset="0"/>
                    <a:cs typeface="Times New Roman" panose="02020603050405020304" pitchFamily="18" charset="0"/>
                  </a:rPr>
                  <a:t> </a:t>
                </a:r>
                <a:r>
                  <a:rPr lang="en-US" sz="2100" kern="100" dirty="0" err="1">
                    <a:effectLst/>
                    <a:latin typeface="+mn-lt"/>
                    <a:ea typeface="Calibri" panose="020F0502020204030204" pitchFamily="34" charset="0"/>
                    <a:cs typeface="Times New Roman" panose="02020603050405020304" pitchFamily="18" charset="0"/>
                  </a:rPr>
                  <a:t>điêm</a:t>
                </a:r>
                <a:r>
                  <a:rPr lang="en-US" sz="2100" kern="100" dirty="0">
                    <a:effectLst/>
                    <a:latin typeface="+mn-lt"/>
                    <a:ea typeface="Calibri" panose="020F0502020204030204" pitchFamily="34" charset="0"/>
                    <a:cs typeface="Times New Roman" panose="02020603050405020304" pitchFamily="18" charset="0"/>
                  </a:rPr>
                  <a:t> </a:t>
                </a:r>
                <a:r>
                  <a:rPr lang="en-US" sz="2100" kern="100" dirty="0" err="1">
                    <a:effectLst/>
                    <a:latin typeface="+mn-lt"/>
                    <a:ea typeface="Calibri" panose="020F0502020204030204" pitchFamily="34" charset="0"/>
                    <a:cs typeface="Times New Roman" panose="02020603050405020304" pitchFamily="18" charset="0"/>
                  </a:rPr>
                  <a:t>của</a:t>
                </a:r>
                <a:r>
                  <a:rPr lang="en-US" sz="2100" kern="1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100" i="1" kern="100">
                        <a:effectLst/>
                        <a:latin typeface="Cambria Math"/>
                        <a:ea typeface="Calibri" panose="020F0502020204030204" pitchFamily="34" charset="0"/>
                        <a:cs typeface="Times New Roman" panose="02020603050405020304" pitchFamily="18" charset="0"/>
                      </a:rPr>
                      <m:t>𝐶𝐷</m:t>
                    </m:r>
                  </m:oMath>
                </a14:m>
                <a:r>
                  <a:rPr lang="en-US" sz="2100" kern="100" dirty="0">
                    <a:effectLst/>
                    <a:latin typeface="+mn-lt"/>
                    <a:ea typeface="Calibri" panose="020F0502020204030204" pitchFamily="34" charset="0"/>
                    <a:cs typeface="Times New Roman" panose="02020603050405020304" pitchFamily="18" charset="0"/>
                  </a:rPr>
                  <a:t> </a:t>
                </a:r>
                <a:r>
                  <a:rPr lang="en-US" sz="2100" kern="100" dirty="0" err="1">
                    <a:effectLst/>
                    <a:latin typeface="+mn-lt"/>
                    <a:ea typeface="Calibri" panose="020F0502020204030204" pitchFamily="34" charset="0"/>
                    <a:cs typeface="Times New Roman" panose="02020603050405020304" pitchFamily="18" charset="0"/>
                  </a:rPr>
                  <a:t>thì</a:t>
                </a:r>
                <a:r>
                  <a:rPr lang="en-US" sz="2100" kern="1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100" i="1" kern="100">
                        <a:effectLst/>
                        <a:latin typeface="Cambria Math"/>
                        <a:ea typeface="Calibri" panose="020F0502020204030204" pitchFamily="34" charset="0"/>
                        <a:cs typeface="Times New Roman" panose="02020603050405020304" pitchFamily="18" charset="0"/>
                      </a:rPr>
                      <m:t>𝐶𝐻</m:t>
                    </m:r>
                    <m:r>
                      <a:rPr lang="en-US" sz="2100" kern="100">
                        <a:effectLst/>
                        <a:latin typeface="Cambria Math"/>
                        <a:ea typeface="Calibri" panose="020F0502020204030204" pitchFamily="34" charset="0"/>
                        <a:cs typeface="Times New Roman" panose="02020603050405020304" pitchFamily="18" charset="0"/>
                      </a:rPr>
                      <m:t>=115</m:t>
                    </m:r>
                    <m:r>
                      <m:rPr>
                        <m:nor/>
                      </m:rPr>
                      <a:rPr lang="en-US" sz="2100" kern="100">
                        <a:effectLst/>
                        <a:latin typeface="+mn-lt"/>
                        <a:ea typeface="Calibri" panose="020F0502020204030204" pitchFamily="34" charset="0"/>
                        <a:cs typeface="Times New Roman" panose="02020603050405020304" pitchFamily="18" charset="0"/>
                      </a:rPr>
                      <m:t> </m:t>
                    </m:r>
                    <m:r>
                      <m:rPr>
                        <m:sty m:val="p"/>
                      </m:rPr>
                      <a:rPr lang="en-US" sz="2100" kern="100">
                        <a:effectLst/>
                        <a:latin typeface="Cambria Math"/>
                        <a:ea typeface="Calibri" panose="020F0502020204030204" pitchFamily="34" charset="0"/>
                        <a:cs typeface="Times New Roman" panose="02020603050405020304" pitchFamily="18" charset="0"/>
                      </a:rPr>
                      <m:t>m</m:t>
                    </m:r>
                    <m:r>
                      <a:rPr lang="en-US" sz="2100" i="1" kern="100">
                        <a:effectLst/>
                        <a:latin typeface="Cambria Math"/>
                        <a:ea typeface="Calibri" panose="020F0502020204030204" pitchFamily="34" charset="0"/>
                        <a:cs typeface="Times New Roman" panose="02020603050405020304" pitchFamily="18" charset="0"/>
                      </a:rPr>
                      <m:t>;</m:t>
                    </m:r>
                    <m:r>
                      <a:rPr lang="en-US" sz="2100" i="1" kern="100">
                        <a:effectLst/>
                        <a:latin typeface="Cambria Math"/>
                        <a:ea typeface="Calibri" panose="020F0502020204030204" pitchFamily="34" charset="0"/>
                        <a:cs typeface="Times New Roman" panose="02020603050405020304" pitchFamily="18" charset="0"/>
                      </a:rPr>
                      <m:t>𝐶𝐷</m:t>
                    </m:r>
                    <m:r>
                      <a:rPr lang="en-US" sz="2100" i="1" kern="100">
                        <a:effectLst/>
                        <a:latin typeface="Cambria Math"/>
                        <a:ea typeface="Calibri" panose="020F0502020204030204" pitchFamily="34" charset="0"/>
                        <a:cs typeface="Times New Roman" panose="02020603050405020304" pitchFamily="18" charset="0"/>
                      </a:rPr>
                      <m:t>⊥</m:t>
                    </m:r>
                    <m:r>
                      <a:rPr lang="en-US" sz="2100" i="1" kern="100">
                        <a:effectLst/>
                        <a:latin typeface="Cambria Math"/>
                        <a:ea typeface="Calibri" panose="020F0502020204030204" pitchFamily="34" charset="0"/>
                        <a:cs typeface="Times New Roman" panose="02020603050405020304" pitchFamily="18" charset="0"/>
                      </a:rPr>
                      <m:t>𝑆𝐻</m:t>
                    </m:r>
                  </m:oMath>
                </a14:m>
                <a:endParaRPr lang="en-US" sz="2100" kern="100" dirty="0">
                  <a:effectLst/>
                  <a:latin typeface="+mn-lt"/>
                  <a:ea typeface="Calibri" panose="020F0502020204030204" pitchFamily="34" charset="0"/>
                  <a:cs typeface="Times New Roman" panose="02020603050405020304" pitchFamily="18" charset="0"/>
                </a:endParaRPr>
              </a:p>
              <a:p>
                <a:pPr>
                  <a:lnSpc>
                    <a:spcPct val="150000"/>
                  </a:lnSpc>
                </a:pPr>
                <a:r>
                  <a:rPr lang="en-US" sz="2100" kern="100" dirty="0" err="1">
                    <a:effectLst/>
                    <a:latin typeface="+mn-lt"/>
                    <a:ea typeface="Calibri" panose="020F0502020204030204" pitchFamily="34" charset="0"/>
                    <a:cs typeface="Times New Roman" panose="02020603050405020304" pitchFamily="18" charset="0"/>
                  </a:rPr>
                  <a:t>Vì</a:t>
                </a:r>
                <a:r>
                  <a:rPr lang="en-US" sz="2100" kern="1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100" i="1" kern="100">
                        <a:effectLst/>
                        <a:latin typeface="Cambria Math"/>
                        <a:ea typeface="Calibri" panose="020F0502020204030204" pitchFamily="34" charset="0"/>
                        <a:cs typeface="Times New Roman" panose="02020603050405020304" pitchFamily="18" charset="0"/>
                      </a:rPr>
                      <m:t>𝐷𝐶</m:t>
                    </m:r>
                    <m:r>
                      <a:rPr lang="en-US" sz="2100" kern="100">
                        <a:effectLst/>
                        <a:latin typeface="Cambria Math"/>
                        <a:ea typeface="Calibri" panose="020F0502020204030204" pitchFamily="34" charset="0"/>
                        <a:cs typeface="Times New Roman" panose="02020603050405020304" pitchFamily="18" charset="0"/>
                      </a:rPr>
                      <m:t>//</m:t>
                    </m:r>
                    <m:r>
                      <a:rPr lang="en-US" sz="2100" i="1" kern="100">
                        <a:effectLst/>
                        <a:latin typeface="Cambria Math"/>
                        <a:ea typeface="Calibri" panose="020F0502020204030204" pitchFamily="34" charset="0"/>
                        <a:cs typeface="Times New Roman" panose="02020603050405020304" pitchFamily="18" charset="0"/>
                      </a:rPr>
                      <m:t>𝐴𝐵</m:t>
                    </m:r>
                  </m:oMath>
                </a14:m>
                <a:r>
                  <a:rPr lang="en-US" sz="2100" kern="100" dirty="0">
                    <a:effectLst/>
                    <a:latin typeface="+mn-lt"/>
                    <a:ea typeface="Calibri" panose="020F0502020204030204" pitchFamily="34" charset="0"/>
                    <a:cs typeface="Times New Roman" panose="02020603050405020304" pitchFamily="18" charset="0"/>
                  </a:rPr>
                  <a:t> </a:t>
                </a:r>
                <a:r>
                  <a:rPr lang="en-US" sz="2100" kern="100" dirty="0" err="1">
                    <a:effectLst/>
                    <a:latin typeface="+mn-lt"/>
                    <a:ea typeface="Calibri" panose="020F0502020204030204" pitchFamily="34" charset="0"/>
                    <a:cs typeface="Times New Roman" panose="02020603050405020304" pitchFamily="18" charset="0"/>
                  </a:rPr>
                  <a:t>nên</a:t>
                </a:r>
                <a:r>
                  <a:rPr lang="en-US" sz="2100" kern="100" dirty="0">
                    <a:effectLst/>
                    <a:latin typeface="+mn-lt"/>
                    <a:ea typeface="Calibri" panose="020F0502020204030204" pitchFamily="34" charset="0"/>
                    <a:cs typeface="Times New Roman" panose="02020603050405020304" pitchFamily="18" charset="0"/>
                  </a:rPr>
                  <a:t> </a:t>
                </a:r>
                <a:endParaRPr lang="en-US" sz="2100" kern="100" dirty="0" smtClean="0">
                  <a:effectLst/>
                  <a:latin typeface="+mn-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100" kern="100">
                          <a:effectLst/>
                          <a:latin typeface="Cambria Math"/>
                          <a:ea typeface="Calibri" panose="020F0502020204030204" pitchFamily="34" charset="0"/>
                          <a:cs typeface="Times New Roman" panose="02020603050405020304" pitchFamily="18" charset="0"/>
                        </a:rPr>
                        <m:t>(</m:t>
                      </m:r>
                      <m:r>
                        <a:rPr lang="en-US" sz="2100" i="1" kern="100">
                          <a:effectLst/>
                          <a:latin typeface="Cambria Math"/>
                          <a:ea typeface="Calibri" panose="020F0502020204030204" pitchFamily="34" charset="0"/>
                          <a:cs typeface="Times New Roman" panose="02020603050405020304" pitchFamily="18" charset="0"/>
                        </a:rPr>
                        <m:t>𝑆𝐶</m:t>
                      </m:r>
                      <m:r>
                        <a:rPr lang="en-US" sz="2100" kern="100">
                          <a:effectLst/>
                          <a:latin typeface="Cambria Math"/>
                          <a:ea typeface="Calibri" panose="020F0502020204030204" pitchFamily="34" charset="0"/>
                          <a:cs typeface="Times New Roman" panose="02020603050405020304" pitchFamily="18" charset="0"/>
                        </a:rPr>
                        <m:t>;</m:t>
                      </m:r>
                      <m:r>
                        <a:rPr lang="en-US" sz="2100" i="1" kern="100">
                          <a:effectLst/>
                          <a:latin typeface="Cambria Math"/>
                          <a:ea typeface="Calibri" panose="020F0502020204030204" pitchFamily="34" charset="0"/>
                          <a:cs typeface="Times New Roman" panose="02020603050405020304" pitchFamily="18" charset="0"/>
                        </a:rPr>
                        <m:t>𝐴𝐵</m:t>
                      </m:r>
                      <m:r>
                        <a:rPr lang="en-US" sz="2100" kern="100">
                          <a:effectLst/>
                          <a:latin typeface="Cambria Math"/>
                          <a:ea typeface="Calibri" panose="020F0502020204030204" pitchFamily="34" charset="0"/>
                          <a:cs typeface="Times New Roman" panose="02020603050405020304" pitchFamily="18" charset="0"/>
                        </a:rPr>
                        <m:t>)=(</m:t>
                      </m:r>
                      <m:r>
                        <a:rPr lang="en-US" sz="2100" i="1" kern="100">
                          <a:effectLst/>
                          <a:latin typeface="Cambria Math"/>
                          <a:ea typeface="Calibri" panose="020F0502020204030204" pitchFamily="34" charset="0"/>
                          <a:cs typeface="Times New Roman" panose="02020603050405020304" pitchFamily="18" charset="0"/>
                        </a:rPr>
                        <m:t>𝑆𝐶</m:t>
                      </m:r>
                      <m:r>
                        <a:rPr lang="en-US" sz="2100" kern="100">
                          <a:effectLst/>
                          <a:latin typeface="Cambria Math"/>
                          <a:ea typeface="Calibri" panose="020F0502020204030204" pitchFamily="34" charset="0"/>
                          <a:cs typeface="Times New Roman" panose="02020603050405020304" pitchFamily="18" charset="0"/>
                        </a:rPr>
                        <m:t>;</m:t>
                      </m:r>
                      <m:r>
                        <a:rPr lang="en-US" sz="2100" i="1" kern="100">
                          <a:effectLst/>
                          <a:latin typeface="Cambria Math"/>
                          <a:ea typeface="Calibri" panose="020F0502020204030204" pitchFamily="34" charset="0"/>
                          <a:cs typeface="Times New Roman" panose="02020603050405020304" pitchFamily="18" charset="0"/>
                        </a:rPr>
                        <m:t>𝐶𝐷</m:t>
                      </m:r>
                      <m:r>
                        <a:rPr lang="en-US" sz="2100" kern="100">
                          <a:effectLst/>
                          <a:latin typeface="Cambria Math"/>
                          <a:ea typeface="Calibri" panose="020F0502020204030204" pitchFamily="34" charset="0"/>
                          <a:cs typeface="Times New Roman" panose="02020603050405020304" pitchFamily="18" charset="0"/>
                        </a:rPr>
                        <m:t>)=</m:t>
                      </m:r>
                      <m:acc>
                        <m:accPr>
                          <m:chr m:val="̂"/>
                          <m:ctrlPr>
                            <a:rPr lang="en-US" sz="2100" i="1" kern="100">
                              <a:effectLst/>
                              <a:latin typeface="Cambria Math"/>
                              <a:ea typeface="Calibri" panose="020F0502020204030204" pitchFamily="34" charset="0"/>
                              <a:cs typeface="Times New Roman" panose="02020603050405020304" pitchFamily="18" charset="0"/>
                            </a:rPr>
                          </m:ctrlPr>
                        </m:accPr>
                        <m:e>
                          <m:r>
                            <a:rPr lang="en-US" sz="2100" i="1" kern="100">
                              <a:effectLst/>
                              <a:latin typeface="Cambria Math"/>
                              <a:ea typeface="Calibri" panose="020F0502020204030204" pitchFamily="34" charset="0"/>
                              <a:cs typeface="Times New Roman" panose="02020603050405020304" pitchFamily="18" charset="0"/>
                            </a:rPr>
                            <m:t>𝑆𝐶𝐻</m:t>
                          </m:r>
                        </m:e>
                      </m:acc>
                    </m:oMath>
                  </m:oMathPara>
                </a14:m>
                <a:endParaRPr lang="en-US" sz="2100" kern="100" dirty="0">
                  <a:effectLst/>
                  <a:latin typeface="+mn-lt"/>
                  <a:ea typeface="Calibri" panose="020F0502020204030204" pitchFamily="34" charset="0"/>
                  <a:cs typeface="Times New Roman" panose="02020603050405020304" pitchFamily="18" charset="0"/>
                </a:endParaRPr>
              </a:p>
              <a:p>
                <a:pPr>
                  <a:lnSpc>
                    <a:spcPct val="150000"/>
                  </a:lnSpc>
                </a:pPr>
                <a:r>
                  <a:rPr lang="en-US" sz="2100" dirty="0">
                    <a:effectLst/>
                    <a:latin typeface="+mn-lt"/>
                    <a:ea typeface="Calibri" panose="020F0502020204030204" pitchFamily="34" charset="0"/>
                  </a:rPr>
                  <a:t>Ta </a:t>
                </a:r>
                <a:r>
                  <a:rPr lang="en-US" sz="2100" dirty="0" err="1">
                    <a:effectLst/>
                    <a:latin typeface="+mn-lt"/>
                    <a:ea typeface="Calibri" panose="020F0502020204030204" pitchFamily="34" charset="0"/>
                  </a:rPr>
                  <a:t>có</a:t>
                </a:r>
                <a:r>
                  <a:rPr lang="en-US" sz="2100" dirty="0">
                    <a:effectLst/>
                    <a:latin typeface="+mn-lt"/>
                    <a:ea typeface="Calibri" panose="020F0502020204030204" pitchFamily="34" charset="0"/>
                  </a:rPr>
                  <a:t>: </a:t>
                </a:r>
                <a:endParaRPr lang="en-US" sz="2100" dirty="0" smtClean="0">
                  <a:effectLst/>
                  <a:latin typeface="+mn-lt"/>
                  <a:ea typeface="Calibri" panose="020F0502020204030204" pitchFamily="34" charset="0"/>
                </a:endParaRPr>
              </a:p>
              <a:p>
                <a:pPr>
                  <a:lnSpc>
                    <a:spcPct val="150000"/>
                  </a:lnSpc>
                </a:pPr>
                <a14:m>
                  <m:oMathPara xmlns:m="http://schemas.openxmlformats.org/officeDocument/2006/math">
                    <m:oMathParaPr>
                      <m:jc m:val="centerGroup"/>
                    </m:oMathParaPr>
                    <m:oMath xmlns:m="http://schemas.openxmlformats.org/officeDocument/2006/math">
                      <m:r>
                        <m:rPr>
                          <m:sty m:val="p"/>
                        </m:rPr>
                        <a:rPr lang="en-US" sz="2100">
                          <a:effectLst/>
                          <a:latin typeface="Cambria Math"/>
                          <a:ea typeface="Calibri" panose="020F0502020204030204" pitchFamily="34" charset="0"/>
                          <a:cs typeface="Times New Roman" panose="02020603050405020304" pitchFamily="18" charset="0"/>
                        </a:rPr>
                        <m:t>cos</m:t>
                      </m:r>
                      <m:acc>
                        <m:accPr>
                          <m:chr m:val="̂"/>
                          <m:ctrlPr>
                            <a:rPr lang="en-US" sz="2100" i="1">
                              <a:effectLst/>
                              <a:latin typeface="Cambria Math"/>
                              <a:cs typeface="Times New Roman" panose="02020603050405020304" pitchFamily="18" charset="0"/>
                            </a:rPr>
                          </m:ctrlPr>
                        </m:accPr>
                        <m:e>
                          <m:r>
                            <a:rPr lang="en-US" sz="2100" i="1">
                              <a:effectLst/>
                              <a:latin typeface="Cambria Math"/>
                              <a:ea typeface="Calibri" panose="020F0502020204030204" pitchFamily="34" charset="0"/>
                              <a:cs typeface="Times New Roman" panose="02020603050405020304" pitchFamily="18" charset="0"/>
                            </a:rPr>
                            <m:t>𝑆𝐶𝐻</m:t>
                          </m:r>
                        </m:e>
                      </m:acc>
                      <m:r>
                        <a:rPr lang="en-US" sz="2100">
                          <a:effectLst/>
                          <a:latin typeface="Cambria Math"/>
                          <a:ea typeface="Calibri" panose="020F0502020204030204" pitchFamily="34" charset="0"/>
                          <a:cs typeface="Times New Roman" panose="02020603050405020304" pitchFamily="18" charset="0"/>
                        </a:rPr>
                        <m:t>=</m:t>
                      </m:r>
                      <m:f>
                        <m:fPr>
                          <m:ctrlPr>
                            <a:rPr lang="en-US" sz="2100" i="1">
                              <a:effectLst/>
                              <a:latin typeface="Cambria Math"/>
                              <a:cs typeface="Times New Roman" panose="02020603050405020304" pitchFamily="18" charset="0"/>
                            </a:rPr>
                          </m:ctrlPr>
                        </m:fPr>
                        <m:num>
                          <m:r>
                            <a:rPr lang="en-US" sz="2100" i="1">
                              <a:effectLst/>
                              <a:latin typeface="Cambria Math"/>
                              <a:ea typeface="Calibri" panose="020F0502020204030204" pitchFamily="34" charset="0"/>
                              <a:cs typeface="Times New Roman" panose="02020603050405020304" pitchFamily="18" charset="0"/>
                            </a:rPr>
                            <m:t>𝐶𝐻</m:t>
                          </m:r>
                        </m:num>
                        <m:den>
                          <m:r>
                            <a:rPr lang="en-US" sz="2100" i="1">
                              <a:effectLst/>
                              <a:latin typeface="Cambria Math"/>
                              <a:ea typeface="Calibri" panose="020F0502020204030204" pitchFamily="34" charset="0"/>
                              <a:cs typeface="Times New Roman" panose="02020603050405020304" pitchFamily="18" charset="0"/>
                            </a:rPr>
                            <m:t>𝑆𝐶</m:t>
                          </m:r>
                        </m:den>
                      </m:f>
                      <m:r>
                        <a:rPr lang="en-US" sz="2100">
                          <a:effectLst/>
                          <a:latin typeface="Cambria Math"/>
                          <a:ea typeface="Calibri" panose="020F0502020204030204" pitchFamily="34" charset="0"/>
                          <a:cs typeface="Times New Roman" panose="02020603050405020304" pitchFamily="18" charset="0"/>
                        </a:rPr>
                        <m:t>=</m:t>
                      </m:r>
                      <m:f>
                        <m:fPr>
                          <m:ctrlPr>
                            <a:rPr lang="en-US" sz="2100" i="1">
                              <a:effectLst/>
                              <a:latin typeface="Cambria Math"/>
                              <a:cs typeface="Times New Roman" panose="02020603050405020304" pitchFamily="18" charset="0"/>
                            </a:rPr>
                          </m:ctrlPr>
                        </m:fPr>
                        <m:num>
                          <m:r>
                            <a:rPr lang="en-US" sz="2100">
                              <a:effectLst/>
                              <a:latin typeface="Cambria Math"/>
                              <a:ea typeface="Calibri" panose="020F0502020204030204" pitchFamily="34" charset="0"/>
                              <a:cs typeface="Times New Roman" panose="02020603050405020304" pitchFamily="18" charset="0"/>
                            </a:rPr>
                            <m:t>115</m:t>
                          </m:r>
                        </m:num>
                        <m:den>
                          <m:r>
                            <a:rPr lang="en-US" sz="2100">
                              <a:effectLst/>
                              <a:latin typeface="Cambria Math"/>
                              <a:ea typeface="Calibri" panose="020F0502020204030204" pitchFamily="34" charset="0"/>
                              <a:cs typeface="Times New Roman" panose="02020603050405020304" pitchFamily="18" charset="0"/>
                            </a:rPr>
                            <m:t>219</m:t>
                          </m:r>
                        </m:den>
                      </m:f>
                    </m:oMath>
                  </m:oMathPara>
                </a14:m>
                <a:endParaRPr lang="en-US" sz="2100" i="1" dirty="0" smtClean="0">
                  <a:effectLst/>
                  <a:latin typeface="+mn-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100">
                          <a:effectLst/>
                          <a:latin typeface="Cambria Math"/>
                          <a:ea typeface="Calibri" panose="020F0502020204030204" pitchFamily="34" charset="0"/>
                          <a:cs typeface="Times New Roman" panose="02020603050405020304" pitchFamily="18" charset="0"/>
                        </a:rPr>
                        <m:t>⇒</m:t>
                      </m:r>
                      <m:acc>
                        <m:accPr>
                          <m:chr m:val="̂"/>
                          <m:ctrlPr>
                            <a:rPr lang="en-US" sz="2100" i="1">
                              <a:effectLst/>
                              <a:latin typeface="Cambria Math"/>
                              <a:cs typeface="Times New Roman" panose="02020603050405020304" pitchFamily="18" charset="0"/>
                            </a:rPr>
                          </m:ctrlPr>
                        </m:accPr>
                        <m:e>
                          <m:r>
                            <a:rPr lang="en-US" sz="2100" i="1">
                              <a:effectLst/>
                              <a:latin typeface="Cambria Math"/>
                              <a:ea typeface="Calibri" panose="020F0502020204030204" pitchFamily="34" charset="0"/>
                              <a:cs typeface="Times New Roman" panose="02020603050405020304" pitchFamily="18" charset="0"/>
                            </a:rPr>
                            <m:t>𝑆𝐶𝐻</m:t>
                          </m:r>
                        </m:e>
                      </m:acc>
                      <m:r>
                        <a:rPr lang="en-US" sz="2100">
                          <a:effectLst/>
                          <a:latin typeface="Cambria Math"/>
                          <a:ea typeface="Calibri" panose="020F0502020204030204" pitchFamily="34" charset="0"/>
                          <a:cs typeface="Times New Roman" panose="02020603050405020304" pitchFamily="18" charset="0"/>
                        </a:rPr>
                        <m:t>=58,</m:t>
                      </m:r>
                      <m:sSup>
                        <m:sSupPr>
                          <m:ctrlPr>
                            <a:rPr lang="en-US" sz="2100" i="1">
                              <a:effectLst/>
                              <a:latin typeface="Cambria Math"/>
                              <a:cs typeface="Times New Roman" panose="02020603050405020304" pitchFamily="18" charset="0"/>
                            </a:rPr>
                          </m:ctrlPr>
                        </m:sSupPr>
                        <m:e>
                          <m:r>
                            <a:rPr lang="en-US" sz="2100">
                              <a:effectLst/>
                              <a:latin typeface="Cambria Math"/>
                              <a:ea typeface="Calibri" panose="020F0502020204030204" pitchFamily="34" charset="0"/>
                              <a:cs typeface="Times New Roman" panose="02020603050405020304" pitchFamily="18" charset="0"/>
                            </a:rPr>
                            <m:t>3</m:t>
                          </m:r>
                        </m:e>
                        <m:sup>
                          <m:r>
                            <a:rPr lang="en-US" sz="2100">
                              <a:effectLst/>
                              <a:latin typeface="Cambria Math"/>
                              <a:ea typeface="Calibri" panose="020F0502020204030204" pitchFamily="34" charset="0"/>
                              <a:cs typeface="Times New Roman" panose="02020603050405020304" pitchFamily="18" charset="0"/>
                            </a:rPr>
                            <m:t>∘</m:t>
                          </m:r>
                        </m:sup>
                      </m:sSup>
                    </m:oMath>
                  </m:oMathPara>
                </a14:m>
                <a:endParaRPr lang="en-US" sz="2100" dirty="0">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4624949" y="920071"/>
                <a:ext cx="4038172" cy="3953968"/>
              </a:xfrm>
              <a:prstGeom prst="rect">
                <a:avLst/>
              </a:prstGeom>
              <a:blipFill rotWithShape="1">
                <a:blip r:embed="rId3"/>
                <a:stretch>
                  <a:fillRect l="-1813"/>
                </a:stretch>
              </a:blipFill>
            </p:spPr>
            <p:txBody>
              <a:bodyPr/>
              <a:lstStyle/>
              <a:p>
                <a:r>
                  <a:rPr lang="vi-VN">
                    <a:noFill/>
                  </a:rPr>
                  <a:t> </a:t>
                </a:r>
              </a:p>
            </p:txBody>
          </p:sp>
        </mc:Fallback>
      </mc:AlternateContent>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92721">
            <a:off x="289827" y="1086262"/>
            <a:ext cx="4002345" cy="2208675"/>
          </a:xfrm>
          <a:prstGeom prst="rect">
            <a:avLst/>
          </a:prstGeom>
        </p:spPr>
      </p:pic>
    </p:spTree>
    <p:extLst>
      <p:ext uri="{BB962C8B-B14F-4D97-AF65-F5344CB8AC3E}">
        <p14:creationId xmlns:p14="http://schemas.microsoft.com/office/powerpoint/2010/main" val="173017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61"/>
        <p:cNvGrpSpPr/>
        <p:nvPr/>
      </p:nvGrpSpPr>
      <p:grpSpPr>
        <a:xfrm>
          <a:off x="0" y="0"/>
          <a:ext cx="0" cy="0"/>
          <a:chOff x="0" y="0"/>
          <a:chExt cx="0" cy="0"/>
        </a:xfrm>
      </p:grpSpPr>
      <p:sp>
        <p:nvSpPr>
          <p:cNvPr id="3264" name="Google Shape;3264;p52"/>
          <p:cNvSpPr/>
          <p:nvPr/>
        </p:nvSpPr>
        <p:spPr>
          <a:xfrm>
            <a:off x="3831050" y="1749600"/>
            <a:ext cx="5956948" cy="5143680"/>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2" name="Google Shape;3292;p52"/>
          <p:cNvGrpSpPr/>
          <p:nvPr/>
        </p:nvGrpSpPr>
        <p:grpSpPr>
          <a:xfrm>
            <a:off x="4787495" y="4476020"/>
            <a:ext cx="334046" cy="839826"/>
            <a:chOff x="4979142" y="4336675"/>
            <a:chExt cx="444861" cy="1118426"/>
          </a:xfrm>
        </p:grpSpPr>
        <p:sp>
          <p:nvSpPr>
            <p:cNvPr id="3293" name="Google Shape;3293;p52"/>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4" name="Google Shape;3294;p52"/>
            <p:cNvGrpSpPr/>
            <p:nvPr/>
          </p:nvGrpSpPr>
          <p:grpSpPr>
            <a:xfrm>
              <a:off x="4979142" y="4336675"/>
              <a:ext cx="444861" cy="1118426"/>
              <a:chOff x="4979142" y="4336675"/>
              <a:chExt cx="444861" cy="1118426"/>
            </a:xfrm>
          </p:grpSpPr>
          <p:sp>
            <p:nvSpPr>
              <p:cNvPr id="3295" name="Google Shape;3295;p52"/>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2"/>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2"/>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p:cNvSpPr/>
          <p:nvPr/>
        </p:nvSpPr>
        <p:spPr>
          <a:xfrm>
            <a:off x="638417" y="1084297"/>
            <a:ext cx="6850519" cy="2862322"/>
          </a:xfrm>
          <a:prstGeom prst="rect">
            <a:avLst/>
          </a:prstGeom>
        </p:spPr>
        <p:txBody>
          <a:bodyPr wrap="square">
            <a:spAutoFit/>
          </a:bodyPr>
          <a:lstStyle/>
          <a:p>
            <a:pPr marL="342900" indent="-342900" algn="just">
              <a:lnSpc>
                <a:spcPct val="200000"/>
              </a:lnSpc>
              <a:spcBef>
                <a:spcPts val="600"/>
              </a:spcBef>
              <a:spcAft>
                <a:spcPts val="600"/>
              </a:spcAft>
              <a:buFont typeface="Wingdings" panose="05000000000000000000" pitchFamily="2" charset="2"/>
              <a:buChar char="q"/>
            </a:pPr>
            <a:r>
              <a:rPr lang="pt-BR" sz="2000" dirty="0" smtClean="0">
                <a:latin typeface="Arial" panose="020B0604020202020204" pitchFamily="34" charset="0"/>
                <a:ea typeface="Calibri" panose="020F0502020204030204" pitchFamily="34" charset="0"/>
                <a:cs typeface="Arial" panose="020B0604020202020204" pitchFamily="34" charset="0"/>
              </a:rPr>
              <a:t>Ghi </a:t>
            </a:r>
            <a:r>
              <a:rPr lang="pt-BR" sz="2000" dirty="0">
                <a:latin typeface="Arial" panose="020B0604020202020204" pitchFamily="34" charset="0"/>
                <a:ea typeface="Calibri" panose="020F0502020204030204" pitchFamily="34" charset="0"/>
                <a:cs typeface="Arial" panose="020B0604020202020204" pitchFamily="34" charset="0"/>
              </a:rPr>
              <a:t>nhớ kiến thức trong </a:t>
            </a:r>
            <a:r>
              <a:rPr lang="pt-BR" sz="2000" dirty="0" smtClean="0">
                <a:latin typeface="Arial" panose="020B0604020202020204" pitchFamily="34" charset="0"/>
                <a:ea typeface="Calibri" panose="020F0502020204030204" pitchFamily="34" charset="0"/>
                <a:cs typeface="Arial" panose="020B0604020202020204" pitchFamily="34" charset="0"/>
              </a:rPr>
              <a:t>bài.</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Bef>
                <a:spcPts val="600"/>
              </a:spcBef>
              <a:spcAft>
                <a:spcPts val="600"/>
              </a:spcAft>
              <a:buFont typeface="Wingdings" panose="05000000000000000000" pitchFamily="2" charset="2"/>
              <a:buChar char="q"/>
            </a:pPr>
            <a:r>
              <a:rPr lang="pt-BR" sz="2000" dirty="0" smtClean="0">
                <a:latin typeface="Arial" panose="020B0604020202020204" pitchFamily="34" charset="0"/>
                <a:ea typeface="Calibri" panose="020F0502020204030204" pitchFamily="34" charset="0"/>
                <a:cs typeface="Arial" panose="020B0604020202020204" pitchFamily="34" charset="0"/>
              </a:rPr>
              <a:t>Hoàn </a:t>
            </a:r>
            <a:r>
              <a:rPr lang="pt-BR" sz="2000" dirty="0">
                <a:latin typeface="Arial" panose="020B0604020202020204" pitchFamily="34" charset="0"/>
                <a:ea typeface="Calibri" panose="020F0502020204030204" pitchFamily="34" charset="0"/>
                <a:cs typeface="Arial" panose="020B0604020202020204" pitchFamily="34" charset="0"/>
              </a:rPr>
              <a:t>thành bài tập </a:t>
            </a:r>
            <a:r>
              <a:rPr lang="pt-BR" sz="2000" dirty="0" smtClean="0">
                <a:latin typeface="Arial" panose="020B0604020202020204" pitchFamily="34" charset="0"/>
                <a:ea typeface="Calibri" panose="020F0502020204030204" pitchFamily="34" charset="0"/>
                <a:cs typeface="Arial" panose="020B0604020202020204" pitchFamily="34" charset="0"/>
              </a:rPr>
              <a:t>trong SGK.</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Bef>
                <a:spcPts val="600"/>
              </a:spcBef>
              <a:spcAft>
                <a:spcPts val="600"/>
              </a:spcAft>
              <a:buFont typeface="Wingdings" panose="05000000000000000000" pitchFamily="2" charset="2"/>
              <a:buChar char="q"/>
            </a:pPr>
            <a:r>
              <a:rPr lang="pt-BR" sz="2000" dirty="0" smtClean="0">
                <a:latin typeface="Arial" panose="020B0604020202020204" pitchFamily="34" charset="0"/>
                <a:ea typeface="Calibri" panose="020F0502020204030204" pitchFamily="34" charset="0"/>
                <a:cs typeface="Arial" panose="020B0604020202020204" pitchFamily="34" charset="0"/>
              </a:rPr>
              <a:t>Chuẩn </a:t>
            </a:r>
            <a:r>
              <a:rPr lang="pt-BR" sz="2000" dirty="0">
                <a:latin typeface="Arial" panose="020B0604020202020204" pitchFamily="34" charset="0"/>
                <a:ea typeface="Calibri" panose="020F0502020204030204" pitchFamily="34" charset="0"/>
                <a:cs typeface="Arial" panose="020B0604020202020204" pitchFamily="34" charset="0"/>
              </a:rPr>
              <a:t>bị bài sau </a:t>
            </a:r>
            <a:r>
              <a:rPr lang="vi-VN" sz="2000" b="1" i="1" dirty="0">
                <a:latin typeface="Arial" panose="020B0604020202020204" pitchFamily="34" charset="0"/>
                <a:ea typeface="Calibri" panose="020F0502020204030204" pitchFamily="34" charset="0"/>
                <a:cs typeface="Arial" panose="020B0604020202020204" pitchFamily="34" charset="0"/>
              </a:rPr>
              <a:t>Bài </a:t>
            </a:r>
            <a:r>
              <a:rPr lang="vi-VN" sz="2000" b="1" i="1" dirty="0" smtClean="0">
                <a:latin typeface="Arial" panose="020B0604020202020204" pitchFamily="34" charset="0"/>
                <a:ea typeface="Calibri" panose="020F0502020204030204" pitchFamily="34" charset="0"/>
                <a:cs typeface="Arial" panose="020B0604020202020204" pitchFamily="34" charset="0"/>
              </a:rPr>
              <a:t>2. </a:t>
            </a:r>
            <a:r>
              <a:rPr lang="vi-VN" sz="2000" b="1" i="1" dirty="0">
                <a:latin typeface="Arial" panose="020B0604020202020204" pitchFamily="34" charset="0"/>
                <a:ea typeface="Calibri" panose="020F0502020204030204" pitchFamily="34" charset="0"/>
                <a:cs typeface="Arial" panose="020B0604020202020204" pitchFamily="34" charset="0"/>
              </a:rPr>
              <a:t>Đường thẳng vuông góc với mặt phẳng</a:t>
            </a:r>
            <a:endParaRPr lang="en-US" sz="2000" i="1" dirty="0">
              <a:effectLst/>
              <a:latin typeface="Arial" panose="020B0604020202020204" pitchFamily="34" charset="0"/>
              <a:ea typeface="Arial" panose="020B0604020202020204" pitchFamily="34" charset="0"/>
              <a:cs typeface="Arial" panose="020B0604020202020204" pitchFamily="34" charset="0"/>
            </a:endParaRPr>
          </a:p>
        </p:txBody>
      </p:sp>
      <p:sp>
        <p:nvSpPr>
          <p:cNvPr id="5" name="Rectangle 4"/>
          <p:cNvSpPr/>
          <p:nvPr/>
        </p:nvSpPr>
        <p:spPr>
          <a:xfrm>
            <a:off x="3768918" y="103367"/>
            <a:ext cx="1622066" cy="659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991;p38"/>
          <p:cNvSpPr txBox="1">
            <a:spLocks/>
          </p:cNvSpPr>
          <p:nvPr/>
        </p:nvSpPr>
        <p:spPr>
          <a:xfrm>
            <a:off x="727951" y="26854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lvl="0">
              <a:buClr>
                <a:srgbClr val="070185"/>
              </a:buClr>
            </a:pPr>
            <a:r>
              <a:rPr lang="vi-VN" sz="3200" b="1">
                <a:solidFill>
                  <a:srgbClr val="C00000"/>
                </a:solidFill>
                <a:latin typeface="Arial"/>
              </a:rPr>
              <a:t>HƯỚNG DẪN VỀ NHÀ</a:t>
            </a:r>
            <a:endParaRPr lang="en-US" sz="3200" b="1">
              <a:solidFill>
                <a:srgbClr val="C00000"/>
              </a:solidFill>
              <a:latin typeface="Arial"/>
            </a:endParaRPr>
          </a:p>
        </p:txBody>
      </p:sp>
      <p:pic>
        <p:nvPicPr>
          <p:cNvPr id="2" name="Picture 1"/>
          <p:cNvPicPr>
            <a:picLocks noChangeAspect="1"/>
          </p:cNvPicPr>
          <p:nvPr/>
        </p:nvPicPr>
        <p:blipFill>
          <a:blip r:embed="rId3"/>
          <a:stretch>
            <a:fillRect/>
          </a:stretch>
        </p:blipFill>
        <p:spPr>
          <a:xfrm>
            <a:off x="109884" y="4530167"/>
            <a:ext cx="859371" cy="549472"/>
          </a:xfrm>
          <a:prstGeom prst="rect">
            <a:avLst/>
          </a:prstGeom>
        </p:spPr>
      </p:pic>
      <p:pic>
        <p:nvPicPr>
          <p:cNvPr id="13" name="Picture 12"/>
          <p:cNvPicPr>
            <a:picLocks noChangeAspect="1"/>
          </p:cNvPicPr>
          <p:nvPr/>
        </p:nvPicPr>
        <p:blipFill>
          <a:blip r:embed="rId3"/>
          <a:stretch>
            <a:fillRect/>
          </a:stretch>
        </p:blipFill>
        <p:spPr>
          <a:xfrm>
            <a:off x="0" y="10576"/>
            <a:ext cx="1042416" cy="9803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arn(inVertical)">
                                      <p:cBhvr>
                                        <p:cTn id="7" dur="500"/>
                                        <p:tgtEl>
                                          <p:spTgt spid="1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1"/>
        <p:cNvGrpSpPr/>
        <p:nvPr/>
      </p:nvGrpSpPr>
      <p:grpSpPr>
        <a:xfrm>
          <a:off x="0" y="0"/>
          <a:ext cx="0" cy="0"/>
          <a:chOff x="0" y="0"/>
          <a:chExt cx="0" cy="0"/>
        </a:xfrm>
      </p:grpSpPr>
      <p:sp>
        <p:nvSpPr>
          <p:cNvPr id="335" name="Rectangle 334"/>
          <p:cNvSpPr/>
          <p:nvPr/>
        </p:nvSpPr>
        <p:spPr>
          <a:xfrm>
            <a:off x="593024" y="1149718"/>
            <a:ext cx="8213177" cy="2169825"/>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4500" b="1" dirty="0" err="1" smtClean="0">
                <a:solidFill>
                  <a:schemeClr val="accent6">
                    <a:lumMod val="75000"/>
                  </a:schemeClr>
                </a:solidFill>
                <a:sym typeface="Pangolin"/>
              </a:rPr>
              <a:t>Chúc</a:t>
            </a:r>
            <a:r>
              <a:rPr lang="en-US" sz="4500" b="1" dirty="0" smtClean="0">
                <a:solidFill>
                  <a:schemeClr val="accent6">
                    <a:lumMod val="75000"/>
                  </a:schemeClr>
                </a:solidFill>
                <a:sym typeface="Pangolin"/>
              </a:rPr>
              <a:t> </a:t>
            </a:r>
            <a:r>
              <a:rPr lang="en-US" sz="4500" b="1" dirty="0" err="1" smtClean="0">
                <a:solidFill>
                  <a:schemeClr val="accent6">
                    <a:lumMod val="75000"/>
                  </a:schemeClr>
                </a:solidFill>
                <a:sym typeface="Pangolin"/>
              </a:rPr>
              <a:t>thầy</a:t>
            </a:r>
            <a:r>
              <a:rPr lang="en-US" sz="4500" b="1" dirty="0" smtClean="0">
                <a:solidFill>
                  <a:schemeClr val="accent6">
                    <a:lumMod val="75000"/>
                  </a:schemeClr>
                </a:solidFill>
                <a:sym typeface="Pangolin"/>
              </a:rPr>
              <a:t> </a:t>
            </a:r>
            <a:r>
              <a:rPr lang="en-US" sz="4500" b="1" dirty="0" err="1" smtClean="0">
                <a:solidFill>
                  <a:schemeClr val="accent6">
                    <a:lumMod val="75000"/>
                  </a:schemeClr>
                </a:solidFill>
                <a:sym typeface="Pangolin"/>
              </a:rPr>
              <a:t>cô</a:t>
            </a:r>
            <a:r>
              <a:rPr lang="en-US" sz="4500" b="1" dirty="0" smtClean="0">
                <a:solidFill>
                  <a:schemeClr val="accent6">
                    <a:lumMod val="75000"/>
                  </a:schemeClr>
                </a:solidFill>
                <a:sym typeface="Pangolin"/>
              </a:rPr>
              <a:t> </a:t>
            </a:r>
            <a:r>
              <a:rPr lang="en-US" sz="4500" b="1" dirty="0" err="1" smtClean="0">
                <a:solidFill>
                  <a:schemeClr val="accent6">
                    <a:lumMod val="75000"/>
                  </a:schemeClr>
                </a:solidFill>
                <a:sym typeface="Pangolin"/>
              </a:rPr>
              <a:t>giáo</a:t>
            </a:r>
            <a:r>
              <a:rPr lang="en-US" sz="4500" b="1" dirty="0" smtClean="0">
                <a:solidFill>
                  <a:schemeClr val="accent6">
                    <a:lumMod val="75000"/>
                  </a:schemeClr>
                </a:solidFill>
                <a:sym typeface="Pangolin"/>
              </a:rPr>
              <a:t> </a:t>
            </a:r>
            <a:r>
              <a:rPr lang="en-US" sz="4500" b="1" dirty="0" err="1" smtClean="0">
                <a:solidFill>
                  <a:schemeClr val="accent6">
                    <a:lumMod val="75000"/>
                  </a:schemeClr>
                </a:solidFill>
                <a:sym typeface="Pangolin"/>
              </a:rPr>
              <a:t>và</a:t>
            </a:r>
            <a:r>
              <a:rPr lang="en-US" sz="4500" b="1" dirty="0" smtClean="0">
                <a:solidFill>
                  <a:schemeClr val="accent6">
                    <a:lumMod val="75000"/>
                  </a:schemeClr>
                </a:solidFill>
                <a:sym typeface="Pangolin"/>
              </a:rPr>
              <a:t> </a:t>
            </a:r>
            <a:r>
              <a:rPr lang="en-US" sz="4500" b="1" dirty="0" err="1" smtClean="0">
                <a:solidFill>
                  <a:schemeClr val="accent6">
                    <a:lumMod val="75000"/>
                  </a:schemeClr>
                </a:solidFill>
                <a:sym typeface="Pangolin"/>
              </a:rPr>
              <a:t>các</a:t>
            </a:r>
            <a:r>
              <a:rPr lang="en-US" sz="4500" b="1" dirty="0" smtClean="0">
                <a:solidFill>
                  <a:schemeClr val="accent6">
                    <a:lumMod val="75000"/>
                  </a:schemeClr>
                </a:solidFill>
                <a:sym typeface="Pangolin"/>
              </a:rPr>
              <a:t> </a:t>
            </a:r>
            <a:r>
              <a:rPr lang="en-US" sz="4500" b="1" dirty="0" err="1" smtClean="0">
                <a:solidFill>
                  <a:schemeClr val="accent6">
                    <a:lumMod val="75000"/>
                  </a:schemeClr>
                </a:solidFill>
                <a:sym typeface="Pangolin"/>
              </a:rPr>
              <a:t>em</a:t>
            </a:r>
            <a:r>
              <a:rPr lang="en-US" sz="4500" b="1" dirty="0" smtClean="0">
                <a:solidFill>
                  <a:schemeClr val="accent6">
                    <a:lumMod val="75000"/>
                  </a:schemeClr>
                </a:solidFill>
                <a:sym typeface="Pangolin"/>
              </a:rPr>
              <a:t> </a:t>
            </a:r>
            <a:r>
              <a:rPr lang="en-US" sz="4500" b="1" dirty="0" err="1" smtClean="0">
                <a:solidFill>
                  <a:schemeClr val="accent6">
                    <a:lumMod val="75000"/>
                  </a:schemeClr>
                </a:solidFill>
                <a:sym typeface="Pangolin"/>
              </a:rPr>
              <a:t>nhiều</a:t>
            </a:r>
            <a:r>
              <a:rPr lang="en-US" sz="4500" b="1" dirty="0" smtClean="0">
                <a:solidFill>
                  <a:schemeClr val="accent6">
                    <a:lumMod val="75000"/>
                  </a:schemeClr>
                </a:solidFill>
                <a:sym typeface="Pangolin"/>
              </a:rPr>
              <a:t> </a:t>
            </a:r>
            <a:r>
              <a:rPr lang="en-US" sz="4500" b="1" dirty="0" err="1" smtClean="0">
                <a:solidFill>
                  <a:schemeClr val="accent6">
                    <a:lumMod val="75000"/>
                  </a:schemeClr>
                </a:solidFill>
                <a:sym typeface="Pangolin"/>
              </a:rPr>
              <a:t>sức</a:t>
            </a:r>
            <a:r>
              <a:rPr lang="en-US" sz="4500" b="1" dirty="0" smtClean="0">
                <a:solidFill>
                  <a:schemeClr val="accent6">
                    <a:lumMod val="75000"/>
                  </a:schemeClr>
                </a:solidFill>
                <a:sym typeface="Pangolin"/>
              </a:rPr>
              <a:t> </a:t>
            </a:r>
            <a:r>
              <a:rPr lang="en-US" sz="4500" b="1" dirty="0" err="1" smtClean="0">
                <a:solidFill>
                  <a:schemeClr val="accent6">
                    <a:lumMod val="75000"/>
                  </a:schemeClr>
                </a:solidFill>
                <a:sym typeface="Pangolin"/>
              </a:rPr>
              <a:t>khỏe</a:t>
            </a:r>
            <a:r>
              <a:rPr lang="en-US" sz="4500" b="1" dirty="0" smtClean="0">
                <a:solidFill>
                  <a:schemeClr val="accent6">
                    <a:lumMod val="75000"/>
                  </a:schemeClr>
                </a:solidFill>
                <a:sym typeface="Pangolin"/>
              </a:rPr>
              <a:t>!</a:t>
            </a:r>
            <a:endParaRPr kumimoji="0" lang="vi-VN" sz="4500" b="1" i="0" u="none" strike="noStrike" kern="0" cap="none" spc="0" normalizeH="0" baseline="0" noProof="0" dirty="0">
              <a:ln>
                <a:noFill/>
              </a:ln>
              <a:solidFill>
                <a:schemeClr val="accent6">
                  <a:lumMod val="75000"/>
                </a:schemeClr>
              </a:solidFill>
              <a:effectLst/>
              <a:uLnTx/>
              <a:uFillTx/>
              <a:sym typeface="Pangolin"/>
            </a:endParaRPr>
          </a:p>
        </p:txBody>
      </p:sp>
      <p:pic>
        <p:nvPicPr>
          <p:cNvPr id="2" name="Picture 1"/>
          <p:cNvPicPr>
            <a:picLocks noChangeAspect="1"/>
          </p:cNvPicPr>
          <p:nvPr/>
        </p:nvPicPr>
        <p:blipFill>
          <a:blip r:embed="rId3"/>
          <a:stretch>
            <a:fillRect/>
          </a:stretch>
        </p:blipFill>
        <p:spPr>
          <a:xfrm>
            <a:off x="7854696" y="0"/>
            <a:ext cx="1289304" cy="1271016"/>
          </a:xfrm>
          <a:prstGeom prst="rect">
            <a:avLst/>
          </a:prstGeom>
        </p:spPr>
      </p:pic>
      <p:pic>
        <p:nvPicPr>
          <p:cNvPr id="5" name="Picture 4"/>
          <p:cNvPicPr>
            <a:picLocks noChangeAspect="1"/>
          </p:cNvPicPr>
          <p:nvPr/>
        </p:nvPicPr>
        <p:blipFill>
          <a:blip r:embed="rId3"/>
          <a:stretch>
            <a:fillRect/>
          </a:stretch>
        </p:blipFill>
        <p:spPr>
          <a:xfrm>
            <a:off x="7778496" y="3105912"/>
            <a:ext cx="1289304" cy="12710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8"/>
        <p:cNvGrpSpPr/>
        <p:nvPr/>
      </p:nvGrpSpPr>
      <p:grpSpPr>
        <a:xfrm>
          <a:off x="0" y="0"/>
          <a:ext cx="0" cy="0"/>
          <a:chOff x="0" y="0"/>
          <a:chExt cx="0" cy="0"/>
        </a:xfrm>
      </p:grpSpPr>
      <p:sp>
        <p:nvSpPr>
          <p:cNvPr id="103" name="Rectangle 102"/>
          <p:cNvSpPr/>
          <p:nvPr/>
        </p:nvSpPr>
        <p:spPr>
          <a:xfrm>
            <a:off x="-181128" y="562412"/>
            <a:ext cx="9575283" cy="1846659"/>
          </a:xfrm>
          <a:prstGeom prst="rect">
            <a:avLst/>
          </a:prstGeom>
        </p:spPr>
        <p:txBody>
          <a:bodyPr wrap="square">
            <a:spAutoFit/>
          </a:bodyPr>
          <a:lstStyle/>
          <a:p>
            <a:pPr algn="ctr">
              <a:lnSpc>
                <a:spcPct val="150000"/>
              </a:lnSpc>
            </a:pPr>
            <a:r>
              <a:rPr lang="vi-VN" sz="3800" b="1" dirty="0">
                <a:solidFill>
                  <a:srgbClr val="BFDBF7">
                    <a:lumMod val="25000"/>
                  </a:srgbClr>
                </a:solidFill>
                <a:latin typeface="Arial" panose="020B0604020202020204" pitchFamily="34" charset="0"/>
                <a:ea typeface="Maven Pro"/>
                <a:cs typeface="Maven Pro"/>
                <a:sym typeface="Maven Pro"/>
              </a:rPr>
              <a:t>CHƯƠNG </a:t>
            </a:r>
            <a:r>
              <a:rPr lang="vi-VN" sz="3800" b="1" dirty="0" smtClean="0">
                <a:solidFill>
                  <a:srgbClr val="BFDBF7">
                    <a:lumMod val="25000"/>
                  </a:srgbClr>
                </a:solidFill>
                <a:latin typeface="Arial" panose="020B0604020202020204" pitchFamily="34" charset="0"/>
                <a:ea typeface="Maven Pro"/>
                <a:cs typeface="Maven Pro"/>
                <a:sym typeface="Maven Pro"/>
              </a:rPr>
              <a:t>VII</a:t>
            </a:r>
            <a:r>
              <a:rPr lang="en-US" sz="3800" b="1" dirty="0" smtClean="0">
                <a:solidFill>
                  <a:srgbClr val="BFDBF7">
                    <a:lumMod val="25000"/>
                  </a:srgbClr>
                </a:solidFill>
                <a:latin typeface="Arial" panose="020B0604020202020204" pitchFamily="34" charset="0"/>
                <a:ea typeface="Maven Pro"/>
                <a:cs typeface="Maven Pro"/>
                <a:sym typeface="Maven Pro"/>
              </a:rPr>
              <a:t>I</a:t>
            </a:r>
            <a:r>
              <a:rPr lang="vi-VN" sz="3800" b="1" dirty="0" smtClean="0">
                <a:solidFill>
                  <a:srgbClr val="BFDBF7">
                    <a:lumMod val="25000"/>
                  </a:srgbClr>
                </a:solidFill>
                <a:latin typeface="Arial" panose="020B0604020202020204" pitchFamily="34" charset="0"/>
                <a:ea typeface="Maven Pro"/>
                <a:cs typeface="Maven Pro"/>
                <a:sym typeface="Maven Pro"/>
              </a:rPr>
              <a:t>: </a:t>
            </a:r>
            <a:r>
              <a:rPr lang="vi-VN" sz="3800" b="1" dirty="0">
                <a:solidFill>
                  <a:srgbClr val="BFDBF7">
                    <a:lumMod val="25000"/>
                  </a:srgbClr>
                </a:solidFill>
                <a:latin typeface="Arial" panose="020B0604020202020204" pitchFamily="34" charset="0"/>
                <a:ea typeface="Maven Pro"/>
                <a:cs typeface="Maven Pro"/>
                <a:sym typeface="Maven Pro"/>
              </a:rPr>
              <a:t>QUAN HỆ VUÔNG GÓC TRONG KHÔNG GIAN</a:t>
            </a:r>
            <a:endParaRPr lang="vi-VN" sz="3800" dirty="0">
              <a:solidFill>
                <a:srgbClr val="BFDBF7">
                  <a:lumMod val="25000"/>
                </a:srgbClr>
              </a:solidFill>
              <a:ea typeface="Maven Pro"/>
              <a:cs typeface="Maven Pro"/>
              <a:sym typeface="Maven Pro"/>
            </a:endParaRPr>
          </a:p>
        </p:txBody>
      </p:sp>
      <p:sp>
        <p:nvSpPr>
          <p:cNvPr id="4" name="Rectangle 3"/>
          <p:cNvSpPr/>
          <p:nvPr/>
        </p:nvSpPr>
        <p:spPr>
          <a:xfrm>
            <a:off x="912026" y="2483822"/>
            <a:ext cx="7388973" cy="1846659"/>
          </a:xfrm>
          <a:prstGeom prst="rect">
            <a:avLst/>
          </a:prstGeom>
        </p:spPr>
        <p:txBody>
          <a:bodyPr wrap="square">
            <a:spAutoFit/>
          </a:bodyPr>
          <a:lstStyle/>
          <a:p>
            <a:pPr lvl="0" algn="ctr">
              <a:lnSpc>
                <a:spcPct val="150000"/>
              </a:lnSpc>
              <a:buClrTx/>
            </a:pPr>
            <a:r>
              <a:rPr lang="vi-VN" sz="3800" b="1" dirty="0">
                <a:solidFill>
                  <a:srgbClr val="C00000"/>
                </a:solidFill>
                <a:latin typeface="Arial" panose="020B0604020202020204" pitchFamily="34" charset="0"/>
                <a:ea typeface="Maven Pro"/>
                <a:cs typeface="Maven Pro"/>
                <a:sym typeface="Maven Pro"/>
              </a:rPr>
              <a:t>BÀI </a:t>
            </a:r>
            <a:r>
              <a:rPr lang="en-US" sz="3800" b="1" dirty="0" smtClean="0">
                <a:solidFill>
                  <a:srgbClr val="C00000"/>
                </a:solidFill>
                <a:latin typeface="Arial" panose="020B0604020202020204" pitchFamily="34" charset="0"/>
                <a:ea typeface="Maven Pro"/>
                <a:cs typeface="Maven Pro"/>
                <a:sym typeface="Maven Pro"/>
              </a:rPr>
              <a:t>1</a:t>
            </a:r>
            <a:r>
              <a:rPr lang="vi-VN" sz="3800" b="1" dirty="0" smtClean="0">
                <a:solidFill>
                  <a:srgbClr val="C00000"/>
                </a:solidFill>
                <a:latin typeface="Arial" panose="020B0604020202020204" pitchFamily="34" charset="0"/>
                <a:ea typeface="Maven Pro"/>
                <a:cs typeface="Maven Pro"/>
                <a:sym typeface="Maven Pro"/>
              </a:rPr>
              <a:t>. </a:t>
            </a:r>
            <a:r>
              <a:rPr lang="vi-VN" sz="3800" b="1" dirty="0">
                <a:solidFill>
                  <a:srgbClr val="C00000"/>
                </a:solidFill>
                <a:latin typeface="Arial" panose="020B0604020202020204" pitchFamily="34" charset="0"/>
                <a:ea typeface="Maven Pro"/>
                <a:cs typeface="Maven Pro"/>
                <a:sym typeface="Maven Pro"/>
              </a:rPr>
              <a:t>HAI ĐƯỜNG THẲNG VUÔNG GÓC </a:t>
            </a:r>
            <a:endParaRPr lang="vi-VN" sz="3800" dirty="0">
              <a:solidFill>
                <a:srgbClr val="C00000"/>
              </a:solidFill>
              <a:ea typeface="Maven Pro"/>
              <a:cs typeface="Maven Pro"/>
              <a:sym typeface="Maven Pro"/>
            </a:endParaRPr>
          </a:p>
        </p:txBody>
      </p:sp>
      <p:pic>
        <p:nvPicPr>
          <p:cNvPr id="3" name="Picture 2"/>
          <p:cNvPicPr>
            <a:picLocks noChangeAspect="1"/>
          </p:cNvPicPr>
          <p:nvPr/>
        </p:nvPicPr>
        <p:blipFill>
          <a:blip r:embed="rId3"/>
          <a:stretch>
            <a:fillRect/>
          </a:stretch>
        </p:blipFill>
        <p:spPr>
          <a:xfrm>
            <a:off x="161055" y="2896045"/>
            <a:ext cx="681783" cy="762039"/>
          </a:xfrm>
          <a:prstGeom prst="rect">
            <a:avLst/>
          </a:prstGeom>
        </p:spPr>
      </p:pic>
      <p:pic>
        <p:nvPicPr>
          <p:cNvPr id="100" name="Picture 99"/>
          <p:cNvPicPr>
            <a:picLocks noChangeAspect="1"/>
          </p:cNvPicPr>
          <p:nvPr/>
        </p:nvPicPr>
        <p:blipFill>
          <a:blip r:embed="rId3"/>
          <a:stretch>
            <a:fillRect/>
          </a:stretch>
        </p:blipFill>
        <p:spPr>
          <a:xfrm>
            <a:off x="8121636" y="3072299"/>
            <a:ext cx="681783" cy="762039"/>
          </a:xfrm>
          <a:prstGeom prst="rect">
            <a:avLst/>
          </a:prstGeom>
        </p:spPr>
      </p:pic>
      <p:pic>
        <p:nvPicPr>
          <p:cNvPr id="5" name="Picture 4"/>
          <p:cNvPicPr>
            <a:picLocks noChangeAspect="1"/>
          </p:cNvPicPr>
          <p:nvPr/>
        </p:nvPicPr>
        <p:blipFill>
          <a:blip r:embed="rId4"/>
          <a:stretch>
            <a:fillRect/>
          </a:stretch>
        </p:blipFill>
        <p:spPr>
          <a:xfrm rot="3344606">
            <a:off x="8451801" y="4167590"/>
            <a:ext cx="591796" cy="510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flythrough dir="out"/>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10" name="Google Shape;1910;p36"/>
          <p:cNvSpPr txBox="1">
            <a:spLocks noGrp="1"/>
          </p:cNvSpPr>
          <p:nvPr>
            <p:ph type="subTitle" idx="9"/>
          </p:nvPr>
        </p:nvSpPr>
        <p:spPr>
          <a:xfrm>
            <a:off x="3087096" y="2078171"/>
            <a:ext cx="4004516" cy="484800"/>
          </a:xfrm>
          <a:prstGeom prst="rect">
            <a:avLst/>
          </a:prstGeom>
        </p:spPr>
        <p:txBody>
          <a:bodyPr spcFirstLastPara="1" wrap="square" lIns="91425" tIns="91425" rIns="91425" bIns="91425" anchor="b" anchorCtr="0">
            <a:noAutofit/>
          </a:bodyPr>
          <a:lstStyle/>
          <a:p>
            <a:pPr marL="0" lvl="0" indent="0"/>
            <a:r>
              <a:rPr lang="vi-VN" sz="2300">
                <a:solidFill>
                  <a:schemeClr val="accent6">
                    <a:lumMod val="50000"/>
                  </a:schemeClr>
                </a:solidFill>
                <a:latin typeface="+mn-lt"/>
              </a:rPr>
              <a:t>Góc giữa hai đường thẳng</a:t>
            </a:r>
            <a:endParaRPr sz="2300">
              <a:solidFill>
                <a:schemeClr val="accent6">
                  <a:lumMod val="50000"/>
                </a:schemeClr>
              </a:solidFill>
              <a:latin typeface="+mn-lt"/>
            </a:endParaRPr>
          </a:p>
        </p:txBody>
      </p:sp>
      <p:grpSp>
        <p:nvGrpSpPr>
          <p:cNvPr id="1911" name="Google Shape;1911;p36"/>
          <p:cNvGrpSpPr/>
          <p:nvPr/>
        </p:nvGrpSpPr>
        <p:grpSpPr>
          <a:xfrm rot="635347">
            <a:off x="2027164" y="1891789"/>
            <a:ext cx="832463" cy="815653"/>
            <a:chOff x="4954259" y="1138378"/>
            <a:chExt cx="616622" cy="610761"/>
          </a:xfrm>
        </p:grpSpPr>
        <p:sp>
          <p:nvSpPr>
            <p:cNvPr id="1912" name="Google Shape;1912;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2" name="Google Shape;1922;p36"/>
          <p:cNvSpPr txBox="1">
            <a:spLocks noGrp="1"/>
          </p:cNvSpPr>
          <p:nvPr>
            <p:ph type="title" idx="5"/>
          </p:nvPr>
        </p:nvSpPr>
        <p:spPr>
          <a:xfrm>
            <a:off x="2146361" y="2047271"/>
            <a:ext cx="667909"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accent6">
                    <a:lumMod val="50000"/>
                  </a:schemeClr>
                </a:solidFill>
                <a:latin typeface="+mj-lt"/>
              </a:rPr>
              <a:t>01</a:t>
            </a:r>
            <a:endParaRPr sz="2800">
              <a:solidFill>
                <a:schemeClr val="accent6">
                  <a:lumMod val="50000"/>
                </a:schemeClr>
              </a:solidFill>
              <a:latin typeface="+mj-lt"/>
            </a:endParaRPr>
          </a:p>
        </p:txBody>
      </p:sp>
      <p:grpSp>
        <p:nvGrpSpPr>
          <p:cNvPr id="1928" name="Google Shape;1928;p36"/>
          <p:cNvGrpSpPr/>
          <p:nvPr/>
        </p:nvGrpSpPr>
        <p:grpSpPr>
          <a:xfrm rot="635347">
            <a:off x="2089468" y="3363096"/>
            <a:ext cx="832463" cy="815653"/>
            <a:chOff x="4954259" y="1138378"/>
            <a:chExt cx="616622" cy="610761"/>
          </a:xfrm>
        </p:grpSpPr>
        <p:sp>
          <p:nvSpPr>
            <p:cNvPr id="1929" name="Google Shape;1929;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4" name="Google Shape;1934;p36"/>
          <p:cNvSpPr txBox="1">
            <a:spLocks noGrp="1"/>
          </p:cNvSpPr>
          <p:nvPr>
            <p:ph type="title" idx="7"/>
          </p:nvPr>
        </p:nvSpPr>
        <p:spPr>
          <a:xfrm>
            <a:off x="2159368" y="3542206"/>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accent6">
                    <a:lumMod val="50000"/>
                  </a:schemeClr>
                </a:solidFill>
                <a:latin typeface="+mj-lt"/>
              </a:rPr>
              <a:t>02</a:t>
            </a:r>
            <a:endParaRPr sz="2800">
              <a:solidFill>
                <a:schemeClr val="accent6">
                  <a:lumMod val="50000"/>
                </a:schemeClr>
              </a:solidFill>
              <a:latin typeface="+mj-lt"/>
            </a:endParaRPr>
          </a:p>
        </p:txBody>
      </p:sp>
      <p:sp>
        <p:nvSpPr>
          <p:cNvPr id="40" name="Google Shape;1991;p38"/>
          <p:cNvSpPr txBox="1">
            <a:spLocks/>
          </p:cNvSpPr>
          <p:nvPr/>
        </p:nvSpPr>
        <p:spPr>
          <a:xfrm>
            <a:off x="895739" y="60577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lvl="0">
              <a:buClr>
                <a:srgbClr val="070185"/>
              </a:buClr>
            </a:pPr>
            <a:r>
              <a:rPr lang="en-US" b="1">
                <a:solidFill>
                  <a:srgbClr val="C00000"/>
                </a:solidFill>
                <a:latin typeface="Arial"/>
              </a:rPr>
              <a:t>NỘI DUNG BÀI HỌC</a:t>
            </a:r>
          </a:p>
        </p:txBody>
      </p:sp>
      <p:sp>
        <p:nvSpPr>
          <p:cNvPr id="48" name="Google Shape;1910;p36"/>
          <p:cNvSpPr txBox="1">
            <a:spLocks noGrp="1"/>
          </p:cNvSpPr>
          <p:nvPr>
            <p:ph type="subTitle" idx="9"/>
          </p:nvPr>
        </p:nvSpPr>
        <p:spPr>
          <a:xfrm>
            <a:off x="3131875" y="3564154"/>
            <a:ext cx="4958950" cy="484800"/>
          </a:xfrm>
          <a:prstGeom prst="rect">
            <a:avLst/>
          </a:prstGeom>
        </p:spPr>
        <p:txBody>
          <a:bodyPr spcFirstLastPara="1" wrap="square" lIns="91425" tIns="91425" rIns="91425" bIns="91425" anchor="b" anchorCtr="0">
            <a:noAutofit/>
          </a:bodyPr>
          <a:lstStyle/>
          <a:p>
            <a:pPr marL="0" lvl="0" indent="0"/>
            <a:r>
              <a:rPr lang="vi-VN" sz="2300">
                <a:solidFill>
                  <a:schemeClr val="accent6">
                    <a:lumMod val="50000"/>
                  </a:schemeClr>
                </a:solidFill>
                <a:latin typeface="+mn-lt"/>
              </a:rPr>
              <a:t>Hai đường thẳng vuông góc</a:t>
            </a:r>
            <a:endParaRPr sz="2300">
              <a:solidFill>
                <a:schemeClr val="accent6">
                  <a:lumMod val="50000"/>
                </a:schemeClr>
              </a:solidFill>
              <a:latin typeface="+mn-lt"/>
            </a:endParaRPr>
          </a:p>
        </p:txBody>
      </p:sp>
      <p:pic>
        <p:nvPicPr>
          <p:cNvPr id="6" name="Picture 5"/>
          <p:cNvPicPr>
            <a:picLocks noChangeAspect="1"/>
          </p:cNvPicPr>
          <p:nvPr/>
        </p:nvPicPr>
        <p:blipFill>
          <a:blip r:embed="rId3"/>
          <a:stretch>
            <a:fillRect/>
          </a:stretch>
        </p:blipFill>
        <p:spPr>
          <a:xfrm>
            <a:off x="7728668" y="0"/>
            <a:ext cx="1415332" cy="1149409"/>
          </a:xfrm>
          <a:prstGeom prst="rect">
            <a:avLst/>
          </a:prstGeom>
        </p:spPr>
      </p:pic>
      <p:pic>
        <p:nvPicPr>
          <p:cNvPr id="41" name="Picture 40"/>
          <p:cNvPicPr>
            <a:picLocks noChangeAspect="1"/>
          </p:cNvPicPr>
          <p:nvPr/>
        </p:nvPicPr>
        <p:blipFill>
          <a:blip r:embed="rId3"/>
          <a:stretch>
            <a:fillRect/>
          </a:stretch>
        </p:blipFill>
        <p:spPr>
          <a:xfrm>
            <a:off x="7688912" y="3430825"/>
            <a:ext cx="1455088" cy="1712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22"/>
                                        </p:tgtEl>
                                        <p:attrNameLst>
                                          <p:attrName>style.visibility</p:attrName>
                                        </p:attrNameLst>
                                      </p:cBhvr>
                                      <p:to>
                                        <p:strVal val="visible"/>
                                      </p:to>
                                    </p:set>
                                    <p:animEffect transition="in" filter="randombar(horizontal)">
                                      <p:cBhvr>
                                        <p:cTn id="11" dur="500"/>
                                        <p:tgtEl>
                                          <p:spTgt spid="1922"/>
                                        </p:tgtEl>
                                      </p:cBhvr>
                                    </p:animEffect>
                                  </p:childTnLst>
                                </p:cTn>
                              </p:par>
                              <p:par>
                                <p:cTn id="12" presetID="14" presetClass="entr" presetSubtype="10" fill="hold" nodeType="withEffect">
                                  <p:stCondLst>
                                    <p:cond delay="0"/>
                                  </p:stCondLst>
                                  <p:childTnLst>
                                    <p:set>
                                      <p:cBhvr>
                                        <p:cTn id="13" dur="1" fill="hold">
                                          <p:stCondLst>
                                            <p:cond delay="0"/>
                                          </p:stCondLst>
                                        </p:cTn>
                                        <p:tgtEl>
                                          <p:spTgt spid="1911"/>
                                        </p:tgtEl>
                                        <p:attrNameLst>
                                          <p:attrName>style.visibility</p:attrName>
                                        </p:attrNameLst>
                                      </p:cBhvr>
                                      <p:to>
                                        <p:strVal val="visible"/>
                                      </p:to>
                                    </p:set>
                                    <p:animEffect transition="in" filter="randombar(horizontal)">
                                      <p:cBhvr>
                                        <p:cTn id="14" dur="500"/>
                                        <p:tgtEl>
                                          <p:spTgt spid="19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910">
                                            <p:txEl>
                                              <p:pRg st="0" end="0"/>
                                            </p:txEl>
                                          </p:spTgt>
                                        </p:tgtEl>
                                        <p:attrNameLst>
                                          <p:attrName>style.visibility</p:attrName>
                                        </p:attrNameLst>
                                      </p:cBhvr>
                                      <p:to>
                                        <p:strVal val="visible"/>
                                      </p:to>
                                    </p:set>
                                    <p:animEffect transition="in" filter="randombar(horizontal)">
                                      <p:cBhvr>
                                        <p:cTn id="17" dur="500"/>
                                        <p:tgtEl>
                                          <p:spTgt spid="1910">
                                            <p:txEl>
                                              <p:pRg st="0" end="0"/>
                                            </p:txEl>
                                          </p:spTgt>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934"/>
                                        </p:tgtEl>
                                        <p:attrNameLst>
                                          <p:attrName>style.visibility</p:attrName>
                                        </p:attrNameLst>
                                      </p:cBhvr>
                                      <p:to>
                                        <p:strVal val="visible"/>
                                      </p:to>
                                    </p:set>
                                    <p:animEffect transition="in" filter="fade">
                                      <p:cBhvr>
                                        <p:cTn id="21" dur="500"/>
                                        <p:tgtEl>
                                          <p:spTgt spid="1934"/>
                                        </p:tgtEl>
                                      </p:cBhvr>
                                    </p:animEffect>
                                    <p:anim calcmode="lin" valueType="num">
                                      <p:cBhvr>
                                        <p:cTn id="22" dur="500" fill="hold"/>
                                        <p:tgtEl>
                                          <p:spTgt spid="1934"/>
                                        </p:tgtEl>
                                        <p:attrNameLst>
                                          <p:attrName>ppt_x</p:attrName>
                                        </p:attrNameLst>
                                      </p:cBhvr>
                                      <p:tavLst>
                                        <p:tav tm="0">
                                          <p:val>
                                            <p:strVal val="#ppt_x"/>
                                          </p:val>
                                        </p:tav>
                                        <p:tav tm="100000">
                                          <p:val>
                                            <p:strVal val="#ppt_x"/>
                                          </p:val>
                                        </p:tav>
                                      </p:tavLst>
                                    </p:anim>
                                    <p:anim calcmode="lin" valueType="num">
                                      <p:cBhvr>
                                        <p:cTn id="23" dur="500" fill="hold"/>
                                        <p:tgtEl>
                                          <p:spTgt spid="193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928"/>
                                        </p:tgtEl>
                                        <p:attrNameLst>
                                          <p:attrName>style.visibility</p:attrName>
                                        </p:attrNameLst>
                                      </p:cBhvr>
                                      <p:to>
                                        <p:strVal val="visible"/>
                                      </p:to>
                                    </p:set>
                                    <p:animEffect transition="in" filter="fade">
                                      <p:cBhvr>
                                        <p:cTn id="26" dur="500"/>
                                        <p:tgtEl>
                                          <p:spTgt spid="1928"/>
                                        </p:tgtEl>
                                      </p:cBhvr>
                                    </p:animEffect>
                                    <p:anim calcmode="lin" valueType="num">
                                      <p:cBhvr>
                                        <p:cTn id="27" dur="500" fill="hold"/>
                                        <p:tgtEl>
                                          <p:spTgt spid="1928"/>
                                        </p:tgtEl>
                                        <p:attrNameLst>
                                          <p:attrName>ppt_x</p:attrName>
                                        </p:attrNameLst>
                                      </p:cBhvr>
                                      <p:tavLst>
                                        <p:tav tm="0">
                                          <p:val>
                                            <p:strVal val="#ppt_x"/>
                                          </p:val>
                                        </p:tav>
                                        <p:tav tm="100000">
                                          <p:val>
                                            <p:strVal val="#ppt_x"/>
                                          </p:val>
                                        </p:tav>
                                      </p:tavLst>
                                    </p:anim>
                                    <p:anim calcmode="lin" valueType="num">
                                      <p:cBhvr>
                                        <p:cTn id="28" dur="500" fill="hold"/>
                                        <p:tgtEl>
                                          <p:spTgt spid="192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8">
                                            <p:txEl>
                                              <p:pRg st="0" end="0"/>
                                            </p:txEl>
                                          </p:spTgt>
                                        </p:tgtEl>
                                        <p:attrNameLst>
                                          <p:attrName>style.visibility</p:attrName>
                                        </p:attrNameLst>
                                      </p:cBhvr>
                                      <p:to>
                                        <p:strVal val="visible"/>
                                      </p:to>
                                    </p:set>
                                    <p:animEffect transition="in" filter="fade">
                                      <p:cBhvr>
                                        <p:cTn id="31" dur="500"/>
                                        <p:tgtEl>
                                          <p:spTgt spid="48">
                                            <p:txEl>
                                              <p:pRg st="0" end="0"/>
                                            </p:txEl>
                                          </p:spTgt>
                                        </p:tgtEl>
                                      </p:cBhvr>
                                    </p:animEffect>
                                    <p:anim calcmode="lin" valueType="num">
                                      <p:cBhvr>
                                        <p:cTn id="3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0" grpId="0" build="p"/>
      <p:bldP spid="1922" grpId="0"/>
      <p:bldP spid="1934" grpId="0"/>
      <p:bldP spid="40" grpId="0"/>
      <p:bldP spid="4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pic>
        <p:nvPicPr>
          <p:cNvPr id="76" name="Picture 75"/>
          <p:cNvPicPr>
            <a:picLocks noChangeAspect="1"/>
          </p:cNvPicPr>
          <p:nvPr/>
        </p:nvPicPr>
        <p:blipFill>
          <a:blip r:embed="rId3"/>
          <a:stretch>
            <a:fillRect/>
          </a:stretch>
        </p:blipFill>
        <p:spPr>
          <a:xfrm>
            <a:off x="4071883" y="17158"/>
            <a:ext cx="857748" cy="543117"/>
          </a:xfrm>
          <a:prstGeom prst="rect">
            <a:avLst/>
          </a:prstGeom>
        </p:spPr>
      </p:pic>
      <p:grpSp>
        <p:nvGrpSpPr>
          <p:cNvPr id="2039" name="Google Shape;2039;p38"/>
          <p:cNvGrpSpPr/>
          <p:nvPr/>
        </p:nvGrpSpPr>
        <p:grpSpPr>
          <a:xfrm rot="635329">
            <a:off x="3979787" y="416965"/>
            <a:ext cx="1208177" cy="1133623"/>
            <a:chOff x="4954259" y="1138378"/>
            <a:chExt cx="616622" cy="610761"/>
          </a:xfrm>
        </p:grpSpPr>
        <p:sp>
          <p:nvSpPr>
            <p:cNvPr id="2040" name="Google Shape;2040;p38"/>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8"/>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8"/>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8"/>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8"/>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38"/>
          <p:cNvSpPr txBox="1">
            <a:spLocks noGrp="1"/>
          </p:cNvSpPr>
          <p:nvPr>
            <p:ph type="title" idx="2"/>
          </p:nvPr>
        </p:nvSpPr>
        <p:spPr>
          <a:xfrm>
            <a:off x="3885917" y="525827"/>
            <a:ext cx="14550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6">
                    <a:lumMod val="50000"/>
                  </a:schemeClr>
                </a:solidFill>
                <a:latin typeface="+mj-lt"/>
              </a:rPr>
              <a:t>I</a:t>
            </a:r>
            <a:endParaRPr dirty="0">
              <a:solidFill>
                <a:schemeClr val="accent6">
                  <a:lumMod val="50000"/>
                </a:schemeClr>
              </a:solidFill>
              <a:latin typeface="+mj-lt"/>
            </a:endParaRPr>
          </a:p>
        </p:txBody>
      </p:sp>
      <p:pic>
        <p:nvPicPr>
          <p:cNvPr id="73" name="Picture 72"/>
          <p:cNvPicPr>
            <a:picLocks noChangeAspect="1"/>
          </p:cNvPicPr>
          <p:nvPr/>
        </p:nvPicPr>
        <p:blipFill>
          <a:blip r:embed="rId3"/>
          <a:stretch>
            <a:fillRect/>
          </a:stretch>
        </p:blipFill>
        <p:spPr>
          <a:xfrm>
            <a:off x="8159032" y="2375695"/>
            <a:ext cx="857748" cy="696588"/>
          </a:xfrm>
          <a:prstGeom prst="rect">
            <a:avLst/>
          </a:prstGeom>
        </p:spPr>
      </p:pic>
      <p:pic>
        <p:nvPicPr>
          <p:cNvPr id="74" name="Picture 73"/>
          <p:cNvPicPr>
            <a:picLocks noChangeAspect="1"/>
          </p:cNvPicPr>
          <p:nvPr/>
        </p:nvPicPr>
        <p:blipFill>
          <a:blip r:embed="rId3"/>
          <a:stretch>
            <a:fillRect/>
          </a:stretch>
        </p:blipFill>
        <p:spPr>
          <a:xfrm>
            <a:off x="6387217" y="4301236"/>
            <a:ext cx="857748" cy="696588"/>
          </a:xfrm>
          <a:prstGeom prst="rect">
            <a:avLst/>
          </a:prstGeom>
        </p:spPr>
      </p:pic>
      <p:sp>
        <p:nvSpPr>
          <p:cNvPr id="2" name="Rectangle 1"/>
          <p:cNvSpPr/>
          <p:nvPr/>
        </p:nvSpPr>
        <p:spPr>
          <a:xfrm>
            <a:off x="264329" y="1668479"/>
            <a:ext cx="8639092" cy="2171428"/>
          </a:xfrm>
          <a:prstGeom prst="rect">
            <a:avLst/>
          </a:prstGeom>
        </p:spPr>
        <p:txBody>
          <a:bodyPr wrap="square">
            <a:spAutoFit/>
          </a:bodyPr>
          <a:lstStyle/>
          <a:p>
            <a:pPr lvl="0" algn="ctr">
              <a:lnSpc>
                <a:spcPct val="150000"/>
              </a:lnSpc>
              <a:buClr>
                <a:srgbClr val="333333"/>
              </a:buClr>
              <a:buSzPts val="3600"/>
            </a:pPr>
            <a:r>
              <a:rPr lang="vi-VN" sz="4800" b="1">
                <a:solidFill>
                  <a:srgbClr val="0082C6">
                    <a:lumMod val="50000"/>
                  </a:srgbClr>
                </a:solidFill>
                <a:latin typeface="Arial" panose="020B0604020202020204" pitchFamily="34" charset="0"/>
                <a:sym typeface="Delius"/>
              </a:rPr>
              <a:t>GÓC GIỮA HAI </a:t>
            </a:r>
            <a:endParaRPr lang="en-US" sz="4800" b="1" smtClean="0">
              <a:solidFill>
                <a:srgbClr val="0082C6">
                  <a:lumMod val="50000"/>
                </a:srgbClr>
              </a:solidFill>
              <a:latin typeface="Arial" panose="020B0604020202020204" pitchFamily="34" charset="0"/>
              <a:sym typeface="Delius"/>
            </a:endParaRPr>
          </a:p>
          <a:p>
            <a:pPr lvl="0" algn="ctr">
              <a:lnSpc>
                <a:spcPct val="150000"/>
              </a:lnSpc>
              <a:buClr>
                <a:srgbClr val="333333"/>
              </a:buClr>
              <a:buSzPts val="3600"/>
            </a:pPr>
            <a:r>
              <a:rPr lang="vi-VN" sz="4800" b="1" smtClean="0">
                <a:solidFill>
                  <a:srgbClr val="0082C6">
                    <a:lumMod val="50000"/>
                  </a:srgbClr>
                </a:solidFill>
                <a:latin typeface="Arial" panose="020B0604020202020204" pitchFamily="34" charset="0"/>
                <a:sym typeface="Delius"/>
              </a:rPr>
              <a:t>ĐƯỜNG </a:t>
            </a:r>
            <a:r>
              <a:rPr lang="vi-VN" sz="4800" b="1">
                <a:solidFill>
                  <a:srgbClr val="0082C6">
                    <a:lumMod val="50000"/>
                  </a:srgbClr>
                </a:solidFill>
                <a:latin typeface="Arial" panose="020B0604020202020204" pitchFamily="34" charset="0"/>
                <a:sym typeface="Delius"/>
              </a:rPr>
              <a:t>THẲNG</a:t>
            </a:r>
            <a:endParaRPr lang="vi-VN" sz="4800" b="1">
              <a:solidFill>
                <a:srgbClr val="0082C6">
                  <a:lumMod val="50000"/>
                </a:srgbClr>
              </a:solidFill>
              <a:sym typeface="Delius"/>
            </a:endParaRPr>
          </a:p>
        </p:txBody>
      </p:sp>
    </p:spTree>
    <p:extLst>
      <p:ext uri="{BB962C8B-B14F-4D97-AF65-F5344CB8AC3E}">
        <p14:creationId xmlns:p14="http://schemas.microsoft.com/office/powerpoint/2010/main" val="71186786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1"/>
        <p:cNvGrpSpPr/>
        <p:nvPr/>
      </p:nvGrpSpPr>
      <p:grpSpPr>
        <a:xfrm>
          <a:off x="0" y="0"/>
          <a:ext cx="0" cy="0"/>
          <a:chOff x="0" y="0"/>
          <a:chExt cx="0" cy="0"/>
        </a:xfrm>
      </p:grpSpPr>
      <p:sp>
        <p:nvSpPr>
          <p:cNvPr id="5" name="Rectangle 4"/>
          <p:cNvSpPr/>
          <p:nvPr/>
        </p:nvSpPr>
        <p:spPr>
          <a:xfrm>
            <a:off x="0" y="863607"/>
            <a:ext cx="5971429" cy="2054409"/>
          </a:xfrm>
          <a:prstGeom prst="rect">
            <a:avLst/>
          </a:prstGeom>
        </p:spPr>
        <p:txBody>
          <a:bodyPr wrap="square">
            <a:spAutoFit/>
          </a:bodyPr>
          <a:lstStyle/>
          <a:p>
            <a:pPr algn="just">
              <a:lnSpc>
                <a:spcPct val="150000"/>
              </a:lnSpc>
            </a:pPr>
            <a:r>
              <a:rPr lang="vi-VN" sz="1700" dirty="0" smtClean="0">
                <a:latin typeface="+mn-lt"/>
              </a:rPr>
              <a:t>a) </a:t>
            </a:r>
            <a:r>
              <a:rPr lang="en-US" sz="1700" dirty="0" err="1" smtClean="0">
                <a:latin typeface="+mn-lt"/>
              </a:rPr>
              <a:t>Nếu</a:t>
            </a:r>
            <a:r>
              <a:rPr lang="en-US" sz="1700" dirty="0" smtClean="0">
                <a:latin typeface="+mn-lt"/>
              </a:rPr>
              <a:t> a </a:t>
            </a:r>
            <a:r>
              <a:rPr lang="en-US" sz="1700" dirty="0" err="1" smtClean="0">
                <a:latin typeface="+mn-lt"/>
              </a:rPr>
              <a:t>và</a:t>
            </a:r>
            <a:r>
              <a:rPr lang="en-US" sz="1700" dirty="0" smtClean="0">
                <a:latin typeface="+mn-lt"/>
              </a:rPr>
              <a:t> b </a:t>
            </a:r>
            <a:r>
              <a:rPr lang="en-US" sz="1700" dirty="0" err="1" smtClean="0">
                <a:latin typeface="+mn-lt"/>
              </a:rPr>
              <a:t>cắt</a:t>
            </a:r>
            <a:r>
              <a:rPr lang="en-US" sz="1700" dirty="0" smtClean="0">
                <a:latin typeface="+mn-lt"/>
              </a:rPr>
              <a:t> </a:t>
            </a:r>
            <a:r>
              <a:rPr lang="en-US" sz="1700" dirty="0" err="1" smtClean="0">
                <a:latin typeface="+mn-lt"/>
              </a:rPr>
              <a:t>nhau</a:t>
            </a:r>
            <a:r>
              <a:rPr lang="en-US" sz="1700" dirty="0" smtClean="0">
                <a:latin typeface="+mn-lt"/>
              </a:rPr>
              <a:t> </a:t>
            </a:r>
            <a:r>
              <a:rPr lang="en-US" sz="1700" dirty="0" err="1" smtClean="0">
                <a:latin typeface="+mn-lt"/>
              </a:rPr>
              <a:t>tại</a:t>
            </a:r>
            <a:r>
              <a:rPr lang="en-US" sz="1700" dirty="0" smtClean="0">
                <a:latin typeface="+mn-lt"/>
              </a:rPr>
              <a:t> O, </a:t>
            </a:r>
            <a:r>
              <a:rPr lang="en-US" sz="1700" dirty="0" err="1" smtClean="0">
                <a:latin typeface="+mn-lt"/>
              </a:rPr>
              <a:t>thì</a:t>
            </a:r>
            <a:r>
              <a:rPr lang="en-US" sz="1700" dirty="0" smtClean="0">
                <a:latin typeface="+mn-lt"/>
              </a:rPr>
              <a:t> </a:t>
            </a:r>
            <a:r>
              <a:rPr lang="en-US" sz="1700" dirty="0" err="1" smtClean="0">
                <a:latin typeface="+mn-lt"/>
              </a:rPr>
              <a:t>góc</a:t>
            </a:r>
            <a:r>
              <a:rPr lang="en-US" sz="1700" dirty="0" smtClean="0">
                <a:latin typeface="+mn-lt"/>
              </a:rPr>
              <a:t> </a:t>
            </a:r>
            <a:r>
              <a:rPr lang="en-US" sz="1700" dirty="0" err="1" smtClean="0">
                <a:latin typeface="+mn-lt"/>
              </a:rPr>
              <a:t>giữa</a:t>
            </a:r>
            <a:r>
              <a:rPr lang="en-US" sz="1700" dirty="0" smtClean="0">
                <a:latin typeface="+mn-lt"/>
              </a:rPr>
              <a:t> </a:t>
            </a:r>
            <a:r>
              <a:rPr lang="en-US" sz="1700" dirty="0" err="1" smtClean="0">
                <a:latin typeface="+mn-lt"/>
              </a:rPr>
              <a:t>hai</a:t>
            </a:r>
            <a:r>
              <a:rPr lang="en-US" sz="1700" dirty="0" smtClean="0">
                <a:latin typeface="+mn-lt"/>
              </a:rPr>
              <a:t> </a:t>
            </a:r>
            <a:r>
              <a:rPr lang="en-US" sz="1700" dirty="0" err="1" smtClean="0">
                <a:latin typeface="+mn-lt"/>
              </a:rPr>
              <a:t>đường</a:t>
            </a:r>
            <a:r>
              <a:rPr lang="en-US" sz="1700" dirty="0" smtClean="0">
                <a:latin typeface="+mn-lt"/>
              </a:rPr>
              <a:t> </a:t>
            </a:r>
            <a:r>
              <a:rPr lang="en-US" sz="1700" dirty="0" err="1" smtClean="0">
                <a:latin typeface="+mn-lt"/>
              </a:rPr>
              <a:t>thẳng</a:t>
            </a:r>
            <a:r>
              <a:rPr lang="en-US" sz="1700" dirty="0" smtClean="0">
                <a:latin typeface="+mn-lt"/>
              </a:rPr>
              <a:t> a </a:t>
            </a:r>
            <a:r>
              <a:rPr lang="en-US" sz="1700" dirty="0" err="1" smtClean="0">
                <a:latin typeface="+mn-lt"/>
              </a:rPr>
              <a:t>và</a:t>
            </a:r>
            <a:r>
              <a:rPr lang="en-US" sz="1700" dirty="0" smtClean="0">
                <a:latin typeface="+mn-lt"/>
              </a:rPr>
              <a:t> b </a:t>
            </a:r>
            <a:r>
              <a:rPr lang="en-US" sz="1700" dirty="0" err="1" smtClean="0">
                <a:latin typeface="+mn-lt"/>
              </a:rPr>
              <a:t>được</a:t>
            </a:r>
            <a:r>
              <a:rPr lang="en-US" sz="1700" dirty="0" smtClean="0">
                <a:latin typeface="+mn-lt"/>
              </a:rPr>
              <a:t> </a:t>
            </a:r>
            <a:r>
              <a:rPr lang="en-US" sz="1700" dirty="0" err="1" smtClean="0">
                <a:latin typeface="+mn-lt"/>
              </a:rPr>
              <a:t>xác</a:t>
            </a:r>
            <a:r>
              <a:rPr lang="en-US" sz="1700" dirty="0" smtClean="0">
                <a:latin typeface="+mn-lt"/>
              </a:rPr>
              <a:t> </a:t>
            </a:r>
            <a:r>
              <a:rPr lang="en-US" sz="1700" dirty="0" err="1" smtClean="0">
                <a:latin typeface="+mn-lt"/>
              </a:rPr>
              <a:t>định</a:t>
            </a:r>
            <a:r>
              <a:rPr lang="en-US" sz="1700" dirty="0" smtClean="0">
                <a:latin typeface="+mn-lt"/>
              </a:rPr>
              <a:t> </a:t>
            </a:r>
            <a:r>
              <a:rPr lang="en-US" sz="1700" dirty="0" err="1" smtClean="0">
                <a:latin typeface="+mn-lt"/>
              </a:rPr>
              <a:t>như</a:t>
            </a:r>
            <a:r>
              <a:rPr lang="en-US" sz="1700" dirty="0" smtClean="0">
                <a:latin typeface="+mn-lt"/>
              </a:rPr>
              <a:t> </a:t>
            </a:r>
            <a:r>
              <a:rPr lang="en-US" sz="1700" dirty="0" err="1" smtClean="0">
                <a:latin typeface="+mn-lt"/>
              </a:rPr>
              <a:t>thế</a:t>
            </a:r>
            <a:r>
              <a:rPr lang="en-US" sz="1700" dirty="0" smtClean="0">
                <a:latin typeface="+mn-lt"/>
              </a:rPr>
              <a:t> </a:t>
            </a:r>
            <a:r>
              <a:rPr lang="en-US" sz="1700" dirty="0" err="1" smtClean="0">
                <a:latin typeface="+mn-lt"/>
              </a:rPr>
              <a:t>nào</a:t>
            </a:r>
            <a:r>
              <a:rPr lang="vi-VN" sz="1700" dirty="0" smtClean="0">
                <a:latin typeface="+mn-lt"/>
              </a:rPr>
              <a:t>?</a:t>
            </a:r>
            <a:endParaRPr lang="vi-VN" sz="1700" dirty="0">
              <a:latin typeface="+mn-lt"/>
            </a:endParaRPr>
          </a:p>
          <a:p>
            <a:pPr algn="just">
              <a:lnSpc>
                <a:spcPct val="150000"/>
              </a:lnSpc>
            </a:pPr>
            <a:r>
              <a:rPr lang="vi-VN" sz="1700" dirty="0">
                <a:latin typeface="+mn-lt"/>
              </a:rPr>
              <a:t>b) </a:t>
            </a:r>
            <a:r>
              <a:rPr lang="en-US" sz="1700" dirty="0" err="1" smtClean="0">
                <a:latin typeface="+mn-lt"/>
              </a:rPr>
              <a:t>Nếu</a:t>
            </a:r>
            <a:r>
              <a:rPr lang="en-US" sz="1700" dirty="0" smtClean="0">
                <a:latin typeface="+mn-lt"/>
              </a:rPr>
              <a:t> a//b </a:t>
            </a:r>
            <a:r>
              <a:rPr lang="en-US" sz="1700" dirty="0" err="1" smtClean="0">
                <a:latin typeface="+mn-lt"/>
              </a:rPr>
              <a:t>thì</a:t>
            </a:r>
            <a:r>
              <a:rPr lang="en-US" sz="1700" dirty="0" smtClean="0">
                <a:latin typeface="+mn-lt"/>
              </a:rPr>
              <a:t> </a:t>
            </a:r>
            <a:r>
              <a:rPr lang="en-US" sz="1700" dirty="0" err="1" smtClean="0">
                <a:latin typeface="+mn-lt"/>
              </a:rPr>
              <a:t>góc</a:t>
            </a:r>
            <a:r>
              <a:rPr lang="en-US" sz="1700" dirty="0" smtClean="0">
                <a:latin typeface="+mn-lt"/>
              </a:rPr>
              <a:t> </a:t>
            </a:r>
            <a:r>
              <a:rPr lang="en-US" sz="1700" dirty="0" err="1" smtClean="0">
                <a:latin typeface="+mn-lt"/>
              </a:rPr>
              <a:t>giữa</a:t>
            </a:r>
            <a:r>
              <a:rPr lang="en-US" sz="1700" dirty="0" smtClean="0">
                <a:latin typeface="+mn-lt"/>
              </a:rPr>
              <a:t> a </a:t>
            </a:r>
            <a:r>
              <a:rPr lang="en-US" sz="1700" dirty="0" err="1" smtClean="0">
                <a:latin typeface="+mn-lt"/>
              </a:rPr>
              <a:t>và</a:t>
            </a:r>
            <a:r>
              <a:rPr lang="en-US" sz="1700" dirty="0" smtClean="0">
                <a:latin typeface="+mn-lt"/>
              </a:rPr>
              <a:t> b </a:t>
            </a:r>
            <a:r>
              <a:rPr lang="en-US" sz="1700" dirty="0" err="1" smtClean="0">
                <a:latin typeface="+mn-lt"/>
              </a:rPr>
              <a:t>bằng</a:t>
            </a:r>
            <a:r>
              <a:rPr lang="en-US" sz="1700" dirty="0" smtClean="0">
                <a:latin typeface="+mn-lt"/>
              </a:rPr>
              <a:t> </a:t>
            </a:r>
            <a:r>
              <a:rPr lang="en-US" sz="1700" dirty="0" err="1" smtClean="0">
                <a:latin typeface="+mn-lt"/>
              </a:rPr>
              <a:t>bao</a:t>
            </a:r>
            <a:r>
              <a:rPr lang="en-US" sz="1700" dirty="0" smtClean="0">
                <a:latin typeface="+mn-lt"/>
              </a:rPr>
              <a:t> </a:t>
            </a:r>
            <a:r>
              <a:rPr lang="en-US" sz="1700" dirty="0" err="1" smtClean="0">
                <a:latin typeface="+mn-lt"/>
              </a:rPr>
              <a:t>nhiêu</a:t>
            </a:r>
            <a:r>
              <a:rPr lang="en-US" sz="1700" dirty="0" smtClean="0">
                <a:latin typeface="+mn-lt"/>
              </a:rPr>
              <a:t> </a:t>
            </a:r>
            <a:r>
              <a:rPr lang="en-US" sz="1700" dirty="0" err="1" smtClean="0">
                <a:latin typeface="+mn-lt"/>
              </a:rPr>
              <a:t>độ</a:t>
            </a:r>
            <a:r>
              <a:rPr lang="en-US" sz="1700" dirty="0" smtClean="0">
                <a:latin typeface="+mn-lt"/>
              </a:rPr>
              <a:t> ?</a:t>
            </a:r>
            <a:endParaRPr lang="vi-VN" sz="1700" dirty="0">
              <a:latin typeface="+mn-lt"/>
            </a:endParaRPr>
          </a:p>
          <a:p>
            <a:pPr algn="just">
              <a:lnSpc>
                <a:spcPct val="150000"/>
              </a:lnSpc>
            </a:pPr>
            <a:r>
              <a:rPr lang="vi-VN" sz="1700" dirty="0" smtClean="0">
                <a:latin typeface="+mn-lt"/>
              </a:rPr>
              <a:t>c) </a:t>
            </a:r>
            <a:r>
              <a:rPr lang="en-US" sz="1700" dirty="0" err="1" smtClean="0">
                <a:latin typeface="+mn-lt"/>
              </a:rPr>
              <a:t>Nếu</a:t>
            </a:r>
            <a:r>
              <a:rPr lang="en-US" sz="1700" dirty="0" smtClean="0">
                <a:latin typeface="+mn-lt"/>
              </a:rPr>
              <a:t> a </a:t>
            </a:r>
            <a:r>
              <a:rPr lang="en-US" sz="1700" dirty="0" err="1" smtClean="0">
                <a:latin typeface="+mn-lt"/>
              </a:rPr>
              <a:t>và</a:t>
            </a:r>
            <a:r>
              <a:rPr lang="en-US" sz="1700" dirty="0" smtClean="0">
                <a:latin typeface="+mn-lt"/>
              </a:rPr>
              <a:t> b </a:t>
            </a:r>
            <a:r>
              <a:rPr lang="en-US" sz="1700" dirty="0" err="1" smtClean="0">
                <a:latin typeface="+mn-lt"/>
              </a:rPr>
              <a:t>trùng</a:t>
            </a:r>
            <a:r>
              <a:rPr lang="en-US" sz="1700" dirty="0" smtClean="0">
                <a:latin typeface="+mn-lt"/>
              </a:rPr>
              <a:t> </a:t>
            </a:r>
            <a:r>
              <a:rPr lang="en-US" sz="1700" dirty="0" err="1" smtClean="0">
                <a:latin typeface="+mn-lt"/>
              </a:rPr>
              <a:t>nhau</a:t>
            </a:r>
            <a:r>
              <a:rPr lang="en-US" sz="1700" dirty="0" smtClean="0">
                <a:latin typeface="+mn-lt"/>
              </a:rPr>
              <a:t> </a:t>
            </a:r>
            <a:r>
              <a:rPr lang="en-US" sz="1700" dirty="0" err="1" smtClean="0">
                <a:latin typeface="+mn-lt"/>
              </a:rPr>
              <a:t>thì</a:t>
            </a:r>
            <a:r>
              <a:rPr lang="en-US" sz="1700" dirty="0" smtClean="0">
                <a:latin typeface="+mn-lt"/>
              </a:rPr>
              <a:t> </a:t>
            </a:r>
            <a:r>
              <a:rPr lang="en-US" sz="1700" dirty="0" err="1" smtClean="0">
                <a:latin typeface="+mn-lt"/>
              </a:rPr>
              <a:t>góc</a:t>
            </a:r>
            <a:r>
              <a:rPr lang="en-US" sz="1700" dirty="0" smtClean="0">
                <a:latin typeface="+mn-lt"/>
              </a:rPr>
              <a:t> </a:t>
            </a:r>
            <a:r>
              <a:rPr lang="en-US" sz="1700" dirty="0" err="1" smtClean="0">
                <a:latin typeface="+mn-lt"/>
              </a:rPr>
              <a:t>giữa</a:t>
            </a:r>
            <a:r>
              <a:rPr lang="en-US" sz="1700" dirty="0" smtClean="0">
                <a:latin typeface="+mn-lt"/>
              </a:rPr>
              <a:t> a </a:t>
            </a:r>
            <a:r>
              <a:rPr lang="en-US" sz="1700" dirty="0" err="1" smtClean="0">
                <a:latin typeface="+mn-lt"/>
              </a:rPr>
              <a:t>và</a:t>
            </a:r>
            <a:r>
              <a:rPr lang="en-US" sz="1700" dirty="0" smtClean="0">
                <a:latin typeface="+mn-lt"/>
              </a:rPr>
              <a:t> b </a:t>
            </a:r>
            <a:r>
              <a:rPr lang="en-US" sz="1700" dirty="0" err="1" smtClean="0">
                <a:latin typeface="+mn-lt"/>
              </a:rPr>
              <a:t>bằng</a:t>
            </a:r>
            <a:r>
              <a:rPr lang="en-US" sz="1700" dirty="0" smtClean="0">
                <a:latin typeface="+mn-lt"/>
              </a:rPr>
              <a:t> </a:t>
            </a:r>
            <a:r>
              <a:rPr lang="en-US" sz="1700" dirty="0" err="1" smtClean="0">
                <a:latin typeface="+mn-lt"/>
              </a:rPr>
              <a:t>bao</a:t>
            </a:r>
            <a:r>
              <a:rPr lang="en-US" sz="1700" dirty="0" smtClean="0">
                <a:latin typeface="+mn-lt"/>
              </a:rPr>
              <a:t> </a:t>
            </a:r>
            <a:r>
              <a:rPr lang="en-US" sz="1700" dirty="0" err="1" smtClean="0">
                <a:latin typeface="+mn-lt"/>
              </a:rPr>
              <a:t>nhiêu</a:t>
            </a:r>
            <a:r>
              <a:rPr lang="en-US" sz="1700" dirty="0" smtClean="0">
                <a:latin typeface="+mn-lt"/>
              </a:rPr>
              <a:t> </a:t>
            </a:r>
            <a:r>
              <a:rPr lang="en-US" sz="1700" dirty="0" err="1" smtClean="0">
                <a:latin typeface="+mn-lt"/>
              </a:rPr>
              <a:t>độ</a:t>
            </a:r>
            <a:r>
              <a:rPr lang="en-US" sz="1700" dirty="0" smtClean="0">
                <a:latin typeface="+mn-lt"/>
              </a:rPr>
              <a:t>?</a:t>
            </a:r>
            <a:endParaRPr lang="vi-VN" sz="1700" dirty="0">
              <a:latin typeface="+mn-lt"/>
            </a:endParaRPr>
          </a:p>
        </p:txBody>
      </p:sp>
      <p:sp>
        <p:nvSpPr>
          <p:cNvPr id="10" name="Rectangle 9"/>
          <p:cNvSpPr/>
          <p:nvPr/>
        </p:nvSpPr>
        <p:spPr>
          <a:xfrm>
            <a:off x="1313435" y="118713"/>
            <a:ext cx="7596873" cy="484748"/>
          </a:xfrm>
          <a:prstGeom prst="rect">
            <a:avLst/>
          </a:prstGeom>
        </p:spPr>
        <p:txBody>
          <a:bodyPr wrap="square">
            <a:spAutoFit/>
          </a:bodyPr>
          <a:lstStyle/>
          <a:p>
            <a:pPr lvl="0" algn="just">
              <a:lnSpc>
                <a:spcPct val="150000"/>
              </a:lnSpc>
            </a:pPr>
            <a:r>
              <a:rPr lang="en-US" sz="1700" dirty="0" err="1" smtClean="0"/>
              <a:t>Trong</a:t>
            </a:r>
            <a:r>
              <a:rPr lang="en-US" sz="1700" dirty="0" smtClean="0"/>
              <a:t> </a:t>
            </a:r>
            <a:r>
              <a:rPr lang="en-US" sz="1700" dirty="0" err="1" smtClean="0"/>
              <a:t>mặt</a:t>
            </a:r>
            <a:r>
              <a:rPr lang="en-US" sz="1700" dirty="0" smtClean="0"/>
              <a:t> </a:t>
            </a:r>
            <a:r>
              <a:rPr lang="en-US" sz="1700" dirty="0" err="1" smtClean="0"/>
              <a:t>phẳng</a:t>
            </a:r>
            <a:r>
              <a:rPr lang="en-US" sz="1700" dirty="0" smtClean="0"/>
              <a:t>, </a:t>
            </a:r>
            <a:r>
              <a:rPr lang="en-US" sz="1700" dirty="0" err="1" smtClean="0"/>
              <a:t>cho</a:t>
            </a:r>
            <a:r>
              <a:rPr lang="en-US" sz="1700" dirty="0" smtClean="0"/>
              <a:t> </a:t>
            </a:r>
            <a:r>
              <a:rPr lang="en-US" sz="1700" dirty="0" err="1" smtClean="0"/>
              <a:t>hai</a:t>
            </a:r>
            <a:r>
              <a:rPr lang="en-US" sz="1700" dirty="0" smtClean="0"/>
              <a:t> </a:t>
            </a:r>
            <a:r>
              <a:rPr lang="en-US" sz="1700" dirty="0" err="1" smtClean="0"/>
              <a:t>đường</a:t>
            </a:r>
            <a:r>
              <a:rPr lang="en-US" sz="1700" dirty="0" smtClean="0"/>
              <a:t> </a:t>
            </a:r>
            <a:r>
              <a:rPr lang="en-US" sz="1700" dirty="0" err="1" smtClean="0"/>
              <a:t>thẳng</a:t>
            </a:r>
            <a:r>
              <a:rPr lang="en-US" sz="1700" dirty="0" smtClean="0"/>
              <a:t> a </a:t>
            </a:r>
            <a:r>
              <a:rPr lang="en-US" sz="1700" dirty="0" err="1" smtClean="0"/>
              <a:t>và</a:t>
            </a:r>
            <a:r>
              <a:rPr lang="en-US" sz="1700" dirty="0" smtClean="0"/>
              <a:t> b</a:t>
            </a:r>
            <a:endParaRPr lang="vi-VN" sz="1700" dirty="0"/>
          </a:p>
        </p:txBody>
      </p:sp>
      <p:sp>
        <p:nvSpPr>
          <p:cNvPr id="2" name="Rectangle 1"/>
          <p:cNvSpPr/>
          <p:nvPr/>
        </p:nvSpPr>
        <p:spPr>
          <a:xfrm>
            <a:off x="87465" y="87465"/>
            <a:ext cx="1049573" cy="65995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1"/>
          <p:cNvSpPr txBox="1">
            <a:spLocks/>
          </p:cNvSpPr>
          <p:nvPr/>
        </p:nvSpPr>
        <p:spPr>
          <a:xfrm>
            <a:off x="247960" y="290555"/>
            <a:ext cx="970877"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1</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086" y="1726429"/>
            <a:ext cx="73025"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 Box 31"/>
          <p:cNvSpPr txBox="1">
            <a:spLocks noChangeArrowheads="1"/>
          </p:cNvSpPr>
          <p:nvPr/>
        </p:nvSpPr>
        <p:spPr bwMode="auto">
          <a:xfrm>
            <a:off x="3458557" y="4601746"/>
            <a:ext cx="184731" cy="52322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CC"/>
              </a:solidFill>
              <a:effectLst/>
              <a:uLnTx/>
              <a:uFillTx/>
            </a:endParaRPr>
          </a:p>
        </p:txBody>
      </p:sp>
      <p:cxnSp>
        <p:nvCxnSpPr>
          <p:cNvPr id="32" name="Straight Connector 31"/>
          <p:cNvCxnSpPr/>
          <p:nvPr/>
        </p:nvCxnSpPr>
        <p:spPr>
          <a:xfrm flipV="1">
            <a:off x="6072198" y="603461"/>
            <a:ext cx="1802560" cy="1759135"/>
          </a:xfrm>
          <a:prstGeom prst="line">
            <a:avLst/>
          </a:prstGeom>
          <a:noFill/>
          <a:ln w="28575" cap="flat" cmpd="sng" algn="ctr">
            <a:solidFill>
              <a:srgbClr val="7030A0"/>
            </a:solidFill>
            <a:prstDash val="solid"/>
          </a:ln>
          <a:effectLst/>
        </p:spPr>
      </p:cxnSp>
      <p:cxnSp>
        <p:nvCxnSpPr>
          <p:cNvPr id="33" name="Straight Connector 32"/>
          <p:cNvCxnSpPr/>
          <p:nvPr/>
        </p:nvCxnSpPr>
        <p:spPr>
          <a:xfrm>
            <a:off x="5857883" y="1400413"/>
            <a:ext cx="2543179" cy="1087654"/>
          </a:xfrm>
          <a:prstGeom prst="line">
            <a:avLst/>
          </a:prstGeom>
          <a:noFill/>
          <a:ln w="28575" cap="flat" cmpd="sng" algn="ctr">
            <a:solidFill>
              <a:srgbClr val="7030A0"/>
            </a:solidFill>
            <a:prstDash val="solid"/>
          </a:ln>
          <a:effectLst/>
        </p:spPr>
      </p:cxnSp>
      <p:sp>
        <p:nvSpPr>
          <p:cNvPr id="34" name="Rectangle 33"/>
          <p:cNvSpPr/>
          <p:nvPr/>
        </p:nvSpPr>
        <p:spPr>
          <a:xfrm>
            <a:off x="7563499" y="908348"/>
            <a:ext cx="33855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CC"/>
                </a:solidFill>
                <a:effectLst/>
                <a:uLnTx/>
                <a:uFillTx/>
                <a:latin typeface="Times New Roman" panose="02020603050405020304" pitchFamily="18" charset="0"/>
                <a:ea typeface="SimSun" panose="02010600030101010101" pitchFamily="2" charset="-122"/>
              </a:rPr>
              <a:t>a</a:t>
            </a:r>
            <a:endParaRPr kumimoji="0" lang="en-US" sz="2400" b="0" i="0" u="none" strike="noStrike" kern="0" cap="none" spc="0" normalizeH="0" baseline="0" noProof="0" dirty="0">
              <a:ln>
                <a:noFill/>
              </a:ln>
              <a:solidFill>
                <a:sysClr val="windowText" lastClr="000000"/>
              </a:solidFill>
              <a:effectLst/>
              <a:uLnTx/>
              <a:uFillTx/>
            </a:endParaRPr>
          </a:p>
        </p:txBody>
      </p:sp>
      <p:sp>
        <p:nvSpPr>
          <p:cNvPr id="37" name="Rectangle 36"/>
          <p:cNvSpPr/>
          <p:nvPr/>
        </p:nvSpPr>
        <p:spPr>
          <a:xfrm>
            <a:off x="7614112" y="2456351"/>
            <a:ext cx="33855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CC"/>
                </a:solidFill>
                <a:effectLst/>
                <a:uLnTx/>
                <a:uFillTx/>
                <a:latin typeface="Times New Roman" panose="02020603050405020304" pitchFamily="18" charset="0"/>
                <a:ea typeface="SimSun" panose="02010600030101010101" pitchFamily="2" charset="-122"/>
              </a:rPr>
              <a:t>b</a:t>
            </a:r>
            <a:endParaRPr kumimoji="0" lang="en-US" sz="2400" b="0" i="0" u="none" strike="noStrike" kern="0" cap="none" spc="0" normalizeH="0" baseline="0" noProof="0" dirty="0">
              <a:ln>
                <a:noFill/>
              </a:ln>
              <a:solidFill>
                <a:sysClr val="windowText" lastClr="000000"/>
              </a:solidFill>
              <a:effectLst/>
              <a:uLnTx/>
              <a:uFillTx/>
            </a:endParaRPr>
          </a:p>
        </p:txBody>
      </p:sp>
      <p:sp>
        <p:nvSpPr>
          <p:cNvPr id="38" name="Rectangle 37"/>
          <p:cNvSpPr/>
          <p:nvPr/>
        </p:nvSpPr>
        <p:spPr>
          <a:xfrm>
            <a:off x="6513344" y="1260845"/>
            <a:ext cx="407484" cy="107721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1" u="none" strike="noStrike" kern="0" cap="none" spc="0" normalizeH="0" baseline="0" noProof="0" dirty="0" smtClean="0">
                <a:ln>
                  <a:noFill/>
                </a:ln>
                <a:solidFill>
                  <a:srgbClr val="FF0000"/>
                </a:solidFill>
                <a:effectLst/>
                <a:uLnTx/>
                <a:uFillTx/>
                <a:latin typeface="Times New Roman" panose="02020603050405020304" pitchFamily="18" charset="0"/>
                <a:ea typeface="SimSun" panose="02010600030101010101" pitchFamily="2" charset="-122"/>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CC"/>
                </a:solidFill>
                <a:effectLst/>
                <a:uLnTx/>
                <a:uFillTx/>
                <a:latin typeface="Times New Roman" panose="02020603050405020304" pitchFamily="18" charset="0"/>
                <a:ea typeface="SimSun" panose="02010600030101010101" pitchFamily="2" charset="-122"/>
              </a:rPr>
              <a:t>O</a:t>
            </a:r>
            <a:endParaRPr kumimoji="0" lang="en-US" sz="2400" b="0" i="0" u="none" strike="noStrike" kern="0" cap="none" spc="0" normalizeH="0" baseline="0" noProof="0" dirty="0">
              <a:ln>
                <a:noFill/>
              </a:ln>
              <a:solidFill>
                <a:sysClr val="windowText" lastClr="000000"/>
              </a:solidFill>
              <a:effectLst/>
              <a:uLnTx/>
              <a:uFillTx/>
            </a:endParaRPr>
          </a:p>
        </p:txBody>
      </p:sp>
      <p:cxnSp>
        <p:nvCxnSpPr>
          <p:cNvPr id="42" name="Straight Connector 41"/>
          <p:cNvCxnSpPr/>
          <p:nvPr/>
        </p:nvCxnSpPr>
        <p:spPr>
          <a:xfrm>
            <a:off x="1942330" y="3440574"/>
            <a:ext cx="2885611" cy="1"/>
          </a:xfrm>
          <a:prstGeom prst="line">
            <a:avLst/>
          </a:prstGeom>
          <a:noFill/>
          <a:ln w="28575" cap="flat" cmpd="sng" algn="ctr">
            <a:solidFill>
              <a:srgbClr val="7030A0"/>
            </a:solidFill>
            <a:prstDash val="solid"/>
          </a:ln>
          <a:effectLst/>
        </p:spPr>
      </p:cxnSp>
      <p:cxnSp>
        <p:nvCxnSpPr>
          <p:cNvPr id="43" name="Straight Connector 42"/>
          <p:cNvCxnSpPr/>
          <p:nvPr/>
        </p:nvCxnSpPr>
        <p:spPr>
          <a:xfrm flipV="1">
            <a:off x="1855836" y="2918015"/>
            <a:ext cx="3058601" cy="1"/>
          </a:xfrm>
          <a:prstGeom prst="line">
            <a:avLst/>
          </a:prstGeom>
          <a:noFill/>
          <a:ln w="28575" cap="flat" cmpd="sng" algn="ctr">
            <a:solidFill>
              <a:srgbClr val="0000CC"/>
            </a:solidFill>
            <a:prstDash val="solid"/>
          </a:ln>
          <a:effectLst/>
        </p:spPr>
      </p:cxnSp>
      <p:sp>
        <p:nvSpPr>
          <p:cNvPr id="48" name="Rectangle 47"/>
          <p:cNvSpPr/>
          <p:nvPr/>
        </p:nvSpPr>
        <p:spPr>
          <a:xfrm>
            <a:off x="5111871" y="2771573"/>
            <a:ext cx="33855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CC"/>
                </a:solidFill>
                <a:effectLst/>
                <a:uLnTx/>
                <a:uFillTx/>
                <a:latin typeface="Times New Roman" panose="02020603050405020304" pitchFamily="18" charset="0"/>
                <a:ea typeface="SimSun" panose="02010600030101010101" pitchFamily="2" charset="-122"/>
              </a:rPr>
              <a:t>a</a:t>
            </a:r>
            <a:endParaRPr kumimoji="0" lang="en-US" sz="2400" b="0" i="0" u="none" strike="noStrike" kern="0" cap="none" spc="0" normalizeH="0" baseline="0" noProof="0" dirty="0">
              <a:ln>
                <a:noFill/>
              </a:ln>
              <a:solidFill>
                <a:sysClr val="windowText" lastClr="000000"/>
              </a:solidFill>
              <a:effectLst/>
              <a:uLnTx/>
              <a:uFillTx/>
            </a:endParaRPr>
          </a:p>
        </p:txBody>
      </p:sp>
      <p:sp>
        <p:nvSpPr>
          <p:cNvPr id="49" name="Rectangle 48"/>
          <p:cNvSpPr/>
          <p:nvPr/>
        </p:nvSpPr>
        <p:spPr>
          <a:xfrm>
            <a:off x="4942594" y="3281678"/>
            <a:ext cx="33855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CC"/>
                </a:solidFill>
                <a:effectLst/>
                <a:uLnTx/>
                <a:uFillTx/>
                <a:latin typeface="Times New Roman" panose="02020603050405020304" pitchFamily="18" charset="0"/>
                <a:ea typeface="SimSun" panose="02010600030101010101" pitchFamily="2" charset="-122"/>
              </a:rPr>
              <a:t>b</a:t>
            </a:r>
            <a:endParaRPr kumimoji="0" lang="en-US" sz="2400" b="0" i="0" u="none" strike="noStrike" kern="0" cap="none" spc="0" normalizeH="0" baseline="0" noProof="0" dirty="0">
              <a:ln>
                <a:noFill/>
              </a:ln>
              <a:solidFill>
                <a:sysClr val="windowText" lastClr="000000"/>
              </a:solidFill>
              <a:effectLst/>
              <a:uLnTx/>
              <a:uFillTx/>
            </a:endParaRPr>
          </a:p>
        </p:txBody>
      </p:sp>
      <p:cxnSp>
        <p:nvCxnSpPr>
          <p:cNvPr id="51" name="Straight Connector 50"/>
          <p:cNvCxnSpPr/>
          <p:nvPr/>
        </p:nvCxnSpPr>
        <p:spPr>
          <a:xfrm flipV="1">
            <a:off x="2113987" y="4435191"/>
            <a:ext cx="3058601" cy="1"/>
          </a:xfrm>
          <a:prstGeom prst="line">
            <a:avLst/>
          </a:prstGeom>
          <a:noFill/>
          <a:ln w="28575" cap="flat" cmpd="sng" algn="ctr">
            <a:solidFill>
              <a:srgbClr val="0000CC"/>
            </a:solidFill>
            <a:prstDash val="solid"/>
          </a:ln>
          <a:effectLst/>
        </p:spPr>
      </p:cxnSp>
      <p:sp>
        <p:nvSpPr>
          <p:cNvPr id="52" name="Rectangle 51"/>
          <p:cNvSpPr/>
          <p:nvPr/>
        </p:nvSpPr>
        <p:spPr>
          <a:xfrm>
            <a:off x="1686559" y="3973526"/>
            <a:ext cx="33855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CC"/>
                </a:solidFill>
                <a:effectLst/>
                <a:uLnTx/>
                <a:uFillTx/>
                <a:latin typeface="Times New Roman" panose="02020603050405020304" pitchFamily="18" charset="0"/>
                <a:ea typeface="SimSun" panose="02010600030101010101" pitchFamily="2" charset="-122"/>
              </a:rPr>
              <a:t>a</a:t>
            </a:r>
            <a:endParaRPr kumimoji="0" lang="en-US" sz="2400" b="0" i="0" u="none" strike="noStrike" kern="0" cap="none" spc="0" normalizeH="0" baseline="0" noProof="0" dirty="0">
              <a:ln>
                <a:noFill/>
              </a:ln>
              <a:solidFill>
                <a:sysClr val="windowText" lastClr="000000"/>
              </a:solidFill>
              <a:effectLst/>
              <a:uLnTx/>
              <a:uFillTx/>
            </a:endParaRPr>
          </a:p>
        </p:txBody>
      </p:sp>
      <p:sp>
        <p:nvSpPr>
          <p:cNvPr id="53" name="Rectangle 52"/>
          <p:cNvSpPr/>
          <p:nvPr/>
        </p:nvSpPr>
        <p:spPr>
          <a:xfrm>
            <a:off x="5281148" y="4127772"/>
            <a:ext cx="33855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CC"/>
                </a:solidFill>
                <a:effectLst/>
                <a:uLnTx/>
                <a:uFillTx/>
                <a:latin typeface="Times New Roman" panose="02020603050405020304" pitchFamily="18" charset="0"/>
                <a:ea typeface="SimSun" panose="02010600030101010101" pitchFamily="2" charset="-122"/>
              </a:rPr>
              <a:t>b</a:t>
            </a:r>
            <a:endParaRPr kumimoji="0" 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322920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par>
                                <p:cTn id="31" presetID="2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par>
                          <p:cTn id="34" fill="hold">
                            <p:stCondLst>
                              <p:cond delay="500"/>
                            </p:stCondLst>
                            <p:childTnLst>
                              <p:par>
                                <p:cTn id="35" presetID="4"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ox(in)">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00"/>
                                        <p:tgtEl>
                                          <p:spTgt spid="4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wipe(down)">
                                      <p:cBhvr>
                                        <p:cTn id="50" dur="500"/>
                                        <p:tgtEl>
                                          <p:spTgt spid="4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left)">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down)">
                                      <p:cBhvr>
                                        <p:cTn id="58" dur="500"/>
                                        <p:tgtEl>
                                          <p:spTgt spid="5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down)">
                                      <p:cBhvr>
                                        <p:cTn id="61" dur="500"/>
                                        <p:tgtEl>
                                          <p:spTgt spid="5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animBg="1"/>
      <p:bldP spid="34" grpId="0"/>
      <p:bldP spid="37" grpId="0"/>
      <p:bldP spid="38" grpId="0"/>
      <p:bldP spid="48" grpId="0"/>
      <p:bldP spid="49"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9" name="Rectangle 8"/>
          <p:cNvSpPr/>
          <p:nvPr/>
        </p:nvSpPr>
        <p:spPr>
          <a:xfrm>
            <a:off x="136497" y="2952438"/>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540;p49"/>
          <p:cNvSpPr txBox="1">
            <a:spLocks/>
          </p:cNvSpPr>
          <p:nvPr/>
        </p:nvSpPr>
        <p:spPr>
          <a:xfrm>
            <a:off x="3145134" y="73401"/>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vi-VN" sz="3200" b="1" dirty="0">
                <a:solidFill>
                  <a:srgbClr val="C00000"/>
                </a:solidFill>
                <a:latin typeface="Arial" panose="020B0604020202020204" pitchFamily="34" charset="0"/>
              </a:rPr>
              <a:t>Kết luận</a:t>
            </a:r>
            <a:endParaRPr kumimoji="0" lang="vi-VN" sz="3200" b="1" i="0" u="none" strike="noStrike" kern="0" cap="none" spc="0" normalizeH="0" baseline="0" noProof="0" dirty="0">
              <a:ln>
                <a:noFill/>
              </a:ln>
              <a:solidFill>
                <a:srgbClr val="C00000"/>
              </a:solidFill>
              <a:effectLst/>
              <a:uLnTx/>
              <a:uFillTx/>
              <a:latin typeface="Arial" panose="020B0604020202020204" pitchFamily="34" charset="0"/>
              <a:sym typeface="Maven Pro ExtraBold"/>
            </a:endParaRPr>
          </a:p>
        </p:txBody>
      </p:sp>
      <mc:AlternateContent xmlns:mc="http://schemas.openxmlformats.org/markup-compatibility/2006" xmlns:a14="http://schemas.microsoft.com/office/drawing/2010/main">
        <mc:Choice Requires="a14">
          <p:sp>
            <p:nvSpPr>
              <p:cNvPr id="11" name="Rectangle 10"/>
              <p:cNvSpPr/>
              <p:nvPr/>
            </p:nvSpPr>
            <p:spPr>
              <a:xfrm>
                <a:off x="732461" y="852512"/>
                <a:ext cx="7719440" cy="1477328"/>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600"/>
                  </a:spcBef>
                  <a:spcAft>
                    <a:spcPts val="600"/>
                  </a:spcAft>
                </a:pPr>
                <a:r>
                  <a:rPr lang="vi-VN" sz="2000" dirty="0" smtClean="0">
                    <a:latin typeface="+mn-lt"/>
                    <a:ea typeface="Dotum" panose="020B0600000101010101" pitchFamily="34" charset="-127"/>
                    <a:cs typeface="Times New Roman" panose="02020603050405020304" pitchFamily="18" charset="0"/>
                  </a:rPr>
                  <a:t>Góc giữa hai đường thẳng </a:t>
                </a:r>
                <a14:m>
                  <m:oMath xmlns:m="http://schemas.openxmlformats.org/officeDocument/2006/math">
                    <m:r>
                      <a:rPr lang="en-US" sz="2000" b="0" i="1" smtClean="0">
                        <a:latin typeface="Cambria Math"/>
                        <a:ea typeface="Dotum" panose="020B0600000101010101" pitchFamily="34" charset="-127"/>
                        <a:cs typeface="Times New Roman" panose="02020603050405020304" pitchFamily="18" charset="0"/>
                      </a:rPr>
                      <m:t>𝑎</m:t>
                    </m:r>
                  </m:oMath>
                </a14:m>
                <a:r>
                  <a:rPr lang="vi-VN" sz="2000" dirty="0">
                    <a:latin typeface="+mn-lt"/>
                    <a:ea typeface="Dotum" panose="020B0600000101010101" pitchFamily="34" charset="-127"/>
                    <a:cs typeface="Times New Roman" panose="02020603050405020304" pitchFamily="18" charset="0"/>
                  </a:rPr>
                  <a:t> và </a:t>
                </a:r>
                <a14:m>
                  <m:oMath xmlns:m="http://schemas.openxmlformats.org/officeDocument/2006/math">
                    <m:r>
                      <a:rPr lang="en-US" sz="2000" b="0" i="1" smtClean="0">
                        <a:latin typeface="Cambria Math"/>
                        <a:ea typeface="Dotum" panose="020B0600000101010101" pitchFamily="34" charset="-127"/>
                        <a:cs typeface="Times New Roman" panose="02020603050405020304" pitchFamily="18" charset="0"/>
                      </a:rPr>
                      <m:t>𝑏</m:t>
                    </m:r>
                  </m:oMath>
                </a14:m>
                <a:r>
                  <a:rPr lang="vi-VN" sz="2000" dirty="0">
                    <a:latin typeface="+mn-lt"/>
                    <a:ea typeface="Dotum" panose="020B0600000101010101" pitchFamily="34" charset="-127"/>
                    <a:cs typeface="Times New Roman" panose="02020603050405020304" pitchFamily="18" charset="0"/>
                  </a:rPr>
                  <a:t> trong không </a:t>
                </a:r>
                <a:r>
                  <a:rPr lang="vi-VN" sz="2000" dirty="0" smtClean="0">
                    <a:latin typeface="+mn-lt"/>
                    <a:ea typeface="Dotum" panose="020B0600000101010101" pitchFamily="34" charset="-127"/>
                    <a:cs typeface="Times New Roman" panose="02020603050405020304" pitchFamily="18" charset="0"/>
                  </a:rPr>
                  <a:t>gian</a:t>
                </a:r>
                <a:r>
                  <a:rPr lang="en-US" sz="2000" dirty="0" smtClean="0">
                    <a:latin typeface="+mn-lt"/>
                    <a:ea typeface="Dotum" panose="020B0600000101010101" pitchFamily="34" charset="-127"/>
                    <a:cs typeface="Times New Roman" panose="02020603050405020304" pitchFamily="18" charset="0"/>
                  </a:rPr>
                  <a:t> </a:t>
                </a:r>
                <a:r>
                  <a:rPr lang="vi-VN" sz="2000" dirty="0" smtClean="0">
                    <a:latin typeface="+mn-lt"/>
                    <a:ea typeface="Dotum" panose="020B0600000101010101" pitchFamily="34" charset="-127"/>
                    <a:cs typeface="Times New Roman" panose="02020603050405020304" pitchFamily="18" charset="0"/>
                  </a:rPr>
                  <a:t>là </a:t>
                </a:r>
                <a:r>
                  <a:rPr lang="vi-VN" sz="2000" dirty="0">
                    <a:latin typeface="+mn-lt"/>
                    <a:ea typeface="Dotum" panose="020B0600000101010101" pitchFamily="34" charset="-127"/>
                    <a:cs typeface="Times New Roman" panose="02020603050405020304" pitchFamily="18" charset="0"/>
                  </a:rPr>
                  <a:t>góc giữa hai đường thẳng </a:t>
                </a:r>
                <a14:m>
                  <m:oMath xmlns:m="http://schemas.openxmlformats.org/officeDocument/2006/math">
                    <m:r>
                      <a:rPr lang="vi-VN" sz="2000" i="1" smtClean="0">
                        <a:latin typeface="Cambria Math" panose="02040503050406030204" pitchFamily="18" charset="0"/>
                        <a:ea typeface="Dotum" panose="020B0600000101010101" pitchFamily="34" charset="-127"/>
                        <a:cs typeface="Times New Roman" panose="02020603050405020304" pitchFamily="18" charset="0"/>
                      </a:rPr>
                      <m:t>𝑎</m:t>
                    </m:r>
                    <m:r>
                      <a:rPr lang="en-US" sz="2000" b="0" i="0" smtClean="0">
                        <a:latin typeface="Cambria Math"/>
                        <a:ea typeface="Dotum" panose="020B0600000101010101" pitchFamily="34" charset="-127"/>
                        <a:cs typeface="Times New Roman" panose="02020603050405020304" pitchFamily="18" charset="0"/>
                      </a:rPr>
                      <m:t>′</m:t>
                    </m:r>
                  </m:oMath>
                </a14:m>
                <a:r>
                  <a:rPr lang="vi-VN" sz="2000" dirty="0">
                    <a:latin typeface="+mn-lt"/>
                    <a:ea typeface="Dotum" panose="020B0600000101010101" pitchFamily="34" charset="-127"/>
                    <a:cs typeface="Times New Roman" panose="02020603050405020304" pitchFamily="18" charset="0"/>
                  </a:rPr>
                  <a:t> và </a:t>
                </a:r>
                <a14:m>
                  <m:oMath xmlns:m="http://schemas.openxmlformats.org/officeDocument/2006/math">
                    <m:r>
                      <a:rPr lang="vi-VN" sz="2000" i="1" smtClean="0">
                        <a:latin typeface="Cambria Math" panose="02040503050406030204" pitchFamily="18" charset="0"/>
                        <a:ea typeface="Dotum" panose="020B0600000101010101" pitchFamily="34" charset="-127"/>
                        <a:cs typeface="Times New Roman" panose="02020603050405020304" pitchFamily="18" charset="0"/>
                      </a:rPr>
                      <m:t>𝑏</m:t>
                    </m:r>
                    <m:r>
                      <a:rPr lang="en-US" sz="2000" b="0" i="0" smtClean="0">
                        <a:latin typeface="Cambria Math"/>
                        <a:ea typeface="Dotum" panose="020B0600000101010101" pitchFamily="34" charset="-127"/>
                        <a:cs typeface="Times New Roman" panose="02020603050405020304" pitchFamily="18" charset="0"/>
                      </a:rPr>
                      <m:t>′</m:t>
                    </m:r>
                  </m:oMath>
                </a14:m>
                <a:r>
                  <a:rPr lang="vi-VN" sz="2000" dirty="0">
                    <a:latin typeface="+mn-lt"/>
                    <a:ea typeface="Dotum" panose="020B0600000101010101" pitchFamily="34" charset="-127"/>
                    <a:cs typeface="Times New Roman" panose="02020603050405020304" pitchFamily="18" charset="0"/>
                  </a:rPr>
                  <a:t> cùng đi qua một </a:t>
                </a:r>
                <a:r>
                  <a:rPr lang="vi-VN" sz="2000" dirty="0" smtClean="0">
                    <a:latin typeface="+mn-lt"/>
                    <a:ea typeface="Dotum" panose="020B0600000101010101" pitchFamily="34" charset="-127"/>
                    <a:cs typeface="Times New Roman" panose="02020603050405020304" pitchFamily="18" charset="0"/>
                  </a:rPr>
                  <a:t>điểm</a:t>
                </a:r>
                <a:r>
                  <a:rPr lang="en-US" sz="2000" dirty="0" smtClean="0">
                    <a:latin typeface="+mn-lt"/>
                    <a:ea typeface="Dotum" panose="020B0600000101010101" pitchFamily="34" charset="-127"/>
                    <a:cs typeface="Times New Roman" panose="02020603050405020304" pitchFamily="18" charset="0"/>
                  </a:rPr>
                  <a:t> O</a:t>
                </a:r>
                <a:r>
                  <a:rPr lang="vi-VN" sz="2000" dirty="0" smtClean="0">
                    <a:latin typeface="+mn-lt"/>
                    <a:ea typeface="Dotum" panose="020B0600000101010101" pitchFamily="34" charset="-127"/>
                    <a:cs typeface="Times New Roman" panose="02020603050405020304" pitchFamily="18" charset="0"/>
                  </a:rPr>
                  <a:t> </a:t>
                </a:r>
                <a:r>
                  <a:rPr lang="vi-VN" sz="2000" dirty="0">
                    <a:latin typeface="+mn-lt"/>
                    <a:ea typeface="Dotum" panose="020B0600000101010101" pitchFamily="34" charset="-127"/>
                    <a:cs typeface="Times New Roman" panose="02020603050405020304" pitchFamily="18" charset="0"/>
                  </a:rPr>
                  <a:t>và </a:t>
                </a:r>
                <a:r>
                  <a:rPr lang="en-US" sz="2000" dirty="0" err="1" smtClean="0">
                    <a:latin typeface="+mn-lt"/>
                    <a:ea typeface="Dotum" panose="020B0600000101010101" pitchFamily="34" charset="-127"/>
                    <a:cs typeface="Times New Roman" panose="02020603050405020304" pitchFamily="18" charset="0"/>
                  </a:rPr>
                  <a:t>lần</a:t>
                </a:r>
                <a:r>
                  <a:rPr lang="en-US" sz="2000" dirty="0" smtClean="0">
                    <a:latin typeface="+mn-lt"/>
                    <a:ea typeface="Dotum" panose="020B0600000101010101" pitchFamily="34" charset="-127"/>
                    <a:cs typeface="Times New Roman" panose="02020603050405020304" pitchFamily="18" charset="0"/>
                  </a:rPr>
                  <a:t> </a:t>
                </a:r>
                <a:r>
                  <a:rPr lang="en-US" sz="2000" dirty="0" err="1" smtClean="0">
                    <a:latin typeface="+mn-lt"/>
                    <a:ea typeface="Dotum" panose="020B0600000101010101" pitchFamily="34" charset="-127"/>
                    <a:cs typeface="Times New Roman" panose="02020603050405020304" pitchFamily="18" charset="0"/>
                  </a:rPr>
                  <a:t>lượt</a:t>
                </a:r>
                <a:r>
                  <a:rPr lang="en-US" sz="2000" dirty="0" smtClean="0">
                    <a:latin typeface="+mn-lt"/>
                    <a:ea typeface="Dotum" panose="020B0600000101010101" pitchFamily="34" charset="-127"/>
                    <a:cs typeface="Times New Roman" panose="02020603050405020304" pitchFamily="18" charset="0"/>
                  </a:rPr>
                  <a:t> </a:t>
                </a:r>
                <a:r>
                  <a:rPr lang="vi-VN" sz="2000" dirty="0" smtClean="0">
                    <a:latin typeface="+mn-lt"/>
                    <a:ea typeface="Dotum" panose="020B0600000101010101" pitchFamily="34" charset="-127"/>
                    <a:cs typeface="Times New Roman" panose="02020603050405020304" pitchFamily="18" charset="0"/>
                  </a:rPr>
                  <a:t>song </a:t>
                </a:r>
                <a:r>
                  <a:rPr lang="vi-VN" sz="2000" dirty="0">
                    <a:latin typeface="+mn-lt"/>
                    <a:ea typeface="Dotum" panose="020B0600000101010101" pitchFamily="34" charset="-127"/>
                    <a:cs typeface="Times New Roman" panose="02020603050405020304" pitchFamily="18" charset="0"/>
                  </a:rPr>
                  <a:t>song </a:t>
                </a:r>
                <a:r>
                  <a:rPr lang="en-US" sz="2000" dirty="0" smtClean="0">
                    <a:latin typeface="+mn-lt"/>
                    <a:ea typeface="Dotum" panose="020B0600000101010101" pitchFamily="34" charset="-127"/>
                    <a:cs typeface="Times New Roman" panose="02020603050405020304" pitchFamily="18" charset="0"/>
                  </a:rPr>
                  <a:t>( </a:t>
                </a:r>
                <a:r>
                  <a:rPr lang="en-US" sz="2000" dirty="0" err="1" smtClean="0">
                    <a:latin typeface="+mn-lt"/>
                    <a:ea typeface="Dotum" panose="020B0600000101010101" pitchFamily="34" charset="-127"/>
                    <a:cs typeface="Times New Roman" panose="02020603050405020304" pitchFamily="18" charset="0"/>
                  </a:rPr>
                  <a:t>hoặc</a:t>
                </a:r>
                <a:r>
                  <a:rPr lang="en-US" sz="2000" dirty="0" smtClean="0">
                    <a:latin typeface="+mn-lt"/>
                    <a:ea typeface="Dotum" panose="020B0600000101010101" pitchFamily="34" charset="-127"/>
                    <a:cs typeface="Times New Roman" panose="02020603050405020304" pitchFamily="18" charset="0"/>
                  </a:rPr>
                  <a:t> </a:t>
                </a:r>
                <a:r>
                  <a:rPr lang="en-US" sz="2000" dirty="0" err="1" smtClean="0">
                    <a:latin typeface="+mn-lt"/>
                    <a:ea typeface="Dotum" panose="020B0600000101010101" pitchFamily="34" charset="-127"/>
                    <a:cs typeface="Times New Roman" panose="02020603050405020304" pitchFamily="18" charset="0"/>
                  </a:rPr>
                  <a:t>trùng</a:t>
                </a:r>
                <a:r>
                  <a:rPr lang="en-US" sz="2000" dirty="0" smtClean="0">
                    <a:latin typeface="+mn-lt"/>
                    <a:ea typeface="Dotum" panose="020B0600000101010101" pitchFamily="34" charset="-127"/>
                    <a:cs typeface="Times New Roman" panose="02020603050405020304" pitchFamily="18" charset="0"/>
                  </a:rPr>
                  <a:t> ) </a:t>
                </a:r>
                <a:r>
                  <a:rPr lang="vi-VN" sz="2000" dirty="0" smtClean="0">
                    <a:latin typeface="+mn-lt"/>
                    <a:ea typeface="Dotum" panose="020B0600000101010101" pitchFamily="34" charset="-127"/>
                    <a:cs typeface="Times New Roman" panose="02020603050405020304" pitchFamily="18" charset="0"/>
                  </a:rPr>
                  <a:t>với </a:t>
                </a:r>
                <a14:m>
                  <m:oMath xmlns:m="http://schemas.openxmlformats.org/officeDocument/2006/math">
                    <m:r>
                      <a:rPr lang="en-US" sz="2000" b="0" i="1" smtClean="0">
                        <a:latin typeface="Cambria Math"/>
                        <a:ea typeface="Dotum" panose="020B0600000101010101" pitchFamily="34" charset="-127"/>
                        <a:cs typeface="Times New Roman" panose="02020603050405020304" pitchFamily="18" charset="0"/>
                      </a:rPr>
                      <m:t>𝑎</m:t>
                    </m:r>
                  </m:oMath>
                </a14:m>
                <a:r>
                  <a:rPr lang="vi-VN" sz="2000" dirty="0" smtClean="0">
                    <a:latin typeface="+mn-lt"/>
                    <a:ea typeface="Dotum" panose="020B0600000101010101" pitchFamily="34" charset="-127"/>
                    <a:cs typeface="Times New Roman" panose="02020603050405020304" pitchFamily="18" charset="0"/>
                  </a:rPr>
                  <a:t> </a:t>
                </a:r>
                <a:r>
                  <a:rPr lang="vi-VN" sz="2000" dirty="0">
                    <a:latin typeface="+mn-lt"/>
                    <a:ea typeface="Dotum" panose="020B0600000101010101" pitchFamily="34" charset="-127"/>
                    <a:cs typeface="Times New Roman" panose="02020603050405020304" pitchFamily="18" charset="0"/>
                  </a:rPr>
                  <a:t>và </a:t>
                </a:r>
                <a14:m>
                  <m:oMath xmlns:m="http://schemas.openxmlformats.org/officeDocument/2006/math">
                    <m:r>
                      <a:rPr lang="en-US" sz="2000" b="0" i="1" smtClean="0">
                        <a:latin typeface="Cambria Math"/>
                        <a:ea typeface="Dotum" panose="020B0600000101010101" pitchFamily="34" charset="-127"/>
                        <a:cs typeface="Times New Roman" panose="02020603050405020304" pitchFamily="18" charset="0"/>
                      </a:rPr>
                      <m:t>𝑏</m:t>
                    </m:r>
                  </m:oMath>
                </a14:m>
                <a:r>
                  <a:rPr lang="vi-VN" sz="2000" dirty="0" smtClean="0">
                    <a:ea typeface="Dotum" panose="020B0600000101010101" pitchFamily="34" charset="-127"/>
                    <a:cs typeface="Times New Roman" panose="02020603050405020304" pitchFamily="18" charset="0"/>
                  </a:rPr>
                  <a:t> </a:t>
                </a:r>
                <a:r>
                  <a:rPr lang="vi-VN" sz="2000" dirty="0">
                    <a:ea typeface="Dotum" panose="020B0600000101010101" pitchFamily="34" charset="-127"/>
                    <a:cs typeface="Times New Roman" panose="02020603050405020304" pitchFamily="18" charset="0"/>
                  </a:rPr>
                  <a:t>, kí hiệu </a:t>
                </a:r>
                <a14:m>
                  <m:oMath xmlns:m="http://schemas.openxmlformats.org/officeDocument/2006/math">
                    <m:r>
                      <a:rPr lang="vi-VN" sz="2000" i="1">
                        <a:latin typeface="Cambria Math" panose="02040503050406030204" pitchFamily="18" charset="0"/>
                        <a:ea typeface="Dotum" panose="020B0600000101010101" pitchFamily="34" charset="-127"/>
                        <a:cs typeface="Times New Roman" panose="02020603050405020304" pitchFamily="18" charset="0"/>
                      </a:rPr>
                      <m:t>(</m:t>
                    </m:r>
                    <m:r>
                      <a:rPr lang="en-US" sz="2000" b="0" i="1" smtClean="0">
                        <a:latin typeface="Cambria Math"/>
                        <a:ea typeface="Dotum" panose="020B0600000101010101" pitchFamily="34" charset="-127"/>
                        <a:cs typeface="Times New Roman" panose="02020603050405020304" pitchFamily="18" charset="0"/>
                      </a:rPr>
                      <m:t>𝑎</m:t>
                    </m:r>
                    <m:r>
                      <a:rPr lang="vi-VN" sz="2000" i="1">
                        <a:latin typeface="Cambria Math" panose="02040503050406030204" pitchFamily="18" charset="0"/>
                        <a:ea typeface="Dotum" panose="020B0600000101010101" pitchFamily="34" charset="-127"/>
                        <a:cs typeface="Times New Roman" panose="02020603050405020304" pitchFamily="18" charset="0"/>
                      </a:rPr>
                      <m:t>,</m:t>
                    </m:r>
                    <m:r>
                      <a:rPr lang="en-US" sz="2000" b="0" i="1" smtClean="0">
                        <a:latin typeface="Cambria Math"/>
                        <a:ea typeface="Dotum" panose="020B0600000101010101" pitchFamily="34" charset="-127"/>
                        <a:cs typeface="Times New Roman" panose="02020603050405020304" pitchFamily="18" charset="0"/>
                      </a:rPr>
                      <m:t>𝑏</m:t>
                    </m:r>
                    <m:r>
                      <a:rPr lang="vi-VN" sz="2000" i="1">
                        <a:latin typeface="Cambria Math" panose="02040503050406030204" pitchFamily="18" charset="0"/>
                        <a:ea typeface="Dotum" panose="020B0600000101010101" pitchFamily="34" charset="-127"/>
                        <a:cs typeface="Times New Roman" panose="02020603050405020304" pitchFamily="18" charset="0"/>
                      </a:rPr>
                      <m:t>)</m:t>
                    </m:r>
                  </m:oMath>
                </a14:m>
                <a:r>
                  <a:rPr lang="en-US" sz="2000" dirty="0" smtClean="0">
                    <a:ea typeface="Dotum" panose="020B0600000101010101" pitchFamily="34" charset="-127"/>
                    <a:cs typeface="Times New Roman" panose="02020603050405020304" pitchFamily="18" charset="0"/>
                  </a:rPr>
                  <a:t> </a:t>
                </a:r>
                <a:r>
                  <a:rPr lang="vi-VN" sz="2000" dirty="0">
                    <a:ea typeface="Dotum" panose="020B0600000101010101" pitchFamily="34" charset="-127"/>
                    <a:cs typeface="Times New Roman" panose="02020603050405020304" pitchFamily="18" charset="0"/>
                  </a:rPr>
                  <a:t> </a:t>
                </a:r>
                <a:endParaRPr lang="vi-VN" sz="2000" dirty="0">
                  <a:latin typeface="+mn-lt"/>
                  <a:ea typeface="Dotum" panose="020B0600000101010101" pitchFamily="34" charset="-127"/>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32461" y="852512"/>
                <a:ext cx="7719440" cy="1477328"/>
              </a:xfrm>
              <a:prstGeom prst="rect">
                <a:avLst/>
              </a:prstGeom>
              <a:blipFill rotWithShape="1">
                <a:blip r:embed="rId3"/>
                <a:stretch>
                  <a:fillRect l="-630" r="-709" b="-2033"/>
                </a:stretch>
              </a:blipFill>
              <a:ln w="25400" cap="flat" cmpd="sng" algn="ctr">
                <a:solidFill>
                  <a:srgbClr val="FFFFFF"/>
                </a:solidFill>
                <a:prstDash val="solid"/>
              </a:ln>
              <a:effectLst/>
            </p:spPr>
            <p:txBody>
              <a:bodyPr/>
              <a:lstStyle/>
              <a:p>
                <a:r>
                  <a:rPr lang="vi-VN">
                    <a:noFill/>
                  </a:rPr>
                  <a:t> </a:t>
                </a:r>
              </a:p>
            </p:txBody>
          </p:sp>
        </mc:Fallback>
      </mc:AlternateContent>
      <p:pic>
        <p:nvPicPr>
          <p:cNvPr id="2" name="Picture 1"/>
          <p:cNvPicPr>
            <a:picLocks noChangeAspect="1"/>
          </p:cNvPicPr>
          <p:nvPr/>
        </p:nvPicPr>
        <p:blipFill>
          <a:blip r:embed="rId4"/>
          <a:stretch>
            <a:fillRect/>
          </a:stretch>
        </p:blipFill>
        <p:spPr>
          <a:xfrm>
            <a:off x="7369101" y="31804"/>
            <a:ext cx="1722387" cy="966519"/>
          </a:xfrm>
          <a:prstGeom prst="rect">
            <a:avLst/>
          </a:prstGeom>
        </p:spPr>
      </p:pic>
      <p:pic>
        <p:nvPicPr>
          <p:cNvPr id="8" name="Picture 7"/>
          <p:cNvPicPr>
            <a:picLocks noChangeAspect="1"/>
          </p:cNvPicPr>
          <p:nvPr/>
        </p:nvPicPr>
        <p:blipFill>
          <a:blip r:embed="rId4"/>
          <a:stretch>
            <a:fillRect/>
          </a:stretch>
        </p:blipFill>
        <p:spPr>
          <a:xfrm>
            <a:off x="0" y="2846568"/>
            <a:ext cx="612250" cy="980226"/>
          </a:xfrm>
          <a:prstGeom prst="rect">
            <a:avLst/>
          </a:prstGeom>
        </p:spPr>
      </p:pic>
      <p:cxnSp>
        <p:nvCxnSpPr>
          <p:cNvPr id="23" name="Straight Connector 22"/>
          <p:cNvCxnSpPr/>
          <p:nvPr/>
        </p:nvCxnSpPr>
        <p:spPr>
          <a:xfrm flipV="1">
            <a:off x="2396540" y="2629272"/>
            <a:ext cx="1112784" cy="14288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13988" y="3580230"/>
            <a:ext cx="180136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79710" y="2422700"/>
            <a:ext cx="468086"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a</a:t>
            </a:r>
            <a:endParaRPr lang="en-US" sz="3600" dirty="0">
              <a:latin typeface="Times New Roman" pitchFamily="18" charset="0"/>
              <a:cs typeface="Times New Roman" pitchFamily="18" charset="0"/>
            </a:endParaRPr>
          </a:p>
        </p:txBody>
      </p:sp>
      <p:sp>
        <p:nvSpPr>
          <p:cNvPr id="26" name="TextBox 25"/>
          <p:cNvSpPr txBox="1"/>
          <p:nvPr/>
        </p:nvSpPr>
        <p:spPr>
          <a:xfrm>
            <a:off x="4194853" y="2782062"/>
            <a:ext cx="718457"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b</a:t>
            </a:r>
            <a:endParaRPr lang="en-US" sz="3600" dirty="0">
              <a:latin typeface="Times New Roman" pitchFamily="18" charset="0"/>
              <a:cs typeface="Times New Roman" pitchFamily="18" charset="0"/>
            </a:endParaRPr>
          </a:p>
        </p:txBody>
      </p:sp>
      <p:sp>
        <p:nvSpPr>
          <p:cNvPr id="27" name="Oval 26"/>
          <p:cNvSpPr/>
          <p:nvPr/>
        </p:nvSpPr>
        <p:spPr>
          <a:xfrm>
            <a:off x="2812639" y="4893151"/>
            <a:ext cx="65859" cy="658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8" name="TextBox 27"/>
          <p:cNvSpPr txBox="1"/>
          <p:nvPr/>
        </p:nvSpPr>
        <p:spPr>
          <a:xfrm>
            <a:off x="2396540" y="4430577"/>
            <a:ext cx="476146"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O</a:t>
            </a:r>
            <a:endParaRPr lang="en-US" sz="2800" dirty="0">
              <a:latin typeface="Times New Roman" pitchFamily="18" charset="0"/>
              <a:cs typeface="Times New Roman" pitchFamily="18" charset="0"/>
            </a:endParaRPr>
          </a:p>
        </p:txBody>
      </p:sp>
      <p:cxnSp>
        <p:nvCxnSpPr>
          <p:cNvPr id="29" name="Straight Connector 28"/>
          <p:cNvCxnSpPr/>
          <p:nvPr/>
        </p:nvCxnSpPr>
        <p:spPr>
          <a:xfrm flipV="1">
            <a:off x="2402360" y="4881760"/>
            <a:ext cx="2678478" cy="3596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91775" y="3781942"/>
            <a:ext cx="606844"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a’</a:t>
            </a:r>
            <a:endParaRPr lang="en-US" sz="3600" dirty="0">
              <a:latin typeface="Times New Roman" pitchFamily="18" charset="0"/>
              <a:cs typeface="Times New Roman" pitchFamily="18" charset="0"/>
            </a:endParaRPr>
          </a:p>
        </p:txBody>
      </p:sp>
      <p:sp>
        <p:nvSpPr>
          <p:cNvPr id="31" name="TextBox 30"/>
          <p:cNvSpPr txBox="1"/>
          <p:nvPr/>
        </p:nvSpPr>
        <p:spPr>
          <a:xfrm>
            <a:off x="4194853" y="4307466"/>
            <a:ext cx="794657"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b’</a:t>
            </a:r>
            <a:endParaRPr lang="en-US" sz="3600" dirty="0">
              <a:latin typeface="Times New Roman" pitchFamily="18" charset="0"/>
              <a:cs typeface="Times New Roman" pitchFamily="18" charset="0"/>
            </a:endParaRPr>
          </a:p>
        </p:txBody>
      </p:sp>
      <p:sp>
        <p:nvSpPr>
          <p:cNvPr id="32" name="Arc 31"/>
          <p:cNvSpPr/>
          <p:nvPr/>
        </p:nvSpPr>
        <p:spPr>
          <a:xfrm>
            <a:off x="2845568" y="4689031"/>
            <a:ext cx="408436" cy="474099"/>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V="1">
            <a:off x="2593075" y="3826794"/>
            <a:ext cx="1103460" cy="1336336"/>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arn(inVertical)">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inVertical)">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arn(inVertical)">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5" grpId="0"/>
      <p:bldP spid="26" grpId="0"/>
      <p:bldP spid="27" grpId="0" animBg="1"/>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78"/>
        <p:cNvGrpSpPr/>
        <p:nvPr/>
      </p:nvGrpSpPr>
      <p:grpSpPr>
        <a:xfrm>
          <a:off x="0" y="0"/>
          <a:ext cx="0" cy="0"/>
          <a:chOff x="0" y="0"/>
          <a:chExt cx="0" cy="0"/>
        </a:xfrm>
      </p:grpSpPr>
      <p:sp>
        <p:nvSpPr>
          <p:cNvPr id="2" name="Rectangle 1"/>
          <p:cNvSpPr/>
          <p:nvPr/>
        </p:nvSpPr>
        <p:spPr>
          <a:xfrm>
            <a:off x="0" y="0"/>
            <a:ext cx="859536" cy="111434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8F8"/>
              </a:solidFill>
            </a:endParaRPr>
          </a:p>
        </p:txBody>
      </p:sp>
      <p:sp>
        <p:nvSpPr>
          <p:cNvPr id="13" name="Rectangle 12"/>
          <p:cNvSpPr/>
          <p:nvPr/>
        </p:nvSpPr>
        <p:spPr>
          <a:xfrm>
            <a:off x="27432" y="3654552"/>
            <a:ext cx="935736" cy="146151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8F8"/>
              </a:solidFill>
            </a:endParaRPr>
          </a:p>
        </p:txBody>
      </p:sp>
      <p:sp>
        <p:nvSpPr>
          <p:cNvPr id="14" name="Google Shape;735;p18"/>
          <p:cNvSpPr txBox="1">
            <a:spLocks/>
          </p:cNvSpPr>
          <p:nvPr/>
        </p:nvSpPr>
        <p:spPr>
          <a:xfrm>
            <a:off x="207728" y="307668"/>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buClr>
                <a:srgbClr val="2D1549"/>
              </a:buClr>
              <a:buSzPts val="1100"/>
              <a:buFont typeface="Arial"/>
              <a:buNone/>
              <a:defRPr/>
            </a:pPr>
            <a:r>
              <a:rPr lang="en-US" sz="2000" b="1" smtClean="0">
                <a:solidFill>
                  <a:srgbClr val="FFFFFF"/>
                </a:solidFill>
                <a:highlight>
                  <a:srgbClr val="CE4D8E"/>
                </a:highlight>
                <a:latin typeface="Arial"/>
              </a:rPr>
              <a:t>Ví dụ 1:</a:t>
            </a:r>
            <a:endParaRPr lang="en-US" sz="2000">
              <a:solidFill>
                <a:srgbClr val="FFFFFF"/>
              </a:solidFill>
              <a:highlight>
                <a:srgbClr val="CE4D8E"/>
              </a:highlight>
              <a:latin typeface="Arial"/>
            </a:endParaRPr>
          </a:p>
        </p:txBody>
      </p:sp>
      <mc:AlternateContent xmlns:mc="http://schemas.openxmlformats.org/markup-compatibility/2006" xmlns:a14="http://schemas.microsoft.com/office/drawing/2010/main">
        <mc:Choice Requires="a14">
          <p:sp>
            <p:nvSpPr>
              <p:cNvPr id="16" name="TextBox 15"/>
              <p:cNvSpPr txBox="1"/>
              <p:nvPr/>
            </p:nvSpPr>
            <p:spPr>
              <a:xfrm>
                <a:off x="2628366" y="557173"/>
                <a:ext cx="6379158" cy="3416320"/>
              </a:xfrm>
              <a:prstGeom prst="rect">
                <a:avLst/>
              </a:prstGeom>
              <a:noFill/>
            </p:spPr>
            <p:txBody>
              <a:bodyPr wrap="square" rtlCol="0">
                <a:spAutoFit/>
              </a:bodyPr>
              <a:lstStyle/>
              <a:p>
                <a:pPr algn="just" defTabSz="457200">
                  <a:lnSpc>
                    <a:spcPct val="150000"/>
                  </a:lnSpc>
                  <a:buClrTx/>
                  <a:defRPr/>
                </a:pPr>
                <a:r>
                  <a:rPr lang="en-US" sz="1800" kern="1200" dirty="0" smtClean="0">
                    <a:ea typeface="+mn-ea"/>
                    <a:cs typeface="Arial" panose="020B0604020202020204" pitchFamily="34" charset="0"/>
                  </a:rPr>
                  <a:t>Cho </a:t>
                </a:r>
                <a:r>
                  <a:rPr lang="en-US" sz="1800" kern="1200" dirty="0" err="1" smtClean="0">
                    <a:ea typeface="+mn-ea"/>
                    <a:cs typeface="Arial" panose="020B0604020202020204" pitchFamily="34" charset="0"/>
                  </a:rPr>
                  <a:t>hình</a:t>
                </a:r>
                <a:r>
                  <a:rPr lang="en-US" sz="1800" kern="1200" dirty="0" smtClean="0">
                    <a:ea typeface="+mn-ea"/>
                    <a:cs typeface="Arial" panose="020B0604020202020204" pitchFamily="34" charset="0"/>
                  </a:rPr>
                  <a:t> </a:t>
                </a:r>
                <a:r>
                  <a:rPr lang="en-US" sz="1800" kern="1200" dirty="0" err="1" smtClean="0">
                    <a:ea typeface="+mn-ea"/>
                    <a:cs typeface="Arial" panose="020B0604020202020204" pitchFamily="34" charset="0"/>
                  </a:rPr>
                  <a:t>hộp</a:t>
                </a:r>
                <a:r>
                  <a:rPr lang="en-US" sz="1800" kern="1200" dirty="0" smtClean="0">
                    <a:ea typeface="+mn-ea"/>
                    <a:cs typeface="Arial" panose="020B0604020202020204" pitchFamily="34" charset="0"/>
                  </a:rPr>
                  <a:t> MNPQ.M’N’P’Q’ </a:t>
                </a:r>
                <a:r>
                  <a:rPr lang="en-US" sz="1800" kern="1200" dirty="0" err="1" smtClean="0">
                    <a:ea typeface="+mn-ea"/>
                    <a:cs typeface="Arial" panose="020B0604020202020204" pitchFamily="34" charset="0"/>
                  </a:rPr>
                  <a:t>có</a:t>
                </a:r>
                <a:r>
                  <a:rPr lang="en-US" sz="1800" kern="1200" dirty="0" smtClean="0">
                    <a:ea typeface="+mn-ea"/>
                    <a:cs typeface="Arial" panose="020B0604020202020204" pitchFamily="34" charset="0"/>
                  </a:rPr>
                  <a:t> </a:t>
                </a:r>
                <a:r>
                  <a:rPr lang="en-US" sz="1800" kern="1200" dirty="0" err="1" smtClean="0">
                    <a:ea typeface="+mn-ea"/>
                    <a:cs typeface="Arial" panose="020B0604020202020204" pitchFamily="34" charset="0"/>
                  </a:rPr>
                  <a:t>góc</a:t>
                </a:r>
                <a:r>
                  <a:rPr lang="en-US" sz="1800" kern="1200" dirty="0" smtClean="0">
                    <a:ea typeface="+mn-ea"/>
                    <a:cs typeface="Arial" panose="020B0604020202020204" pitchFamily="34" charset="0"/>
                  </a:rPr>
                  <a:t> </a:t>
                </a:r>
                <a:r>
                  <a:rPr lang="en-US" sz="1800" kern="1200" dirty="0" err="1" smtClean="0">
                    <a:ea typeface="+mn-ea"/>
                    <a:cs typeface="Arial" panose="020B0604020202020204" pitchFamily="34" charset="0"/>
                  </a:rPr>
                  <a:t>giữa</a:t>
                </a:r>
                <a:r>
                  <a:rPr lang="en-US" sz="1800" kern="1200" dirty="0" smtClean="0">
                    <a:ea typeface="+mn-ea"/>
                    <a:cs typeface="Arial" panose="020B0604020202020204" pitchFamily="34" charset="0"/>
                  </a:rPr>
                  <a:t> </a:t>
                </a:r>
                <a:r>
                  <a:rPr lang="en-US" sz="1800" kern="1200" dirty="0" err="1" smtClean="0">
                    <a:ea typeface="+mn-ea"/>
                    <a:cs typeface="Arial" panose="020B0604020202020204" pitchFamily="34" charset="0"/>
                  </a:rPr>
                  <a:t>hai</a:t>
                </a:r>
                <a:r>
                  <a:rPr lang="en-US" sz="1800" kern="1200" dirty="0" smtClean="0">
                    <a:ea typeface="+mn-ea"/>
                    <a:cs typeface="Arial" panose="020B0604020202020204" pitchFamily="34" charset="0"/>
                  </a:rPr>
                  <a:t> </a:t>
                </a:r>
                <a:r>
                  <a:rPr lang="en-US" sz="1800" kern="1200" dirty="0" err="1" smtClean="0">
                    <a:ea typeface="+mn-ea"/>
                    <a:cs typeface="Arial" panose="020B0604020202020204" pitchFamily="34" charset="0"/>
                  </a:rPr>
                  <a:t>đường</a:t>
                </a:r>
                <a:r>
                  <a:rPr lang="en-US" sz="1800" kern="1200" dirty="0" smtClean="0">
                    <a:ea typeface="+mn-ea"/>
                    <a:cs typeface="Arial" panose="020B0604020202020204" pitchFamily="34" charset="0"/>
                  </a:rPr>
                  <a:t> </a:t>
                </a:r>
                <a:r>
                  <a:rPr lang="en-US" sz="1800" kern="1200" dirty="0" err="1" smtClean="0">
                    <a:ea typeface="+mn-ea"/>
                    <a:cs typeface="Arial" panose="020B0604020202020204" pitchFamily="34" charset="0"/>
                  </a:rPr>
                  <a:t>thẳng</a:t>
                </a:r>
                <a:r>
                  <a:rPr lang="en-US" sz="1800" kern="1200" dirty="0" smtClean="0">
                    <a:ea typeface="+mn-ea"/>
                    <a:cs typeface="Arial" panose="020B0604020202020204" pitchFamily="34" charset="0"/>
                  </a:rPr>
                  <a:t> MN </a:t>
                </a:r>
                <a:r>
                  <a:rPr lang="en-US" sz="1800" kern="1200" dirty="0" err="1" smtClean="0">
                    <a:ea typeface="+mn-ea"/>
                    <a:cs typeface="Arial" panose="020B0604020202020204" pitchFamily="34" charset="0"/>
                  </a:rPr>
                  <a:t>và</a:t>
                </a:r>
                <a:r>
                  <a:rPr lang="en-US" sz="1800" kern="1200" dirty="0" smtClean="0">
                    <a:ea typeface="+mn-ea"/>
                    <a:cs typeface="Arial" panose="020B0604020202020204" pitchFamily="34" charset="0"/>
                  </a:rPr>
                  <a:t> MQ </a:t>
                </a:r>
                <a:r>
                  <a:rPr lang="en-US" sz="1800" kern="1200" dirty="0" err="1" smtClean="0">
                    <a:ea typeface="+mn-ea"/>
                    <a:cs typeface="Arial" panose="020B0604020202020204" pitchFamily="34" charset="0"/>
                  </a:rPr>
                  <a:t>bằng</a:t>
                </a:r>
                <a:r>
                  <a:rPr lang="en-US" sz="1800" kern="1200" dirty="0" smtClean="0">
                    <a:ea typeface="+mn-ea"/>
                    <a:cs typeface="Arial" panose="020B0604020202020204" pitchFamily="34" charset="0"/>
                  </a:rPr>
                  <a:t> </a:t>
                </a:r>
                <a14:m>
                  <m:oMath xmlns:m="http://schemas.openxmlformats.org/officeDocument/2006/math">
                    <m:sSup>
                      <m:sSupPr>
                        <m:ctrlPr>
                          <a:rPr lang="en-US" sz="1800" i="1" kern="100">
                            <a:latin typeface="Cambria Math"/>
                            <a:ea typeface="Malgun Gothic" panose="020B0503020000020004" pitchFamily="34" charset="-127"/>
                            <a:cs typeface="Times New Roman" panose="02020603050405020304" pitchFamily="18" charset="0"/>
                          </a:rPr>
                        </m:ctrlPr>
                      </m:sSupPr>
                      <m:e>
                        <m:r>
                          <a:rPr lang="en-US" sz="1800" b="0" i="1" kern="100" smtClean="0">
                            <a:latin typeface="Cambria Math"/>
                            <a:ea typeface="Malgun Gothic" panose="020B0503020000020004" pitchFamily="34" charset="-127"/>
                            <a:cs typeface="Times New Roman" panose="02020603050405020304" pitchFamily="18" charset="0"/>
                          </a:rPr>
                          <m:t>4</m:t>
                        </m:r>
                        <m:r>
                          <a:rPr lang="en-US" sz="1800" i="1" kern="100">
                            <a:latin typeface="Cambria Math"/>
                            <a:ea typeface="Malgun Gothic" panose="020B0503020000020004" pitchFamily="34" charset="-127"/>
                            <a:cs typeface="Times New Roman" panose="02020603050405020304" pitchFamily="18" charset="0"/>
                          </a:rPr>
                          <m:t>0</m:t>
                        </m:r>
                      </m:e>
                      <m:sup>
                        <m:r>
                          <a:rPr lang="en-US" sz="1800" i="1" kern="100">
                            <a:latin typeface="Cambria Math"/>
                            <a:ea typeface="Malgun Gothic" panose="020B0503020000020004" pitchFamily="34" charset="-127"/>
                            <a:cs typeface="Times New Roman" panose="02020603050405020304" pitchFamily="18" charset="0"/>
                          </a:rPr>
                          <m:t>𝑜</m:t>
                        </m:r>
                      </m:sup>
                    </m:sSup>
                    <m:r>
                      <a:rPr lang="en-US" sz="1800" i="1" kern="100">
                        <a:latin typeface="Cambria Math"/>
                        <a:ea typeface="Malgun Gothic" panose="020B0503020000020004" pitchFamily="34" charset="-127"/>
                        <a:cs typeface="Times New Roman" panose="02020603050405020304" pitchFamily="18" charset="0"/>
                      </a:rPr>
                      <m:t>.</m:t>
                    </m:r>
                  </m:oMath>
                </a14:m>
                <a:endParaRPr lang="en-US" sz="1800" kern="100" dirty="0">
                  <a:ea typeface="Calibri" panose="020F0502020204030204" pitchFamily="34" charset="0"/>
                  <a:cs typeface="Times New Roman" panose="02020603050405020304" pitchFamily="18" charset="0"/>
                </a:endParaRPr>
              </a:p>
              <a:p>
                <a:pPr lvl="0" algn="just" defTabSz="457200">
                  <a:lnSpc>
                    <a:spcPct val="150000"/>
                  </a:lnSpc>
                  <a:buClrTx/>
                  <a:defRPr/>
                </a:pPr>
                <a:endParaRPr lang="vi-VN" sz="1800" kern="1200" dirty="0">
                  <a:cs typeface="Arial" panose="020B0604020202020204" pitchFamily="34" charset="0"/>
                </a:endParaRPr>
              </a:p>
              <a:p>
                <a:pPr algn="just" defTabSz="457200">
                  <a:lnSpc>
                    <a:spcPct val="150000"/>
                  </a:lnSpc>
                  <a:buClrTx/>
                  <a:defRPr/>
                </a:pPr>
                <a:r>
                  <a:rPr lang="en-US" sz="1800" kern="1200" dirty="0" smtClean="0">
                    <a:solidFill>
                      <a:srgbClr val="FF0000"/>
                    </a:solidFill>
                    <a:ea typeface="+mn-ea"/>
                    <a:cs typeface="Arial" panose="020B0604020202020204" pitchFamily="34" charset="0"/>
                  </a:rPr>
                  <a:t>a. </a:t>
                </a:r>
                <a:r>
                  <a:rPr lang="en-US" sz="1800" kern="1200" dirty="0" err="1" smtClean="0">
                    <a:solidFill>
                      <a:srgbClr val="FF0000"/>
                    </a:solidFill>
                    <a:ea typeface="+mn-ea"/>
                    <a:cs typeface="Arial" panose="020B0604020202020204" pitchFamily="34" charset="0"/>
                  </a:rPr>
                  <a:t>Góc</a:t>
                </a:r>
                <a:r>
                  <a:rPr lang="en-US" sz="1800" kern="1200" dirty="0" smtClean="0">
                    <a:solidFill>
                      <a:srgbClr val="FF0000"/>
                    </a:solidFill>
                    <a:ea typeface="+mn-ea"/>
                    <a:cs typeface="Arial" panose="020B0604020202020204" pitchFamily="34" charset="0"/>
                  </a:rPr>
                  <a:t> </a:t>
                </a:r>
                <a:r>
                  <a:rPr lang="en-US" sz="1800" kern="1200" dirty="0" err="1" smtClean="0">
                    <a:solidFill>
                      <a:srgbClr val="FF0000"/>
                    </a:solidFill>
                    <a:ea typeface="+mn-ea"/>
                    <a:cs typeface="Arial" panose="020B0604020202020204" pitchFamily="34" charset="0"/>
                  </a:rPr>
                  <a:t>giữa</a:t>
                </a:r>
                <a:r>
                  <a:rPr lang="en-US" sz="1800" kern="1200" dirty="0" smtClean="0">
                    <a:solidFill>
                      <a:srgbClr val="FF0000"/>
                    </a:solidFill>
                    <a:ea typeface="+mn-ea"/>
                    <a:cs typeface="Arial" panose="020B0604020202020204" pitchFamily="34" charset="0"/>
                  </a:rPr>
                  <a:t> </a:t>
                </a:r>
                <a:r>
                  <a:rPr lang="en-US" sz="1800" kern="1200" dirty="0" err="1" smtClean="0">
                    <a:solidFill>
                      <a:srgbClr val="FF0000"/>
                    </a:solidFill>
                    <a:ea typeface="+mn-ea"/>
                    <a:cs typeface="Arial" panose="020B0604020202020204" pitchFamily="34" charset="0"/>
                  </a:rPr>
                  <a:t>hai</a:t>
                </a:r>
                <a:r>
                  <a:rPr lang="en-US" sz="1800" kern="1200" dirty="0" smtClean="0">
                    <a:solidFill>
                      <a:srgbClr val="FF0000"/>
                    </a:solidFill>
                    <a:ea typeface="+mn-ea"/>
                    <a:cs typeface="Arial" panose="020B0604020202020204" pitchFamily="34" charset="0"/>
                  </a:rPr>
                  <a:t> </a:t>
                </a:r>
                <a:r>
                  <a:rPr lang="en-US" sz="1800" kern="1200" dirty="0" err="1" smtClean="0">
                    <a:solidFill>
                      <a:srgbClr val="FF0000"/>
                    </a:solidFill>
                    <a:ea typeface="+mn-ea"/>
                    <a:cs typeface="Arial" panose="020B0604020202020204" pitchFamily="34" charset="0"/>
                  </a:rPr>
                  <a:t>đường</a:t>
                </a:r>
                <a:r>
                  <a:rPr lang="en-US" sz="1800" kern="1200" dirty="0" smtClean="0">
                    <a:solidFill>
                      <a:srgbClr val="FF0000"/>
                    </a:solidFill>
                    <a:ea typeface="+mn-ea"/>
                    <a:cs typeface="Arial" panose="020B0604020202020204" pitchFamily="34" charset="0"/>
                  </a:rPr>
                  <a:t> </a:t>
                </a:r>
                <a:r>
                  <a:rPr lang="en-US" sz="1800" kern="1200" dirty="0" err="1" smtClean="0">
                    <a:solidFill>
                      <a:srgbClr val="FF0000"/>
                    </a:solidFill>
                    <a:ea typeface="+mn-ea"/>
                    <a:cs typeface="Arial" panose="020B0604020202020204" pitchFamily="34" charset="0"/>
                  </a:rPr>
                  <a:t>thẳng</a:t>
                </a:r>
                <a:r>
                  <a:rPr lang="en-US" sz="1800" kern="1200" dirty="0" smtClean="0">
                    <a:solidFill>
                      <a:srgbClr val="FF0000"/>
                    </a:solidFill>
                    <a:ea typeface="+mn-ea"/>
                    <a:cs typeface="Arial" panose="020B0604020202020204" pitchFamily="34" charset="0"/>
                  </a:rPr>
                  <a:t> M’N’ </a:t>
                </a:r>
                <a:r>
                  <a:rPr lang="en-US" sz="1800" kern="1200" dirty="0" err="1" smtClean="0">
                    <a:solidFill>
                      <a:srgbClr val="FF0000"/>
                    </a:solidFill>
                    <a:ea typeface="+mn-ea"/>
                    <a:cs typeface="Arial" panose="020B0604020202020204" pitchFamily="34" charset="0"/>
                  </a:rPr>
                  <a:t>và</a:t>
                </a:r>
                <a:r>
                  <a:rPr lang="en-US" sz="1800" kern="1200" dirty="0" smtClean="0">
                    <a:solidFill>
                      <a:srgbClr val="FF0000"/>
                    </a:solidFill>
                    <a:ea typeface="+mn-ea"/>
                    <a:cs typeface="Arial" panose="020B0604020202020204" pitchFamily="34" charset="0"/>
                  </a:rPr>
                  <a:t> NP  </a:t>
                </a:r>
                <a:r>
                  <a:rPr lang="en-US" sz="1800" kern="1200" dirty="0" err="1" smtClean="0">
                    <a:solidFill>
                      <a:srgbClr val="FF0000"/>
                    </a:solidFill>
                    <a:ea typeface="+mn-ea"/>
                    <a:cs typeface="Arial" panose="020B0604020202020204" pitchFamily="34" charset="0"/>
                  </a:rPr>
                  <a:t>bằng</a:t>
                </a:r>
                <a:r>
                  <a:rPr lang="en-US" sz="1800" kern="1200" dirty="0" smtClean="0">
                    <a:solidFill>
                      <a:srgbClr val="FF0000"/>
                    </a:solidFill>
                    <a:ea typeface="+mn-ea"/>
                    <a:cs typeface="Arial" panose="020B0604020202020204" pitchFamily="34" charset="0"/>
                  </a:rPr>
                  <a:t> </a:t>
                </a:r>
                <a:r>
                  <a:rPr lang="en-US" sz="1800" kern="1200" dirty="0" err="1" smtClean="0">
                    <a:solidFill>
                      <a:srgbClr val="FF0000"/>
                    </a:solidFill>
                    <a:ea typeface="+mn-ea"/>
                    <a:cs typeface="Arial" panose="020B0604020202020204" pitchFamily="34" charset="0"/>
                  </a:rPr>
                  <a:t>góc</a:t>
                </a:r>
                <a:r>
                  <a:rPr lang="en-US" sz="1800" kern="1200" dirty="0" smtClean="0">
                    <a:solidFill>
                      <a:srgbClr val="FF0000"/>
                    </a:solidFill>
                    <a:ea typeface="+mn-ea"/>
                    <a:cs typeface="Arial" panose="020B0604020202020204" pitchFamily="34" charset="0"/>
                  </a:rPr>
                  <a:t> </a:t>
                </a:r>
                <a:r>
                  <a:rPr lang="en-US" sz="1800" kern="1200" dirty="0" err="1" smtClean="0">
                    <a:solidFill>
                      <a:srgbClr val="FF0000"/>
                    </a:solidFill>
                    <a:ea typeface="+mn-ea"/>
                    <a:cs typeface="Arial" panose="020B0604020202020204" pitchFamily="34" charset="0"/>
                  </a:rPr>
                  <a:t>giữa</a:t>
                </a:r>
                <a:r>
                  <a:rPr lang="en-US" sz="1800" kern="1200" dirty="0" smtClean="0">
                    <a:solidFill>
                      <a:srgbClr val="FF0000"/>
                    </a:solidFill>
                    <a:ea typeface="+mn-ea"/>
                    <a:cs typeface="Arial" panose="020B0604020202020204" pitchFamily="34" charset="0"/>
                  </a:rPr>
                  <a:t> </a:t>
                </a:r>
                <a:r>
                  <a:rPr lang="en-US" sz="1800" kern="1200" dirty="0" err="1" smtClean="0">
                    <a:solidFill>
                      <a:srgbClr val="FF0000"/>
                    </a:solidFill>
                    <a:ea typeface="+mn-ea"/>
                    <a:cs typeface="Arial" panose="020B0604020202020204" pitchFamily="34" charset="0"/>
                  </a:rPr>
                  <a:t>hai</a:t>
                </a:r>
                <a:r>
                  <a:rPr lang="en-US" sz="1800" kern="1200" dirty="0" smtClean="0">
                    <a:solidFill>
                      <a:srgbClr val="FF0000"/>
                    </a:solidFill>
                    <a:ea typeface="+mn-ea"/>
                    <a:cs typeface="Arial" panose="020B0604020202020204" pitchFamily="34" charset="0"/>
                  </a:rPr>
                  <a:t> </a:t>
                </a:r>
                <a:r>
                  <a:rPr lang="en-US" sz="1800" kern="1200" dirty="0" err="1" smtClean="0">
                    <a:solidFill>
                      <a:srgbClr val="FF0000"/>
                    </a:solidFill>
                    <a:ea typeface="+mn-ea"/>
                    <a:cs typeface="Arial" panose="020B0604020202020204" pitchFamily="34" charset="0"/>
                  </a:rPr>
                  <a:t>đường</a:t>
                </a:r>
                <a:r>
                  <a:rPr lang="en-US" sz="1800" kern="1200" dirty="0" smtClean="0">
                    <a:solidFill>
                      <a:srgbClr val="FF0000"/>
                    </a:solidFill>
                    <a:ea typeface="+mn-ea"/>
                    <a:cs typeface="Arial" panose="020B0604020202020204" pitchFamily="34" charset="0"/>
                  </a:rPr>
                  <a:t> </a:t>
                </a:r>
                <a:r>
                  <a:rPr lang="en-US" sz="1800" kern="1200" dirty="0" err="1" smtClean="0">
                    <a:solidFill>
                      <a:srgbClr val="FF0000"/>
                    </a:solidFill>
                    <a:ea typeface="+mn-ea"/>
                    <a:cs typeface="Arial" panose="020B0604020202020204" pitchFamily="34" charset="0"/>
                  </a:rPr>
                  <a:t>thẳng</a:t>
                </a:r>
                <a:r>
                  <a:rPr lang="en-US" sz="1800" kern="1200" dirty="0" smtClean="0">
                    <a:solidFill>
                      <a:srgbClr val="FF0000"/>
                    </a:solidFill>
                    <a:ea typeface="+mn-ea"/>
                    <a:cs typeface="Arial" panose="020B0604020202020204" pitchFamily="34" charset="0"/>
                  </a:rPr>
                  <a:t> </a:t>
                </a:r>
              </a:p>
              <a:p>
                <a:pPr marL="342900" indent="-342900" algn="just" defTabSz="457200">
                  <a:lnSpc>
                    <a:spcPct val="150000"/>
                  </a:lnSpc>
                  <a:buClrTx/>
                  <a:buAutoNum type="alphaUcPeriod"/>
                  <a:defRPr/>
                </a:pPr>
                <a:r>
                  <a:rPr lang="en-US" sz="1800" kern="1200" dirty="0" smtClean="0">
                    <a:ea typeface="+mn-ea"/>
                    <a:cs typeface="Arial" panose="020B0604020202020204" pitchFamily="34" charset="0"/>
                  </a:rPr>
                  <a:t>MN </a:t>
                </a:r>
                <a:r>
                  <a:rPr lang="en-US" sz="1800" kern="1200" dirty="0" err="1" smtClean="0">
                    <a:ea typeface="+mn-ea"/>
                    <a:cs typeface="Arial" panose="020B0604020202020204" pitchFamily="34" charset="0"/>
                  </a:rPr>
                  <a:t>và</a:t>
                </a:r>
                <a:r>
                  <a:rPr lang="en-US" sz="1800" kern="1200" dirty="0" smtClean="0">
                    <a:ea typeface="+mn-ea"/>
                    <a:cs typeface="Arial" panose="020B0604020202020204" pitchFamily="34" charset="0"/>
                  </a:rPr>
                  <a:t> MP       B.</a:t>
                </a:r>
                <a:r>
                  <a:rPr lang="en-US" sz="1800" kern="1200" dirty="0">
                    <a:cs typeface="Arial" panose="020B0604020202020204" pitchFamily="34" charset="0"/>
                  </a:rPr>
                  <a:t> </a:t>
                </a:r>
                <a:r>
                  <a:rPr lang="en-US" sz="1800" kern="1200" dirty="0" smtClean="0">
                    <a:cs typeface="Arial" panose="020B0604020202020204" pitchFamily="34" charset="0"/>
                  </a:rPr>
                  <a:t>MN </a:t>
                </a:r>
                <a:r>
                  <a:rPr lang="en-US" sz="1800" kern="1200" dirty="0" err="1">
                    <a:cs typeface="Arial" panose="020B0604020202020204" pitchFamily="34" charset="0"/>
                  </a:rPr>
                  <a:t>và</a:t>
                </a:r>
                <a:r>
                  <a:rPr lang="en-US" sz="1800" kern="1200" dirty="0">
                    <a:cs typeface="Arial" panose="020B0604020202020204" pitchFamily="34" charset="0"/>
                  </a:rPr>
                  <a:t> </a:t>
                </a:r>
                <a:r>
                  <a:rPr lang="en-US" sz="1800" kern="1200" dirty="0" smtClean="0">
                    <a:cs typeface="Arial" panose="020B0604020202020204" pitchFamily="34" charset="0"/>
                  </a:rPr>
                  <a:t>MQ       </a:t>
                </a:r>
              </a:p>
              <a:p>
                <a:pPr algn="just" defTabSz="457200">
                  <a:lnSpc>
                    <a:spcPct val="150000"/>
                  </a:lnSpc>
                  <a:buClrTx/>
                  <a:defRPr/>
                </a:pPr>
                <a:r>
                  <a:rPr lang="en-US" sz="1800" kern="1200" dirty="0" smtClean="0">
                    <a:cs typeface="Arial" panose="020B0604020202020204" pitchFamily="34" charset="0"/>
                  </a:rPr>
                  <a:t>C. MP </a:t>
                </a:r>
                <a:r>
                  <a:rPr lang="en-US" sz="1800" kern="1200" dirty="0" err="1" smtClean="0">
                    <a:cs typeface="Arial" panose="020B0604020202020204" pitchFamily="34" charset="0"/>
                  </a:rPr>
                  <a:t>và</a:t>
                </a:r>
                <a:r>
                  <a:rPr lang="en-US" sz="1800" kern="1200" dirty="0" smtClean="0">
                    <a:cs typeface="Arial" panose="020B0604020202020204" pitchFamily="34" charset="0"/>
                  </a:rPr>
                  <a:t> NP         D. NN’ </a:t>
                </a:r>
                <a:r>
                  <a:rPr lang="en-US" sz="1800" kern="1200" dirty="0" err="1" smtClean="0">
                    <a:cs typeface="Arial" panose="020B0604020202020204" pitchFamily="34" charset="0"/>
                  </a:rPr>
                  <a:t>và</a:t>
                </a:r>
                <a:r>
                  <a:rPr lang="en-US" sz="1800" kern="1200" dirty="0" smtClean="0">
                    <a:cs typeface="Arial" panose="020B0604020202020204" pitchFamily="34" charset="0"/>
                  </a:rPr>
                  <a:t> NP</a:t>
                </a:r>
              </a:p>
              <a:p>
                <a:pPr algn="just" defTabSz="457200">
                  <a:lnSpc>
                    <a:spcPct val="150000"/>
                  </a:lnSpc>
                  <a:buClrTx/>
                  <a:defRPr/>
                </a:pPr>
                <a:r>
                  <a:rPr lang="en-US" sz="1800" kern="1200" dirty="0" smtClean="0">
                    <a:solidFill>
                      <a:srgbClr val="FF0000"/>
                    </a:solidFill>
                    <a:cs typeface="Arial" panose="020B0604020202020204" pitchFamily="34" charset="0"/>
                  </a:rPr>
                  <a:t>b. </a:t>
                </a:r>
                <a:r>
                  <a:rPr lang="en-US" sz="1800" kern="1200" dirty="0" err="1" smtClean="0">
                    <a:solidFill>
                      <a:srgbClr val="FF0000"/>
                    </a:solidFill>
                    <a:cs typeface="Arial" panose="020B0604020202020204" pitchFamily="34" charset="0"/>
                  </a:rPr>
                  <a:t>Tính</a:t>
                </a:r>
                <a:r>
                  <a:rPr lang="en-US" sz="1800" kern="1200" dirty="0" smtClean="0">
                    <a:solidFill>
                      <a:srgbClr val="FF0000"/>
                    </a:solidFill>
                    <a:cs typeface="Arial" panose="020B0604020202020204" pitchFamily="34" charset="0"/>
                  </a:rPr>
                  <a:t> </a:t>
                </a:r>
                <a:r>
                  <a:rPr lang="en-US" sz="1800" kern="1200" dirty="0" err="1" smtClean="0">
                    <a:solidFill>
                      <a:srgbClr val="FF0000"/>
                    </a:solidFill>
                    <a:cs typeface="Arial" panose="020B0604020202020204" pitchFamily="34" charset="0"/>
                  </a:rPr>
                  <a:t>góc</a:t>
                </a:r>
                <a:r>
                  <a:rPr lang="en-US" sz="1800" kern="1200" dirty="0" smtClean="0">
                    <a:solidFill>
                      <a:srgbClr val="FF0000"/>
                    </a:solidFill>
                    <a:cs typeface="Arial" panose="020B0604020202020204" pitchFamily="34" charset="0"/>
                  </a:rPr>
                  <a:t> </a:t>
                </a:r>
                <a:r>
                  <a:rPr lang="en-US" sz="1800" kern="1200" dirty="0" err="1" smtClean="0">
                    <a:solidFill>
                      <a:srgbClr val="FF0000"/>
                    </a:solidFill>
                    <a:cs typeface="Arial" panose="020B0604020202020204" pitchFamily="34" charset="0"/>
                  </a:rPr>
                  <a:t>giữa</a:t>
                </a:r>
                <a:r>
                  <a:rPr lang="en-US" sz="1800" kern="1200" dirty="0" smtClean="0">
                    <a:solidFill>
                      <a:srgbClr val="FF0000"/>
                    </a:solidFill>
                    <a:cs typeface="Arial" panose="020B0604020202020204" pitchFamily="34" charset="0"/>
                  </a:rPr>
                  <a:t> </a:t>
                </a:r>
                <a:r>
                  <a:rPr lang="en-US" sz="1800" kern="1200" dirty="0" err="1" smtClean="0">
                    <a:solidFill>
                      <a:srgbClr val="FF0000"/>
                    </a:solidFill>
                    <a:cs typeface="Arial" panose="020B0604020202020204" pitchFamily="34" charset="0"/>
                  </a:rPr>
                  <a:t>hai</a:t>
                </a:r>
                <a:r>
                  <a:rPr lang="en-US" sz="1800" kern="1200" dirty="0" smtClean="0">
                    <a:solidFill>
                      <a:srgbClr val="FF0000"/>
                    </a:solidFill>
                    <a:cs typeface="Arial" panose="020B0604020202020204" pitchFamily="34" charset="0"/>
                  </a:rPr>
                  <a:t> </a:t>
                </a:r>
                <a:r>
                  <a:rPr lang="en-US" sz="1800" kern="1200" dirty="0" err="1" smtClean="0">
                    <a:solidFill>
                      <a:srgbClr val="FF0000"/>
                    </a:solidFill>
                    <a:cs typeface="Arial" panose="020B0604020202020204" pitchFamily="34" charset="0"/>
                  </a:rPr>
                  <a:t>đường</a:t>
                </a:r>
                <a:r>
                  <a:rPr lang="en-US" sz="1800" kern="1200" dirty="0" smtClean="0">
                    <a:solidFill>
                      <a:srgbClr val="FF0000"/>
                    </a:solidFill>
                    <a:cs typeface="Arial" panose="020B0604020202020204" pitchFamily="34" charset="0"/>
                  </a:rPr>
                  <a:t> </a:t>
                </a:r>
                <a:r>
                  <a:rPr lang="en-US" sz="1800" kern="1200" dirty="0" err="1" smtClean="0">
                    <a:solidFill>
                      <a:srgbClr val="FF0000"/>
                    </a:solidFill>
                    <a:cs typeface="Arial" panose="020B0604020202020204" pitchFamily="34" charset="0"/>
                  </a:rPr>
                  <a:t>thẳng</a:t>
                </a:r>
                <a:r>
                  <a:rPr lang="en-US" sz="1800" kern="1200" dirty="0" smtClean="0">
                    <a:solidFill>
                      <a:srgbClr val="FF0000"/>
                    </a:solidFill>
                    <a:cs typeface="Arial" panose="020B0604020202020204" pitchFamily="34" charset="0"/>
                  </a:rPr>
                  <a:t> M’N’ </a:t>
                </a:r>
                <a:r>
                  <a:rPr lang="en-US" sz="1800" kern="1200" dirty="0" err="1" smtClean="0">
                    <a:solidFill>
                      <a:srgbClr val="FF0000"/>
                    </a:solidFill>
                    <a:cs typeface="Arial" panose="020B0604020202020204" pitchFamily="34" charset="0"/>
                  </a:rPr>
                  <a:t>và</a:t>
                </a:r>
                <a:r>
                  <a:rPr lang="en-US" sz="1800" kern="1200" dirty="0" smtClean="0">
                    <a:solidFill>
                      <a:srgbClr val="FF0000"/>
                    </a:solidFill>
                    <a:cs typeface="Arial" panose="020B0604020202020204" pitchFamily="34" charset="0"/>
                  </a:rPr>
                  <a:t> NP</a:t>
                </a:r>
                <a:endParaRPr lang="en-US" sz="1800" kern="1200" dirty="0" smtClean="0">
                  <a:ea typeface="+mn-ea"/>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628366" y="557173"/>
                <a:ext cx="6379158" cy="3416320"/>
              </a:xfrm>
              <a:prstGeom prst="rect">
                <a:avLst/>
              </a:prstGeom>
              <a:blipFill rotWithShape="1">
                <a:blip r:embed="rId3"/>
                <a:stretch>
                  <a:fillRect l="-764" r="-764" b="-357"/>
                </a:stretch>
              </a:blipFill>
            </p:spPr>
            <p:txBody>
              <a:bodyPr/>
              <a:lstStyle/>
              <a:p>
                <a:r>
                  <a:rPr lang="vi-VN">
                    <a:noFill/>
                  </a:rPr>
                  <a:t> </a:t>
                </a:r>
              </a:p>
            </p:txBody>
          </p:sp>
        </mc:Fallback>
      </mc:AlternateContent>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047" y="1524700"/>
            <a:ext cx="2198598" cy="2145750"/>
          </a:xfrm>
          <a:prstGeom prst="rect">
            <a:avLst/>
          </a:prstGeom>
          <a:noFill/>
          <a:ln>
            <a:noFill/>
          </a:ln>
        </p:spPr>
      </p:pic>
    </p:spTree>
    <p:extLst>
      <p:ext uri="{BB962C8B-B14F-4D97-AF65-F5344CB8AC3E}">
        <p14:creationId xmlns:p14="http://schemas.microsoft.com/office/powerpoint/2010/main" val="364549398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064074" y="666671"/>
            <a:ext cx="3005466" cy="4286154"/>
          </a:xfrm>
          <a:prstGeom prst="rect">
            <a:avLst/>
          </a:prstGeom>
        </p:spPr>
      </p:pic>
    </p:spTree>
    <p:extLst>
      <p:ext uri="{BB962C8B-B14F-4D97-AF65-F5344CB8AC3E}">
        <p14:creationId xmlns:p14="http://schemas.microsoft.com/office/powerpoint/2010/main" val="178886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rting and Classifying Objects - Math - Pre-K by Slidesgo">
  <a:themeElements>
    <a:clrScheme name="Simple Light">
      <a:dk1>
        <a:srgbClr val="333333"/>
      </a:dk1>
      <a:lt1>
        <a:srgbClr val="F8F8F8"/>
      </a:lt1>
      <a:dk2>
        <a:srgbClr val="C3F0FB"/>
      </a:dk2>
      <a:lt2>
        <a:srgbClr val="C2B9FF"/>
      </a:lt2>
      <a:accent1>
        <a:srgbClr val="C800CF"/>
      </a:accent1>
      <a:accent2>
        <a:srgbClr val="EE2A52"/>
      </a:accent2>
      <a:accent3>
        <a:srgbClr val="FFDD00"/>
      </a:accent3>
      <a:accent4>
        <a:srgbClr val="FF9101"/>
      </a:accent4>
      <a:accent5>
        <a:srgbClr val="10CE4F"/>
      </a:accent5>
      <a:accent6>
        <a:srgbClr val="0082C6"/>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3242</TotalTime>
  <Words>1014</Words>
  <Application>Microsoft Office PowerPoint</Application>
  <PresentationFormat>On-screen Show (16:9)</PresentationFormat>
  <Paragraphs>125</Paragraphs>
  <Slides>27</Slides>
  <Notes>23</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27</vt:i4>
      </vt:variant>
    </vt:vector>
  </HeadingPairs>
  <TitlesOfParts>
    <vt:vector size="46" baseType="lpstr">
      <vt:lpstr>Arial</vt:lpstr>
      <vt:lpstr>Times New Roman</vt:lpstr>
      <vt:lpstr>Calibri</vt:lpstr>
      <vt:lpstr>Dotum</vt:lpstr>
      <vt:lpstr>Anaheim</vt:lpstr>
      <vt:lpstr>Nunito Light</vt:lpstr>
      <vt:lpstr>Maven Pro</vt:lpstr>
      <vt:lpstr>Maven Pro ExtraBold</vt:lpstr>
      <vt:lpstr>Poppins SemiBold</vt:lpstr>
      <vt:lpstr>Wingdings</vt:lpstr>
      <vt:lpstr>Malgun Gothic</vt:lpstr>
      <vt:lpstr>SimSun</vt:lpstr>
      <vt:lpstr>Delius</vt:lpstr>
      <vt:lpstr>Cambria Math</vt:lpstr>
      <vt:lpstr>Chelsea Market</vt:lpstr>
      <vt:lpstr>Pangolin</vt:lpstr>
      <vt:lpstr>Be Vietnam Pro</vt:lpstr>
      <vt:lpstr>Sorting and Classifying Objects - Math - Pre-K by Slidesgo</vt:lpstr>
      <vt:lpstr>1_Office Theme</vt:lpstr>
      <vt:lpstr>CHÀO MỪNG QUÍ THẦY CÔ VỀ DỰ GIỜ THĂM LỚP 11A5</vt:lpstr>
      <vt:lpstr>PowerPoint Presentation</vt:lpstr>
      <vt:lpstr>PowerPoint Presentation</vt:lpstr>
      <vt:lpstr>01</vt:lpstr>
      <vt:lpstr>I</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Hai đường thẳng vuông góc (cắt nhau)</vt:lpstr>
      <vt:lpstr>Hai đường thẳng vuông góc (chéo nhau)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TIẾT HỌC  HÔM  NAY!</dc:title>
  <dc:creator>Hà Ngân</dc:creator>
  <cp:lastModifiedBy>21AK22</cp:lastModifiedBy>
  <cp:revision>128</cp:revision>
  <dcterms:modified xsi:type="dcterms:W3CDTF">2023-12-18T03:23:11Z</dcterms:modified>
</cp:coreProperties>
</file>