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319" r:id="rId3"/>
    <p:sldId id="297" r:id="rId4"/>
    <p:sldId id="320" r:id="rId5"/>
    <p:sldId id="464" r:id="rId6"/>
    <p:sldId id="456" r:id="rId7"/>
    <p:sldId id="457" r:id="rId8"/>
    <p:sldId id="458" r:id="rId9"/>
    <p:sldId id="459" r:id="rId10"/>
    <p:sldId id="298" r:id="rId11"/>
    <p:sldId id="339" r:id="rId12"/>
    <p:sldId id="370" r:id="rId13"/>
    <p:sldId id="371" r:id="rId14"/>
    <p:sldId id="404" r:id="rId15"/>
    <p:sldId id="372" r:id="rId16"/>
    <p:sldId id="375" r:id="rId17"/>
    <p:sldId id="465" r:id="rId18"/>
    <p:sldId id="466" r:id="rId19"/>
    <p:sldId id="467" r:id="rId20"/>
    <p:sldId id="468" r:id="rId21"/>
    <p:sldId id="470" r:id="rId22"/>
    <p:sldId id="471" r:id="rId23"/>
    <p:sldId id="473" r:id="rId24"/>
    <p:sldId id="508" r:id="rId25"/>
    <p:sldId id="474" r:id="rId26"/>
    <p:sldId id="436" r:id="rId27"/>
    <p:sldId id="472" r:id="rId28"/>
    <p:sldId id="511" r:id="rId29"/>
    <p:sldId id="512" r:id="rId30"/>
    <p:sldId id="513" r:id="rId31"/>
    <p:sldId id="514" r:id="rId32"/>
    <p:sldId id="515" r:id="rId33"/>
    <p:sldId id="516" r:id="rId34"/>
    <p:sldId id="517" r:id="rId35"/>
    <p:sldId id="519" r:id="rId36"/>
    <p:sldId id="299" r:id="rId37"/>
    <p:sldId id="452" r:id="rId38"/>
    <p:sldId id="498" r:id="rId39"/>
    <p:sldId id="504" r:id="rId40"/>
    <p:sldId id="501" r:id="rId41"/>
    <p:sldId id="502" r:id="rId42"/>
    <p:sldId id="503" r:id="rId43"/>
    <p:sldId id="520" r:id="rId44"/>
    <p:sldId id="521" r:id="rId45"/>
    <p:sldId id="300" r:id="rId46"/>
    <p:sldId id="523" r:id="rId47"/>
    <p:sldId id="422" r:id="rId48"/>
    <p:sldId id="318" r:id="rId49"/>
    <p:sldId id="490" r:id="rId50"/>
    <p:sldId id="322" r:id="rId51"/>
    <p:sldId id="522" r:id="rId52"/>
    <p:sldId id="524" r:id="rId53"/>
    <p:sldId id="525" r:id="rId54"/>
  </p:sldIdLst>
  <p:sldSz cx="12192000" cy="6858000"/>
  <p:notesSz cx="6858000" cy="9144000"/>
  <p:custDataLst>
    <p:tags r:id="rId5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FF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6314" autoAdjust="0"/>
  </p:normalViewPr>
  <p:slideViewPr>
    <p:cSldViewPr snapToGrid="0">
      <p:cViewPr>
        <p:scale>
          <a:sx n="58" d="100"/>
          <a:sy n="58" d="100"/>
        </p:scale>
        <p:origin x="1066" y="5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CFC935E2-4F0E-49D5-A9B8-F90700BDC7FA}"/>
    <pc:docChg chg="custSel addSld modSld sldOrd modMainMaster">
      <pc:chgData name="Thúy Mai" userId="222f1c7e07c9bd7a" providerId="LiveId" clId="{CFC935E2-4F0E-49D5-A9B8-F90700BDC7FA}" dt="2023-05-15T03:24:08.784" v="342" actId="1076"/>
      <pc:docMkLst>
        <pc:docMk/>
      </pc:docMkLst>
      <pc:sldChg chg="addSp delSp modSp mod modTransition">
        <pc:chgData name="Thúy Mai" userId="222f1c7e07c9bd7a" providerId="LiveId" clId="{CFC935E2-4F0E-49D5-A9B8-F90700BDC7FA}" dt="2023-05-15T03:04:29.156" v="294"/>
        <pc:sldMkLst>
          <pc:docMk/>
          <pc:sldMk cId="0" sldId="256"/>
        </pc:sldMkLst>
        <pc:spChg chg="mod">
          <ac:chgData name="Thúy Mai" userId="222f1c7e07c9bd7a" providerId="LiveId" clId="{CFC935E2-4F0E-49D5-A9B8-F90700BDC7FA}" dt="2023-05-15T01:43:43.636" v="51" actId="20577"/>
          <ac:spMkLst>
            <pc:docMk/>
            <pc:sldMk cId="0" sldId="256"/>
            <ac:spMk id="13" creationId="{00000000-0000-0000-0000-000000000000}"/>
          </ac:spMkLst>
        </pc:spChg>
        <pc:spChg chg="mod">
          <ac:chgData name="Thúy Mai" userId="222f1c7e07c9bd7a" providerId="LiveId" clId="{CFC935E2-4F0E-49D5-A9B8-F90700BDC7FA}" dt="2023-05-15T01:43:36.686" v="37" actId="1076"/>
          <ac:spMkLst>
            <pc:docMk/>
            <pc:sldMk cId="0" sldId="256"/>
            <ac:spMk id="17" creationId="{00000000-0000-0000-0000-000000000000}"/>
          </ac:spMkLst>
        </pc:spChg>
        <pc:spChg chg="mod">
          <ac:chgData name="Thúy Mai" userId="222f1c7e07c9bd7a" providerId="LiveId" clId="{CFC935E2-4F0E-49D5-A9B8-F90700BDC7FA}" dt="2023-05-15T01:44:36.286" v="68" actId="1076"/>
          <ac:spMkLst>
            <pc:docMk/>
            <pc:sldMk cId="0" sldId="256"/>
            <ac:spMk id="26" creationId="{00000000-0000-0000-0000-000000000000}"/>
          </ac:spMkLst>
        </pc:spChg>
        <pc:graphicFrameChg chg="add del mod">
          <ac:chgData name="Thúy Mai" userId="222f1c7e07c9bd7a" providerId="LiveId" clId="{CFC935E2-4F0E-49D5-A9B8-F90700BDC7FA}" dt="2023-05-15T01:44:11.755" v="55"/>
          <ac:graphicFrameMkLst>
            <pc:docMk/>
            <pc:sldMk cId="0" sldId="256"/>
            <ac:graphicFrameMk id="2" creationId="{31DD7E1A-49AD-AEA6-5815-B96457D26157}"/>
          </ac:graphicFrameMkLst>
        </pc:graphicFrameChg>
        <pc:picChg chg="mod">
          <ac:chgData name="Thúy Mai" userId="222f1c7e07c9bd7a" providerId="LiveId" clId="{CFC935E2-4F0E-49D5-A9B8-F90700BDC7FA}" dt="2023-05-15T01:43:20.657" v="28" actId="1076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Thúy Mai" userId="222f1c7e07c9bd7a" providerId="LiveId" clId="{CFC935E2-4F0E-49D5-A9B8-F90700BDC7FA}" dt="2023-05-15T01:44:33.919" v="67" actId="1076"/>
          <ac:picMkLst>
            <pc:docMk/>
            <pc:sldMk cId="0" sldId="256"/>
            <ac:picMk id="9" creationId="{00000000-0000-0000-0000-000000000000}"/>
          </ac:picMkLst>
        </pc:picChg>
      </pc:sldChg>
      <pc:sldChg chg="delSp modSp mod ord modTransition delAnim">
        <pc:chgData name="Thúy Mai" userId="222f1c7e07c9bd7a" providerId="LiveId" clId="{CFC935E2-4F0E-49D5-A9B8-F90700BDC7FA}" dt="2023-05-15T03:04:29.156" v="294"/>
        <pc:sldMkLst>
          <pc:docMk/>
          <pc:sldMk cId="0" sldId="297"/>
        </pc:sldMkLst>
        <pc:spChg chg="mod">
          <ac:chgData name="Thúy Mai" userId="222f1c7e07c9bd7a" providerId="LiveId" clId="{CFC935E2-4F0E-49D5-A9B8-F90700BDC7FA}" dt="2023-05-15T01:45:01.249" v="101" actId="1076"/>
          <ac:spMkLst>
            <pc:docMk/>
            <pc:sldMk cId="0" sldId="297"/>
            <ac:spMk id="13" creationId="{00000000-0000-0000-0000-000000000000}"/>
          </ac:spMkLst>
        </pc:spChg>
        <pc:spChg chg="del">
          <ac:chgData name="Thúy Mai" userId="222f1c7e07c9bd7a" providerId="LiveId" clId="{CFC935E2-4F0E-49D5-A9B8-F90700BDC7FA}" dt="2023-05-15T01:44:58.312" v="100" actId="478"/>
          <ac:spMkLst>
            <pc:docMk/>
            <pc:sldMk cId="0" sldId="297"/>
            <ac:spMk id="14" creationId="{00000000-0000-0000-0000-000000000000}"/>
          </ac:spMkLst>
        </pc:spChg>
      </pc:sldChg>
      <pc:sldChg chg="modTransition">
        <pc:chgData name="Thúy Mai" userId="222f1c7e07c9bd7a" providerId="LiveId" clId="{CFC935E2-4F0E-49D5-A9B8-F90700BDC7FA}" dt="2023-05-15T03:04:29.156" v="294"/>
        <pc:sldMkLst>
          <pc:docMk/>
          <pc:sldMk cId="0" sldId="298"/>
        </pc:sldMkLst>
      </pc:sldChg>
      <pc:sldChg chg="modTransition">
        <pc:chgData name="Thúy Mai" userId="222f1c7e07c9bd7a" providerId="LiveId" clId="{CFC935E2-4F0E-49D5-A9B8-F90700BDC7FA}" dt="2023-05-15T03:04:29.156" v="294"/>
        <pc:sldMkLst>
          <pc:docMk/>
          <pc:sldMk cId="0" sldId="299"/>
        </pc:sldMkLst>
      </pc:sldChg>
      <pc:sldChg chg="modTransition">
        <pc:chgData name="Thúy Mai" userId="222f1c7e07c9bd7a" providerId="LiveId" clId="{CFC935E2-4F0E-49D5-A9B8-F90700BDC7FA}" dt="2023-05-15T03:04:29.156" v="294"/>
        <pc:sldMkLst>
          <pc:docMk/>
          <pc:sldMk cId="0" sldId="300"/>
        </pc:sldMkLst>
      </pc:sldChg>
      <pc:sldChg chg="modTransition">
        <pc:chgData name="Thúy Mai" userId="222f1c7e07c9bd7a" providerId="LiveId" clId="{CFC935E2-4F0E-49D5-A9B8-F90700BDC7FA}" dt="2023-05-15T03:04:29.156" v="294"/>
        <pc:sldMkLst>
          <pc:docMk/>
          <pc:sldMk cId="0" sldId="318"/>
        </pc:sldMkLst>
      </pc:sldChg>
      <pc:sldChg chg="delSp modSp mod ord modTransition delAnim modAnim">
        <pc:chgData name="Thúy Mai" userId="222f1c7e07c9bd7a" providerId="LiveId" clId="{CFC935E2-4F0E-49D5-A9B8-F90700BDC7FA}" dt="2023-05-15T03:04:29.156" v="294"/>
        <pc:sldMkLst>
          <pc:docMk/>
          <pc:sldMk cId="0" sldId="319"/>
        </pc:sldMkLst>
        <pc:spChg chg="mod">
          <ac:chgData name="Thúy Mai" userId="222f1c7e07c9bd7a" providerId="LiveId" clId="{CFC935E2-4F0E-49D5-A9B8-F90700BDC7FA}" dt="2023-05-15T03:01:41.722" v="252" actId="207"/>
          <ac:spMkLst>
            <pc:docMk/>
            <pc:sldMk cId="0" sldId="319"/>
            <ac:spMk id="13" creationId="{00000000-0000-0000-0000-000000000000}"/>
          </ac:spMkLst>
        </pc:spChg>
        <pc:spChg chg="mod">
          <ac:chgData name="Thúy Mai" userId="222f1c7e07c9bd7a" providerId="LiveId" clId="{CFC935E2-4F0E-49D5-A9B8-F90700BDC7FA}" dt="2023-05-15T03:02:47.072" v="268" actId="255"/>
          <ac:spMkLst>
            <pc:docMk/>
            <pc:sldMk cId="0" sldId="319"/>
            <ac:spMk id="14" creationId="{00000000-0000-0000-0000-000000000000}"/>
          </ac:spMkLst>
        </pc:spChg>
        <pc:spChg chg="mod">
          <ac:chgData name="Thúy Mai" userId="222f1c7e07c9bd7a" providerId="LiveId" clId="{CFC935E2-4F0E-49D5-A9B8-F90700BDC7FA}" dt="2023-05-15T03:01:56.581" v="255" actId="207"/>
          <ac:spMkLst>
            <pc:docMk/>
            <pc:sldMk cId="0" sldId="319"/>
            <ac:spMk id="15" creationId="{00000000-0000-0000-0000-000000000000}"/>
          </ac:spMkLst>
        </pc:spChg>
        <pc:spChg chg="mod">
          <ac:chgData name="Thúy Mai" userId="222f1c7e07c9bd7a" providerId="LiveId" clId="{CFC935E2-4F0E-49D5-A9B8-F90700BDC7FA}" dt="2023-05-15T03:02:19.088" v="260" actId="14100"/>
          <ac:spMkLst>
            <pc:docMk/>
            <pc:sldMk cId="0" sldId="319"/>
            <ac:spMk id="16" creationId="{00000000-0000-0000-0000-000000000000}"/>
          </ac:spMkLst>
        </pc:spChg>
        <pc:spChg chg="del">
          <ac:chgData name="Thúy Mai" userId="222f1c7e07c9bd7a" providerId="LiveId" clId="{CFC935E2-4F0E-49D5-A9B8-F90700BDC7FA}" dt="2023-05-15T02:59:19.789" v="109" actId="478"/>
          <ac:spMkLst>
            <pc:docMk/>
            <pc:sldMk cId="0" sldId="319"/>
            <ac:spMk id="17" creationId="{00000000-0000-0000-0000-000000000000}"/>
          </ac:spMkLst>
        </pc:spChg>
        <pc:spChg chg="mod">
          <ac:chgData name="Thúy Mai" userId="222f1c7e07c9bd7a" providerId="LiveId" clId="{CFC935E2-4F0E-49D5-A9B8-F90700BDC7FA}" dt="2023-05-15T03:01:19.144" v="246" actId="207"/>
          <ac:spMkLst>
            <pc:docMk/>
            <pc:sldMk cId="0" sldId="319"/>
            <ac:spMk id="18" creationId="{00000000-0000-0000-0000-000000000000}"/>
          </ac:spMkLst>
        </pc:spChg>
        <pc:spChg chg="mod">
          <ac:chgData name="Thúy Mai" userId="222f1c7e07c9bd7a" providerId="LiveId" clId="{CFC935E2-4F0E-49D5-A9B8-F90700BDC7FA}" dt="2023-05-15T03:00:01.990" v="142" actId="255"/>
          <ac:spMkLst>
            <pc:docMk/>
            <pc:sldMk cId="0" sldId="319"/>
            <ac:spMk id="19" creationId="{00000000-0000-0000-0000-000000000000}"/>
          </ac:spMkLst>
        </pc:spChg>
        <pc:spChg chg="del">
          <ac:chgData name="Thúy Mai" userId="222f1c7e07c9bd7a" providerId="LiveId" clId="{CFC935E2-4F0E-49D5-A9B8-F90700BDC7FA}" dt="2023-05-15T02:59:13.732" v="105" actId="478"/>
          <ac:spMkLst>
            <pc:docMk/>
            <pc:sldMk cId="0" sldId="319"/>
            <ac:spMk id="20" creationId="{00000000-0000-0000-0000-000000000000}"/>
          </ac:spMkLst>
        </pc:spChg>
        <pc:spChg chg="del">
          <ac:chgData name="Thúy Mai" userId="222f1c7e07c9bd7a" providerId="LiveId" clId="{CFC935E2-4F0E-49D5-A9B8-F90700BDC7FA}" dt="2023-05-15T02:59:16.866" v="108" actId="478"/>
          <ac:spMkLst>
            <pc:docMk/>
            <pc:sldMk cId="0" sldId="319"/>
            <ac:spMk id="21" creationId="{00000000-0000-0000-0000-000000000000}"/>
          </ac:spMkLst>
        </pc:spChg>
        <pc:spChg chg="mod">
          <ac:chgData name="Thúy Mai" userId="222f1c7e07c9bd7a" providerId="LiveId" clId="{CFC935E2-4F0E-49D5-A9B8-F90700BDC7FA}" dt="2023-05-15T03:02:05.204" v="257" actId="207"/>
          <ac:spMkLst>
            <pc:docMk/>
            <pc:sldMk cId="0" sldId="319"/>
            <ac:spMk id="23" creationId="{00000000-0000-0000-0000-000000000000}"/>
          </ac:spMkLst>
        </pc:spChg>
        <pc:spChg chg="mod">
          <ac:chgData name="Thúy Mai" userId="222f1c7e07c9bd7a" providerId="LiveId" clId="{CFC935E2-4F0E-49D5-A9B8-F90700BDC7FA}" dt="2023-05-15T03:02:27.486" v="262" actId="255"/>
          <ac:spMkLst>
            <pc:docMk/>
            <pc:sldMk cId="0" sldId="319"/>
            <ac:spMk id="24" creationId="{00000000-0000-0000-0000-000000000000}"/>
          </ac:spMkLst>
        </pc:spChg>
        <pc:spChg chg="del">
          <ac:chgData name="Thúy Mai" userId="222f1c7e07c9bd7a" providerId="LiveId" clId="{CFC935E2-4F0E-49D5-A9B8-F90700BDC7FA}" dt="2023-05-15T02:59:22.074" v="110" actId="478"/>
          <ac:spMkLst>
            <pc:docMk/>
            <pc:sldMk cId="0" sldId="319"/>
            <ac:spMk id="25" creationId="{00000000-0000-0000-0000-000000000000}"/>
          </ac:spMkLst>
        </pc:spChg>
        <pc:spChg chg="del mod">
          <ac:chgData name="Thúy Mai" userId="222f1c7e07c9bd7a" providerId="LiveId" clId="{CFC935E2-4F0E-49D5-A9B8-F90700BDC7FA}" dt="2023-05-15T02:59:13.775" v="107"/>
          <ac:spMkLst>
            <pc:docMk/>
            <pc:sldMk cId="0" sldId="319"/>
            <ac:spMk id="28" creationId="{00000000-0000-0000-0000-000000000000}"/>
          </ac:spMkLst>
        </pc:spChg>
        <pc:grpChg chg="mod">
          <ac:chgData name="Thúy Mai" userId="222f1c7e07c9bd7a" providerId="LiveId" clId="{CFC935E2-4F0E-49D5-A9B8-F90700BDC7FA}" dt="2023-05-15T03:02:55.166" v="270" actId="1076"/>
          <ac:grpSpMkLst>
            <pc:docMk/>
            <pc:sldMk cId="0" sldId="319"/>
            <ac:grpSpMk id="10" creationId="{00000000-0000-0000-0000-000000000000}"/>
          </ac:grpSpMkLst>
        </pc:grpChg>
        <pc:grpChg chg="mod">
          <ac:chgData name="Thúy Mai" userId="222f1c7e07c9bd7a" providerId="LiveId" clId="{CFC935E2-4F0E-49D5-A9B8-F90700BDC7FA}" dt="2023-05-15T03:02:22.221" v="261" actId="1076"/>
          <ac:grpSpMkLst>
            <pc:docMk/>
            <pc:sldMk cId="0" sldId="319"/>
            <ac:grpSpMk id="11" creationId="{00000000-0000-0000-0000-000000000000}"/>
          </ac:grpSpMkLst>
        </pc:grpChg>
        <pc:grpChg chg="mod">
          <ac:chgData name="Thúy Mai" userId="222f1c7e07c9bd7a" providerId="LiveId" clId="{CFC935E2-4F0E-49D5-A9B8-F90700BDC7FA}" dt="2023-05-15T03:02:51.968" v="269" actId="1076"/>
          <ac:grpSpMkLst>
            <pc:docMk/>
            <pc:sldMk cId="0" sldId="319"/>
            <ac:grpSpMk id="12" creationId="{00000000-0000-0000-0000-000000000000}"/>
          </ac:grpSpMkLst>
        </pc:grpChg>
        <pc:grpChg chg="mod">
          <ac:chgData name="Thúy Mai" userId="222f1c7e07c9bd7a" providerId="LiveId" clId="{CFC935E2-4F0E-49D5-A9B8-F90700BDC7FA}" dt="2023-05-15T03:03:04.296" v="272" actId="1076"/>
          <ac:grpSpMkLst>
            <pc:docMk/>
            <pc:sldMk cId="0" sldId="319"/>
            <ac:grpSpMk id="22" creationId="{00000000-0000-0000-0000-000000000000}"/>
          </ac:grpSpMkLst>
        </pc:grpChg>
        <pc:picChg chg="mod">
          <ac:chgData name="Thúy Mai" userId="222f1c7e07c9bd7a" providerId="LiveId" clId="{CFC935E2-4F0E-49D5-A9B8-F90700BDC7FA}" dt="2023-05-15T03:03:16.623" v="273" actId="1076"/>
          <ac:picMkLst>
            <pc:docMk/>
            <pc:sldMk cId="0" sldId="319"/>
            <ac:picMk id="9" creationId="{00000000-0000-0000-0000-000000000000}"/>
          </ac:picMkLst>
        </pc:picChg>
      </pc:sldChg>
      <pc:sldChg chg="addSp delSp modSp mod ord modTransition delAnim modAnim">
        <pc:chgData name="Thúy Mai" userId="222f1c7e07c9bd7a" providerId="LiveId" clId="{CFC935E2-4F0E-49D5-A9B8-F90700BDC7FA}" dt="2023-05-15T03:24:08.784" v="342" actId="1076"/>
        <pc:sldMkLst>
          <pc:docMk/>
          <pc:sldMk cId="0" sldId="320"/>
        </pc:sldMkLst>
        <pc:spChg chg="del mod">
          <ac:chgData name="Thúy Mai" userId="222f1c7e07c9bd7a" providerId="LiveId" clId="{CFC935E2-4F0E-49D5-A9B8-F90700BDC7FA}" dt="2023-05-15T03:04:47.398" v="298" actId="478"/>
          <ac:spMkLst>
            <pc:docMk/>
            <pc:sldMk cId="0" sldId="320"/>
            <ac:spMk id="2" creationId="{00000000-0000-0000-0000-000000000000}"/>
          </ac:spMkLst>
        </pc:spChg>
        <pc:spChg chg="del">
          <ac:chgData name="Thúy Mai" userId="222f1c7e07c9bd7a" providerId="LiveId" clId="{CFC935E2-4F0E-49D5-A9B8-F90700BDC7FA}" dt="2023-05-15T03:05:41.530" v="308" actId="478"/>
          <ac:spMkLst>
            <pc:docMk/>
            <pc:sldMk cId="0" sldId="320"/>
            <ac:spMk id="3" creationId="{00000000-0000-0000-0000-000000000000}"/>
          </ac:spMkLst>
        </pc:spChg>
        <pc:spChg chg="add mod">
          <ac:chgData name="Thúy Mai" userId="222f1c7e07c9bd7a" providerId="LiveId" clId="{CFC935E2-4F0E-49D5-A9B8-F90700BDC7FA}" dt="2023-05-15T03:24:08.784" v="342" actId="1076"/>
          <ac:spMkLst>
            <pc:docMk/>
            <pc:sldMk cId="0" sldId="320"/>
            <ac:spMk id="6" creationId="{B9BAB8CE-E526-D601-D2A2-E5B840A3941E}"/>
          </ac:spMkLst>
        </pc:spChg>
        <pc:spChg chg="add mod">
          <ac:chgData name="Thúy Mai" userId="222f1c7e07c9bd7a" providerId="LiveId" clId="{CFC935E2-4F0E-49D5-A9B8-F90700BDC7FA}" dt="2023-05-15T03:11:06.432" v="320" actId="14100"/>
          <ac:spMkLst>
            <pc:docMk/>
            <pc:sldMk cId="0" sldId="320"/>
            <ac:spMk id="7" creationId="{630D4FB0-F5C3-BACF-5B3E-864CB9D950BC}"/>
          </ac:spMkLst>
        </pc:spChg>
        <pc:picChg chg="mod">
          <ac:chgData name="Thúy Mai" userId="222f1c7e07c9bd7a" providerId="LiveId" clId="{CFC935E2-4F0E-49D5-A9B8-F90700BDC7FA}" dt="2023-05-15T03:04:56.784" v="300" actId="1076"/>
          <ac:picMkLst>
            <pc:docMk/>
            <pc:sldMk cId="0" sldId="320"/>
            <ac:picMk id="4" creationId="{00000000-0000-0000-0000-000000000000}"/>
          </ac:picMkLst>
        </pc:picChg>
        <pc:picChg chg="add del mod">
          <ac:chgData name="Thúy Mai" userId="222f1c7e07c9bd7a" providerId="LiveId" clId="{CFC935E2-4F0E-49D5-A9B8-F90700BDC7FA}" dt="2023-05-15T03:21:48.070" v="334" actId="478"/>
          <ac:picMkLst>
            <pc:docMk/>
            <pc:sldMk cId="0" sldId="320"/>
            <ac:picMk id="5" creationId="{4DA31A72-5A5F-76C8-9B8A-4535A2647CE8}"/>
          </ac:picMkLst>
        </pc:picChg>
        <pc:picChg chg="add mod">
          <ac:chgData name="Thúy Mai" userId="222f1c7e07c9bd7a" providerId="LiveId" clId="{CFC935E2-4F0E-49D5-A9B8-F90700BDC7FA}" dt="2023-05-15T03:15:42.486" v="333" actId="1076"/>
          <ac:picMkLst>
            <pc:docMk/>
            <pc:sldMk cId="0" sldId="320"/>
            <ac:picMk id="8" creationId="{102118E4-36CB-D2E5-B3BF-EF3DFC49939F}"/>
          </ac:picMkLst>
        </pc:picChg>
        <pc:picChg chg="add mod">
          <ac:chgData name="Thúy Mai" userId="222f1c7e07c9bd7a" providerId="LiveId" clId="{CFC935E2-4F0E-49D5-A9B8-F90700BDC7FA}" dt="2023-05-15T03:22:17.656" v="338" actId="14100"/>
          <ac:picMkLst>
            <pc:docMk/>
            <pc:sldMk cId="0" sldId="320"/>
            <ac:picMk id="11" creationId="{C3B65145-F6F5-5CF5-17FD-CB0516F4272D}"/>
          </ac:picMkLst>
        </pc:picChg>
      </pc:sldChg>
      <pc:sldChg chg="modTransition">
        <pc:chgData name="Thúy Mai" userId="222f1c7e07c9bd7a" providerId="LiveId" clId="{CFC935E2-4F0E-49D5-A9B8-F90700BDC7FA}" dt="2023-05-15T03:04:29.156" v="294"/>
        <pc:sldMkLst>
          <pc:docMk/>
          <pc:sldMk cId="0" sldId="321"/>
        </pc:sldMkLst>
      </pc:sldChg>
      <pc:sldChg chg="modTransition">
        <pc:chgData name="Thúy Mai" userId="222f1c7e07c9bd7a" providerId="LiveId" clId="{CFC935E2-4F0E-49D5-A9B8-F90700BDC7FA}" dt="2023-05-15T03:04:29.156" v="294"/>
        <pc:sldMkLst>
          <pc:docMk/>
          <pc:sldMk cId="0" sldId="322"/>
        </pc:sldMkLst>
      </pc:sldChg>
      <pc:sldChg chg="modTransition">
        <pc:chgData name="Thúy Mai" userId="222f1c7e07c9bd7a" providerId="LiveId" clId="{CFC935E2-4F0E-49D5-A9B8-F90700BDC7FA}" dt="2023-05-15T03:04:29.156" v="294"/>
        <pc:sldMkLst>
          <pc:docMk/>
          <pc:sldMk cId="0" sldId="323"/>
        </pc:sldMkLst>
      </pc:sldChg>
      <pc:sldChg chg="modTransition">
        <pc:chgData name="Thúy Mai" userId="222f1c7e07c9bd7a" providerId="LiveId" clId="{CFC935E2-4F0E-49D5-A9B8-F90700BDC7FA}" dt="2023-05-15T03:04:29.156" v="294"/>
        <pc:sldMkLst>
          <pc:docMk/>
          <pc:sldMk cId="0" sldId="324"/>
        </pc:sldMkLst>
      </pc:sldChg>
      <pc:sldChg chg="modTransition">
        <pc:chgData name="Thúy Mai" userId="222f1c7e07c9bd7a" providerId="LiveId" clId="{CFC935E2-4F0E-49D5-A9B8-F90700BDC7FA}" dt="2023-05-15T03:04:29.156" v="294"/>
        <pc:sldMkLst>
          <pc:docMk/>
          <pc:sldMk cId="0" sldId="325"/>
        </pc:sldMkLst>
      </pc:sldChg>
      <pc:sldChg chg="modTransition">
        <pc:chgData name="Thúy Mai" userId="222f1c7e07c9bd7a" providerId="LiveId" clId="{CFC935E2-4F0E-49D5-A9B8-F90700BDC7FA}" dt="2023-05-15T03:04:29.156" v="294"/>
        <pc:sldMkLst>
          <pc:docMk/>
          <pc:sldMk cId="0" sldId="326"/>
        </pc:sldMkLst>
      </pc:sldChg>
      <pc:sldChg chg="modTransition">
        <pc:chgData name="Thúy Mai" userId="222f1c7e07c9bd7a" providerId="LiveId" clId="{CFC935E2-4F0E-49D5-A9B8-F90700BDC7FA}" dt="2023-05-15T03:04:29.156" v="294"/>
        <pc:sldMkLst>
          <pc:docMk/>
          <pc:sldMk cId="0" sldId="327"/>
        </pc:sldMkLst>
      </pc:sldChg>
      <pc:sldChg chg="modTransition">
        <pc:chgData name="Thúy Mai" userId="222f1c7e07c9bd7a" providerId="LiveId" clId="{CFC935E2-4F0E-49D5-A9B8-F90700BDC7FA}" dt="2023-05-15T03:04:29.156" v="294"/>
        <pc:sldMkLst>
          <pc:docMk/>
          <pc:sldMk cId="0" sldId="328"/>
        </pc:sldMkLst>
      </pc:sldChg>
      <pc:sldChg chg="modTransition">
        <pc:chgData name="Thúy Mai" userId="222f1c7e07c9bd7a" providerId="LiveId" clId="{CFC935E2-4F0E-49D5-A9B8-F90700BDC7FA}" dt="2023-05-15T03:04:29.156" v="294"/>
        <pc:sldMkLst>
          <pc:docMk/>
          <pc:sldMk cId="0" sldId="329"/>
        </pc:sldMkLst>
      </pc:sldChg>
      <pc:sldChg chg="modTransition">
        <pc:chgData name="Thúy Mai" userId="222f1c7e07c9bd7a" providerId="LiveId" clId="{CFC935E2-4F0E-49D5-A9B8-F90700BDC7FA}" dt="2023-05-15T03:04:29.156" v="294"/>
        <pc:sldMkLst>
          <pc:docMk/>
          <pc:sldMk cId="0" sldId="330"/>
        </pc:sldMkLst>
      </pc:sldChg>
      <pc:sldChg chg="modTransition">
        <pc:chgData name="Thúy Mai" userId="222f1c7e07c9bd7a" providerId="LiveId" clId="{CFC935E2-4F0E-49D5-A9B8-F90700BDC7FA}" dt="2023-05-15T03:04:29.156" v="294"/>
        <pc:sldMkLst>
          <pc:docMk/>
          <pc:sldMk cId="0" sldId="331"/>
        </pc:sldMkLst>
      </pc:sldChg>
      <pc:sldChg chg="modTransition">
        <pc:chgData name="Thúy Mai" userId="222f1c7e07c9bd7a" providerId="LiveId" clId="{CFC935E2-4F0E-49D5-A9B8-F90700BDC7FA}" dt="2023-05-15T03:04:29.156" v="294"/>
        <pc:sldMkLst>
          <pc:docMk/>
          <pc:sldMk cId="0" sldId="332"/>
        </pc:sldMkLst>
      </pc:sldChg>
      <pc:sldChg chg="modTransition">
        <pc:chgData name="Thúy Mai" userId="222f1c7e07c9bd7a" providerId="LiveId" clId="{CFC935E2-4F0E-49D5-A9B8-F90700BDC7FA}" dt="2023-05-15T03:04:29.156" v="294"/>
        <pc:sldMkLst>
          <pc:docMk/>
          <pc:sldMk cId="0" sldId="333"/>
        </pc:sldMkLst>
      </pc:sldChg>
      <pc:sldChg chg="modTransition">
        <pc:chgData name="Thúy Mai" userId="222f1c7e07c9bd7a" providerId="LiveId" clId="{CFC935E2-4F0E-49D5-A9B8-F90700BDC7FA}" dt="2023-05-15T03:04:29.156" v="294"/>
        <pc:sldMkLst>
          <pc:docMk/>
          <pc:sldMk cId="0" sldId="334"/>
        </pc:sldMkLst>
      </pc:sldChg>
      <pc:sldChg chg="modTransition">
        <pc:chgData name="Thúy Mai" userId="222f1c7e07c9bd7a" providerId="LiveId" clId="{CFC935E2-4F0E-49D5-A9B8-F90700BDC7FA}" dt="2023-05-15T03:04:29.156" v="294"/>
        <pc:sldMkLst>
          <pc:docMk/>
          <pc:sldMk cId="0" sldId="335"/>
        </pc:sldMkLst>
      </pc:sldChg>
      <pc:sldChg chg="modTransition">
        <pc:chgData name="Thúy Mai" userId="222f1c7e07c9bd7a" providerId="LiveId" clId="{CFC935E2-4F0E-49D5-A9B8-F90700BDC7FA}" dt="2023-05-15T03:04:29.156" v="294"/>
        <pc:sldMkLst>
          <pc:docMk/>
          <pc:sldMk cId="0" sldId="336"/>
        </pc:sldMkLst>
      </pc:sldChg>
      <pc:sldChg chg="modTransition">
        <pc:chgData name="Thúy Mai" userId="222f1c7e07c9bd7a" providerId="LiveId" clId="{CFC935E2-4F0E-49D5-A9B8-F90700BDC7FA}" dt="2023-05-15T03:04:29.156" v="294"/>
        <pc:sldMkLst>
          <pc:docMk/>
          <pc:sldMk cId="2943969403" sldId="337"/>
        </pc:sldMkLst>
      </pc:sldChg>
      <pc:sldChg chg="new modTransition">
        <pc:chgData name="Thúy Mai" userId="222f1c7e07c9bd7a" providerId="LiveId" clId="{CFC935E2-4F0E-49D5-A9B8-F90700BDC7FA}" dt="2023-05-15T03:04:29.156" v="294"/>
        <pc:sldMkLst>
          <pc:docMk/>
          <pc:sldMk cId="1313817105" sldId="338"/>
        </pc:sldMkLst>
      </pc:sldChg>
      <pc:sldChg chg="add modTransition">
        <pc:chgData name="Thúy Mai" userId="222f1c7e07c9bd7a" providerId="LiveId" clId="{CFC935E2-4F0E-49D5-A9B8-F90700BDC7FA}" dt="2023-05-15T03:04:29.156" v="294"/>
        <pc:sldMkLst>
          <pc:docMk/>
          <pc:sldMk cId="650955138" sldId="339"/>
        </pc:sldMkLst>
      </pc:sldChg>
      <pc:sldMasterChg chg="modTransition modSldLayout">
        <pc:chgData name="Thúy Mai" userId="222f1c7e07c9bd7a" providerId="LiveId" clId="{CFC935E2-4F0E-49D5-A9B8-F90700BDC7FA}" dt="2023-05-15T03:04:29.156" v="294"/>
        <pc:sldMasterMkLst>
          <pc:docMk/>
          <pc:sldMasterMk cId="0" sldId="2147483648"/>
        </pc:sldMasterMkLst>
        <pc:sldLayoutChg chg="modTransition">
          <pc:chgData name="Thúy Mai" userId="222f1c7e07c9bd7a" providerId="LiveId" clId="{CFC935E2-4F0E-49D5-A9B8-F90700BDC7FA}" dt="2023-05-15T03:04:29.156" v="294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Thúy Mai" userId="222f1c7e07c9bd7a" providerId="LiveId" clId="{CFC935E2-4F0E-49D5-A9B8-F90700BDC7FA}" dt="2023-05-15T03:04:29.156" v="294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Thúy Mai" userId="222f1c7e07c9bd7a" providerId="LiveId" clId="{CFC935E2-4F0E-49D5-A9B8-F90700BDC7FA}" dt="2023-05-15T03:04:29.156" v="294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Thúy Mai" userId="222f1c7e07c9bd7a" providerId="LiveId" clId="{CFC935E2-4F0E-49D5-A9B8-F90700BDC7FA}" dt="2023-05-15T03:04:29.156" v="294"/>
          <pc:sldLayoutMkLst>
            <pc:docMk/>
            <pc:sldMasterMk cId="0" sldId="2147483648"/>
            <pc:sldLayoutMk cId="0" sldId="2147483652"/>
          </pc:sldLayoutMkLst>
        </pc:sldLayoutChg>
      </pc:sldMasterChg>
      <pc:sldMasterChg chg="modTransition modSldLayout">
        <pc:chgData name="Thúy Mai" userId="222f1c7e07c9bd7a" providerId="LiveId" clId="{CFC935E2-4F0E-49D5-A9B8-F90700BDC7FA}" dt="2023-05-15T03:04:29.156" v="294"/>
        <pc:sldMasterMkLst>
          <pc:docMk/>
          <pc:sldMasterMk cId="4012855337" sldId="2147483653"/>
        </pc:sldMasterMkLst>
        <pc:sldLayoutChg chg="modTransition">
          <pc:chgData name="Thúy Mai" userId="222f1c7e07c9bd7a" providerId="LiveId" clId="{CFC935E2-4F0E-49D5-A9B8-F90700BDC7FA}" dt="2023-05-15T03:04:29.156" v="294"/>
          <pc:sldLayoutMkLst>
            <pc:docMk/>
            <pc:sldMasterMk cId="4012855337" sldId="2147483653"/>
            <pc:sldLayoutMk cId="526741679" sldId="2147483654"/>
          </pc:sldLayoutMkLst>
        </pc:sldLayoutChg>
        <pc:sldLayoutChg chg="modTransition">
          <pc:chgData name="Thúy Mai" userId="222f1c7e07c9bd7a" providerId="LiveId" clId="{CFC935E2-4F0E-49D5-A9B8-F90700BDC7FA}" dt="2023-05-15T03:04:29.156" v="294"/>
          <pc:sldLayoutMkLst>
            <pc:docMk/>
            <pc:sldMasterMk cId="4012855337" sldId="2147483653"/>
            <pc:sldLayoutMk cId="3458013567" sldId="2147483655"/>
          </pc:sldLayoutMkLst>
        </pc:sldLayoutChg>
        <pc:sldLayoutChg chg="modTransition">
          <pc:chgData name="Thúy Mai" userId="222f1c7e07c9bd7a" providerId="LiveId" clId="{CFC935E2-4F0E-49D5-A9B8-F90700BDC7FA}" dt="2023-05-15T03:04:29.156" v="294"/>
          <pc:sldLayoutMkLst>
            <pc:docMk/>
            <pc:sldMasterMk cId="4012855337" sldId="2147483653"/>
            <pc:sldLayoutMk cId="2211890881" sldId="2147483656"/>
          </pc:sldLayoutMkLst>
        </pc:sldLayoutChg>
        <pc:sldLayoutChg chg="modTransition">
          <pc:chgData name="Thúy Mai" userId="222f1c7e07c9bd7a" providerId="LiveId" clId="{CFC935E2-4F0E-49D5-A9B8-F90700BDC7FA}" dt="2023-05-15T03:04:29.156" v="294"/>
          <pc:sldLayoutMkLst>
            <pc:docMk/>
            <pc:sldMasterMk cId="4012855337" sldId="2147483653"/>
            <pc:sldLayoutMk cId="3693066801" sldId="2147483657"/>
          </pc:sldLayoutMkLst>
        </pc:sldLayoutChg>
        <pc:sldLayoutChg chg="modTransition">
          <pc:chgData name="Thúy Mai" userId="222f1c7e07c9bd7a" providerId="LiveId" clId="{CFC935E2-4F0E-49D5-A9B8-F90700BDC7FA}" dt="2023-05-15T03:04:29.156" v="294"/>
          <pc:sldLayoutMkLst>
            <pc:docMk/>
            <pc:sldMasterMk cId="4012855337" sldId="2147483653"/>
            <pc:sldLayoutMk cId="3558065776" sldId="2147483658"/>
          </pc:sldLayoutMkLst>
        </pc:sldLayoutChg>
        <pc:sldLayoutChg chg="modTransition">
          <pc:chgData name="Thúy Mai" userId="222f1c7e07c9bd7a" providerId="LiveId" clId="{CFC935E2-4F0E-49D5-A9B8-F90700BDC7FA}" dt="2023-05-15T03:04:29.156" v="294"/>
          <pc:sldLayoutMkLst>
            <pc:docMk/>
            <pc:sldMasterMk cId="4012855337" sldId="2147483653"/>
            <pc:sldLayoutMk cId="3121536689" sldId="2147483659"/>
          </pc:sldLayoutMkLst>
        </pc:sldLayoutChg>
        <pc:sldLayoutChg chg="modTransition">
          <pc:chgData name="Thúy Mai" userId="222f1c7e07c9bd7a" providerId="LiveId" clId="{CFC935E2-4F0E-49D5-A9B8-F90700BDC7FA}" dt="2023-05-15T03:04:29.156" v="294"/>
          <pc:sldLayoutMkLst>
            <pc:docMk/>
            <pc:sldMasterMk cId="4012855337" sldId="2147483653"/>
            <pc:sldLayoutMk cId="4034013201" sldId="2147483660"/>
          </pc:sldLayoutMkLst>
        </pc:sldLayoutChg>
        <pc:sldLayoutChg chg="modTransition">
          <pc:chgData name="Thúy Mai" userId="222f1c7e07c9bd7a" providerId="LiveId" clId="{CFC935E2-4F0E-49D5-A9B8-F90700BDC7FA}" dt="2023-05-15T03:04:29.156" v="294"/>
          <pc:sldLayoutMkLst>
            <pc:docMk/>
            <pc:sldMasterMk cId="4012855337" sldId="2147483653"/>
            <pc:sldLayoutMk cId="3729236705" sldId="2147483661"/>
          </pc:sldLayoutMkLst>
        </pc:sldLayoutChg>
        <pc:sldLayoutChg chg="modTransition">
          <pc:chgData name="Thúy Mai" userId="222f1c7e07c9bd7a" providerId="LiveId" clId="{CFC935E2-4F0E-49D5-A9B8-F90700BDC7FA}" dt="2023-05-15T03:04:29.156" v="294"/>
          <pc:sldLayoutMkLst>
            <pc:docMk/>
            <pc:sldMasterMk cId="4012855337" sldId="2147483653"/>
            <pc:sldLayoutMk cId="823035899" sldId="2147483662"/>
          </pc:sldLayoutMkLst>
        </pc:sldLayoutChg>
        <pc:sldLayoutChg chg="modTransition">
          <pc:chgData name="Thúy Mai" userId="222f1c7e07c9bd7a" providerId="LiveId" clId="{CFC935E2-4F0E-49D5-A9B8-F90700BDC7FA}" dt="2023-05-15T03:04:29.156" v="294"/>
          <pc:sldLayoutMkLst>
            <pc:docMk/>
            <pc:sldMasterMk cId="4012855337" sldId="2147483653"/>
            <pc:sldLayoutMk cId="835708676" sldId="2147483663"/>
          </pc:sldLayoutMkLst>
        </pc:sldLayoutChg>
        <pc:sldLayoutChg chg="modTransition">
          <pc:chgData name="Thúy Mai" userId="222f1c7e07c9bd7a" providerId="LiveId" clId="{CFC935E2-4F0E-49D5-A9B8-F90700BDC7FA}" dt="2023-05-15T03:04:29.156" v="294"/>
          <pc:sldLayoutMkLst>
            <pc:docMk/>
            <pc:sldMasterMk cId="4012855337" sldId="2147483653"/>
            <pc:sldLayoutMk cId="3701014786" sldId="214748366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endParaRPr lang="zh-CN" altLang="en-US" dirty="0">
              <a:latin typeface="Arial" panose="020B0604020202020204" pitchFamily="34" charset="0"/>
              <a:ea typeface="阿里巴巴普惠体"/>
              <a:cs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Arial" panose="020B0604020202020204" pitchFamily="34" charset="0"/>
                <a:ea typeface="阿里巴巴普惠体"/>
                <a:cs typeface="Arial" panose="020B0604020202020204" pitchFamily="34" charset="0"/>
              </a:rPr>
              <a:pPr/>
              <a:t>2023/5/15</a:t>
            </a:fld>
            <a:endParaRPr lang="zh-CN" altLang="en-US" dirty="0">
              <a:latin typeface="Arial" panose="020B0604020202020204" pitchFamily="34" charset="0"/>
              <a:ea typeface="阿里巴巴普惠体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endParaRPr lang="zh-CN" altLang="en-US" dirty="0">
              <a:latin typeface="Arial" panose="020B0604020202020204" pitchFamily="34" charset="0"/>
              <a:ea typeface="阿里巴巴普惠体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Arial" panose="020B0604020202020204" pitchFamily="34" charset="0"/>
                <a:ea typeface="阿里巴巴普惠体"/>
                <a:cs typeface="Arial" panose="020B0604020202020204" pitchFamily="34" charset="0"/>
              </a:rPr>
              <a:pPr/>
              <a:t>‹#›</a:t>
            </a:fld>
            <a:endParaRPr lang="zh-CN" altLang="en-US" dirty="0">
              <a:latin typeface="Arial" panose="020B0604020202020204" pitchFamily="34" charset="0"/>
              <a:ea typeface="阿里巴巴普惠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677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>
                <a:latin typeface="Arial" panose="020B0604020202020204" pitchFamily="34" charset="0"/>
                <a:ea typeface="阿里巴巴普惠体"/>
                <a:cs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>
                <a:latin typeface="Arial" panose="020B0604020202020204" pitchFamily="34" charset="0"/>
                <a:ea typeface="阿里巴巴普惠体"/>
                <a:cs typeface="Arial" panose="020B0604020202020204" pitchFamily="34" charset="0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2023/5/15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>
                <a:latin typeface="Arial" panose="020B0604020202020204" pitchFamily="34" charset="0"/>
                <a:ea typeface="阿里巴巴普惠体"/>
                <a:cs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>
                <a:latin typeface="Arial" panose="020B0604020202020204" pitchFamily="34" charset="0"/>
                <a:ea typeface="阿里巴巴普惠体"/>
                <a:cs typeface="Arial" panose="020B0604020202020204" pitchFamily="34" charset="0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6737076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阿里巴巴普惠体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阿里巴巴普惠体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阿里巴巴普惠体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阿里巴巴普惠体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阿里巴巴普惠体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91568-C0FB-4C91-8519-1A0B593EE8D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430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91568-C0FB-4C91-8519-1A0B593EE8D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defPPr/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defPPr/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2023/5/15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2023/5/15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defPPr/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defPPr/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2023/5/15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3235" y="692877"/>
            <a:ext cx="3897221" cy="424732"/>
          </a:xfrm>
        </p:spPr>
        <p:txBody>
          <a:bodyPr wrap="none">
            <a:spAutoFit/>
          </a:bodyPr>
          <a:lstStyle>
            <a:defPPr/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2023/5/15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406A2-0854-44B7-ADCA-D145430B44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18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C6439-5C3A-4858-8D54-21348ACA4C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9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48A03-6B6B-495E-A72C-B74B11C8D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3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2023/5/15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link="rId9"/>
          <a:stretch>
            <a:fillRect/>
          </a:stretch>
        </p:blipFill>
        <p:spPr>
          <a:xfrm>
            <a:off x="838200" y="365127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5" r:id="rId5"/>
    <p:sldLayoutId id="2147483666" r:id="rId6"/>
    <p:sldLayoutId id="2147483667" r:id="rId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5.xml"/><Relationship Id="rId7" Type="http://schemas.openxmlformats.org/officeDocument/2006/relationships/image" Target="../media/image6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image" Target="../media/image19.jpeg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23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25.jpe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2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5.xml"/><Relationship Id="rId7" Type="http://schemas.openxmlformats.org/officeDocument/2006/relationships/image" Target="../media/image5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5.png"/><Relationship Id="rId5" Type="http://schemas.openxmlformats.org/officeDocument/2006/relationships/tags" Target="../tags/tag18.xml"/><Relationship Id="rId10" Type="http://schemas.openxmlformats.org/officeDocument/2006/relationships/image" Target="../media/image1.png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60.xml"/><Relationship Id="rId7" Type="http://schemas.openxmlformats.org/officeDocument/2006/relationships/image" Target="../media/image6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jpe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../media/image44.jpeg"/><Relationship Id="rId5" Type="http://schemas.openxmlformats.org/officeDocument/2006/relationships/tags" Target="../tags/tag82.xml"/><Relationship Id="rId10" Type="http://schemas.openxmlformats.org/officeDocument/2006/relationships/hyperlink" Target="http://nld.com.vn/nguyen-hai-duong.html" TargetMode="External"/><Relationship Id="rId4" Type="http://schemas.openxmlformats.org/officeDocument/2006/relationships/tags" Target="../tags/tag81.xml"/><Relationship Id="rId9" Type="http://schemas.openxmlformats.org/officeDocument/2006/relationships/image" Target="../media/image4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5.xml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slide" Target="slide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slide" Target="slide6.xml"/><Relationship Id="rId15" Type="http://schemas.openxmlformats.org/officeDocument/2006/relationships/slide" Target="slide11.xml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slide" Target="slide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00" y="169995"/>
            <a:ext cx="12192000" cy="6096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464185"/>
            <a:ext cx="3216275" cy="59296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10089" y="462590"/>
            <a:ext cx="2581911" cy="58788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327181" y="2155825"/>
            <a:ext cx="75376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FF4B5C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  <a:sym typeface="+mn-ea"/>
              </a:rPr>
              <a:t>TÔI YÊU EM</a:t>
            </a:r>
          </a:p>
        </p:txBody>
      </p:sp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3667441" y="1427555"/>
            <a:ext cx="4396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50"/>
                </a:solidFill>
                <a:latin typeface="Arial" panose="020B0604020202020204" pitchFamily="34" charset="0"/>
                <a:ea typeface="阿里巴巴普惠体"/>
                <a:cs typeface="Arial" panose="020B0604020202020204" pitchFamily="34" charset="0"/>
                <a:sym typeface="+mn-ea"/>
              </a:rPr>
              <a:t>Văn </a:t>
            </a:r>
            <a:r>
              <a:rPr lang="en-US" altLang="zh-CN" sz="3600" b="1" dirty="0" err="1">
                <a:solidFill>
                  <a:srgbClr val="00B050"/>
                </a:solidFill>
                <a:latin typeface="Arial" panose="020B0604020202020204" pitchFamily="34" charset="0"/>
                <a:ea typeface="阿里巴巴普惠体"/>
                <a:cs typeface="Arial" panose="020B0604020202020204" pitchFamily="34" charset="0"/>
                <a:sym typeface="+mn-ea"/>
              </a:rPr>
              <a:t>bản</a:t>
            </a:r>
            <a:r>
              <a:rPr lang="en-US" altLang="zh-CN" sz="3600" b="1" dirty="0">
                <a:solidFill>
                  <a:srgbClr val="00B050"/>
                </a:solidFill>
                <a:latin typeface="Arial" panose="020B0604020202020204" pitchFamily="34" charset="0"/>
                <a:ea typeface="阿里巴巴普惠体"/>
                <a:cs typeface="Arial" panose="020B0604020202020204" pitchFamily="34" charset="0"/>
                <a:sym typeface="+mn-ea"/>
              </a:rPr>
              <a:t> 3</a:t>
            </a:r>
            <a:endParaRPr lang="zh-CN" altLang="en-US" sz="3600" b="1" dirty="0">
              <a:solidFill>
                <a:srgbClr val="00B050"/>
              </a:solidFill>
              <a:latin typeface="Arial" panose="020B0604020202020204" pitchFamily="34" charset="0"/>
              <a:ea typeface="阿里巴巴普惠体"/>
              <a:cs typeface="Arial" panose="020B0604020202020204" pitchFamily="34" charset="0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2"/>
            </p:custDataLst>
          </p:nvPr>
        </p:nvSpPr>
        <p:spPr>
          <a:xfrm>
            <a:off x="3049033" y="3665732"/>
            <a:ext cx="6125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8792"/>
                </a:solidFill>
                <a:latin typeface="Arial" panose="020B0604020202020204" pitchFamily="34" charset="0"/>
                <a:ea typeface="阿里巴巴普惠体"/>
                <a:cs typeface="Arial" panose="020B0604020202020204" pitchFamily="34" charset="0"/>
                <a:sym typeface="阿里巴巴普惠体"/>
              </a:rPr>
              <a:t>——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- Pu-skin-</a:t>
            </a:r>
            <a:r>
              <a:rPr lang="en-US" altLang="zh-CN" sz="4000" b="1" dirty="0">
                <a:solidFill>
                  <a:srgbClr val="FF8792"/>
                </a:solidFill>
                <a:latin typeface="Arial" panose="020B0604020202020204" pitchFamily="34" charset="0"/>
                <a:ea typeface="阿里巴巴普惠体"/>
                <a:cs typeface="Arial" panose="020B0604020202020204" pitchFamily="34" charset="0"/>
                <a:sym typeface="阿里巴巴普惠体"/>
              </a:rPr>
              <a:t> ——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464185"/>
            <a:ext cx="3216275" cy="59296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10090" y="489585"/>
            <a:ext cx="2581911" cy="58788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403057" y="2361924"/>
            <a:ext cx="80202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zh-CN" sz="9600" b="1" dirty="0">
                <a:solidFill>
                  <a:srgbClr val="FF4B5C"/>
                </a:solidFill>
                <a:latin typeface="Arial" panose="020B0604020202020204" pitchFamily="34" charset="0"/>
                <a:ea typeface="Aa小梨涡 (非商业使用)" panose="02010600010101010101" charset="-122"/>
                <a:cs typeface="Arial" panose="020B0604020202020204" pitchFamily="34" charset="0"/>
                <a:sym typeface="+mn-ea"/>
              </a:rPr>
              <a:t>HÌNH THÀNH KIẾN THỨC</a:t>
            </a:r>
            <a:endParaRPr lang="zh-CN" altLang="en-US" sz="9600" b="1" dirty="0">
              <a:solidFill>
                <a:srgbClr val="FF4B5C"/>
              </a:solidFill>
              <a:latin typeface="Arial" panose="020B0604020202020204" pitchFamily="34" charset="0"/>
              <a:ea typeface="Aa小梨涡 (非商业使用)" panose="0201060001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42547" y="1578256"/>
            <a:ext cx="4171951" cy="94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>
              <a:lnSpc>
                <a:spcPct val="110000"/>
              </a:lnSpc>
            </a:pPr>
            <a:r>
              <a:rPr lang="en-US" altLang="zh-CN" sz="5400" b="1" dirty="0">
                <a:solidFill>
                  <a:srgbClr val="FF8792"/>
                </a:solidFill>
                <a:latin typeface="Arial" panose="020B0604020202020204" pitchFamily="34" charset="0"/>
                <a:ea typeface="Aa小梨涡 (非商业使用)" panose="02010600010101010101" charset="-122"/>
                <a:cs typeface="Arial" panose="020B0604020202020204" pitchFamily="34" charset="0"/>
                <a:sym typeface="阿里巴巴普惠体"/>
              </a:rPr>
              <a:t>Part.02</a:t>
            </a:r>
          </a:p>
        </p:txBody>
      </p:sp>
    </p:spTree>
    <p:extLst>
      <p:ext uri="{BB962C8B-B14F-4D97-AF65-F5344CB8AC3E}">
        <p14:creationId xmlns:p14="http://schemas.microsoft.com/office/powerpoint/2010/main" val="42318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" y="8451"/>
            <a:ext cx="12191365" cy="7253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644" y="6180422"/>
            <a:ext cx="4667251" cy="466725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FCA16F1-6EC3-8121-E3C8-13C32518228B}"/>
              </a:ext>
            </a:extLst>
          </p:cNvPr>
          <p:cNvSpPr txBox="1"/>
          <p:nvPr/>
        </p:nvSpPr>
        <p:spPr>
          <a:xfrm>
            <a:off x="1257087" y="547352"/>
            <a:ext cx="7654412" cy="73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6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I. TÌM HIỂU CHUNG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B431E759-6B1D-E65A-DB32-F61555CCD49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11642" y="117790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B050"/>
                </a:solidFill>
                <a:cs typeface="Arial" panose="020B0604020202020204" pitchFamily="34" charset="0"/>
              </a:rPr>
              <a:t>Tác</a:t>
            </a: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cs typeface="Arial" panose="020B0604020202020204" pitchFamily="34" charset="0"/>
              </a:rPr>
              <a:t>giả</a:t>
            </a:r>
            <a:endParaRPr lang="en-US" sz="32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24FFE727-F2FC-FEAC-9D0A-4129AD6C92F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6172" y="1738214"/>
            <a:ext cx="487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9242"/>
                </a:solidFill>
                <a:cs typeface="Arial" panose="020B0604020202020204" pitchFamily="34" charset="0"/>
              </a:rPr>
              <a:t>       a. </a:t>
            </a:r>
            <a:r>
              <a:rPr lang="en-US" sz="2800" b="1" dirty="0" err="1">
                <a:solidFill>
                  <a:srgbClr val="009242"/>
                </a:solidFill>
                <a:cs typeface="Arial" panose="020B0604020202020204" pitchFamily="34" charset="0"/>
              </a:rPr>
              <a:t>Tiểu</a:t>
            </a:r>
            <a:r>
              <a:rPr lang="en-US" sz="2800" b="1" dirty="0">
                <a:solidFill>
                  <a:srgbClr val="00924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cs typeface="Arial" panose="020B0604020202020204" pitchFamily="34" charset="0"/>
              </a:rPr>
              <a:t>sử</a:t>
            </a:r>
            <a:endParaRPr lang="en-US" sz="2800" b="1" dirty="0">
              <a:solidFill>
                <a:srgbClr val="009242"/>
              </a:solidFill>
              <a:cs typeface="Arial" panose="020B0604020202020204" pitchFamily="34" charset="0"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F64DF56A-443A-B027-0F60-8766F5F207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528" y="1457738"/>
            <a:ext cx="3483230" cy="3839293"/>
          </a:xfrm>
          <a:prstGeom prst="rect">
            <a:avLst/>
          </a:prstGeom>
        </p:spPr>
      </p:pic>
      <p:sp>
        <p:nvSpPr>
          <p:cNvPr id="17" name="文本框 1">
            <a:extLst>
              <a:ext uri="{FF2B5EF4-FFF2-40B4-BE49-F238E27FC236}">
                <a16:creationId xmlns:a16="http://schemas.microsoft.com/office/drawing/2014/main" id="{BF10C78C-266C-F416-9404-CF7762D80756}"/>
              </a:ext>
            </a:extLst>
          </p:cNvPr>
          <p:cNvSpPr txBox="1"/>
          <p:nvPr/>
        </p:nvSpPr>
        <p:spPr>
          <a:xfrm>
            <a:off x="570108" y="2532307"/>
            <a:ext cx="9110660" cy="57888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pPr marL="457200" indent="-457200" algn="just">
              <a:buFontTx/>
              <a:buChar char="-"/>
            </a:pP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A-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lếch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xan-đrơ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Xéc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ghê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-ê-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vích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Pu-skin (1799-1837)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">
            <a:extLst>
              <a:ext uri="{FF2B5EF4-FFF2-40B4-BE49-F238E27FC236}">
                <a16:creationId xmlns:a16="http://schemas.microsoft.com/office/drawing/2014/main" id="{13E556B9-7729-6F41-0C8B-10B5AB157D95}"/>
              </a:ext>
            </a:extLst>
          </p:cNvPr>
          <p:cNvSpPr txBox="1"/>
          <p:nvPr/>
        </p:nvSpPr>
        <p:spPr>
          <a:xfrm>
            <a:off x="904756" y="3516222"/>
            <a:ext cx="8052734" cy="10556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lỗi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lạc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Nga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800" i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“</a:t>
            </a:r>
            <a:r>
              <a:rPr lang="en-US" sz="2800" i="1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Mặt</a:t>
            </a:r>
            <a:r>
              <a:rPr lang="en-US" sz="2800" i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trời</a:t>
            </a:r>
            <a:r>
              <a:rPr lang="en-US" sz="2800" i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của</a:t>
            </a:r>
            <a:r>
              <a:rPr lang="en-US" sz="2800" i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thi</a:t>
            </a:r>
            <a:r>
              <a:rPr lang="en-US" sz="2800" i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ca Nga”.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">
            <a:extLst>
              <a:ext uri="{FF2B5EF4-FFF2-40B4-BE49-F238E27FC236}">
                <a16:creationId xmlns:a16="http://schemas.microsoft.com/office/drawing/2014/main" id="{1C0CD7DF-E61D-2920-E0DF-A05384742917}"/>
              </a:ext>
            </a:extLst>
          </p:cNvPr>
          <p:cNvSpPr txBox="1"/>
          <p:nvPr/>
        </p:nvSpPr>
        <p:spPr>
          <a:xfrm>
            <a:off x="904756" y="4778943"/>
            <a:ext cx="8190658" cy="10556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Xuất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thân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tầng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đại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quý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tộc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nhưng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cuộc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đời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ông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đứng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phía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dân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lao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5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304801"/>
            <a:ext cx="617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52600" y="1371601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Garamond" panose="02020404030301010803" pitchFamily="18" charset="0"/>
            </a:endParaRPr>
          </a:p>
        </p:txBody>
      </p:sp>
      <p:pic>
        <p:nvPicPr>
          <p:cNvPr id="3074" name="Picture 3" descr="Pushkinfather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410442" y="1446366"/>
            <a:ext cx="4037660" cy="46454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4581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0" y="25146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24583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077200" y="1981201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Garamond" panose="02020404030301010803" pitchFamily="18" charset="0"/>
            </a:endParaRPr>
          </a:p>
        </p:txBody>
      </p:sp>
      <p:pic>
        <p:nvPicPr>
          <p:cNvPr id="3075" name="Picture 4" descr="pushkin_mother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6267743" y="1395321"/>
            <a:ext cx="4533313" cy="4838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4585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76600" y="6477001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5126" name="TextBox 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81200" y="6213567"/>
            <a:ext cx="8305800" cy="5191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-skin</a:t>
            </a:r>
          </a:p>
        </p:txBody>
      </p:sp>
      <p:sp>
        <p:nvSpPr>
          <p:cNvPr id="24587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86400" y="5181601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24589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7700" y="6057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246799" name="Rectangle 15"/>
          <p:cNvSpPr>
            <a:spLocks noGrp="1" noChangeArrowheads="1"/>
          </p:cNvSpPr>
          <p:nvPr>
            <p:ph type="title"/>
            <p:custDataLst>
              <p:tags r:id="rId12"/>
            </p:custDataLst>
          </p:nvPr>
        </p:nvSpPr>
        <p:spPr>
          <a:xfrm>
            <a:off x="949399" y="313132"/>
            <a:ext cx="10293202" cy="480131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Pu-skin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86200" y="6096001"/>
            <a:ext cx="5181600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/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-skin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3" name="Picture 5" descr="Kolman_decembrists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0"/>
            <a:ext cx="8763000" cy="5791200"/>
          </a:xfrm>
        </p:spPr>
      </p:pic>
      <p:sp>
        <p:nvSpPr>
          <p:cNvPr id="324614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6019801"/>
            <a:ext cx="762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KHỞI NGHĨA THÁNG CHẠP 1825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shkin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56341" y="441324"/>
            <a:ext cx="3509278" cy="50158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986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0" y="5715001"/>
            <a:ext cx="457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Natalia </a:t>
            </a:r>
            <a:r>
              <a:rPr lang="en-US" sz="2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Puskina</a:t>
            </a: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(1812-1863</a:t>
            </a:r>
            <a:r>
              <a:rPr lang="en-US" sz="2000" b="1" dirty="0">
                <a:solidFill>
                  <a:srgbClr val="CC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)</a:t>
            </a:r>
            <a:endParaRPr lang="en-US" sz="2000" b="1" i="1" dirty="0">
              <a:solidFill>
                <a:srgbClr val="CC0000"/>
              </a:solidFill>
              <a:latin typeface=".VnArial Narrow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7652" name="Picture 5" descr="1317626611_Nguoi%20tinh%20cua%20nha%20tho%20Pu-sk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4466"/>
            <a:ext cx="4114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5562601"/>
            <a:ext cx="4495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333399"/>
                </a:solidFill>
              </a:rPr>
              <a:t> </a:t>
            </a: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sz="2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lếch</a:t>
            </a: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xan-đrơ</a:t>
            </a: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Xéc</a:t>
            </a: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-ê-</a:t>
            </a:r>
            <a:r>
              <a:rPr lang="en-US" sz="2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vích</a:t>
            </a:r>
            <a:endParaRPr lang="en-US" sz="20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-skin (1799-1837)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4495800" cy="4953000"/>
          </a:xfrm>
          <a:noFill/>
        </p:spPr>
      </p:pic>
      <p:pic>
        <p:nvPicPr>
          <p:cNvPr id="2529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391400" y="50292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-skin</a:t>
            </a:r>
          </a:p>
        </p:txBody>
      </p:sp>
      <p:sp>
        <p:nvSpPr>
          <p:cNvPr id="25293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52600" y="5029201"/>
            <a:ext cx="38115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-skin ở </a:t>
            </a:r>
            <a:r>
              <a:rPr lang="en-US" sz="2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Mát-xcơ-va</a:t>
            </a:r>
            <a:endParaRPr lang="en-US" sz="20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93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05000" y="5867400"/>
            <a:ext cx="8382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-skin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5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2" grpId="0"/>
      <p:bldP spid="252933" grpId="0"/>
      <p:bldP spid="2529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9" y="151767"/>
            <a:ext cx="12191365" cy="67100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644" y="6180422"/>
            <a:ext cx="4667251" cy="466725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FCA16F1-6EC3-8121-E3C8-13C32518228B}"/>
              </a:ext>
            </a:extLst>
          </p:cNvPr>
          <p:cNvSpPr txBox="1"/>
          <p:nvPr/>
        </p:nvSpPr>
        <p:spPr>
          <a:xfrm>
            <a:off x="1124565" y="829152"/>
            <a:ext cx="7654412" cy="73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6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I. TÌM HIỂU CHUNG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B431E759-6B1D-E65A-DB32-F61555CCD49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85138" y="1499622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B050"/>
                </a:solidFill>
                <a:cs typeface="Arial" panose="020B0604020202020204" pitchFamily="34" charset="0"/>
              </a:rPr>
              <a:t>Tác</a:t>
            </a: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cs typeface="Arial" panose="020B0604020202020204" pitchFamily="34" charset="0"/>
              </a:rPr>
              <a:t>giả</a:t>
            </a:r>
            <a:endParaRPr lang="en-US" sz="32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24FFE727-F2FC-FEAC-9D0A-4129AD6C92F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7368" y="2043176"/>
            <a:ext cx="487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9242"/>
                </a:solidFill>
                <a:cs typeface="Arial" panose="020B0604020202020204" pitchFamily="34" charset="0"/>
              </a:rPr>
              <a:t>       b. </a:t>
            </a:r>
            <a:r>
              <a:rPr lang="en-US" sz="2800" b="1" dirty="0" err="1">
                <a:solidFill>
                  <a:srgbClr val="009242"/>
                </a:solidFill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00924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cs typeface="Arial" panose="020B0604020202020204" pitchFamily="34" charset="0"/>
              </a:rPr>
              <a:t>nghiệp</a:t>
            </a:r>
            <a:r>
              <a:rPr lang="en-US" sz="2800" b="1" dirty="0">
                <a:solidFill>
                  <a:srgbClr val="00924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cs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rgbClr val="00924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cs typeface="Arial" panose="020B0604020202020204" pitchFamily="34" charset="0"/>
              </a:rPr>
              <a:t>học</a:t>
            </a:r>
            <a:endParaRPr lang="en-US" sz="2800" b="1" dirty="0">
              <a:solidFill>
                <a:srgbClr val="009242"/>
              </a:solidFill>
              <a:cs typeface="Arial" panose="020B0604020202020204" pitchFamily="34" charset="0"/>
            </a:endParaRPr>
          </a:p>
        </p:txBody>
      </p:sp>
      <p:sp>
        <p:nvSpPr>
          <p:cNvPr id="14" name="文本框 1">
            <a:extLst>
              <a:ext uri="{FF2B5EF4-FFF2-40B4-BE49-F238E27FC236}">
                <a16:creationId xmlns:a16="http://schemas.microsoft.com/office/drawing/2014/main" id="{A4FB2964-D854-0195-8E34-F18B1598BAA8}"/>
              </a:ext>
            </a:extLst>
          </p:cNvPr>
          <p:cNvSpPr txBox="1"/>
          <p:nvPr/>
        </p:nvSpPr>
        <p:spPr>
          <a:xfrm>
            <a:off x="1051951" y="2684080"/>
            <a:ext cx="8052734" cy="10556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en-US" sz="2800" b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phẩm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chính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 Thành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nhưng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hết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vẫn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trữ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31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9)">
            <a:extLst>
              <a:ext uri="{FF2B5EF4-FFF2-40B4-BE49-F238E27FC236}">
                <a16:creationId xmlns:a16="http://schemas.microsoft.com/office/drawing/2014/main" id="{CD33389C-A778-A720-7B80-1AB3A3BEA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039" y="2405092"/>
            <a:ext cx="2671573" cy="365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mages (95)">
            <a:extLst>
              <a:ext uri="{FF2B5EF4-FFF2-40B4-BE49-F238E27FC236}">
                <a16:creationId xmlns:a16="http://schemas.microsoft.com/office/drawing/2014/main" id="{B6F14980-9BBD-7869-7A98-7A06A0B30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2" y="246000"/>
            <a:ext cx="2540133" cy="3812209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4FE8B8A-774A-904E-C124-60250443FA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8" t="7229" r="9443"/>
          <a:stretch/>
        </p:blipFill>
        <p:spPr bwMode="auto">
          <a:xfrm>
            <a:off x="3452896" y="1236034"/>
            <a:ext cx="2540133" cy="393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Ã¬nh áº£nh cÃ³ liÃªn quan">
            <a:extLst>
              <a:ext uri="{FF2B5EF4-FFF2-40B4-BE49-F238E27FC236}">
                <a16:creationId xmlns:a16="http://schemas.microsoft.com/office/drawing/2014/main" id="{F74F5FEC-023C-DFDE-3A1C-78C33DA8F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827" y="3618425"/>
            <a:ext cx="2370875" cy="309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683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9" y="151767"/>
            <a:ext cx="12191365" cy="67100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644" y="6180422"/>
            <a:ext cx="4667251" cy="466725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FCA16F1-6EC3-8121-E3C8-13C32518228B}"/>
              </a:ext>
            </a:extLst>
          </p:cNvPr>
          <p:cNvSpPr txBox="1"/>
          <p:nvPr/>
        </p:nvSpPr>
        <p:spPr>
          <a:xfrm>
            <a:off x="1124565" y="829152"/>
            <a:ext cx="7654412" cy="73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6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I. TÌM HIỂU CHUNG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B431E759-6B1D-E65A-DB32-F61555CCD49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85138" y="1499622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B050"/>
                </a:solidFill>
                <a:cs typeface="Arial" panose="020B0604020202020204" pitchFamily="34" charset="0"/>
              </a:rPr>
              <a:t>Tác</a:t>
            </a: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cs typeface="Arial" panose="020B0604020202020204" pitchFamily="34" charset="0"/>
              </a:rPr>
              <a:t>giả</a:t>
            </a:r>
            <a:endParaRPr lang="en-US" sz="32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24FFE727-F2FC-FEAC-9D0A-4129AD6C92F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7368" y="2043176"/>
            <a:ext cx="487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9242"/>
                </a:solidFill>
                <a:cs typeface="Arial" panose="020B0604020202020204" pitchFamily="34" charset="0"/>
              </a:rPr>
              <a:t>       b. </a:t>
            </a:r>
            <a:r>
              <a:rPr lang="en-US" sz="2800" b="1" dirty="0" err="1">
                <a:solidFill>
                  <a:srgbClr val="009242"/>
                </a:solidFill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00924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cs typeface="Arial" panose="020B0604020202020204" pitchFamily="34" charset="0"/>
              </a:rPr>
              <a:t>nghiệp</a:t>
            </a:r>
            <a:r>
              <a:rPr lang="en-US" sz="2800" b="1" dirty="0">
                <a:solidFill>
                  <a:srgbClr val="00924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cs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rgbClr val="00924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cs typeface="Arial" panose="020B0604020202020204" pitchFamily="34" charset="0"/>
              </a:rPr>
              <a:t>học</a:t>
            </a:r>
            <a:endParaRPr lang="en-US" sz="2800" b="1" dirty="0">
              <a:solidFill>
                <a:srgbClr val="009242"/>
              </a:solidFill>
              <a:cs typeface="Arial" panose="020B0604020202020204" pitchFamily="34" charset="0"/>
            </a:endParaRPr>
          </a:p>
        </p:txBody>
      </p:sp>
      <p:sp>
        <p:nvSpPr>
          <p:cNvPr id="14" name="文本框 1">
            <a:extLst>
              <a:ext uri="{FF2B5EF4-FFF2-40B4-BE49-F238E27FC236}">
                <a16:creationId xmlns:a16="http://schemas.microsoft.com/office/drawing/2014/main" id="{A4FB2964-D854-0195-8E34-F18B1598BAA8}"/>
              </a:ext>
            </a:extLst>
          </p:cNvPr>
          <p:cNvSpPr txBox="1"/>
          <p:nvPr/>
        </p:nvSpPr>
        <p:spPr>
          <a:xfrm>
            <a:off x="1085138" y="2676786"/>
            <a:ext cx="8052734" cy="10556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en-US" sz="2800" b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phẩm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chính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 Thành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nhưng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hết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vẫn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trữ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B7DC188-0366-C333-2BC1-4A04590C7CA2}"/>
              </a:ext>
            </a:extLst>
          </p:cNvPr>
          <p:cNvSpPr txBox="1"/>
          <p:nvPr/>
        </p:nvSpPr>
        <p:spPr>
          <a:xfrm>
            <a:off x="925404" y="4007437"/>
            <a:ext cx="8052734" cy="153233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en-US" sz="28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ông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tâm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hồn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khao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khát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TỰ DO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TÌNH YÊU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dân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Nga qua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Nga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thuần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khiết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8586"/>
            <a:ext cx="12191365" cy="671004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134069" y="1956718"/>
            <a:ext cx="4658033" cy="748665"/>
            <a:chOff x="1904511" y="2714183"/>
            <a:chExt cx="3493232" cy="561287"/>
          </a:xfrm>
        </p:grpSpPr>
        <p:sp>
          <p:nvSpPr>
            <p:cNvPr id="18" name="文本框 17"/>
            <p:cNvSpPr txBox="1"/>
            <p:nvPr>
              <p:custDataLst>
                <p:tags r:id="rId7"/>
              </p:custDataLst>
            </p:nvPr>
          </p:nvSpPr>
          <p:spPr>
            <a:xfrm>
              <a:off x="1904511" y="2714183"/>
              <a:ext cx="1143488" cy="561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zh-CN" sz="4265" b="1" dirty="0">
                  <a:solidFill>
                    <a:srgbClr val="009242"/>
                  </a:solidFill>
                  <a:effectLst/>
                  <a:latin typeface="Arial" panose="020B0604020202020204" pitchFamily="34" charset="0"/>
                  <a:ea typeface="Aa小梨涡 (非商业使用)" panose="02010600010101010101" charset="-122"/>
                  <a:cs typeface="Arial" panose="020B0604020202020204" pitchFamily="34" charset="0"/>
                  <a:sym typeface="阿里巴巴普惠体"/>
                </a:rPr>
                <a:t>01 /</a:t>
              </a:r>
            </a:p>
          </p:txBody>
        </p:sp>
        <p:sp>
          <p:nvSpPr>
            <p:cNvPr id="19" name="文本框 18"/>
            <p:cNvSpPr txBox="1"/>
            <p:nvPr>
              <p:custDataLst>
                <p:tags r:id="rId8"/>
              </p:custDataLst>
            </p:nvPr>
          </p:nvSpPr>
          <p:spPr>
            <a:xfrm>
              <a:off x="2865597" y="2787155"/>
              <a:ext cx="2532146" cy="4153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20" tIns="60960" rIns="121920" bIns="60960" anchor="ctr" anchorCtr="0">
              <a:spAutoFit/>
            </a:bodyPr>
            <a:lstStyle>
              <a:defPPr/>
            </a:lstStyle>
            <a:p>
              <a:pPr algn="l"/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KHỞI ĐỘNG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阿里巴巴普惠体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790238" y="1949763"/>
            <a:ext cx="5530873" cy="748665"/>
            <a:chOff x="6781312" y="2714183"/>
            <a:chExt cx="3546574" cy="561287"/>
          </a:xfrm>
        </p:grpSpPr>
        <p:sp>
          <p:nvSpPr>
            <p:cNvPr id="15" name="文本框 14"/>
            <p:cNvSpPr txBox="1"/>
            <p:nvPr>
              <p:custDataLst>
                <p:tags r:id="rId5"/>
              </p:custDataLst>
            </p:nvPr>
          </p:nvSpPr>
          <p:spPr>
            <a:xfrm>
              <a:off x="6781312" y="2714183"/>
              <a:ext cx="1143488" cy="561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zh-CN" sz="4265" b="1" dirty="0">
                  <a:solidFill>
                    <a:srgbClr val="009242"/>
                  </a:solidFill>
                  <a:effectLst/>
                  <a:latin typeface="Arial" panose="020B0604020202020204" pitchFamily="34" charset="0"/>
                  <a:ea typeface="Aa小梨涡 (非商业使用)" panose="02010600010101010101" charset="-122"/>
                  <a:cs typeface="Arial" panose="020B0604020202020204" pitchFamily="34" charset="0"/>
                  <a:sym typeface="阿里巴巴普惠体"/>
                </a:rPr>
                <a:t>02 /</a:t>
              </a:r>
            </a:p>
          </p:txBody>
        </p:sp>
        <p:sp>
          <p:nvSpPr>
            <p:cNvPr id="16" name="文本框 15"/>
            <p:cNvSpPr txBox="1"/>
            <p:nvPr>
              <p:custDataLst>
                <p:tags r:id="rId6"/>
              </p:custDataLst>
            </p:nvPr>
          </p:nvSpPr>
          <p:spPr>
            <a:xfrm>
              <a:off x="7386407" y="2787155"/>
              <a:ext cx="2941479" cy="4153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20" tIns="60960" rIns="121920" bIns="60960" anchor="ctr" anchorCtr="0">
              <a:spAutoFit/>
            </a:bodyPr>
            <a:lstStyle>
              <a:defPPr/>
            </a:lstStyle>
            <a:p>
              <a:pPr algn="l"/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阿里巴巴普惠体"/>
                  <a:cs typeface="Arial" panose="020B0604020202020204" pitchFamily="34" charset="0"/>
                  <a:sym typeface="+mn-ea"/>
                </a:rPr>
                <a:t>HÌNH THÀNH KIẾN THỨC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阿里巴巴普惠体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32205" y="4082216"/>
            <a:ext cx="4658033" cy="748665"/>
            <a:chOff x="1904511" y="4331968"/>
            <a:chExt cx="3493232" cy="561287"/>
          </a:xfrm>
        </p:grpSpPr>
        <p:sp>
          <p:nvSpPr>
            <p:cNvPr id="13" name="文本框 12"/>
            <p:cNvSpPr txBox="1"/>
            <p:nvPr>
              <p:custDataLst>
                <p:tags r:id="rId3"/>
              </p:custDataLst>
            </p:nvPr>
          </p:nvSpPr>
          <p:spPr>
            <a:xfrm>
              <a:off x="1904511" y="4331968"/>
              <a:ext cx="1143488" cy="561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zh-CN" sz="4265" b="1" dirty="0">
                  <a:solidFill>
                    <a:srgbClr val="009242"/>
                  </a:solidFill>
                  <a:effectLst/>
                  <a:latin typeface="Arial" panose="020B0604020202020204" pitchFamily="34" charset="0"/>
                  <a:ea typeface="Aa小梨涡 (非商业使用)" panose="02010600010101010101" charset="-122"/>
                  <a:cs typeface="Arial" panose="020B0604020202020204" pitchFamily="34" charset="0"/>
                  <a:sym typeface="阿里巴巴普惠体"/>
                </a:rPr>
                <a:t>03 /</a:t>
              </a:r>
            </a:p>
          </p:txBody>
        </p:sp>
        <p:sp>
          <p:nvSpPr>
            <p:cNvPr id="14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2865597" y="4429698"/>
              <a:ext cx="2532146" cy="4153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20" tIns="60960" rIns="121920" bIns="60960" anchor="ctr" anchorCtr="0">
              <a:spAutoFit/>
            </a:bodyPr>
            <a:lstStyle>
              <a:defPPr/>
            </a:lstStyle>
            <a:p>
              <a:pPr algn="l"/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LUYỆN TẬP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阿里巴巴普惠体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703217" y="4082216"/>
            <a:ext cx="4658360" cy="748665"/>
            <a:chOff x="6781312" y="4331968"/>
            <a:chExt cx="3493477" cy="561287"/>
          </a:xfrm>
        </p:grpSpPr>
        <p:sp>
          <p:nvSpPr>
            <p:cNvPr id="23" name="文本框 22"/>
            <p:cNvSpPr txBox="1"/>
            <p:nvPr>
              <p:custDataLst>
                <p:tags r:id="rId1"/>
              </p:custDataLst>
            </p:nvPr>
          </p:nvSpPr>
          <p:spPr>
            <a:xfrm>
              <a:off x="6781312" y="4331968"/>
              <a:ext cx="1143488" cy="561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zh-CN" sz="4265" b="1" dirty="0">
                  <a:solidFill>
                    <a:srgbClr val="009242"/>
                  </a:solidFill>
                  <a:effectLst/>
                  <a:latin typeface="Arial" panose="020B0604020202020204" pitchFamily="34" charset="0"/>
                  <a:ea typeface="Aa小梨涡 (非商业使用)" panose="02010600010101010101" charset="-122"/>
                  <a:cs typeface="Arial" panose="020B0604020202020204" pitchFamily="34" charset="0"/>
                  <a:sym typeface="阿里巴巴普惠体"/>
                </a:rPr>
                <a:t>04 /</a:t>
              </a:r>
            </a:p>
          </p:txBody>
        </p:sp>
        <p:sp>
          <p:nvSpPr>
            <p:cNvPr id="24" name="文本框 23"/>
            <p:cNvSpPr txBox="1"/>
            <p:nvPr>
              <p:custDataLst>
                <p:tags r:id="rId2"/>
              </p:custDataLst>
            </p:nvPr>
          </p:nvSpPr>
          <p:spPr>
            <a:xfrm>
              <a:off x="7742643" y="4384421"/>
              <a:ext cx="2532146" cy="4153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20" tIns="60960" rIns="121920" bIns="60960" anchor="ctr" anchorCtr="0">
              <a:spAutoFit/>
            </a:bodyPr>
            <a:lstStyle>
              <a:defPPr/>
            </a:lstStyle>
            <a:p>
              <a:pPr algn="l"/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阿里巴巴普惠体"/>
                  <a:cs typeface="Arial" panose="020B0604020202020204" pitchFamily="34" charset="0"/>
                  <a:sym typeface="+mn-ea"/>
                </a:rPr>
                <a:t>VẬN DỤNG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阿里巴巴普惠体"/>
                <a:cs typeface="Arial" panose="020B0604020202020204" pitchFamily="34" charset="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" y="8451"/>
            <a:ext cx="12191365" cy="7253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644" y="6180422"/>
            <a:ext cx="4667251" cy="466725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FCA16F1-6EC3-8121-E3C8-13C32518228B}"/>
              </a:ext>
            </a:extLst>
          </p:cNvPr>
          <p:cNvSpPr txBox="1"/>
          <p:nvPr/>
        </p:nvSpPr>
        <p:spPr>
          <a:xfrm>
            <a:off x="1257087" y="547352"/>
            <a:ext cx="7654412" cy="73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6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I. TÌM HIỂU CHUNG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B431E759-6B1D-E65A-DB32-F61555CCD49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57087" y="1200694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00B050"/>
                </a:solidFill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cs typeface="Arial" panose="020B0604020202020204" pitchFamily="34" charset="0"/>
              </a:rPr>
              <a:t>thơ</a:t>
            </a: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 “</a:t>
            </a:r>
            <a:r>
              <a:rPr lang="en-US" sz="3200" b="1" dirty="0" err="1">
                <a:solidFill>
                  <a:srgbClr val="00B050"/>
                </a:solidFill>
                <a:cs typeface="Arial" panose="020B0604020202020204" pitchFamily="34" charset="0"/>
              </a:rPr>
              <a:t>Tôi</a:t>
            </a: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cs typeface="Arial" panose="020B0604020202020204" pitchFamily="34" charset="0"/>
              </a:rPr>
              <a:t>yêu</a:t>
            </a: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7" name="文本框 1">
            <a:extLst>
              <a:ext uri="{FF2B5EF4-FFF2-40B4-BE49-F238E27FC236}">
                <a16:creationId xmlns:a16="http://schemas.microsoft.com/office/drawing/2014/main" id="{BF10C78C-266C-F416-9404-CF7762D80756}"/>
              </a:ext>
            </a:extLst>
          </p:cNvPr>
          <p:cNvSpPr txBox="1"/>
          <p:nvPr/>
        </p:nvSpPr>
        <p:spPr>
          <a:xfrm>
            <a:off x="1297883" y="2486041"/>
            <a:ext cx="9596234" cy="10556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nổi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Pu-skin;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ngọc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vô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giá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kho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tàng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ca Nga.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">
            <a:extLst>
              <a:ext uri="{FF2B5EF4-FFF2-40B4-BE49-F238E27FC236}">
                <a16:creationId xmlns:a16="http://schemas.microsoft.com/office/drawing/2014/main" id="{13E556B9-7729-6F41-0C8B-10B5AB157D95}"/>
              </a:ext>
            </a:extLst>
          </p:cNvPr>
          <p:cNvSpPr txBox="1"/>
          <p:nvPr/>
        </p:nvSpPr>
        <p:spPr>
          <a:xfrm>
            <a:off x="1297883" y="4570938"/>
            <a:ext cx="9741178" cy="57888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800" i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tôi</a:t>
            </a:r>
            <a:r>
              <a:rPr lang="en-US" sz="2800" i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Pu-skin.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FFBEE88-974A-5289-DA85-5A0774048042}"/>
              </a:ext>
            </a:extLst>
          </p:cNvPr>
          <p:cNvSpPr txBox="1"/>
          <p:nvPr/>
        </p:nvSpPr>
        <p:spPr>
          <a:xfrm>
            <a:off x="1257087" y="1859569"/>
            <a:ext cx="72091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EA56E05-86E8-EF6A-5AAC-C3AF662A5ED5}"/>
              </a:ext>
            </a:extLst>
          </p:cNvPr>
          <p:cNvSpPr txBox="1"/>
          <p:nvPr/>
        </p:nvSpPr>
        <p:spPr>
          <a:xfrm>
            <a:off x="1297883" y="3763069"/>
            <a:ext cx="72091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trữ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0248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18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" y="0"/>
            <a:ext cx="12191365" cy="7253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596" y="6400907"/>
            <a:ext cx="4667251" cy="466725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FCA16F1-6EC3-8121-E3C8-13C32518228B}"/>
              </a:ext>
            </a:extLst>
          </p:cNvPr>
          <p:cNvSpPr txBox="1"/>
          <p:nvPr/>
        </p:nvSpPr>
        <p:spPr>
          <a:xfrm>
            <a:off x="1257087" y="547352"/>
            <a:ext cx="7654412" cy="73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6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I. TÌM HIỂU CHUNG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B431E759-6B1D-E65A-DB32-F61555CCD49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57087" y="1200694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00B050"/>
                </a:solidFill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cs typeface="Arial" panose="020B0604020202020204" pitchFamily="34" charset="0"/>
              </a:rPr>
              <a:t>thơ</a:t>
            </a: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 “</a:t>
            </a:r>
            <a:r>
              <a:rPr lang="en-US" sz="3200" b="1" dirty="0" err="1">
                <a:solidFill>
                  <a:srgbClr val="00B050"/>
                </a:solidFill>
                <a:cs typeface="Arial" panose="020B0604020202020204" pitchFamily="34" charset="0"/>
              </a:rPr>
              <a:t>Tôi</a:t>
            </a: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cs typeface="Arial" panose="020B0604020202020204" pitchFamily="34" charset="0"/>
              </a:rPr>
              <a:t>yêu</a:t>
            </a: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86906AC-3406-C13E-85CA-C14127D12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42" y="3806019"/>
            <a:ext cx="2270644" cy="236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DB8D0E45-42CC-EA76-F418-B8A255A28435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49404" y="6019907"/>
            <a:ext cx="289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 dirty="0">
                <a:cs typeface="Arial" panose="020B0604020202020204" pitchFamily="34" charset="0"/>
              </a:rPr>
              <a:t>A.A. Ô-</a:t>
            </a:r>
            <a:r>
              <a:rPr lang="en-US" sz="2000" b="1" dirty="0" err="1">
                <a:cs typeface="Arial" panose="020B0604020202020204" pitchFamily="34" charset="0"/>
              </a:rPr>
              <a:t>lê</a:t>
            </a:r>
            <a:r>
              <a:rPr lang="en-US" sz="2000" b="1" dirty="0">
                <a:cs typeface="Arial" panose="020B0604020202020204" pitchFamily="34" charset="0"/>
              </a:rPr>
              <a:t>-</a:t>
            </a:r>
            <a:r>
              <a:rPr lang="en-US" sz="2000" b="1" dirty="0" err="1">
                <a:cs typeface="Arial" panose="020B0604020202020204" pitchFamily="34" charset="0"/>
              </a:rPr>
              <a:t>nhi-na</a:t>
            </a:r>
            <a:r>
              <a:rPr lang="en-US" sz="2000" b="1" dirty="0">
                <a:cs typeface="Arial" panose="020B0604020202020204" pitchFamily="34" charset="0"/>
              </a:rPr>
              <a:t> (1808- 1888)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520E7742-0C4D-7764-98FC-1A09DF2AA1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231" y="4428581"/>
            <a:ext cx="1150937" cy="1147704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E2C0ED7-799F-B232-3240-09949610E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13" y="3839857"/>
            <a:ext cx="2301003" cy="236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">
            <a:extLst>
              <a:ext uri="{FF2B5EF4-FFF2-40B4-BE49-F238E27FC236}">
                <a16:creationId xmlns:a16="http://schemas.microsoft.com/office/drawing/2014/main" id="{DC9A17BB-D7F5-58BE-9BC4-7675C2A3B905}"/>
              </a:ext>
            </a:extLst>
          </p:cNvPr>
          <p:cNvSpPr txBox="1"/>
          <p:nvPr/>
        </p:nvSpPr>
        <p:spPr>
          <a:xfrm>
            <a:off x="1257087" y="2235130"/>
            <a:ext cx="10007260" cy="153233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1829,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khơi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mối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A.A.Ô-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nhi-na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gái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vị Chủ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tịch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Viện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hàn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lâm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Nghê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̣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thuật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Nga.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671804A-DD18-03D0-AA26-2920DAF3D089}"/>
              </a:ext>
            </a:extLst>
          </p:cNvPr>
          <p:cNvSpPr txBox="1"/>
          <p:nvPr/>
        </p:nvSpPr>
        <p:spPr>
          <a:xfrm>
            <a:off x="1257087" y="1682976"/>
            <a:ext cx="72091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2800" b="1" dirty="0">
                <a:solidFill>
                  <a:srgbClr val="00924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Hoàn cảnh sáng tác:</a:t>
            </a:r>
            <a:endParaRPr lang="en-US" sz="2800" dirty="0">
              <a:solidFill>
                <a:srgbClr val="00924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27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" y="0"/>
            <a:ext cx="12191365" cy="7253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596" y="6400907"/>
            <a:ext cx="4667251" cy="466725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FCA16F1-6EC3-8121-E3C8-13C32518228B}"/>
              </a:ext>
            </a:extLst>
          </p:cNvPr>
          <p:cNvSpPr txBox="1"/>
          <p:nvPr/>
        </p:nvSpPr>
        <p:spPr>
          <a:xfrm>
            <a:off x="1257087" y="547352"/>
            <a:ext cx="7654412" cy="73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6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I. TÌM HIỂU CHUNG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B431E759-6B1D-E65A-DB32-F61555CCD49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57087" y="1200694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00B050"/>
                </a:solidFill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cs typeface="Arial" panose="020B0604020202020204" pitchFamily="34" charset="0"/>
              </a:rPr>
              <a:t>thơ</a:t>
            </a: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 “</a:t>
            </a:r>
            <a:r>
              <a:rPr lang="en-US" sz="3200" b="1" dirty="0" err="1">
                <a:solidFill>
                  <a:srgbClr val="00B050"/>
                </a:solidFill>
                <a:cs typeface="Arial" panose="020B0604020202020204" pitchFamily="34" charset="0"/>
              </a:rPr>
              <a:t>Tôi</a:t>
            </a: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cs typeface="Arial" panose="020B0604020202020204" pitchFamily="34" charset="0"/>
              </a:rPr>
              <a:t>yêu</a:t>
            </a: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”</a:t>
            </a:r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id="{DC9A17BB-D7F5-58BE-9BC4-7675C2A3B905}"/>
              </a:ext>
            </a:extLst>
          </p:cNvPr>
          <p:cNvSpPr txBox="1"/>
          <p:nvPr/>
        </p:nvSpPr>
        <p:spPr>
          <a:xfrm>
            <a:off x="1388086" y="2571262"/>
            <a:ext cx="8907330" cy="10556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de-DE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de-DE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 trí:</a:t>
            </a:r>
            <a:r>
              <a:rPr lang="de-DE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Khởi đầu dòng thơ thứ nhất và điệp lại 3 lần, thể hiện giọng điệu chủ đạo của toàn bài.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097D526-0897-1763-12A7-352B10788006}"/>
              </a:ext>
            </a:extLst>
          </p:cNvPr>
          <p:cNvSpPr txBox="1"/>
          <p:nvPr/>
        </p:nvSpPr>
        <p:spPr>
          <a:xfrm>
            <a:off x="1315787" y="1816768"/>
            <a:ext cx="72091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2800" b="1" dirty="0">
                <a:solidFill>
                  <a:srgbClr val="00924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Điệp khúc </a:t>
            </a:r>
            <a:r>
              <a:rPr lang="de-DE" sz="2800" b="1" i="1" dirty="0">
                <a:solidFill>
                  <a:srgbClr val="00924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Tôi yêu em</a:t>
            </a:r>
            <a:endParaRPr lang="en-US" sz="2800" dirty="0">
              <a:solidFill>
                <a:srgbClr val="00924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">
            <a:extLst>
              <a:ext uri="{FF2B5EF4-FFF2-40B4-BE49-F238E27FC236}">
                <a16:creationId xmlns:a16="http://schemas.microsoft.com/office/drawing/2014/main" id="{D92B5CE9-43A6-934E-A320-958E2C13134F}"/>
              </a:ext>
            </a:extLst>
          </p:cNvPr>
          <p:cNvSpPr txBox="1"/>
          <p:nvPr/>
        </p:nvSpPr>
        <p:spPr>
          <a:xfrm>
            <a:off x="1388086" y="3818676"/>
            <a:ext cx="9293166" cy="200906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de-DE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-Ý nghĩa</a:t>
            </a:r>
            <a:r>
              <a:rPr lang="de-DE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Điệp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khúc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điệp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mã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khoá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7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" y="0"/>
            <a:ext cx="12191365" cy="7253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596" y="6400907"/>
            <a:ext cx="4667251" cy="466725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FCA16F1-6EC3-8121-E3C8-13C32518228B}"/>
              </a:ext>
            </a:extLst>
          </p:cNvPr>
          <p:cNvSpPr txBox="1"/>
          <p:nvPr/>
        </p:nvSpPr>
        <p:spPr>
          <a:xfrm>
            <a:off x="1257087" y="547352"/>
            <a:ext cx="7654412" cy="73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6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I. TÌM HIỂU CHUNG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B431E759-6B1D-E65A-DB32-F61555CCD49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57087" y="1200694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00B050"/>
                </a:solidFill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cs typeface="Arial" panose="020B0604020202020204" pitchFamily="34" charset="0"/>
              </a:rPr>
              <a:t>thơ</a:t>
            </a: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 “</a:t>
            </a:r>
            <a:r>
              <a:rPr lang="en-US" sz="3200" b="1" dirty="0" err="1">
                <a:solidFill>
                  <a:srgbClr val="00B050"/>
                </a:solidFill>
                <a:cs typeface="Arial" panose="020B0604020202020204" pitchFamily="34" charset="0"/>
              </a:rPr>
              <a:t>Tôi</a:t>
            </a: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cs typeface="Arial" panose="020B0604020202020204" pitchFamily="34" charset="0"/>
              </a:rPr>
              <a:t>yêu</a:t>
            </a: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B050"/>
                </a:solidFill>
                <a:cs typeface="Arial" panose="020B0604020202020204" pitchFamily="34" charset="0"/>
              </a:rPr>
              <a:t>”</a:t>
            </a:r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id="{DC9A17BB-D7F5-58BE-9BC4-7675C2A3B905}"/>
              </a:ext>
            </a:extLst>
          </p:cNvPr>
          <p:cNvSpPr txBox="1"/>
          <p:nvPr/>
        </p:nvSpPr>
        <p:spPr>
          <a:xfrm>
            <a:off x="3108929" y="2525788"/>
            <a:ext cx="7863183" cy="10556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en-US" sz="2800" b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+ 4 </a:t>
            </a:r>
            <a:r>
              <a:rPr lang="en-US" sz="2800" b="1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đầu</a:t>
            </a:r>
            <a:r>
              <a:rPr lang="en-US" sz="2800" b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mâu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thuẫn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tâm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trạng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trữ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tình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097D526-0897-1763-12A7-352B10788006}"/>
              </a:ext>
            </a:extLst>
          </p:cNvPr>
          <p:cNvSpPr txBox="1"/>
          <p:nvPr/>
        </p:nvSpPr>
        <p:spPr>
          <a:xfrm>
            <a:off x="1257087" y="1785469"/>
            <a:ext cx="72091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2800" b="1" dirty="0">
                <a:solidFill>
                  <a:srgbClr val="00924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 Kết cấu – bố cục: 3 đoạn</a:t>
            </a:r>
            <a:endParaRPr lang="en-US" sz="2800" dirty="0">
              <a:solidFill>
                <a:srgbClr val="00924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">
            <a:extLst>
              <a:ext uri="{FF2B5EF4-FFF2-40B4-BE49-F238E27FC236}">
                <a16:creationId xmlns:a16="http://schemas.microsoft.com/office/drawing/2014/main" id="{D92B5CE9-43A6-934E-A320-958E2C13134F}"/>
              </a:ext>
            </a:extLst>
          </p:cNvPr>
          <p:cNvSpPr txBox="1"/>
          <p:nvPr/>
        </p:nvSpPr>
        <p:spPr>
          <a:xfrm>
            <a:off x="3108929" y="3915006"/>
            <a:ext cx="6311428" cy="57888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en-US" sz="2800" b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+ 2 </a:t>
            </a:r>
            <a:r>
              <a:rPr lang="en-US" sz="2800" b="1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giữa</a:t>
            </a:r>
            <a:r>
              <a:rPr lang="en-US" sz="2800" b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Nỗi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khổ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đau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tuyệt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vọng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6D93D328-68C3-3239-7DFC-AA782941526B}"/>
              </a:ext>
            </a:extLst>
          </p:cNvPr>
          <p:cNvSpPr txBox="1"/>
          <p:nvPr/>
        </p:nvSpPr>
        <p:spPr>
          <a:xfrm>
            <a:off x="3108929" y="4938769"/>
            <a:ext cx="8340261" cy="57888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r>
              <a:rPr lang="en-US" sz="2800" b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+ 2 </a:t>
            </a:r>
            <a:r>
              <a:rPr lang="en-US" sz="2800" b="1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chúc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thượng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chân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 descr="1508640184-dau-don-moi-tinh-cuong-tin-khien-dai-thi-hao-pushkin-chet-trong-tui-han-1-min--1--1508491517-width1264height1454.jpg">
            <a:extLst>
              <a:ext uri="{FF2B5EF4-FFF2-40B4-BE49-F238E27FC236}">
                <a16:creationId xmlns:a16="http://schemas.microsoft.com/office/drawing/2014/main" id="{CD2789C8-E9A4-6671-D5E1-4C1EA355124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3390" t="5017" r="11840" b="7790"/>
          <a:stretch/>
        </p:blipFill>
        <p:spPr>
          <a:xfrm>
            <a:off x="447183" y="2345395"/>
            <a:ext cx="2661746" cy="411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5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iesyoung.files.wordpress.com/2012/02/st-valentine_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1" b="13592"/>
          <a:stretch/>
        </p:blipFill>
        <p:spPr bwMode="auto">
          <a:xfrm>
            <a:off x="768860" y="795131"/>
            <a:ext cx="10898501" cy="554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9296" y="1456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II. ĐỌC, HIỂU VĂN BẢN</a:t>
            </a:r>
          </a:p>
        </p:txBody>
      </p:sp>
    </p:spTree>
    <p:extLst>
      <p:ext uri="{BB962C8B-B14F-4D97-AF65-F5344CB8AC3E}">
        <p14:creationId xmlns:p14="http://schemas.microsoft.com/office/powerpoint/2010/main" val="195267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65642-various-kids-holding-bo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6200"/>
            <a:ext cx="89154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35052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248478"/>
            <a:ext cx="4114800" cy="3200400"/>
          </a:xfrm>
          <a:solidFill>
            <a:schemeClr val="bg1"/>
          </a:solidFill>
          <a:ln w="28575">
            <a:solidFill>
              <a:srgbClr val="CC0000"/>
            </a:solidFill>
            <a:prstDash val="sysDash"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NHÓM 2</a:t>
            </a:r>
          </a:p>
          <a:p>
            <a:pPr marL="0" indent="0">
              <a:buNone/>
            </a:pP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3,4: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3,4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SD	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52600" y="3733800"/>
            <a:ext cx="4343400" cy="2895600"/>
          </a:xfrm>
          <a:prstGeom prst="rect">
            <a:avLst/>
          </a:prstGeom>
          <a:solidFill>
            <a:schemeClr val="bg1"/>
          </a:solidFill>
          <a:ln w="28575">
            <a:solidFill>
              <a:srgbClr val="9900FF"/>
            </a:solidFill>
            <a:prstDash val="sys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NHÓM 3 </a:t>
            </a:r>
          </a:p>
          <a:p>
            <a:pPr marL="0" indent="0">
              <a:buNone/>
            </a:pP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5,6: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286500" y="3733800"/>
            <a:ext cx="4114800" cy="2895600"/>
          </a:xfrm>
          <a:prstGeom prst="rect">
            <a:avLst/>
          </a:prstGeom>
          <a:solidFill>
            <a:schemeClr val="bg1"/>
          </a:solidFill>
          <a:ln w="28575">
            <a:solidFill>
              <a:srgbClr val="0066FF"/>
            </a:solidFill>
            <a:prstDash val="sys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NHÓM 4</a:t>
            </a:r>
          </a:p>
          <a:p>
            <a:pPr marL="0" indent="0">
              <a:buNone/>
            </a:pP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7,8: 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752600" y="248478"/>
            <a:ext cx="4267200" cy="3200400"/>
          </a:xfrm>
          <a:prstGeom prst="rect">
            <a:avLst/>
          </a:prstGeom>
          <a:ln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NHÓM 1</a:t>
            </a:r>
          </a:p>
          <a:p>
            <a:pPr marL="0" indent="0">
              <a:buNone/>
            </a:pP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1,2: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)? 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”?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650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" y="0"/>
            <a:ext cx="12191365" cy="7253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596" y="6400907"/>
            <a:ext cx="4667251" cy="466725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FCC0B3D-3E85-B50C-A06F-F9C55152DAE6}"/>
              </a:ext>
            </a:extLst>
          </p:cNvPr>
          <p:cNvSpPr txBox="1"/>
          <p:nvPr/>
        </p:nvSpPr>
        <p:spPr>
          <a:xfrm>
            <a:off x="1152938" y="1452224"/>
            <a:ext cx="97005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1. 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mâu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thuẫn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tâm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trạng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(4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đầu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  <a:endParaRPr lang="en-US" sz="32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12769AE7-B4A5-8EBA-807C-431ED391961C}"/>
              </a:ext>
            </a:extLst>
          </p:cNvPr>
          <p:cNvSpPr txBox="1"/>
          <p:nvPr/>
        </p:nvSpPr>
        <p:spPr>
          <a:xfrm>
            <a:off x="1202633" y="867449"/>
            <a:ext cx="541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II.Khám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B04ABA6A-D518-894A-7F77-1CB41BC3BA25}"/>
              </a:ext>
            </a:extLst>
          </p:cNvPr>
          <p:cNvSpPr txBox="1"/>
          <p:nvPr/>
        </p:nvSpPr>
        <p:spPr>
          <a:xfrm>
            <a:off x="1202633" y="2010484"/>
            <a:ext cx="7209182" cy="594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a) 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Hai 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đầu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00924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A6398D-5F00-5C63-3C0B-37E7A40E68F6}"/>
              </a:ext>
            </a:extLst>
          </p:cNvPr>
          <p:cNvSpPr txBox="1"/>
          <p:nvPr/>
        </p:nvSpPr>
        <p:spPr>
          <a:xfrm>
            <a:off x="2835966" y="2535690"/>
            <a:ext cx="72091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Tôi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yêu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em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đến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nay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chừng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có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thể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Ngọn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lửa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tình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chưa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hẳn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đã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tàn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phai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;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1">
            <a:extLst>
              <a:ext uri="{FF2B5EF4-FFF2-40B4-BE49-F238E27FC236}">
                <a16:creationId xmlns:a16="http://schemas.microsoft.com/office/drawing/2014/main" id="{6AC8C349-9009-7A2B-07A0-B96702C62A3E}"/>
              </a:ext>
            </a:extLst>
          </p:cNvPr>
          <p:cNvSpPr txBox="1"/>
          <p:nvPr/>
        </p:nvSpPr>
        <p:spPr>
          <a:xfrm>
            <a:off x="1028337" y="3615216"/>
            <a:ext cx="9487263" cy="57888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mở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ngay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điều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cốt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yếu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 “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”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本框 1">
            <a:extLst>
              <a:ext uri="{FF2B5EF4-FFF2-40B4-BE49-F238E27FC236}">
                <a16:creationId xmlns:a16="http://schemas.microsoft.com/office/drawing/2014/main" id="{34262029-5466-B740-1BAE-850F9CC8A670}"/>
              </a:ext>
            </a:extLst>
          </p:cNvPr>
          <p:cNvSpPr txBox="1"/>
          <p:nvPr/>
        </p:nvSpPr>
        <p:spPr>
          <a:xfrm>
            <a:off x="950554" y="4418514"/>
            <a:ext cx="10144753" cy="10556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Hình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ảnh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i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“</a:t>
            </a:r>
            <a:r>
              <a:rPr lang="en-US" sz="2800" i="1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ngọn</a:t>
            </a:r>
            <a:r>
              <a:rPr lang="en-US" sz="2800" i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lửa</a:t>
            </a:r>
            <a:r>
              <a:rPr lang="en-US" sz="2800" i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tình</a:t>
            </a:r>
            <a:r>
              <a:rPr lang="en-US" sz="2800" i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”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diễn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tả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tình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nồng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nàn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cháy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bỏng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say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đắm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mãnh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đơn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phương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nhưng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vẫn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2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30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" y="0"/>
            <a:ext cx="12191365" cy="7253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9344" y="6533436"/>
            <a:ext cx="4667251" cy="466725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039D8B8-CE4C-AA32-5EF5-A6F1E5B639E7}"/>
              </a:ext>
            </a:extLst>
          </p:cNvPr>
          <p:cNvSpPr txBox="1"/>
          <p:nvPr/>
        </p:nvSpPr>
        <p:spPr>
          <a:xfrm>
            <a:off x="-686614" y="7139066"/>
            <a:ext cx="10144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Hai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đầu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thấy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t</a:t>
            </a:r>
            <a:r>
              <a:rPr lang="vi-VN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ìn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vi-VN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chân thành, mãnh liệt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trái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tim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chung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thủy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FCC0B3D-3E85-B50C-A06F-F9C55152DAE6}"/>
              </a:ext>
            </a:extLst>
          </p:cNvPr>
          <p:cNvSpPr txBox="1"/>
          <p:nvPr/>
        </p:nvSpPr>
        <p:spPr>
          <a:xfrm>
            <a:off x="1152938" y="1452224"/>
            <a:ext cx="97005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1. 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mâu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thuẫn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tâm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trạng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(4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đầu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  <a:endParaRPr lang="en-US" sz="32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12769AE7-B4A5-8EBA-807C-431ED391961C}"/>
              </a:ext>
            </a:extLst>
          </p:cNvPr>
          <p:cNvSpPr txBox="1"/>
          <p:nvPr/>
        </p:nvSpPr>
        <p:spPr>
          <a:xfrm>
            <a:off x="1202633" y="867449"/>
            <a:ext cx="541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B04ABA6A-D518-894A-7F77-1CB41BC3BA25}"/>
              </a:ext>
            </a:extLst>
          </p:cNvPr>
          <p:cNvSpPr txBox="1"/>
          <p:nvPr/>
        </p:nvSpPr>
        <p:spPr>
          <a:xfrm>
            <a:off x="1202633" y="2010484"/>
            <a:ext cx="7209182" cy="594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a) 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Hai 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đầu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00924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A6398D-5F00-5C63-3C0B-37E7A40E68F6}"/>
              </a:ext>
            </a:extLst>
          </p:cNvPr>
          <p:cNvSpPr txBox="1"/>
          <p:nvPr/>
        </p:nvSpPr>
        <p:spPr>
          <a:xfrm>
            <a:off x="2796209" y="2522791"/>
            <a:ext cx="72091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Tôi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yêu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em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đến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nay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chừng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có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thể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Ngọn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lửa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tình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chưa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hẳn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đã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tàn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phai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;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本框 1">
            <a:extLst>
              <a:ext uri="{FF2B5EF4-FFF2-40B4-BE49-F238E27FC236}">
                <a16:creationId xmlns:a16="http://schemas.microsoft.com/office/drawing/2014/main" id="{34262029-5466-B740-1BAE-850F9CC8A670}"/>
              </a:ext>
            </a:extLst>
          </p:cNvPr>
          <p:cNvSpPr txBox="1"/>
          <p:nvPr/>
        </p:nvSpPr>
        <p:spPr>
          <a:xfrm>
            <a:off x="1023623" y="3535016"/>
            <a:ext cx="10144753" cy="200906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-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Trạng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thái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i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“</a:t>
            </a:r>
            <a:r>
              <a:rPr lang="en-US" sz="2800" i="1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chừng</a:t>
            </a:r>
            <a:r>
              <a:rPr lang="en-US" sz="2800" i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có</a:t>
            </a:r>
            <a:r>
              <a:rPr lang="en-US" sz="2800" i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thể</a:t>
            </a:r>
            <a:r>
              <a:rPr lang="en-US" sz="2800" i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”, “</a:t>
            </a:r>
            <a:r>
              <a:rPr lang="en-US" sz="2800" i="1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chưa</a:t>
            </a:r>
            <a:r>
              <a:rPr lang="en-US" sz="2800" i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hẳn</a:t>
            </a:r>
            <a:r>
              <a:rPr lang="en-US" sz="2800" i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đa</a:t>
            </a:r>
            <a:r>
              <a:rPr lang="en-US" sz="2800" i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̃ </a:t>
            </a:r>
            <a:r>
              <a:rPr lang="en-US" sz="2800" i="1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tàn</a:t>
            </a:r>
            <a:r>
              <a:rPr lang="en-US" sz="2800" i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phai</a:t>
            </a:r>
            <a:r>
              <a:rPr lang="en-US" sz="2800" i="1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”: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tình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vẫn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còn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sống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mãi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với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thời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gian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bây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vẫn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tim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vẫn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tiếp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tục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ngân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rung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tháng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vẫn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đập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nhịp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đập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tình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dành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9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" y="0"/>
            <a:ext cx="12191365" cy="7253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9344" y="6533436"/>
            <a:ext cx="4667251" cy="466725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039D8B8-CE4C-AA32-5EF5-A6F1E5B639E7}"/>
              </a:ext>
            </a:extLst>
          </p:cNvPr>
          <p:cNvSpPr txBox="1"/>
          <p:nvPr/>
        </p:nvSpPr>
        <p:spPr>
          <a:xfrm>
            <a:off x="930856" y="3975105"/>
            <a:ext cx="10144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2800" b="1" i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Hai </a:t>
            </a:r>
            <a:r>
              <a:rPr lang="en-US" sz="2800" b="1" i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câu</a:t>
            </a:r>
            <a:r>
              <a:rPr lang="en-US" sz="2800" b="1" i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đầu</a:t>
            </a:r>
            <a:r>
              <a:rPr lang="en-US" sz="2800" b="1" i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cho</a:t>
            </a:r>
            <a:r>
              <a:rPr lang="en-US" sz="2800" b="1" i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thấy</a:t>
            </a:r>
            <a:r>
              <a:rPr lang="en-US" sz="2800" b="1" i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một</a:t>
            </a:r>
            <a:r>
              <a:rPr lang="en-US" sz="2800" b="1" i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t</a:t>
            </a:r>
            <a:r>
              <a:rPr lang="vi-VN" sz="2800" b="1" i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ìn</a:t>
            </a:r>
            <a:r>
              <a:rPr lang="en-US" sz="2800" b="1" i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 </a:t>
            </a:r>
            <a:r>
              <a:rPr lang="en-US" sz="2800" b="1" i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yêu</a:t>
            </a:r>
            <a:r>
              <a:rPr lang="vi-VN" sz="2800" b="1" i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chân thành, mãnh liệt</a:t>
            </a:r>
            <a:r>
              <a:rPr lang="en-US" sz="2800" b="1" i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của</a:t>
            </a:r>
            <a:r>
              <a:rPr lang="en-US" sz="2800" b="1" i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một</a:t>
            </a:r>
            <a:r>
              <a:rPr lang="en-US" sz="2800" b="1" i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trái</a:t>
            </a:r>
            <a:r>
              <a:rPr lang="en-US" sz="2800" b="1" i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tim</a:t>
            </a:r>
            <a:r>
              <a:rPr lang="en-US" sz="2800" b="1" i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chung</a:t>
            </a:r>
            <a:r>
              <a:rPr lang="en-US" sz="2800" b="1" i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thủy</a:t>
            </a:r>
            <a:r>
              <a:rPr lang="en-US" sz="2800" b="1" i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924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FCC0B3D-3E85-B50C-A06F-F9C55152DAE6}"/>
              </a:ext>
            </a:extLst>
          </p:cNvPr>
          <p:cNvSpPr txBox="1"/>
          <p:nvPr/>
        </p:nvSpPr>
        <p:spPr>
          <a:xfrm>
            <a:off x="1152938" y="1452224"/>
            <a:ext cx="97005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1. 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mâu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thuẫn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tâm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trạng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(4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đầu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  <a:endParaRPr lang="en-US" sz="32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12769AE7-B4A5-8EBA-807C-431ED391961C}"/>
              </a:ext>
            </a:extLst>
          </p:cNvPr>
          <p:cNvSpPr txBox="1"/>
          <p:nvPr/>
        </p:nvSpPr>
        <p:spPr>
          <a:xfrm>
            <a:off x="1202633" y="867449"/>
            <a:ext cx="541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B04ABA6A-D518-894A-7F77-1CB41BC3BA25}"/>
              </a:ext>
            </a:extLst>
          </p:cNvPr>
          <p:cNvSpPr txBox="1"/>
          <p:nvPr/>
        </p:nvSpPr>
        <p:spPr>
          <a:xfrm>
            <a:off x="1202633" y="2010484"/>
            <a:ext cx="7209182" cy="594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a) 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Hai 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đầu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00924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A6398D-5F00-5C63-3C0B-37E7A40E68F6}"/>
              </a:ext>
            </a:extLst>
          </p:cNvPr>
          <p:cNvSpPr txBox="1"/>
          <p:nvPr/>
        </p:nvSpPr>
        <p:spPr>
          <a:xfrm>
            <a:off x="2796209" y="2522791"/>
            <a:ext cx="72091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Tôi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yêu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em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đến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nay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chừng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có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thể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Ngọn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lửa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tình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chưa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hẳn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đã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tàn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phai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;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8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464185"/>
            <a:ext cx="3216275" cy="59296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10090" y="489585"/>
            <a:ext cx="2581911" cy="58788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400917" y="2707994"/>
            <a:ext cx="73901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 algn="ctr"/>
            <a:r>
              <a:rPr lang="en-US" altLang="zh-CN" sz="9600" b="1" dirty="0">
                <a:solidFill>
                  <a:srgbClr val="FF4B5C"/>
                </a:solidFill>
                <a:latin typeface="Arial" panose="020B0604020202020204" pitchFamily="34" charset="0"/>
                <a:ea typeface="Aa小梨涡 (非商业使用)" panose="02010600010101010101" charset="-122"/>
                <a:cs typeface="Arial" panose="020B0604020202020204" pitchFamily="34" charset="0"/>
                <a:sym typeface="+mn-ea"/>
              </a:rPr>
              <a:t>KHỞI ĐỘNG</a:t>
            </a:r>
            <a:endParaRPr lang="zh-CN" altLang="en-US" sz="9600" b="1" dirty="0">
              <a:solidFill>
                <a:srgbClr val="FF4B5C"/>
              </a:solidFill>
              <a:latin typeface="Arial" panose="020B0604020202020204" pitchFamily="34" charset="0"/>
              <a:ea typeface="Aa小梨涡 (非商业使用)" panose="0201060001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10095" y="1765300"/>
            <a:ext cx="4171951" cy="94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>
              <a:lnSpc>
                <a:spcPct val="110000"/>
              </a:lnSpc>
            </a:pPr>
            <a:r>
              <a:rPr lang="en-US" altLang="zh-CN" sz="5400" b="1" dirty="0">
                <a:solidFill>
                  <a:srgbClr val="FF8792"/>
                </a:solidFill>
                <a:latin typeface="Arial" panose="020B0604020202020204" pitchFamily="34" charset="0"/>
                <a:ea typeface="Aa小梨涡 (非商业使用)" panose="02010600010101010101" charset="-122"/>
                <a:cs typeface="Arial" panose="020B0604020202020204" pitchFamily="34" charset="0"/>
                <a:sym typeface="阿里巴巴普惠体"/>
              </a:rPr>
              <a:t>Part.01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196" y="-33416"/>
            <a:ext cx="12191365" cy="7253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596" y="6400907"/>
            <a:ext cx="4667251" cy="466725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FCC0B3D-3E85-B50C-A06F-F9C55152DAE6}"/>
              </a:ext>
            </a:extLst>
          </p:cNvPr>
          <p:cNvSpPr txBox="1"/>
          <p:nvPr/>
        </p:nvSpPr>
        <p:spPr>
          <a:xfrm>
            <a:off x="1152938" y="1452224"/>
            <a:ext cx="97005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1. 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mâu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thuẫn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tâm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trạng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(4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đầu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  <a:endParaRPr lang="en-US" sz="32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12769AE7-B4A5-8EBA-807C-431ED391961C}"/>
              </a:ext>
            </a:extLst>
          </p:cNvPr>
          <p:cNvSpPr txBox="1"/>
          <p:nvPr/>
        </p:nvSpPr>
        <p:spPr>
          <a:xfrm>
            <a:off x="1202633" y="867449"/>
            <a:ext cx="541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B04ABA6A-D518-894A-7F77-1CB41BC3BA25}"/>
              </a:ext>
            </a:extLst>
          </p:cNvPr>
          <p:cNvSpPr txBox="1"/>
          <p:nvPr/>
        </p:nvSpPr>
        <p:spPr>
          <a:xfrm>
            <a:off x="1202633" y="2010484"/>
            <a:ext cx="7209182" cy="594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b) Hai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3,4: </a:t>
            </a:r>
            <a:endParaRPr lang="en-US" sz="2800" dirty="0">
              <a:solidFill>
                <a:srgbClr val="00924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A6398D-5F00-5C63-3C0B-37E7A40E68F6}"/>
              </a:ext>
            </a:extLst>
          </p:cNvPr>
          <p:cNvSpPr txBox="1"/>
          <p:nvPr/>
        </p:nvSpPr>
        <p:spPr>
          <a:xfrm>
            <a:off x="2782957" y="2548901"/>
            <a:ext cx="72091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bận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Hay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gợn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B6E3158F-D265-6243-88C7-3B131A3B8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739" y="3722522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đột ngột thay đổi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BF97B64A-36CC-DB57-9CEE-78109CD15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3676" y="4619212"/>
            <a:ext cx="388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       “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vi-VN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5018E74F-E294-BB09-F1BE-1939A78DA4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9362" y="4547921"/>
            <a:ext cx="533400" cy="3810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8DBDF8F3-5999-70F5-9F4D-FFE404ACF2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7495" y="5029386"/>
            <a:ext cx="533400" cy="313642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B2DD9733-8F69-CF91-61D4-6D167627B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698" y="4249782"/>
            <a:ext cx="76499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B54A017F-5183-5ACE-79CC-4C5EA5F98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395" y="5045490"/>
            <a:ext cx="60209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BAEDF374-76D8-75B8-A4A8-4A67A5388E3C}"/>
              </a:ext>
            </a:extLst>
          </p:cNvPr>
          <p:cNvSpPr>
            <a:spLocks/>
          </p:cNvSpPr>
          <p:nvPr/>
        </p:nvSpPr>
        <p:spPr bwMode="auto">
          <a:xfrm>
            <a:off x="7605931" y="4401644"/>
            <a:ext cx="457200" cy="1207532"/>
          </a:xfrm>
          <a:prstGeom prst="rightBrace">
            <a:avLst>
              <a:gd name="adj1" fmla="val 21875"/>
              <a:gd name="adj2" fmla="val 50000"/>
            </a:avLst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71770D82-6251-E6EC-CB55-538256851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517" y="4183163"/>
            <a:ext cx="38147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dồn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nén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11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6" grpId="0" animBg="1"/>
      <p:bldP spid="7" grpId="0" animBg="1"/>
      <p:bldP spid="8" grpId="0"/>
      <p:bldP spid="10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" y="0"/>
            <a:ext cx="12191365" cy="7253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596" y="6366382"/>
            <a:ext cx="4667251" cy="466725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FCC0B3D-3E85-B50C-A06F-F9C55152DAE6}"/>
              </a:ext>
            </a:extLst>
          </p:cNvPr>
          <p:cNvSpPr txBox="1"/>
          <p:nvPr/>
        </p:nvSpPr>
        <p:spPr>
          <a:xfrm>
            <a:off x="1152938" y="975149"/>
            <a:ext cx="97005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1. 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mâu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thuẫn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tâm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trạng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(4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đầu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  <a:endParaRPr lang="en-US" sz="32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B04ABA6A-D518-894A-7F77-1CB41BC3BA25}"/>
              </a:ext>
            </a:extLst>
          </p:cNvPr>
          <p:cNvSpPr txBox="1"/>
          <p:nvPr/>
        </p:nvSpPr>
        <p:spPr>
          <a:xfrm>
            <a:off x="1202633" y="1533409"/>
            <a:ext cx="7209182" cy="594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b) Hai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3,4: </a:t>
            </a:r>
            <a:endParaRPr lang="en-US" sz="2800" dirty="0">
              <a:solidFill>
                <a:srgbClr val="00924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A6398D-5F00-5C63-3C0B-37E7A40E68F6}"/>
              </a:ext>
            </a:extLst>
          </p:cNvPr>
          <p:cNvSpPr txBox="1"/>
          <p:nvPr/>
        </p:nvSpPr>
        <p:spPr>
          <a:xfrm>
            <a:off x="2782957" y="2071826"/>
            <a:ext cx="72091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bận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Hay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gợn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AE9D9613-D315-2F5B-67D1-D3B518077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687" y="2856618"/>
            <a:ext cx="502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Mâu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thuẫn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id="{55DDF42F-7DD6-1541-93AA-274160878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225" y="3146989"/>
            <a:ext cx="266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18">
            <a:extLst>
              <a:ext uri="{FF2B5EF4-FFF2-40B4-BE49-F238E27FC236}">
                <a16:creationId xmlns:a16="http://schemas.microsoft.com/office/drawing/2014/main" id="{180A116A-622C-F77B-21B1-46B4BE30E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358" y="6774742"/>
            <a:ext cx="3581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19">
            <a:extLst>
              <a:ext uri="{FF2B5EF4-FFF2-40B4-BE49-F238E27FC236}">
                <a16:creationId xmlns:a16="http://schemas.microsoft.com/office/drawing/2014/main" id="{D21974AD-CAB2-B6C9-69E2-79C681581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043" y="3158110"/>
            <a:ext cx="396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0">
            <a:extLst>
              <a:ext uri="{FF2B5EF4-FFF2-40B4-BE49-F238E27FC236}">
                <a16:creationId xmlns:a16="http://schemas.microsoft.com/office/drawing/2014/main" id="{7920E903-05F2-7B49-CF87-17D4F9660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87" y="3633728"/>
            <a:ext cx="43768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21">
            <a:extLst>
              <a:ext uri="{FF2B5EF4-FFF2-40B4-BE49-F238E27FC236}">
                <a16:creationId xmlns:a16="http://schemas.microsoft.com/office/drawing/2014/main" id="{9F5BF6D2-FCC3-9C32-8B2E-EDF631B59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699" y="3687698"/>
            <a:ext cx="29791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utoShape 22">
            <a:extLst>
              <a:ext uri="{FF2B5EF4-FFF2-40B4-BE49-F238E27FC236}">
                <a16:creationId xmlns:a16="http://schemas.microsoft.com/office/drawing/2014/main" id="{7905273B-2415-85E1-A1D4-F4504D91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559" y="3478296"/>
            <a:ext cx="276225" cy="685800"/>
          </a:xfrm>
          <a:prstGeom prst="curvedLeftArrow">
            <a:avLst>
              <a:gd name="adj1" fmla="val 33103"/>
              <a:gd name="adj2" fmla="val 66207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utoShape 23">
            <a:extLst>
              <a:ext uri="{FF2B5EF4-FFF2-40B4-BE49-F238E27FC236}">
                <a16:creationId xmlns:a16="http://schemas.microsoft.com/office/drawing/2014/main" id="{C0327023-23DF-4B20-3200-4DAADD100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058" y="3439376"/>
            <a:ext cx="304800" cy="685800"/>
          </a:xfrm>
          <a:prstGeom prst="curvedRightArrow">
            <a:avLst>
              <a:gd name="adj1" fmla="val 30000"/>
              <a:gd name="adj2" fmla="val 60000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0DD1F26D-54B0-ADE6-7479-35885745A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364" y="573176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id="{F9C6A868-6301-465F-E84E-B6E75946C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379" y="9251890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27">
            <a:extLst>
              <a:ext uri="{FF2B5EF4-FFF2-40B4-BE49-F238E27FC236}">
                <a16:creationId xmlns:a16="http://schemas.microsoft.com/office/drawing/2014/main" id="{FEE26BE1-AF41-A494-27B1-783C6FEA4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687" y="7382959"/>
            <a:ext cx="8267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triped Right Arrow 26">
            <a:extLst>
              <a:ext uri="{FF2B5EF4-FFF2-40B4-BE49-F238E27FC236}">
                <a16:creationId xmlns:a16="http://schemas.microsoft.com/office/drawing/2014/main" id="{99D36DF5-A529-DBDE-02FD-28747FBC030E}"/>
              </a:ext>
            </a:extLst>
          </p:cNvPr>
          <p:cNvSpPr/>
          <p:nvPr/>
        </p:nvSpPr>
        <p:spPr>
          <a:xfrm rot="5400000">
            <a:off x="6638722" y="4233630"/>
            <a:ext cx="457200" cy="228600"/>
          </a:xfrm>
          <a:prstGeom prst="striped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28">
            <a:extLst>
              <a:ext uri="{FF2B5EF4-FFF2-40B4-BE49-F238E27FC236}">
                <a16:creationId xmlns:a16="http://schemas.microsoft.com/office/drawing/2014/main" id="{7ED0DC1F-7367-4ECA-303F-5150C2742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10750" y="4594358"/>
            <a:ext cx="1419659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êu là trao tặng, làm cho người yêu được hạnh phúc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hơn là đón nhận, sở hữu, hưởng thụ cho mình, của mình</a:t>
            </a:r>
          </a:p>
        </p:txBody>
      </p:sp>
    </p:spTree>
    <p:extLst>
      <p:ext uri="{BB962C8B-B14F-4D97-AF65-F5344CB8AC3E}">
        <p14:creationId xmlns:p14="http://schemas.microsoft.com/office/powerpoint/2010/main" val="80585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 animBg="1"/>
      <p:bldP spid="35" grpId="0" animBg="1"/>
      <p:bldP spid="38" grpId="0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" y="0"/>
            <a:ext cx="12191365" cy="7253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596" y="6400907"/>
            <a:ext cx="4667251" cy="466725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FCC0B3D-3E85-B50C-A06F-F9C55152DAE6}"/>
              </a:ext>
            </a:extLst>
          </p:cNvPr>
          <p:cNvSpPr txBox="1"/>
          <p:nvPr/>
        </p:nvSpPr>
        <p:spPr>
          <a:xfrm>
            <a:off x="1140090" y="938238"/>
            <a:ext cx="9700591" cy="678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Nỗi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trữ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(Hai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5 - 6)</a:t>
            </a:r>
            <a:endParaRPr lang="en-US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A6398D-5F00-5C63-3C0B-37E7A40E68F6}"/>
              </a:ext>
            </a:extLst>
          </p:cNvPr>
          <p:cNvSpPr txBox="1"/>
          <p:nvPr/>
        </p:nvSpPr>
        <p:spPr>
          <a:xfrm>
            <a:off x="2782957" y="1737778"/>
            <a:ext cx="72091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rụt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rè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hậm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hực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ghen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本框 1">
            <a:extLst>
              <a:ext uri="{FF2B5EF4-FFF2-40B4-BE49-F238E27FC236}">
                <a16:creationId xmlns:a16="http://schemas.microsoft.com/office/drawing/2014/main" id="{34262029-5466-B740-1BAE-850F9CC8A670}"/>
              </a:ext>
            </a:extLst>
          </p:cNvPr>
          <p:cNvSpPr txBox="1"/>
          <p:nvPr/>
        </p:nvSpPr>
        <p:spPr>
          <a:xfrm>
            <a:off x="1185886" y="2797043"/>
            <a:ext cx="9041585" cy="53120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pPr marL="1600200" lvl="3" indent="-154305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Điệp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6F516AD-EDCA-8682-5FF6-BA197264FE5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626209" y="713907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11" name="文本框 1">
            <a:extLst>
              <a:ext uri="{FF2B5EF4-FFF2-40B4-BE49-F238E27FC236}">
                <a16:creationId xmlns:a16="http://schemas.microsoft.com/office/drawing/2014/main" id="{B80A5402-64BF-0814-4278-DD37E3341E85}"/>
              </a:ext>
            </a:extLst>
          </p:cNvPr>
          <p:cNvSpPr txBox="1"/>
          <p:nvPr/>
        </p:nvSpPr>
        <p:spPr>
          <a:xfrm>
            <a:off x="1140090" y="3486349"/>
            <a:ext cx="10309788" cy="210440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bỏng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rè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hậm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“lúc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224751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" y="0"/>
            <a:ext cx="12191365" cy="7253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596" y="6400907"/>
            <a:ext cx="4667251" cy="466725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FCC0B3D-3E85-B50C-A06F-F9C55152DAE6}"/>
              </a:ext>
            </a:extLst>
          </p:cNvPr>
          <p:cNvSpPr txBox="1"/>
          <p:nvPr/>
        </p:nvSpPr>
        <p:spPr>
          <a:xfrm>
            <a:off x="1140090" y="938238"/>
            <a:ext cx="9700591" cy="678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Nỗi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trữ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(Hai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5 - 6)</a:t>
            </a:r>
            <a:endParaRPr lang="en-US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A6398D-5F00-5C63-3C0B-37E7A40E68F6}"/>
              </a:ext>
            </a:extLst>
          </p:cNvPr>
          <p:cNvSpPr txBox="1"/>
          <p:nvPr/>
        </p:nvSpPr>
        <p:spPr>
          <a:xfrm>
            <a:off x="2782957" y="2058808"/>
            <a:ext cx="72091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rụt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rè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hậm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hực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ghen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6F516AD-EDCA-8682-5FF6-BA197264FE5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626209" y="713907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CB04CE3-8106-E7D8-8D34-211CA55114EA}"/>
              </a:ext>
            </a:extLst>
          </p:cNvPr>
          <p:cNvSpPr txBox="1"/>
          <p:nvPr/>
        </p:nvSpPr>
        <p:spPr>
          <a:xfrm>
            <a:off x="1590160" y="3466332"/>
            <a:ext cx="959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chàng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826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" y="11972"/>
            <a:ext cx="12191365" cy="7253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596" y="6400907"/>
            <a:ext cx="4667251" cy="466725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FCC0B3D-3E85-B50C-A06F-F9C55152DAE6}"/>
              </a:ext>
            </a:extLst>
          </p:cNvPr>
          <p:cNvSpPr txBox="1"/>
          <p:nvPr/>
        </p:nvSpPr>
        <p:spPr>
          <a:xfrm>
            <a:off x="1245704" y="930624"/>
            <a:ext cx="9700591" cy="678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3.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cao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thượng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chân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thành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(Hai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cuối</a:t>
            </a:r>
            <a:r>
              <a:rPr lang="en-US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A6398D-5F00-5C63-3C0B-37E7A40E68F6}"/>
              </a:ext>
            </a:extLst>
          </p:cNvPr>
          <p:cNvSpPr txBox="1"/>
          <p:nvPr/>
        </p:nvSpPr>
        <p:spPr>
          <a:xfrm>
            <a:off x="1092698" y="1608823"/>
            <a:ext cx="92692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>
              <a:lnSpc>
                <a:spcPct val="90000"/>
              </a:lnSpc>
              <a:spcBef>
                <a:spcPct val="20000"/>
              </a:spcBef>
            </a:pP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đằm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thắm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3">
              <a:lnSpc>
                <a:spcPct val="90000"/>
              </a:lnSpc>
              <a:spcBef>
                <a:spcPct val="20000"/>
              </a:spcBef>
            </a:pP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文本框 1">
            <a:extLst>
              <a:ext uri="{FF2B5EF4-FFF2-40B4-BE49-F238E27FC236}">
                <a16:creationId xmlns:a16="http://schemas.microsoft.com/office/drawing/2014/main" id="{80C8405E-E4E3-6295-38D3-EAA70E8A8CBC}"/>
              </a:ext>
            </a:extLst>
          </p:cNvPr>
          <p:cNvSpPr txBox="1"/>
          <p:nvPr/>
        </p:nvSpPr>
        <p:spPr>
          <a:xfrm>
            <a:off x="1320358" y="2677870"/>
            <a:ext cx="9041585" cy="10556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Điệp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khúc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“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”: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láy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ba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khẳng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tình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“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chân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”, “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đằm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thắm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”,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nhạt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phai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">
            <a:extLst>
              <a:ext uri="{FF2B5EF4-FFF2-40B4-BE49-F238E27FC236}">
                <a16:creationId xmlns:a16="http://schemas.microsoft.com/office/drawing/2014/main" id="{96DDC373-9EE7-32DD-CE3B-AE1F5E459C1D}"/>
              </a:ext>
            </a:extLst>
          </p:cNvPr>
          <p:cNvSpPr txBox="1"/>
          <p:nvPr/>
        </p:nvSpPr>
        <p:spPr>
          <a:xfrm>
            <a:off x="1320358" y="3868692"/>
            <a:ext cx="8004313" cy="57888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Hai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đầy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bất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ngờ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hàm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chứa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vị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">
            <a:extLst>
              <a:ext uri="{FF2B5EF4-FFF2-40B4-BE49-F238E27FC236}">
                <a16:creationId xmlns:a16="http://schemas.microsoft.com/office/drawing/2014/main" id="{E507CD77-B05C-91EF-E9F4-32579AD94181}"/>
              </a:ext>
            </a:extLst>
          </p:cNvPr>
          <p:cNvSpPr txBox="1"/>
          <p:nvPr/>
        </p:nvSpPr>
        <p:spPr>
          <a:xfrm>
            <a:off x="1320358" y="4702555"/>
            <a:ext cx="9700591" cy="10556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Đan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xen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giọng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điệu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thiết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tha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pha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chút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nuối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tiếc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thời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ánh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tin,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kiêu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hãnh</a:t>
            </a:r>
            <a:r>
              <a:rPr lang="en-US" sz="2800" dirty="0">
                <a:solidFill>
                  <a:srgbClr val="0D0D0D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7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6" grpId="0" animBg="1"/>
      <p:bldP spid="18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" y="0"/>
            <a:ext cx="12191365" cy="7253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9344" y="6533436"/>
            <a:ext cx="4667251" cy="4667250"/>
          </a:xfrm>
          <a:prstGeom prst="rect">
            <a:avLst/>
          </a:prstGeom>
        </p:spPr>
      </p:pic>
      <p:sp>
        <p:nvSpPr>
          <p:cNvPr id="17" name="TextBox 8">
            <a:extLst>
              <a:ext uri="{FF2B5EF4-FFF2-40B4-BE49-F238E27FC236}">
                <a16:creationId xmlns:a16="http://schemas.microsoft.com/office/drawing/2014/main" id="{12769AE7-B4A5-8EBA-807C-431ED391961C}"/>
              </a:ext>
            </a:extLst>
          </p:cNvPr>
          <p:cNvSpPr txBox="1"/>
          <p:nvPr/>
        </p:nvSpPr>
        <p:spPr>
          <a:xfrm>
            <a:off x="1202633" y="867449"/>
            <a:ext cx="541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2">
            <a:extLst>
              <a:ext uri="{FF2B5EF4-FFF2-40B4-BE49-F238E27FC236}">
                <a16:creationId xmlns:a16="http://schemas.microsoft.com/office/drawing/2014/main" id="{CF2C5C05-363D-5E33-66BC-F7C28429615B}"/>
              </a:ext>
            </a:extLst>
          </p:cNvPr>
          <p:cNvGrpSpPr/>
          <p:nvPr/>
        </p:nvGrpSpPr>
        <p:grpSpPr>
          <a:xfrm>
            <a:off x="797303" y="1513780"/>
            <a:ext cx="5427564" cy="4664964"/>
            <a:chOff x="-996865" y="2193036"/>
            <a:chExt cx="5873663" cy="4664964"/>
          </a:xfrm>
        </p:grpSpPr>
        <p:grpSp>
          <p:nvGrpSpPr>
            <p:cNvPr id="44" name="Group 53">
              <a:extLst>
                <a:ext uri="{FF2B5EF4-FFF2-40B4-BE49-F238E27FC236}">
                  <a16:creationId xmlns:a16="http://schemas.microsoft.com/office/drawing/2014/main" id="{45FA1D5B-D07D-C731-15B5-F297926CE3FC}"/>
                </a:ext>
              </a:extLst>
            </p:cNvPr>
            <p:cNvGrpSpPr/>
            <p:nvPr/>
          </p:nvGrpSpPr>
          <p:grpSpPr>
            <a:xfrm>
              <a:off x="-1" y="2193036"/>
              <a:ext cx="4876799" cy="4664964"/>
              <a:chOff x="3292474" y="2006601"/>
              <a:chExt cx="2927774" cy="4664964"/>
            </a:xfrm>
          </p:grpSpPr>
          <p:sp>
            <p:nvSpPr>
              <p:cNvPr id="47" name="Google Shape;321;p8">
                <a:extLst>
                  <a:ext uri="{FF2B5EF4-FFF2-40B4-BE49-F238E27FC236}">
                    <a16:creationId xmlns:a16="http://schemas.microsoft.com/office/drawing/2014/main" id="{40232075-F776-53AD-8358-16D193EF8365}"/>
                  </a:ext>
                </a:extLst>
              </p:cNvPr>
              <p:cNvSpPr/>
              <p:nvPr/>
            </p:nvSpPr>
            <p:spPr>
              <a:xfrm>
                <a:off x="3292474" y="3369563"/>
                <a:ext cx="2927774" cy="3302002"/>
              </a:xfrm>
              <a:prstGeom prst="roundRect">
                <a:avLst>
                  <a:gd name="adj" fmla="val 16667"/>
                </a:avLst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324;p8">
                <a:extLst>
                  <a:ext uri="{FF2B5EF4-FFF2-40B4-BE49-F238E27FC236}">
                    <a16:creationId xmlns:a16="http://schemas.microsoft.com/office/drawing/2014/main" id="{39B81E47-3E20-1582-0E0F-4BA63156E587}"/>
                  </a:ext>
                </a:extLst>
              </p:cNvPr>
              <p:cNvSpPr/>
              <p:nvPr/>
            </p:nvSpPr>
            <p:spPr>
              <a:xfrm>
                <a:off x="3292475" y="2006601"/>
                <a:ext cx="2878267" cy="1151465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" name="Rectangle 4">
              <a:extLst>
                <a:ext uri="{FF2B5EF4-FFF2-40B4-BE49-F238E27FC236}">
                  <a16:creationId xmlns:a16="http://schemas.microsoft.com/office/drawing/2014/main" id="{108980D1-3BEE-2F1E-3D99-74784FEE9C78}"/>
                </a:ext>
              </a:extLst>
            </p:cNvPr>
            <p:cNvSpPr/>
            <p:nvPr/>
          </p:nvSpPr>
          <p:spPr>
            <a:xfrm>
              <a:off x="1001038" y="2362200"/>
              <a:ext cx="25348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ker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0">
                  <a:latin typeface="Times New Roman" pitchFamily="18" charset="0"/>
                  <a:cs typeface="Times New Roman" pitchFamily="18" charset="0"/>
                </a:rPr>
                <a:t>1. Nghệ thuật</a:t>
              </a:r>
              <a:endParaRPr lang="en-US" sz="2800" b="1"/>
            </a:p>
          </p:txBody>
        </p:sp>
        <p:sp>
          <p:nvSpPr>
            <p:cNvPr id="46" name="Rectangle 6">
              <a:extLst>
                <a:ext uri="{FF2B5EF4-FFF2-40B4-BE49-F238E27FC236}">
                  <a16:creationId xmlns:a16="http://schemas.microsoft.com/office/drawing/2014/main" id="{1F047BB0-4396-79A2-4845-FF829D29C896}"/>
                </a:ext>
              </a:extLst>
            </p:cNvPr>
            <p:cNvSpPr/>
            <p:nvPr/>
          </p:nvSpPr>
          <p:spPr>
            <a:xfrm>
              <a:off x="-996865" y="3745647"/>
              <a:ext cx="5791200" cy="27145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524000" lvl="2" indent="-6096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	</a:t>
              </a:r>
              <a:endPara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971550" lvl="2" indent="-5715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-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Ngôn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ngữ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giản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dị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súc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lvl="2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-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Giọng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điệu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xúc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1524000" lvl="2" indent="-6096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-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Cấu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tứ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chặt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chẽ</a:t>
              </a:r>
              <a:r>
                <a:rPr lang="en-US" sz="2400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fr-F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dirty="0"/>
            </a:p>
          </p:txBody>
        </p:sp>
      </p:grpSp>
      <p:grpSp>
        <p:nvGrpSpPr>
          <p:cNvPr id="49" name="Group 58">
            <a:extLst>
              <a:ext uri="{FF2B5EF4-FFF2-40B4-BE49-F238E27FC236}">
                <a16:creationId xmlns:a16="http://schemas.microsoft.com/office/drawing/2014/main" id="{BD9D7758-333C-B428-E0BF-2C4F78D9F32D}"/>
              </a:ext>
            </a:extLst>
          </p:cNvPr>
          <p:cNvGrpSpPr/>
          <p:nvPr/>
        </p:nvGrpSpPr>
        <p:grpSpPr>
          <a:xfrm>
            <a:off x="4980818" y="2335043"/>
            <a:ext cx="273669" cy="965203"/>
            <a:chOff x="3231531" y="2421463"/>
            <a:chExt cx="273669" cy="965203"/>
          </a:xfrm>
        </p:grpSpPr>
        <p:sp>
          <p:nvSpPr>
            <p:cNvPr id="50" name="Google Shape;347;p8">
              <a:extLst>
                <a:ext uri="{FF2B5EF4-FFF2-40B4-BE49-F238E27FC236}">
                  <a16:creationId xmlns:a16="http://schemas.microsoft.com/office/drawing/2014/main" id="{0B2D9146-EC63-E6A3-8DFD-6FAC89A78639}"/>
                </a:ext>
              </a:extLst>
            </p:cNvPr>
            <p:cNvSpPr/>
            <p:nvPr/>
          </p:nvSpPr>
          <p:spPr>
            <a:xfrm>
              <a:off x="3231531" y="2421463"/>
              <a:ext cx="273669" cy="287866"/>
            </a:xfrm>
            <a:prstGeom prst="ellipse">
              <a:avLst/>
            </a:prstGeom>
            <a:solidFill>
              <a:srgbClr val="FF339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Z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/>
            </a:p>
          </p:txBody>
        </p:sp>
        <p:sp>
          <p:nvSpPr>
            <p:cNvPr id="51" name="Google Shape;348;p8">
              <a:extLst>
                <a:ext uri="{FF2B5EF4-FFF2-40B4-BE49-F238E27FC236}">
                  <a16:creationId xmlns:a16="http://schemas.microsoft.com/office/drawing/2014/main" id="{CA59AE79-453B-075D-F6F6-C9693601812C}"/>
                </a:ext>
              </a:extLst>
            </p:cNvPr>
            <p:cNvSpPr/>
            <p:nvPr/>
          </p:nvSpPr>
          <p:spPr>
            <a:xfrm>
              <a:off x="3231531" y="3098800"/>
              <a:ext cx="273669" cy="287866"/>
            </a:xfrm>
            <a:prstGeom prst="ellipse">
              <a:avLst/>
            </a:prstGeom>
            <a:solidFill>
              <a:srgbClr val="FF339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349;p8">
              <a:extLst>
                <a:ext uri="{FF2B5EF4-FFF2-40B4-BE49-F238E27FC236}">
                  <a16:creationId xmlns:a16="http://schemas.microsoft.com/office/drawing/2014/main" id="{D6BA4F0F-B2E4-8833-390D-C7780AF68395}"/>
                </a:ext>
              </a:extLst>
            </p:cNvPr>
            <p:cNvSpPr/>
            <p:nvPr/>
          </p:nvSpPr>
          <p:spPr>
            <a:xfrm>
              <a:off x="3280400" y="2548466"/>
              <a:ext cx="175930" cy="745067"/>
            </a:xfrm>
            <a:prstGeom prst="roundRect">
              <a:avLst>
                <a:gd name="adj" fmla="val 50000"/>
              </a:avLst>
            </a:prstGeom>
            <a:solidFill>
              <a:srgbClr val="FF339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347;p8">
            <a:extLst>
              <a:ext uri="{FF2B5EF4-FFF2-40B4-BE49-F238E27FC236}">
                <a16:creationId xmlns:a16="http://schemas.microsoft.com/office/drawing/2014/main" id="{26DF5FC7-AEE4-B4E4-DE55-49310C3771BD}"/>
              </a:ext>
            </a:extLst>
          </p:cNvPr>
          <p:cNvSpPr/>
          <p:nvPr/>
        </p:nvSpPr>
        <p:spPr>
          <a:xfrm>
            <a:off x="3730487" y="2326693"/>
            <a:ext cx="273669" cy="287866"/>
          </a:xfrm>
          <a:prstGeom prst="ellipse">
            <a:avLst/>
          </a:prstGeom>
          <a:solidFill>
            <a:srgbClr val="FF3399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endParaRPr/>
          </a:p>
        </p:txBody>
      </p:sp>
      <p:sp>
        <p:nvSpPr>
          <p:cNvPr id="54" name="Google Shape;348;p8">
            <a:extLst>
              <a:ext uri="{FF2B5EF4-FFF2-40B4-BE49-F238E27FC236}">
                <a16:creationId xmlns:a16="http://schemas.microsoft.com/office/drawing/2014/main" id="{3C77F016-E5BB-7B0D-C0E4-E62AED93768F}"/>
              </a:ext>
            </a:extLst>
          </p:cNvPr>
          <p:cNvSpPr/>
          <p:nvPr/>
        </p:nvSpPr>
        <p:spPr>
          <a:xfrm>
            <a:off x="3730487" y="3029317"/>
            <a:ext cx="273669" cy="287866"/>
          </a:xfrm>
          <a:prstGeom prst="ellipse">
            <a:avLst/>
          </a:prstGeom>
          <a:solidFill>
            <a:srgbClr val="FF3399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349;p8">
            <a:extLst>
              <a:ext uri="{FF2B5EF4-FFF2-40B4-BE49-F238E27FC236}">
                <a16:creationId xmlns:a16="http://schemas.microsoft.com/office/drawing/2014/main" id="{A19480A2-75E4-FA25-C65B-729CA796FF37}"/>
              </a:ext>
            </a:extLst>
          </p:cNvPr>
          <p:cNvSpPr/>
          <p:nvPr/>
        </p:nvSpPr>
        <p:spPr>
          <a:xfrm>
            <a:off x="3779356" y="2478983"/>
            <a:ext cx="175930" cy="745067"/>
          </a:xfrm>
          <a:prstGeom prst="roundRect">
            <a:avLst>
              <a:gd name="adj" fmla="val 50000"/>
            </a:avLst>
          </a:prstGeom>
          <a:solidFill>
            <a:srgbClr val="FF3399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347;p8">
            <a:extLst>
              <a:ext uri="{FF2B5EF4-FFF2-40B4-BE49-F238E27FC236}">
                <a16:creationId xmlns:a16="http://schemas.microsoft.com/office/drawing/2014/main" id="{14F0F7A4-574C-D432-F8EB-1AC8BE18116C}"/>
              </a:ext>
            </a:extLst>
          </p:cNvPr>
          <p:cNvSpPr/>
          <p:nvPr/>
        </p:nvSpPr>
        <p:spPr>
          <a:xfrm>
            <a:off x="2358887" y="2351980"/>
            <a:ext cx="273669" cy="287866"/>
          </a:xfrm>
          <a:prstGeom prst="ellipse">
            <a:avLst/>
          </a:prstGeom>
          <a:solidFill>
            <a:srgbClr val="FF3399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endParaRPr/>
          </a:p>
        </p:txBody>
      </p:sp>
      <p:sp>
        <p:nvSpPr>
          <p:cNvPr id="57" name="Google Shape;348;p8">
            <a:extLst>
              <a:ext uri="{FF2B5EF4-FFF2-40B4-BE49-F238E27FC236}">
                <a16:creationId xmlns:a16="http://schemas.microsoft.com/office/drawing/2014/main" id="{FBF50DEC-FED4-F63D-920A-75BDB3D289BA}"/>
              </a:ext>
            </a:extLst>
          </p:cNvPr>
          <p:cNvSpPr/>
          <p:nvPr/>
        </p:nvSpPr>
        <p:spPr>
          <a:xfrm>
            <a:off x="2358887" y="3029317"/>
            <a:ext cx="273669" cy="287866"/>
          </a:xfrm>
          <a:prstGeom prst="ellipse">
            <a:avLst/>
          </a:prstGeom>
          <a:solidFill>
            <a:srgbClr val="FF3399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349;p8">
            <a:extLst>
              <a:ext uri="{FF2B5EF4-FFF2-40B4-BE49-F238E27FC236}">
                <a16:creationId xmlns:a16="http://schemas.microsoft.com/office/drawing/2014/main" id="{02166530-BACE-FA21-017E-171BEA99E9E2}"/>
              </a:ext>
            </a:extLst>
          </p:cNvPr>
          <p:cNvSpPr/>
          <p:nvPr/>
        </p:nvSpPr>
        <p:spPr>
          <a:xfrm>
            <a:off x="2392637" y="2478983"/>
            <a:ext cx="175930" cy="745067"/>
          </a:xfrm>
          <a:prstGeom prst="roundRect">
            <a:avLst>
              <a:gd name="adj" fmla="val 50000"/>
            </a:avLst>
          </a:prstGeom>
          <a:solidFill>
            <a:srgbClr val="FF3399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" name="Group 52">
            <a:extLst>
              <a:ext uri="{FF2B5EF4-FFF2-40B4-BE49-F238E27FC236}">
                <a16:creationId xmlns:a16="http://schemas.microsoft.com/office/drawing/2014/main" id="{1291F74B-CE37-4EE4-AE35-94F601D5AF21}"/>
              </a:ext>
            </a:extLst>
          </p:cNvPr>
          <p:cNvGrpSpPr/>
          <p:nvPr/>
        </p:nvGrpSpPr>
        <p:grpSpPr>
          <a:xfrm>
            <a:off x="5313323" y="1513780"/>
            <a:ext cx="5427564" cy="5452879"/>
            <a:chOff x="-996865" y="2193036"/>
            <a:chExt cx="5873663" cy="5452879"/>
          </a:xfrm>
        </p:grpSpPr>
        <p:grpSp>
          <p:nvGrpSpPr>
            <p:cNvPr id="60" name="Group 53">
              <a:extLst>
                <a:ext uri="{FF2B5EF4-FFF2-40B4-BE49-F238E27FC236}">
                  <a16:creationId xmlns:a16="http://schemas.microsoft.com/office/drawing/2014/main" id="{D0F1EA70-021B-0310-23AF-E07E892AB74D}"/>
                </a:ext>
              </a:extLst>
            </p:cNvPr>
            <p:cNvGrpSpPr/>
            <p:nvPr/>
          </p:nvGrpSpPr>
          <p:grpSpPr>
            <a:xfrm>
              <a:off x="-1" y="2193036"/>
              <a:ext cx="4876799" cy="4664964"/>
              <a:chOff x="3292474" y="2006601"/>
              <a:chExt cx="2927774" cy="4664964"/>
            </a:xfrm>
          </p:grpSpPr>
          <p:sp>
            <p:nvSpPr>
              <p:cNvPr id="63" name="Google Shape;321;p8">
                <a:extLst>
                  <a:ext uri="{FF2B5EF4-FFF2-40B4-BE49-F238E27FC236}">
                    <a16:creationId xmlns:a16="http://schemas.microsoft.com/office/drawing/2014/main" id="{89FE813E-53D7-38DA-A348-08AAA9E6839B}"/>
                  </a:ext>
                </a:extLst>
              </p:cNvPr>
              <p:cNvSpPr/>
              <p:nvPr/>
            </p:nvSpPr>
            <p:spPr>
              <a:xfrm>
                <a:off x="3292474" y="3369563"/>
                <a:ext cx="2927774" cy="3302002"/>
              </a:xfrm>
              <a:prstGeom prst="roundRect">
                <a:avLst>
                  <a:gd name="adj" fmla="val 16667"/>
                </a:avLst>
              </a:prstGeom>
              <a:solidFill>
                <a:srgbClr val="FF3399"/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324;p8">
                <a:extLst>
                  <a:ext uri="{FF2B5EF4-FFF2-40B4-BE49-F238E27FC236}">
                    <a16:creationId xmlns:a16="http://schemas.microsoft.com/office/drawing/2014/main" id="{25E01B6F-CD6F-CFA6-FA23-BD6E7567FB39}"/>
                  </a:ext>
                </a:extLst>
              </p:cNvPr>
              <p:cNvSpPr/>
              <p:nvPr/>
            </p:nvSpPr>
            <p:spPr>
              <a:xfrm>
                <a:off x="3292475" y="2006601"/>
                <a:ext cx="2878266" cy="1151465"/>
              </a:xfrm>
              <a:prstGeom prst="roundRect">
                <a:avLst>
                  <a:gd name="adj" fmla="val 16667"/>
                </a:avLst>
              </a:prstGeom>
              <a:solidFill>
                <a:srgbClr val="00FFFF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Rectangle 54">
              <a:extLst>
                <a:ext uri="{FF2B5EF4-FFF2-40B4-BE49-F238E27FC236}">
                  <a16:creationId xmlns:a16="http://schemas.microsoft.com/office/drawing/2014/main" id="{5EA8BC7C-B0EA-4F7C-516D-8B0EA1207ED3}"/>
                </a:ext>
              </a:extLst>
            </p:cNvPr>
            <p:cNvSpPr/>
            <p:nvPr/>
          </p:nvSpPr>
          <p:spPr>
            <a:xfrm>
              <a:off x="457825" y="2323416"/>
              <a:ext cx="2935555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524000" lvl="2" indent="-6096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800" b="1" kern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kern="0" dirty="0"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400" b="1" kern="0" dirty="0" err="1"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400" b="1" kern="0" dirty="0">
                  <a:latin typeface="Times New Roman" pitchFamily="18" charset="0"/>
                  <a:cs typeface="Times New Roman" pitchFamily="18" charset="0"/>
                </a:rPr>
                <a:t> dung</a:t>
              </a:r>
            </a:p>
          </p:txBody>
        </p:sp>
        <p:sp>
          <p:nvSpPr>
            <p:cNvPr id="62" name="Rectangle 55">
              <a:extLst>
                <a:ext uri="{FF2B5EF4-FFF2-40B4-BE49-F238E27FC236}">
                  <a16:creationId xmlns:a16="http://schemas.microsoft.com/office/drawing/2014/main" id="{D08DA5F1-BAC8-4123-9730-5C58F1A4E1EC}"/>
                </a:ext>
              </a:extLst>
            </p:cNvPr>
            <p:cNvSpPr/>
            <p:nvPr/>
          </p:nvSpPr>
          <p:spPr>
            <a:xfrm>
              <a:off x="-996865" y="3601731"/>
              <a:ext cx="5791200" cy="4044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524000" lvl="2" indent="-6096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fr-FR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	</a:t>
              </a:r>
              <a:endPara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  <a:p>
              <a:pPr marL="1311275" lvl="2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- “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Tôi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yêu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em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”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là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bài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thơ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buồn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,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diễn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tả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tình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yêu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vô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vọng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nhưng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chân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thành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,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mãnh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liệt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,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cao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thượng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,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nhân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ái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của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một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trái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tim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 con </a:t>
              </a:r>
              <a:r>
                <a:rPr lang="en-US" sz="2400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người</a:t>
              </a:r>
              <a:r>
                <a:rPr lang="en-US" sz="2400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.</a:t>
              </a:r>
            </a:p>
            <a:p>
              <a:pPr marL="1311275" lvl="2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thơ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đem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niệm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đắn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tình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thái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ứng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xử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hoá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tình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marL="1654175" lvl="2" indent="-342900">
                <a:lnSpc>
                  <a:spcPct val="90000"/>
                </a:lnSpc>
                <a:spcBef>
                  <a:spcPct val="20000"/>
                </a:spcBef>
                <a:buFontTx/>
                <a:buChar char="-"/>
                <a:defRPr/>
              </a:pPr>
              <a:endParaRPr 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  <a:p>
              <a:pPr marL="1524000" lvl="2" indent="-60960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Group 59">
            <a:extLst>
              <a:ext uri="{FF2B5EF4-FFF2-40B4-BE49-F238E27FC236}">
                <a16:creationId xmlns:a16="http://schemas.microsoft.com/office/drawing/2014/main" id="{B3A20D81-6B43-0E0C-B56B-10D72F82CEA5}"/>
              </a:ext>
            </a:extLst>
          </p:cNvPr>
          <p:cNvGrpSpPr/>
          <p:nvPr/>
        </p:nvGrpSpPr>
        <p:grpSpPr>
          <a:xfrm>
            <a:off x="7190618" y="2351980"/>
            <a:ext cx="273669" cy="965203"/>
            <a:chOff x="3231531" y="2421463"/>
            <a:chExt cx="273669" cy="965203"/>
          </a:xfrm>
          <a:solidFill>
            <a:srgbClr val="FFFF00"/>
          </a:solidFill>
        </p:grpSpPr>
        <p:sp>
          <p:nvSpPr>
            <p:cNvPr id="66" name="Google Shape;347;p8">
              <a:extLst>
                <a:ext uri="{FF2B5EF4-FFF2-40B4-BE49-F238E27FC236}">
                  <a16:creationId xmlns:a16="http://schemas.microsoft.com/office/drawing/2014/main" id="{C5942939-9D9B-23C0-DE64-8989ADF0F157}"/>
                </a:ext>
              </a:extLst>
            </p:cNvPr>
            <p:cNvSpPr/>
            <p:nvPr/>
          </p:nvSpPr>
          <p:spPr>
            <a:xfrm>
              <a:off x="3231531" y="2421463"/>
              <a:ext cx="273669" cy="287866"/>
            </a:xfrm>
            <a:prstGeom prst="ellipse">
              <a:avLst/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Z" sz="1800">
                  <a:ln>
                    <a:solidFill>
                      <a:srgbClr val="FF3399"/>
                    </a:solidFill>
                  </a:ln>
                  <a:solidFill>
                    <a:srgbClr val="00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>
                <a:ln>
                  <a:solidFill>
                    <a:srgbClr val="FF3399"/>
                  </a:solidFill>
                </a:ln>
                <a:solidFill>
                  <a:srgbClr val="00FFFF"/>
                </a:solidFill>
              </a:endParaRPr>
            </a:p>
          </p:txBody>
        </p:sp>
        <p:sp>
          <p:nvSpPr>
            <p:cNvPr id="67" name="Google Shape;348;p8">
              <a:extLst>
                <a:ext uri="{FF2B5EF4-FFF2-40B4-BE49-F238E27FC236}">
                  <a16:creationId xmlns:a16="http://schemas.microsoft.com/office/drawing/2014/main" id="{84350EE1-8174-CE64-1DF3-96B06A18E93F}"/>
                </a:ext>
              </a:extLst>
            </p:cNvPr>
            <p:cNvSpPr/>
            <p:nvPr/>
          </p:nvSpPr>
          <p:spPr>
            <a:xfrm>
              <a:off x="3231531" y="3098800"/>
              <a:ext cx="273669" cy="287866"/>
            </a:xfrm>
            <a:prstGeom prst="ellipse">
              <a:avLst/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n>
                  <a:solidFill>
                    <a:srgbClr val="FF3399"/>
                  </a:solidFill>
                </a:ln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349;p8">
              <a:extLst>
                <a:ext uri="{FF2B5EF4-FFF2-40B4-BE49-F238E27FC236}">
                  <a16:creationId xmlns:a16="http://schemas.microsoft.com/office/drawing/2014/main" id="{EADEFA06-C760-E06A-00FB-AECEB8C0D453}"/>
                </a:ext>
              </a:extLst>
            </p:cNvPr>
            <p:cNvSpPr/>
            <p:nvPr/>
          </p:nvSpPr>
          <p:spPr>
            <a:xfrm>
              <a:off x="3280400" y="2548466"/>
              <a:ext cx="175930" cy="745067"/>
            </a:xfrm>
            <a:prstGeom prst="roundRect">
              <a:avLst>
                <a:gd name="adj" fmla="val 50000"/>
              </a:avLst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n>
                  <a:solidFill>
                    <a:srgbClr val="FF3399"/>
                  </a:solidFill>
                </a:ln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roup 71">
            <a:extLst>
              <a:ext uri="{FF2B5EF4-FFF2-40B4-BE49-F238E27FC236}">
                <a16:creationId xmlns:a16="http://schemas.microsoft.com/office/drawing/2014/main" id="{84B281D7-08A1-19A0-EA0C-5C6CC93CC6AB}"/>
              </a:ext>
            </a:extLst>
          </p:cNvPr>
          <p:cNvGrpSpPr/>
          <p:nvPr/>
        </p:nvGrpSpPr>
        <p:grpSpPr>
          <a:xfrm>
            <a:off x="9750287" y="2351980"/>
            <a:ext cx="273669" cy="965203"/>
            <a:chOff x="3231531" y="2421463"/>
            <a:chExt cx="273669" cy="965203"/>
          </a:xfrm>
          <a:solidFill>
            <a:srgbClr val="FFFF00"/>
          </a:solidFill>
        </p:grpSpPr>
        <p:sp>
          <p:nvSpPr>
            <p:cNvPr id="70" name="Google Shape;347;p8">
              <a:extLst>
                <a:ext uri="{FF2B5EF4-FFF2-40B4-BE49-F238E27FC236}">
                  <a16:creationId xmlns:a16="http://schemas.microsoft.com/office/drawing/2014/main" id="{542293E7-3418-3C88-4B77-DF5317F62F2F}"/>
                </a:ext>
              </a:extLst>
            </p:cNvPr>
            <p:cNvSpPr/>
            <p:nvPr/>
          </p:nvSpPr>
          <p:spPr>
            <a:xfrm>
              <a:off x="3231531" y="2421463"/>
              <a:ext cx="273669" cy="287866"/>
            </a:xfrm>
            <a:prstGeom prst="ellipse">
              <a:avLst/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Z" sz="1800">
                  <a:ln>
                    <a:solidFill>
                      <a:srgbClr val="FF3399"/>
                    </a:solidFill>
                  </a:ln>
                  <a:solidFill>
                    <a:srgbClr val="00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>
                <a:ln>
                  <a:solidFill>
                    <a:srgbClr val="FF3399"/>
                  </a:solidFill>
                </a:ln>
                <a:solidFill>
                  <a:srgbClr val="00FFFF"/>
                </a:solidFill>
              </a:endParaRPr>
            </a:p>
          </p:txBody>
        </p:sp>
        <p:sp>
          <p:nvSpPr>
            <p:cNvPr id="71" name="Google Shape;348;p8">
              <a:extLst>
                <a:ext uri="{FF2B5EF4-FFF2-40B4-BE49-F238E27FC236}">
                  <a16:creationId xmlns:a16="http://schemas.microsoft.com/office/drawing/2014/main" id="{7AC9E0C1-FC1F-E7C9-C129-AE46CB835272}"/>
                </a:ext>
              </a:extLst>
            </p:cNvPr>
            <p:cNvSpPr/>
            <p:nvPr/>
          </p:nvSpPr>
          <p:spPr>
            <a:xfrm>
              <a:off x="3231531" y="3098800"/>
              <a:ext cx="273669" cy="287866"/>
            </a:xfrm>
            <a:prstGeom prst="ellipse">
              <a:avLst/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n>
                  <a:solidFill>
                    <a:srgbClr val="FF3399"/>
                  </a:solidFill>
                </a:ln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349;p8">
              <a:extLst>
                <a:ext uri="{FF2B5EF4-FFF2-40B4-BE49-F238E27FC236}">
                  <a16:creationId xmlns:a16="http://schemas.microsoft.com/office/drawing/2014/main" id="{FCB445C0-2D10-17C8-3D4B-CC8C92F20EFC}"/>
                </a:ext>
              </a:extLst>
            </p:cNvPr>
            <p:cNvSpPr/>
            <p:nvPr/>
          </p:nvSpPr>
          <p:spPr>
            <a:xfrm>
              <a:off x="3280400" y="2548466"/>
              <a:ext cx="175930" cy="745067"/>
            </a:xfrm>
            <a:prstGeom prst="roundRect">
              <a:avLst>
                <a:gd name="adj" fmla="val 50000"/>
              </a:avLst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n>
                  <a:solidFill>
                    <a:srgbClr val="FF3399"/>
                  </a:solidFill>
                </a:ln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roup 75">
            <a:extLst>
              <a:ext uri="{FF2B5EF4-FFF2-40B4-BE49-F238E27FC236}">
                <a16:creationId xmlns:a16="http://schemas.microsoft.com/office/drawing/2014/main" id="{57E99A2F-FB3A-C8E5-67B2-E390074A0DD3}"/>
              </a:ext>
            </a:extLst>
          </p:cNvPr>
          <p:cNvGrpSpPr/>
          <p:nvPr/>
        </p:nvGrpSpPr>
        <p:grpSpPr>
          <a:xfrm>
            <a:off x="8607287" y="2275780"/>
            <a:ext cx="273669" cy="965203"/>
            <a:chOff x="3231531" y="2421463"/>
            <a:chExt cx="273669" cy="965203"/>
          </a:xfrm>
          <a:solidFill>
            <a:srgbClr val="FFFF00"/>
          </a:solidFill>
        </p:grpSpPr>
        <p:sp>
          <p:nvSpPr>
            <p:cNvPr id="74" name="Google Shape;347;p8">
              <a:extLst>
                <a:ext uri="{FF2B5EF4-FFF2-40B4-BE49-F238E27FC236}">
                  <a16:creationId xmlns:a16="http://schemas.microsoft.com/office/drawing/2014/main" id="{A0466C9F-06B0-D23F-D3F4-E26BF01098C3}"/>
                </a:ext>
              </a:extLst>
            </p:cNvPr>
            <p:cNvSpPr/>
            <p:nvPr/>
          </p:nvSpPr>
          <p:spPr>
            <a:xfrm>
              <a:off x="3231531" y="2421463"/>
              <a:ext cx="273669" cy="287866"/>
            </a:xfrm>
            <a:prstGeom prst="ellipse">
              <a:avLst/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Z" sz="1800">
                  <a:ln>
                    <a:solidFill>
                      <a:srgbClr val="FF3399"/>
                    </a:solidFill>
                  </a:ln>
                  <a:solidFill>
                    <a:srgbClr val="00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>
                <a:ln>
                  <a:solidFill>
                    <a:srgbClr val="FF3399"/>
                  </a:solidFill>
                </a:ln>
                <a:solidFill>
                  <a:srgbClr val="00FFFF"/>
                </a:solidFill>
              </a:endParaRPr>
            </a:p>
          </p:txBody>
        </p:sp>
        <p:sp>
          <p:nvSpPr>
            <p:cNvPr id="75" name="Google Shape;348;p8">
              <a:extLst>
                <a:ext uri="{FF2B5EF4-FFF2-40B4-BE49-F238E27FC236}">
                  <a16:creationId xmlns:a16="http://schemas.microsoft.com/office/drawing/2014/main" id="{638830BE-DCA1-B1E8-D2C8-6636BB2D7BD3}"/>
                </a:ext>
              </a:extLst>
            </p:cNvPr>
            <p:cNvSpPr/>
            <p:nvPr/>
          </p:nvSpPr>
          <p:spPr>
            <a:xfrm>
              <a:off x="3231531" y="3098800"/>
              <a:ext cx="273669" cy="287866"/>
            </a:xfrm>
            <a:prstGeom prst="ellipse">
              <a:avLst/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n>
                  <a:solidFill>
                    <a:srgbClr val="FF3399"/>
                  </a:solidFill>
                </a:ln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349;p8">
              <a:extLst>
                <a:ext uri="{FF2B5EF4-FFF2-40B4-BE49-F238E27FC236}">
                  <a16:creationId xmlns:a16="http://schemas.microsoft.com/office/drawing/2014/main" id="{50031BBE-0BF6-7559-B57F-1EA0B4A70FAD}"/>
                </a:ext>
              </a:extLst>
            </p:cNvPr>
            <p:cNvSpPr/>
            <p:nvPr/>
          </p:nvSpPr>
          <p:spPr>
            <a:xfrm>
              <a:off x="3280400" y="2548466"/>
              <a:ext cx="175930" cy="745067"/>
            </a:xfrm>
            <a:prstGeom prst="roundRect">
              <a:avLst>
                <a:gd name="adj" fmla="val 50000"/>
              </a:avLst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n>
                  <a:solidFill>
                    <a:srgbClr val="FF3399"/>
                  </a:solidFill>
                </a:ln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605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464185"/>
            <a:ext cx="3216275" cy="59296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10090" y="489585"/>
            <a:ext cx="2581911" cy="58788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515535" y="2520950"/>
            <a:ext cx="71609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 algn="ctr"/>
            <a:r>
              <a:rPr lang="en-US" altLang="zh-CN" sz="9600" b="1" dirty="0">
                <a:solidFill>
                  <a:srgbClr val="FF4B5C"/>
                </a:solidFill>
                <a:latin typeface="Arial" panose="020B0604020202020204" pitchFamily="34" charset="0"/>
                <a:ea typeface="Aa小梨涡 (非商业使用)" panose="02010600010101010101" charset="-122"/>
                <a:cs typeface="Arial" panose="020B0604020202020204" pitchFamily="34" charset="0"/>
                <a:sym typeface="+mn-ea"/>
              </a:rPr>
              <a:t>LUYỆN TẬP</a:t>
            </a:r>
            <a:endParaRPr lang="zh-CN" altLang="en-US" sz="9600" b="1" dirty="0">
              <a:solidFill>
                <a:srgbClr val="FF4B5C"/>
              </a:solidFill>
              <a:latin typeface="Arial" panose="020B0604020202020204" pitchFamily="34" charset="0"/>
              <a:ea typeface="Aa小梨涡 (非商业使用)" panose="0201060001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10095" y="1765300"/>
            <a:ext cx="4171951" cy="94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>
              <a:lnSpc>
                <a:spcPct val="110000"/>
              </a:lnSpc>
            </a:pPr>
            <a:r>
              <a:rPr lang="en-US" altLang="zh-CN" sz="5400" b="1" dirty="0">
                <a:solidFill>
                  <a:srgbClr val="FF8792"/>
                </a:solidFill>
                <a:latin typeface="Arial" panose="020B0604020202020204" pitchFamily="34" charset="0"/>
                <a:ea typeface="Aa小梨涡 (非商业使用)" panose="02010600010101010101" charset="-122"/>
                <a:cs typeface="Arial" panose="020B0604020202020204" pitchFamily="34" charset="0"/>
                <a:sym typeface="阿里巴巴普惠体"/>
              </a:rPr>
              <a:t>Part.03</a:t>
            </a:r>
          </a:p>
        </p:txBody>
      </p:sp>
    </p:spTree>
    <p:extLst>
      <p:ext uri="{BB962C8B-B14F-4D97-AF65-F5344CB8AC3E}">
        <p14:creationId xmlns:p14="http://schemas.microsoft.com/office/powerpoint/2010/main" val="377519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DAFB6837-8DAB-E61F-7F62-0B911B1D49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5969" y="-99309"/>
            <a:ext cx="11860061" cy="7056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63080" y="2509078"/>
            <a:ext cx="5400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Bodoni MT Black" panose="02070A03080606020203" pitchFamily="18" charset="0"/>
                <a:cs typeface="Times New Roman" pitchFamily="18" charset="0"/>
              </a:rPr>
              <a:t>Nhiệm</a:t>
            </a:r>
            <a:r>
              <a:rPr lang="en-US" sz="4000" b="1" dirty="0">
                <a:latin typeface="Bodoni MT Black" panose="02070A03080606020203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Bodoni MT Black" panose="02070A03080606020203" pitchFamily="18" charset="0"/>
                <a:cs typeface="Times New Roman" pitchFamily="18" charset="0"/>
              </a:rPr>
              <a:t>vụ</a:t>
            </a:r>
            <a:r>
              <a:rPr lang="en-US" sz="4000" b="1" dirty="0">
                <a:latin typeface="Bodoni MT Black" panose="02070A03080606020203" pitchFamily="18" charset="0"/>
                <a:cs typeface="Times New Roman" pitchFamily="18" charset="0"/>
              </a:rPr>
              <a:t> 1: ĐỐ VUI</a:t>
            </a:r>
          </a:p>
        </p:txBody>
      </p:sp>
      <p:pic>
        <p:nvPicPr>
          <p:cNvPr id="3" name="图片 3">
            <a:extLst>
              <a:ext uri="{FF2B5EF4-FFF2-40B4-BE49-F238E27FC236}">
                <a16:creationId xmlns:a16="http://schemas.microsoft.com/office/drawing/2014/main" id="{3FCE8D12-2F27-D7DD-8581-A75419FADA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9810" y="1965014"/>
            <a:ext cx="4138295" cy="3124200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BCFAAC01-9A0B-C614-E361-22CB2151F3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78532" y="3527114"/>
            <a:ext cx="2927971" cy="292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3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d09ee2f84fe72e0e1eb0bf08831af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09" y="0"/>
            <a:ext cx="9144000" cy="6858000"/>
          </a:xfrm>
          <a:prstGeom prst="rect">
            <a:avLst/>
          </a:prstGeom>
        </p:spPr>
      </p:pic>
      <p:sp>
        <p:nvSpPr>
          <p:cNvPr id="3" name="Text Placeholder 24"/>
          <p:cNvSpPr txBox="1">
            <a:spLocks/>
          </p:cNvSpPr>
          <p:nvPr/>
        </p:nvSpPr>
        <p:spPr bwMode="auto">
          <a:xfrm>
            <a:off x="3726156" y="867617"/>
            <a:ext cx="6941844" cy="99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2286000"/>
            <a:ext cx="701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1828</a:t>
            </a:r>
          </a:p>
          <a:p>
            <a:pPr marL="514350" indent="-514350"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1829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1830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1930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d09ee2f84fe72e0e1eb0bf08831af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7315200"/>
          </a:xfrm>
          <a:prstGeom prst="rect">
            <a:avLst/>
          </a:prstGeom>
        </p:spPr>
      </p:pic>
      <p:sp>
        <p:nvSpPr>
          <p:cNvPr id="3" name="Text Placeholder 24"/>
          <p:cNvSpPr txBox="1">
            <a:spLocks/>
          </p:cNvSpPr>
          <p:nvPr/>
        </p:nvSpPr>
        <p:spPr bwMode="auto">
          <a:xfrm>
            <a:off x="3726156" y="867617"/>
            <a:ext cx="6941844" cy="99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1. Bài thơ “Tôi yêu em” được sáng tác vào năm nào?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67300" y="2305050"/>
            <a:ext cx="701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1828</a:t>
            </a:r>
          </a:p>
          <a:p>
            <a:pPr marL="514350" indent="-514350"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1829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1830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1930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953000" y="3199894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1430"/>
            <a:ext cx="12191365" cy="67100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312" y="2286635"/>
            <a:ext cx="4667251" cy="4667250"/>
          </a:xfrm>
          <a:prstGeom prst="rect">
            <a:avLst/>
          </a:prstGeom>
        </p:spPr>
      </p:pic>
      <p:sp>
        <p:nvSpPr>
          <p:cNvPr id="6" name="Flowchart: Terminator 7">
            <a:extLst>
              <a:ext uri="{FF2B5EF4-FFF2-40B4-BE49-F238E27FC236}">
                <a16:creationId xmlns:a16="http://schemas.microsoft.com/office/drawing/2014/main" id="{B9BAB8CE-E526-D601-D2A2-E5B840A3941E}"/>
              </a:ext>
            </a:extLst>
          </p:cNvPr>
          <p:cNvSpPr/>
          <p:nvPr/>
        </p:nvSpPr>
        <p:spPr>
          <a:xfrm>
            <a:off x="4236956" y="239199"/>
            <a:ext cx="4209461" cy="884237"/>
          </a:xfrm>
          <a:prstGeom prst="flowChartTermina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ÔNG LÀ AI?</a:t>
            </a:r>
          </a:p>
        </p:txBody>
      </p:sp>
      <p:sp>
        <p:nvSpPr>
          <p:cNvPr id="7" name="Cloud Callout 8">
            <a:extLst>
              <a:ext uri="{FF2B5EF4-FFF2-40B4-BE49-F238E27FC236}">
                <a16:creationId xmlns:a16="http://schemas.microsoft.com/office/drawing/2014/main" id="{630D4FB0-F5C3-BACF-5B3E-864CB9D950BC}"/>
              </a:ext>
            </a:extLst>
          </p:cNvPr>
          <p:cNvSpPr/>
          <p:nvPr/>
        </p:nvSpPr>
        <p:spPr>
          <a:xfrm>
            <a:off x="4493455" y="1219201"/>
            <a:ext cx="4818185" cy="2758351"/>
          </a:xfrm>
          <a:prstGeom prst="cloudCallout">
            <a:avLst>
              <a:gd name="adj1" fmla="val 64512"/>
              <a:gd name="adj2" fmla="val 40570"/>
            </a:avLst>
          </a:prstGeom>
          <a:solidFill>
            <a:srgbClr val="FF33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3B65145-F6F5-5CF5-17FD-CB0516F42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92" y="2209801"/>
            <a:ext cx="3598092" cy="35980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d09ee2f84fe72e0e1eb0bf08831af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730" y="0"/>
            <a:ext cx="10084904" cy="7391400"/>
          </a:xfrm>
          <a:prstGeom prst="rect">
            <a:avLst/>
          </a:prstGeom>
        </p:spPr>
      </p:pic>
      <p:sp>
        <p:nvSpPr>
          <p:cNvPr id="3" name="Text Placeholder 24"/>
          <p:cNvSpPr txBox="1">
            <a:spLocks/>
          </p:cNvSpPr>
          <p:nvPr/>
        </p:nvSpPr>
        <p:spPr bwMode="auto">
          <a:xfrm>
            <a:off x="3726156" y="685800"/>
            <a:ext cx="6941844" cy="99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2. Nội dung của bài thơ </a:t>
            </a:r>
          </a:p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“Tôi yêu em” là: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599" y="2286000"/>
            <a:ext cx="7451035" cy="3974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886200" y="3733800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d09ee2f84fe72e0e1eb0bf08831af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73152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91000" y="1981201"/>
            <a:ext cx="6400800" cy="4525963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A, B, C</a:t>
            </a:r>
          </a:p>
          <a:p>
            <a:pPr marL="514350" indent="-51435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lphaUcPeriod"/>
              <a:defRPr/>
            </a:pP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3200" kern="0" dirty="0"/>
          </a:p>
        </p:txBody>
      </p:sp>
      <p:sp>
        <p:nvSpPr>
          <p:cNvPr id="6" name="Rectangle 5"/>
          <p:cNvSpPr/>
          <p:nvPr/>
        </p:nvSpPr>
        <p:spPr>
          <a:xfrm>
            <a:off x="3657601" y="762000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sz="32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Câu 3. Quan niệm về tình yêu của nhà thơ?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191000" y="5257800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d09ee2f84fe72e0e1eb0bf08831af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7315200"/>
          </a:xfrm>
          <a:prstGeom prst="rect">
            <a:avLst/>
          </a:prstGeom>
        </p:spPr>
      </p:pic>
      <p:sp>
        <p:nvSpPr>
          <p:cNvPr id="4" name="Text Placeholder 24"/>
          <p:cNvSpPr txBox="1">
            <a:spLocks/>
          </p:cNvSpPr>
          <p:nvPr/>
        </p:nvSpPr>
        <p:spPr bwMode="auto">
          <a:xfrm>
            <a:off x="3334408" y="533400"/>
            <a:ext cx="7333592" cy="99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4. Cái hay, cái hấp dẫn của bài thơ thể hiện ở chỗ: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1905000"/>
            <a:ext cx="701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Tôn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A, B, 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191000" y="4038600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DAFB6837-8DAB-E61F-7F62-0B911B1D49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5969" y="-99309"/>
            <a:ext cx="11860061" cy="7056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0611" y="1092926"/>
            <a:ext cx="6974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9242"/>
                </a:solidFill>
                <a:latin typeface="Bodoni MT Black" panose="02070A03080606020203" pitchFamily="18" charset="0"/>
                <a:cs typeface="Times New Roman" pitchFamily="18" charset="0"/>
              </a:rPr>
              <a:t>Nhiệm</a:t>
            </a:r>
            <a:r>
              <a:rPr lang="en-US" sz="4000" b="1" dirty="0">
                <a:solidFill>
                  <a:srgbClr val="009242"/>
                </a:solidFill>
                <a:latin typeface="Bodoni MT Black" panose="02070A03080606020203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9242"/>
                </a:solidFill>
                <a:latin typeface="Bodoni MT Black" panose="02070A03080606020203" pitchFamily="18" charset="0"/>
                <a:cs typeface="Times New Roman" pitchFamily="18" charset="0"/>
              </a:rPr>
              <a:t>vụ</a:t>
            </a:r>
            <a:r>
              <a:rPr lang="en-US" sz="4000" b="1" dirty="0">
                <a:solidFill>
                  <a:srgbClr val="009242"/>
                </a:solidFill>
                <a:latin typeface="Bodoni MT Black" panose="02070A03080606020203" pitchFamily="18" charset="0"/>
                <a:cs typeface="Times New Roman" pitchFamily="18" charset="0"/>
              </a:rPr>
              <a:t> 2: </a:t>
            </a:r>
            <a:r>
              <a:rPr lang="en-US" sz="4000" b="1" dirty="0" err="1">
                <a:solidFill>
                  <a:srgbClr val="009242"/>
                </a:solidFill>
                <a:latin typeface="Bodoni MT Black" panose="02070A03080606020203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9242"/>
                </a:solidFill>
                <a:latin typeface="Bodoni MT Black" panose="02070A03080606020203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9242"/>
                </a:solidFill>
                <a:latin typeface="Bodoni MT Black" panose="02070A03080606020203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9242"/>
                </a:solidFill>
                <a:latin typeface="Bodoni MT Black" panose="02070A03080606020203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9242"/>
                </a:solidFill>
                <a:latin typeface="Bodoni MT Black" panose="02070A03080606020203" pitchFamily="18" charset="0"/>
                <a:cs typeface="Times New Roman" pitchFamily="18" charset="0"/>
              </a:rPr>
              <a:t>văn</a:t>
            </a:r>
            <a:endParaRPr lang="en-US" sz="4000" b="1" dirty="0">
              <a:solidFill>
                <a:srgbClr val="009242"/>
              </a:solidFill>
              <a:latin typeface="Bodoni MT Black" panose="02070A03080606020203" pitchFamily="18" charset="0"/>
              <a:cs typeface="Times New Roman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175854F-4321-CD2D-DFCA-06EC80746327}"/>
              </a:ext>
            </a:extLst>
          </p:cNvPr>
          <p:cNvSpPr txBox="1"/>
          <p:nvPr/>
        </p:nvSpPr>
        <p:spPr>
          <a:xfrm>
            <a:off x="1550503" y="2142119"/>
            <a:ext cx="88789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8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8 - 10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xưng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sz="2800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800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(Pu-skin).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图片 3">
            <a:extLst>
              <a:ext uri="{FF2B5EF4-FFF2-40B4-BE49-F238E27FC236}">
                <a16:creationId xmlns:a16="http://schemas.microsoft.com/office/drawing/2014/main" id="{B6195E39-CFD6-5D23-89B7-415DBA6E63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3546" y="3725896"/>
            <a:ext cx="1994130" cy="2140896"/>
          </a:xfrm>
          <a:prstGeom prst="rect">
            <a:avLst/>
          </a:prstGeom>
        </p:spPr>
      </p:pic>
      <p:pic>
        <p:nvPicPr>
          <p:cNvPr id="10" name="图片 4">
            <a:extLst>
              <a:ext uri="{FF2B5EF4-FFF2-40B4-BE49-F238E27FC236}">
                <a16:creationId xmlns:a16="http://schemas.microsoft.com/office/drawing/2014/main" id="{DBFD0DD1-E876-62E8-4D1D-DDE773041E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893" y="4245294"/>
            <a:ext cx="2038561" cy="159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7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F0A1F03-7D28-D2AB-7D83-5B0B7114521C}"/>
              </a:ext>
            </a:extLst>
          </p:cNvPr>
          <p:cNvSpPr txBox="1"/>
          <p:nvPr/>
        </p:nvSpPr>
        <p:spPr>
          <a:xfrm>
            <a:off x="2782957" y="19964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425649F9-EA2C-9420-7F84-CF15BC170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216428"/>
              </p:ext>
            </p:extLst>
          </p:nvPr>
        </p:nvGraphicFramePr>
        <p:xfrm>
          <a:off x="339545" y="864182"/>
          <a:ext cx="11640419" cy="594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3638">
                  <a:extLst>
                    <a:ext uri="{9D8B030D-6E8A-4147-A177-3AD203B41FA5}">
                      <a16:colId xmlns:a16="http://schemas.microsoft.com/office/drawing/2014/main" val="3899428262"/>
                    </a:ext>
                  </a:extLst>
                </a:gridCol>
                <a:gridCol w="8110330">
                  <a:extLst>
                    <a:ext uri="{9D8B030D-6E8A-4147-A177-3AD203B41FA5}">
                      <a16:colId xmlns:a16="http://schemas.microsoft.com/office/drawing/2014/main" val="172356333"/>
                    </a:ext>
                  </a:extLst>
                </a:gridCol>
                <a:gridCol w="1007165">
                  <a:extLst>
                    <a:ext uri="{9D8B030D-6E8A-4147-A177-3AD203B41FA5}">
                      <a16:colId xmlns:a16="http://schemas.microsoft.com/office/drawing/2014/main" val="585972826"/>
                    </a:ext>
                  </a:extLst>
                </a:gridCol>
                <a:gridCol w="1749286">
                  <a:extLst>
                    <a:ext uri="{9D8B030D-6E8A-4147-A177-3AD203B41FA5}">
                      <a16:colId xmlns:a16="http://schemas.microsoft.com/office/drawing/2014/main" val="328619422"/>
                    </a:ext>
                  </a:extLst>
                </a:gridCol>
              </a:tblGrid>
              <a:tr h="160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586039"/>
                  </a:ext>
                </a:extLst>
              </a:tr>
              <a:tr h="320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Đảm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khoảng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– 10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dòng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320632"/>
                  </a:ext>
                </a:extLst>
              </a:tr>
              <a:tr h="1282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Đoạn văn đúng chủ đề: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suy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nghĩ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xưng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tôi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–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trữ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thơ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Tôi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(Pu-skin):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trữ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tâm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hồn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đương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chân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mãnh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liệt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hậu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dẫu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mối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vô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vọng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Luôn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vươn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tới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tâm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hồn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tưởng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57928"/>
                  </a:ext>
                </a:extLst>
              </a:tr>
              <a:tr h="160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 câu chủ đề.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135403"/>
                  </a:ext>
                </a:extLst>
              </a:tr>
              <a:tr h="320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Đoạn văn đảm bảo tính liên kết giữa các câu trong đoạn văn.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652469"/>
                  </a:ext>
                </a:extLst>
              </a:tr>
              <a:tr h="320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Đoạn văn đảm bảo về yêu cầu về chính tả, cách sử dụng từ ngữ, ngữ pháp.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260323"/>
                  </a:ext>
                </a:extLst>
              </a:tr>
            </a:tbl>
          </a:graphicData>
        </a:graphic>
      </p:graphicFrame>
      <p:pic>
        <p:nvPicPr>
          <p:cNvPr id="6" name="图片 4">
            <a:extLst>
              <a:ext uri="{FF2B5EF4-FFF2-40B4-BE49-F238E27FC236}">
                <a16:creationId xmlns:a16="http://schemas.microsoft.com/office/drawing/2014/main" id="{69D3AC34-4647-19F3-034D-3F32D98140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43931" y="4737213"/>
            <a:ext cx="2070569" cy="207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7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464185"/>
            <a:ext cx="3216275" cy="59296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10090" y="489585"/>
            <a:ext cx="2581911" cy="58788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994835" y="2549525"/>
            <a:ext cx="62023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 algn="ctr"/>
            <a:r>
              <a:rPr lang="en-US" altLang="zh-CN" sz="8800" b="1" dirty="0">
                <a:solidFill>
                  <a:srgbClr val="FF4B5C"/>
                </a:solidFill>
                <a:latin typeface="Arial" panose="020B0604020202020204" pitchFamily="34" charset="0"/>
                <a:ea typeface="Aa小梨涡 (非商业使用)" panose="02010600010101010101" charset="-122"/>
                <a:cs typeface="Arial" panose="020B0604020202020204" pitchFamily="34" charset="0"/>
                <a:sym typeface="+mn-ea"/>
              </a:rPr>
              <a:t>VẬN DỤNG</a:t>
            </a:r>
            <a:endParaRPr lang="zh-CN" altLang="en-US" sz="8800" b="1" dirty="0">
              <a:solidFill>
                <a:srgbClr val="FF4B5C"/>
              </a:solidFill>
              <a:latin typeface="Arial" panose="020B0604020202020204" pitchFamily="34" charset="0"/>
              <a:ea typeface="Aa小梨涡 (非商业使用)" panose="0201060001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10095" y="1765300"/>
            <a:ext cx="4171951" cy="94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>
              <a:lnSpc>
                <a:spcPct val="110000"/>
              </a:lnSpc>
            </a:pPr>
            <a:r>
              <a:rPr lang="en-US" altLang="zh-CN" sz="5400" b="1" dirty="0">
                <a:solidFill>
                  <a:srgbClr val="FF8792"/>
                </a:solidFill>
                <a:latin typeface="Arial" panose="020B0604020202020204" pitchFamily="34" charset="0"/>
                <a:ea typeface="Aa小梨涡 (非商业使用)" panose="02010600010101010101" charset="-122"/>
                <a:cs typeface="Arial" panose="020B0604020202020204" pitchFamily="34" charset="0"/>
                <a:sym typeface="阿里巴巴普惠体"/>
              </a:rPr>
              <a:t>Part.04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37903" y="73977"/>
            <a:ext cx="12191365" cy="67100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11393" y="2252607"/>
            <a:ext cx="5643355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/>
          </a:lstStyle>
          <a:p>
            <a:pPr algn="ctr"/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  <a:p>
            <a:pPr algn="ctr"/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1876" y="1488440"/>
            <a:ext cx="16512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https://www.ypppt.com/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26FCEDEA-EA6F-E398-1C0B-4A1ACC322C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40" y="1245869"/>
            <a:ext cx="4366260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5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013791" y="11852"/>
            <a:ext cx="4114800" cy="838200"/>
          </a:xfrm>
        </p:spPr>
        <p:txBody>
          <a:bodyPr/>
          <a:lstStyle/>
          <a:p>
            <a:pPr algn="r" eaLnBrk="1" hangingPunct="1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 THẢM SÁT Ở BÌNH PHƯỚC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9282" y="573143"/>
            <a:ext cx="5363817" cy="1905001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400" b="1" dirty="0"/>
              <a:t> 	Do </a:t>
            </a:r>
            <a:r>
              <a:rPr lang="en-US" sz="2400" b="1" dirty="0" err="1"/>
              <a:t>bị</a:t>
            </a:r>
            <a:r>
              <a:rPr lang="en-US" sz="2400" b="1" dirty="0"/>
              <a:t> Lê </a:t>
            </a:r>
            <a:r>
              <a:rPr lang="en-US" sz="2400" b="1" dirty="0" err="1"/>
              <a:t>Thị</a:t>
            </a:r>
            <a:r>
              <a:rPr lang="en-US" sz="2400" b="1" dirty="0"/>
              <a:t> </a:t>
            </a:r>
            <a:r>
              <a:rPr lang="en-US" sz="2400" b="1" dirty="0" err="1"/>
              <a:t>Ánh</a:t>
            </a:r>
            <a:r>
              <a:rPr lang="en-US" sz="2400" b="1" dirty="0"/>
              <a:t> Linh </a:t>
            </a:r>
            <a:r>
              <a:rPr lang="en-US" sz="2400" b="1" dirty="0" err="1">
                <a:solidFill>
                  <a:srgbClr val="FF0000"/>
                </a:solidFill>
              </a:rPr>
              <a:t>từ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chối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cảm</a:t>
            </a:r>
            <a:r>
              <a:rPr lang="en-US" sz="2400" b="1" dirty="0"/>
              <a:t>, </a:t>
            </a:r>
            <a:r>
              <a:rPr lang="en-US" sz="2400" b="1" dirty="0" err="1"/>
              <a:t>Nguyễn</a:t>
            </a:r>
            <a:r>
              <a:rPr lang="en-US" sz="2400" b="1" dirty="0"/>
              <a:t> </a:t>
            </a:r>
            <a:r>
              <a:rPr lang="en-US" sz="2400" b="1" dirty="0" err="1"/>
              <a:t>Hải</a:t>
            </a:r>
            <a:r>
              <a:rPr lang="en-US" sz="2400" b="1" dirty="0"/>
              <a:t> </a:t>
            </a:r>
            <a:r>
              <a:rPr lang="en-US" sz="2400" b="1" dirty="0" err="1"/>
              <a:t>Dương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r>
              <a:rPr lang="en-US" sz="2400" b="1" dirty="0"/>
              <a:t> </a:t>
            </a:r>
            <a:r>
              <a:rPr lang="en-US" sz="2400" b="1" dirty="0" err="1"/>
              <a:t>mối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hận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tình</a:t>
            </a:r>
            <a:r>
              <a:rPr lang="en-US" sz="2400" b="1" dirty="0"/>
              <a:t>, </a:t>
            </a:r>
            <a:r>
              <a:rPr lang="en-US" sz="2400" b="1" dirty="0" err="1"/>
              <a:t>đã</a:t>
            </a:r>
            <a:r>
              <a:rPr lang="en-US" sz="2400" b="1" dirty="0"/>
              <a:t> </a:t>
            </a:r>
            <a:r>
              <a:rPr lang="en-US" sz="2400" b="1" dirty="0" err="1"/>
              <a:t>lên</a:t>
            </a:r>
            <a:r>
              <a:rPr lang="en-US" sz="2400" b="1" dirty="0"/>
              <a:t> </a:t>
            </a:r>
            <a:r>
              <a:rPr lang="en-US" sz="2400" b="1" dirty="0" err="1"/>
              <a:t>kế</a:t>
            </a:r>
            <a:r>
              <a:rPr lang="en-US" sz="2400" b="1" dirty="0"/>
              <a:t> </a:t>
            </a:r>
            <a:r>
              <a:rPr lang="en-US" sz="2400" b="1" dirty="0" err="1"/>
              <a:t>hoạch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sát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cả</a:t>
            </a:r>
            <a:r>
              <a:rPr lang="en-US" sz="2400" b="1" dirty="0">
                <a:solidFill>
                  <a:srgbClr val="FF0000"/>
                </a:solidFill>
              </a:rPr>
              <a:t> 6 </a:t>
            </a:r>
            <a:r>
              <a:rPr lang="en-US" sz="2400" b="1" dirty="0" err="1">
                <a:solidFill>
                  <a:srgbClr val="FF0000"/>
                </a:solidFill>
              </a:rPr>
              <a:t>mạng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bạn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gái</a:t>
            </a:r>
            <a:r>
              <a:rPr lang="en-US" sz="2400" b="1" dirty="0"/>
              <a:t>. </a:t>
            </a:r>
          </a:p>
        </p:txBody>
      </p:sp>
      <p:pic>
        <p:nvPicPr>
          <p:cNvPr id="50180" name="img_291356" descr="Nguyễn Hải Dương cùng Vũ Văn Tiến, Trần Đình Thoại tại phiên tòa sơ thẩm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0555" y="2628328"/>
            <a:ext cx="3771900" cy="2678113"/>
          </a:xfrm>
          <a:noFill/>
        </p:spPr>
      </p:pic>
      <p:sp>
        <p:nvSpPr>
          <p:cNvPr id="50181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63405" y="5404751"/>
            <a:ext cx="3886200" cy="138499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i="1" dirty="0" err="1"/>
              <a:t>Nguyễn</a:t>
            </a:r>
            <a:r>
              <a:rPr lang="en-US" i="1" dirty="0"/>
              <a:t> </a:t>
            </a:r>
            <a:r>
              <a:rPr lang="en-US" i="1" dirty="0" err="1"/>
              <a:t>Hải</a:t>
            </a:r>
            <a:r>
              <a:rPr lang="en-US" i="1" dirty="0"/>
              <a:t> </a:t>
            </a:r>
            <a:r>
              <a:rPr lang="en-US" i="1" dirty="0" err="1"/>
              <a:t>Dương</a:t>
            </a:r>
            <a:r>
              <a:rPr lang="en-US" i="1" dirty="0"/>
              <a:t> (</a:t>
            </a:r>
            <a:r>
              <a:rPr lang="en-US" i="1" dirty="0" err="1"/>
              <a:t>giữa</a:t>
            </a:r>
            <a:r>
              <a:rPr lang="en-US" i="1" dirty="0"/>
              <a:t>) </a:t>
            </a:r>
          </a:p>
          <a:p>
            <a:pPr algn="ctr" eaLnBrk="1" hangingPunct="1"/>
            <a:r>
              <a:rPr lang="en-US" i="1" dirty="0" err="1"/>
              <a:t>cùng</a:t>
            </a:r>
            <a:r>
              <a:rPr lang="en-US" i="1" dirty="0"/>
              <a:t> </a:t>
            </a:r>
            <a:r>
              <a:rPr lang="en-US" i="1" dirty="0" err="1"/>
              <a:t>Vũ</a:t>
            </a:r>
            <a:r>
              <a:rPr lang="en-US" i="1" dirty="0"/>
              <a:t> </a:t>
            </a:r>
            <a:r>
              <a:rPr lang="en-US" i="1" dirty="0" err="1"/>
              <a:t>Văn</a:t>
            </a:r>
            <a:r>
              <a:rPr lang="en-US" i="1" dirty="0"/>
              <a:t> </a:t>
            </a:r>
            <a:r>
              <a:rPr lang="en-US" i="1" dirty="0" err="1"/>
              <a:t>Tiến</a:t>
            </a:r>
            <a:r>
              <a:rPr lang="en-US" i="1" dirty="0"/>
              <a:t>, </a:t>
            </a:r>
            <a:r>
              <a:rPr lang="en-US" i="1" dirty="0" err="1"/>
              <a:t>Trần</a:t>
            </a:r>
            <a:r>
              <a:rPr lang="en-US" i="1" dirty="0"/>
              <a:t> </a:t>
            </a:r>
            <a:r>
              <a:rPr lang="en-US" i="1" dirty="0" err="1"/>
              <a:t>Đình</a:t>
            </a:r>
            <a:r>
              <a:rPr lang="en-US" i="1" dirty="0"/>
              <a:t> </a:t>
            </a:r>
            <a:r>
              <a:rPr lang="en-US" i="1" dirty="0" err="1"/>
              <a:t>Thoại</a:t>
            </a:r>
            <a:endParaRPr lang="en-US" i="1" dirty="0"/>
          </a:p>
          <a:p>
            <a:pPr algn="ctr" eaLnBrk="1" hangingPunct="1"/>
            <a:r>
              <a:rPr lang="en-US" i="1" dirty="0" err="1"/>
              <a:t>tại</a:t>
            </a:r>
            <a:r>
              <a:rPr lang="en-US" i="1" dirty="0"/>
              <a:t> </a:t>
            </a:r>
            <a:r>
              <a:rPr lang="en-US" i="1" dirty="0" err="1"/>
              <a:t>phiên</a:t>
            </a:r>
            <a:r>
              <a:rPr lang="en-US" i="1" dirty="0"/>
              <a:t> </a:t>
            </a:r>
            <a:r>
              <a:rPr lang="en-US" i="1" dirty="0" err="1"/>
              <a:t>tòa</a:t>
            </a:r>
            <a:r>
              <a:rPr lang="en-US" i="1" dirty="0"/>
              <a:t> </a:t>
            </a:r>
            <a:r>
              <a:rPr lang="en-US" i="1" dirty="0" err="1"/>
              <a:t>xét</a:t>
            </a:r>
            <a:r>
              <a:rPr lang="en-US" i="1" dirty="0"/>
              <a:t> </a:t>
            </a:r>
            <a:r>
              <a:rPr lang="en-US" i="1" dirty="0" err="1"/>
              <a:t>xử</a:t>
            </a:r>
            <a:r>
              <a:rPr lang="en-US" dirty="0"/>
              <a:t> </a:t>
            </a:r>
          </a:p>
          <a:p>
            <a:pPr algn="ctr" eaLnBrk="1" hangingPunct="1"/>
            <a:r>
              <a:rPr lang="en-US" sz="1200" dirty="0">
                <a:solidFill>
                  <a:srgbClr val="000000"/>
                </a:solidFill>
              </a:rPr>
              <a:t>(</a:t>
            </a:r>
            <a:r>
              <a:rPr lang="en-US" sz="1200" dirty="0" err="1">
                <a:solidFill>
                  <a:srgbClr val="000000"/>
                </a:solidFill>
              </a:rPr>
              <a:t>Nguồn</a:t>
            </a:r>
            <a:r>
              <a:rPr lang="en-US" sz="1200" dirty="0">
                <a:solidFill>
                  <a:srgbClr val="000000"/>
                </a:solidFill>
              </a:rPr>
              <a:t>   </a:t>
            </a:r>
            <a:r>
              <a:rPr lang="en-US" sz="1200" u="sng" dirty="0">
                <a:solidFill>
                  <a:srgbClr val="000000"/>
                </a:solidFill>
                <a:hlinkClick r:id="rId10"/>
              </a:rPr>
              <a:t>http://nld.com.vn/</a:t>
            </a:r>
            <a:r>
              <a:rPr lang="en-US" sz="1200" b="1" u="sng" dirty="0">
                <a:solidFill>
                  <a:srgbClr val="000000"/>
                </a:solidFill>
                <a:hlinkClick r:id="rId10"/>
              </a:rPr>
              <a:t>nguyen</a:t>
            </a:r>
            <a:r>
              <a:rPr lang="en-US" sz="1200" u="sng" dirty="0">
                <a:solidFill>
                  <a:srgbClr val="000000"/>
                </a:solidFill>
                <a:hlinkClick r:id="rId10"/>
              </a:rPr>
              <a:t>-</a:t>
            </a:r>
            <a:r>
              <a:rPr lang="en-US" sz="1200" b="1" u="sng" dirty="0">
                <a:solidFill>
                  <a:srgbClr val="000000"/>
                </a:solidFill>
                <a:hlinkClick r:id="rId10"/>
              </a:rPr>
              <a:t>hai</a:t>
            </a:r>
            <a:r>
              <a:rPr lang="en-US" sz="1200" u="sng" dirty="0">
                <a:solidFill>
                  <a:srgbClr val="000000"/>
                </a:solidFill>
                <a:hlinkClick r:id="rId10"/>
              </a:rPr>
              <a:t>-</a:t>
            </a:r>
            <a:r>
              <a:rPr lang="en-US" sz="1200" b="1" u="sng" dirty="0">
                <a:solidFill>
                  <a:srgbClr val="000000"/>
                </a:solidFill>
                <a:hlinkClick r:id="rId10"/>
              </a:rPr>
              <a:t>duong</a:t>
            </a:r>
            <a:r>
              <a:rPr lang="en-US" sz="1200" u="sng" dirty="0">
                <a:solidFill>
                  <a:srgbClr val="000000"/>
                </a:solidFill>
                <a:hlinkClick r:id="rId10"/>
              </a:rPr>
              <a:t>.html</a:t>
            </a:r>
            <a:r>
              <a:rPr lang="en-US" sz="1200" dirty="0">
                <a:solidFill>
                  <a:srgbClr val="000000"/>
                </a:solidFill>
              </a:rPr>
              <a:t>)</a:t>
            </a:r>
          </a:p>
          <a:p>
            <a:pPr algn="ctr" eaLnBrk="1" hangingPunct="1"/>
            <a:endParaRPr lang="en-US" dirty="0"/>
          </a:p>
        </p:txBody>
      </p:sp>
      <p:pic>
        <p:nvPicPr>
          <p:cNvPr id="5122" name="Picture 2" descr="C:\Users\WIN 8 64BIT\Desktop\hinh-1-158190411089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053" y="2478144"/>
            <a:ext cx="4419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382" y="751857"/>
            <a:ext cx="6041336" cy="116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	Do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Huyền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35253" y="5339558"/>
            <a:ext cx="3962400" cy="110799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i="1" dirty="0" err="1"/>
              <a:t>Nghi</a:t>
            </a:r>
            <a:r>
              <a:rPr lang="en-US" i="1" dirty="0"/>
              <a:t> </a:t>
            </a:r>
            <a:r>
              <a:rPr lang="en-US" i="1" dirty="0" err="1"/>
              <a:t>phạm</a:t>
            </a:r>
            <a:r>
              <a:rPr lang="en-US" i="1" dirty="0"/>
              <a:t> </a:t>
            </a:r>
            <a:r>
              <a:rPr lang="en-US" i="1" dirty="0" err="1"/>
              <a:t>Nguyễn</a:t>
            </a:r>
            <a:r>
              <a:rPr lang="en-US" i="1" dirty="0"/>
              <a:t> </a:t>
            </a:r>
            <a:r>
              <a:rPr lang="en-US" i="1" dirty="0" err="1"/>
              <a:t>Thị</a:t>
            </a:r>
            <a:r>
              <a:rPr lang="en-US" i="1" dirty="0"/>
              <a:t> </a:t>
            </a:r>
            <a:r>
              <a:rPr lang="en-US" i="1" dirty="0" err="1"/>
              <a:t>Thanh</a:t>
            </a:r>
            <a:r>
              <a:rPr lang="en-US" i="1" dirty="0"/>
              <a:t> </a:t>
            </a:r>
            <a:r>
              <a:rPr lang="en-US" i="1" dirty="0" err="1"/>
              <a:t>Huyền</a:t>
            </a:r>
            <a:r>
              <a:rPr lang="en-US" i="1" dirty="0"/>
              <a:t> </a:t>
            </a:r>
            <a:r>
              <a:rPr lang="en-US" i="1" dirty="0" err="1"/>
              <a:t>tại</a:t>
            </a:r>
            <a:r>
              <a:rPr lang="en-US" i="1" dirty="0"/>
              <a:t> </a:t>
            </a:r>
            <a:r>
              <a:rPr lang="en-US" i="1" dirty="0" err="1"/>
              <a:t>cơ</a:t>
            </a:r>
            <a:r>
              <a:rPr lang="en-US" i="1" dirty="0"/>
              <a:t> </a:t>
            </a:r>
            <a:r>
              <a:rPr lang="en-US" i="1" dirty="0" err="1"/>
              <a:t>quan</a:t>
            </a:r>
            <a:r>
              <a:rPr lang="en-US" i="1" dirty="0"/>
              <a:t> </a:t>
            </a:r>
            <a:r>
              <a:rPr lang="en-US" i="1" dirty="0" err="1"/>
              <a:t>điều</a:t>
            </a:r>
            <a:r>
              <a:rPr lang="en-US" i="1" dirty="0"/>
              <a:t> </a:t>
            </a:r>
            <a:r>
              <a:rPr lang="en-US" i="1" dirty="0" err="1"/>
              <a:t>tra</a:t>
            </a:r>
            <a:r>
              <a:rPr lang="en-US" i="1" dirty="0"/>
              <a:t>.</a:t>
            </a:r>
            <a:endParaRPr lang="en-US" dirty="0"/>
          </a:p>
          <a:p>
            <a:pPr algn="ctr" eaLnBrk="1" hangingPunct="1"/>
            <a:r>
              <a:rPr lang="en-US" sz="1200" dirty="0">
                <a:solidFill>
                  <a:srgbClr val="000000"/>
                </a:solidFill>
              </a:rPr>
              <a:t>(</a:t>
            </a:r>
            <a:r>
              <a:rPr lang="en-US" sz="1200" dirty="0" err="1">
                <a:solidFill>
                  <a:srgbClr val="000000"/>
                </a:solidFill>
              </a:rPr>
              <a:t>Nguồn</a:t>
            </a:r>
            <a:r>
              <a:rPr lang="en-US" sz="1200" dirty="0">
                <a:solidFill>
                  <a:srgbClr val="000000"/>
                </a:solidFill>
              </a:rPr>
              <a:t>   </a:t>
            </a:r>
            <a:r>
              <a:rPr lang="en-US" sz="1200" u="sng" dirty="0">
                <a:solidFill>
                  <a:srgbClr val="000000"/>
                </a:solidFill>
              </a:rPr>
              <a:t>http://dantri.com.vn</a:t>
            </a:r>
            <a:r>
              <a:rPr lang="en-US" sz="1200" dirty="0">
                <a:solidFill>
                  <a:srgbClr val="000000"/>
                </a:solidFill>
              </a:rPr>
              <a:t>)</a:t>
            </a:r>
          </a:p>
          <a:p>
            <a:pPr algn="ctr" eaLnBrk="1" hangingPunct="1"/>
            <a:endParaRPr lang="en-US" dirty="0"/>
          </a:p>
        </p:txBody>
      </p:sp>
      <p:sp>
        <p:nvSpPr>
          <p:cNvPr id="11" name="Rectangle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23909" y="-86343"/>
            <a:ext cx="411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ÁN MẠNG ĐÊM VALENTIN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" y="151767"/>
            <a:ext cx="12191365" cy="67100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10227" y="2305615"/>
            <a:ext cx="5344160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/>
          </a:lstStyle>
          <a:p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11876" y="1488440"/>
            <a:ext cx="16512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https://www.ypppt.com/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BBFC52E2-7C37-C0A7-06D8-A96D4B1245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05" y="1590261"/>
            <a:ext cx="4104888" cy="4104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hung-hinh-anh-trai-tim-dep-ve-tinh-yeu-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4457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81200" y="76201"/>
            <a:ext cx="6934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KỸ NĂNG SỐNG</a:t>
            </a:r>
          </a:p>
          <a:p>
            <a:pPr algn="ctr" eaLnBrk="1" hangingPunct="1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HỌC  ỨNG XỬ TRONG TÌNH YÊU</a:t>
            </a:r>
          </a:p>
        </p:txBody>
      </p:sp>
      <p:sp>
        <p:nvSpPr>
          <p:cNvPr id="5" name="Rectangle 4"/>
          <p:cNvSpPr/>
          <p:nvPr/>
        </p:nvSpPr>
        <p:spPr>
          <a:xfrm>
            <a:off x="246821" y="1257236"/>
            <a:ext cx="6776831" cy="1384995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say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đắm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mãnh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783" y="4863407"/>
            <a:ext cx="7292008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CC0000"/>
            </a:solidFill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thượng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826" y="2867950"/>
            <a:ext cx="6641826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hận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đẽ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3158613" y="3087329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Heptagon 99">
            <a:hlinkClick r:id="rId5" action="ppaction://hlinksldjump"/>
          </p:cNvPr>
          <p:cNvSpPr/>
          <p:nvPr/>
        </p:nvSpPr>
        <p:spPr>
          <a:xfrm>
            <a:off x="10631131" y="678425"/>
            <a:ext cx="533400" cy="533400"/>
          </a:xfrm>
          <a:prstGeom prst="heptagon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1" name="Flowchart: Terminator 120"/>
          <p:cNvSpPr/>
          <p:nvPr/>
        </p:nvSpPr>
        <p:spPr>
          <a:xfrm>
            <a:off x="3844413" y="5734826"/>
            <a:ext cx="5105400" cy="990600"/>
          </a:xfrm>
          <a:prstGeom prst="flowChartTerminator">
            <a:avLst/>
          </a:prstGeom>
          <a:solidFill>
            <a:srgbClr val="FF33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Pu-skin</a:t>
            </a:r>
          </a:p>
        </p:txBody>
      </p:sp>
      <p:sp>
        <p:nvSpPr>
          <p:cNvPr id="33" name="Regular Pentagon 32"/>
          <p:cNvSpPr/>
          <p:nvPr/>
        </p:nvSpPr>
        <p:spPr>
          <a:xfrm>
            <a:off x="9869131" y="678425"/>
            <a:ext cx="533400" cy="533400"/>
          </a:xfrm>
          <a:prstGeom prst="pentagon">
            <a:avLst/>
          </a:prstGeom>
          <a:solidFill>
            <a:srgbClr val="FF33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.VnArabia" pitchFamily="34" charset="0"/>
              </a:rPr>
              <a:t>1</a:t>
            </a:r>
          </a:p>
        </p:txBody>
      </p:sp>
      <p:sp>
        <p:nvSpPr>
          <p:cNvPr id="34" name="Regular Pentagon 33"/>
          <p:cNvSpPr/>
          <p:nvPr/>
        </p:nvSpPr>
        <p:spPr>
          <a:xfrm>
            <a:off x="9869131" y="1669025"/>
            <a:ext cx="533400" cy="533400"/>
          </a:xfrm>
          <a:prstGeom prst="pentagon">
            <a:avLst/>
          </a:prstGeom>
          <a:solidFill>
            <a:srgbClr val="FF33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.VnArabia" pitchFamily="34" charset="0"/>
              </a:rPr>
              <a:t>2</a:t>
            </a:r>
          </a:p>
        </p:txBody>
      </p:sp>
      <p:sp>
        <p:nvSpPr>
          <p:cNvPr id="35" name="Regular Pentagon 34"/>
          <p:cNvSpPr/>
          <p:nvPr/>
        </p:nvSpPr>
        <p:spPr>
          <a:xfrm>
            <a:off x="9869131" y="2583425"/>
            <a:ext cx="533400" cy="533400"/>
          </a:xfrm>
          <a:prstGeom prst="pentagon">
            <a:avLst/>
          </a:prstGeom>
          <a:solidFill>
            <a:srgbClr val="FF33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.VnArabia" pitchFamily="34" charset="0"/>
              </a:rPr>
              <a:t>3</a:t>
            </a:r>
          </a:p>
        </p:txBody>
      </p:sp>
      <p:sp>
        <p:nvSpPr>
          <p:cNvPr id="36" name="Regular Pentagon 35"/>
          <p:cNvSpPr/>
          <p:nvPr/>
        </p:nvSpPr>
        <p:spPr>
          <a:xfrm>
            <a:off x="9869131" y="3574025"/>
            <a:ext cx="533400" cy="533400"/>
          </a:xfrm>
          <a:prstGeom prst="pentagon">
            <a:avLst/>
          </a:prstGeom>
          <a:solidFill>
            <a:srgbClr val="FF33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.VnArabia" pitchFamily="34" charset="0"/>
              </a:rPr>
              <a:t>4</a:t>
            </a:r>
          </a:p>
        </p:txBody>
      </p:sp>
      <p:pic>
        <p:nvPicPr>
          <p:cNvPr id="37" name="Picture 36" descr="A.X.PUSKIN vanhien.v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9613" y="191729"/>
            <a:ext cx="5334000" cy="5334000"/>
          </a:xfrm>
          <a:prstGeom prst="rect">
            <a:avLst/>
          </a:prstGeom>
        </p:spPr>
      </p:pic>
      <p:grpSp>
        <p:nvGrpSpPr>
          <p:cNvPr id="38" name="Group 92"/>
          <p:cNvGrpSpPr/>
          <p:nvPr/>
        </p:nvGrpSpPr>
        <p:grpSpPr>
          <a:xfrm>
            <a:off x="3390900" y="115529"/>
            <a:ext cx="5410200" cy="2819400"/>
            <a:chOff x="1676400" y="990600"/>
            <a:chExt cx="3352800" cy="2590800"/>
          </a:xfrm>
        </p:grpSpPr>
        <p:sp>
          <p:nvSpPr>
            <p:cNvPr id="39" name="L-Shape 38"/>
            <p:cNvSpPr/>
            <p:nvPr/>
          </p:nvSpPr>
          <p:spPr>
            <a:xfrm rot="5400000">
              <a:off x="2057400" y="609600"/>
              <a:ext cx="2590800" cy="3352800"/>
            </a:xfrm>
            <a:prstGeom prst="corner">
              <a:avLst>
                <a:gd name="adj1" fmla="val 54482"/>
                <a:gd name="adj2" fmla="val 58279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7" descr="num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70845" y="1480751"/>
              <a:ext cx="754273" cy="1447800"/>
            </a:xfrm>
            <a:prstGeom prst="rect">
              <a:avLst/>
            </a:prstGeom>
            <a:noFill/>
          </p:spPr>
        </p:pic>
      </p:grpSp>
      <p:grpSp>
        <p:nvGrpSpPr>
          <p:cNvPr id="41" name="Group 86"/>
          <p:cNvGrpSpPr/>
          <p:nvPr/>
        </p:nvGrpSpPr>
        <p:grpSpPr>
          <a:xfrm>
            <a:off x="4911213" y="191729"/>
            <a:ext cx="4038600" cy="2819400"/>
            <a:chOff x="4572000" y="990601"/>
            <a:chExt cx="2590800" cy="2743200"/>
          </a:xfrm>
        </p:grpSpPr>
        <p:sp>
          <p:nvSpPr>
            <p:cNvPr id="42" name="L-Shape 41"/>
            <p:cNvSpPr/>
            <p:nvPr/>
          </p:nvSpPr>
          <p:spPr>
            <a:xfrm rot="16200000">
              <a:off x="4495800" y="1066801"/>
              <a:ext cx="2743200" cy="2590800"/>
            </a:xfrm>
            <a:prstGeom prst="corner">
              <a:avLst>
                <a:gd name="adj1" fmla="val 77211"/>
                <a:gd name="adj2" fmla="val 44012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8" descr="num2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989608" y="1509585"/>
              <a:ext cx="990600" cy="1447800"/>
            </a:xfrm>
            <a:prstGeom prst="rect">
              <a:avLst/>
            </a:prstGeom>
            <a:noFill/>
          </p:spPr>
        </p:pic>
      </p:grpSp>
      <p:grpSp>
        <p:nvGrpSpPr>
          <p:cNvPr id="44" name="Group 91"/>
          <p:cNvGrpSpPr/>
          <p:nvPr/>
        </p:nvGrpSpPr>
        <p:grpSpPr>
          <a:xfrm>
            <a:off x="5444613" y="2934929"/>
            <a:ext cx="3505200" cy="2590800"/>
            <a:chOff x="3581400" y="3733800"/>
            <a:chExt cx="3581400" cy="2362200"/>
          </a:xfrm>
        </p:grpSpPr>
        <p:sp>
          <p:nvSpPr>
            <p:cNvPr id="45" name="L-Shape 44"/>
            <p:cNvSpPr/>
            <p:nvPr/>
          </p:nvSpPr>
          <p:spPr>
            <a:xfrm rot="10800000">
              <a:off x="3581400" y="3733800"/>
              <a:ext cx="3581400" cy="2362200"/>
            </a:xfrm>
            <a:prstGeom prst="corner">
              <a:avLst>
                <a:gd name="adj1" fmla="val 45960"/>
                <a:gd name="adj2" fmla="val 118803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10" descr="num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060674" y="4081182"/>
              <a:ext cx="1373464" cy="1447800"/>
            </a:xfrm>
            <a:prstGeom prst="rect">
              <a:avLst/>
            </a:prstGeom>
            <a:noFill/>
          </p:spPr>
        </p:pic>
      </p:grpSp>
      <p:grpSp>
        <p:nvGrpSpPr>
          <p:cNvPr id="47" name="Group 88"/>
          <p:cNvGrpSpPr/>
          <p:nvPr/>
        </p:nvGrpSpPr>
        <p:grpSpPr>
          <a:xfrm>
            <a:off x="3387213" y="1791929"/>
            <a:ext cx="2895600" cy="3733800"/>
            <a:chOff x="1741365" y="2514598"/>
            <a:chExt cx="2533650" cy="3581400"/>
          </a:xfrm>
        </p:grpSpPr>
        <p:sp>
          <p:nvSpPr>
            <p:cNvPr id="48" name="L-Shape 47"/>
            <p:cNvSpPr/>
            <p:nvPr/>
          </p:nvSpPr>
          <p:spPr>
            <a:xfrm rot="16200000">
              <a:off x="1217490" y="3038473"/>
              <a:ext cx="3581400" cy="2533650"/>
            </a:xfrm>
            <a:prstGeom prst="corner">
              <a:avLst>
                <a:gd name="adj1" fmla="val 45960"/>
                <a:gd name="adj2" fmla="val 9620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9" descr="num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86000" y="3962400"/>
              <a:ext cx="1003300" cy="1447800"/>
            </a:xfrm>
            <a:prstGeom prst="rect">
              <a:avLst/>
            </a:prstGeom>
            <a:noFill/>
          </p:spPr>
        </p:pic>
      </p:grpSp>
      <p:sp>
        <p:nvSpPr>
          <p:cNvPr id="50" name="Heptagon 49">
            <a:hlinkClick r:id="rId12" action="ppaction://hlinksldjump"/>
          </p:cNvPr>
          <p:cNvSpPr/>
          <p:nvPr/>
        </p:nvSpPr>
        <p:spPr>
          <a:xfrm>
            <a:off x="10554931" y="1669025"/>
            <a:ext cx="533400" cy="533400"/>
          </a:xfrm>
          <a:prstGeom prst="heptagon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1" name="Heptagon 50">
            <a:hlinkClick r:id="rId13" action="ppaction://hlinksldjump"/>
          </p:cNvPr>
          <p:cNvSpPr/>
          <p:nvPr/>
        </p:nvSpPr>
        <p:spPr>
          <a:xfrm>
            <a:off x="10554931" y="2583425"/>
            <a:ext cx="533400" cy="533400"/>
          </a:xfrm>
          <a:prstGeom prst="heptagon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2" name="Heptagon 51">
            <a:hlinkClick r:id="rId14" action="ppaction://hlinksldjump"/>
          </p:cNvPr>
          <p:cNvSpPr/>
          <p:nvPr/>
        </p:nvSpPr>
        <p:spPr>
          <a:xfrm>
            <a:off x="10554931" y="3650225"/>
            <a:ext cx="533400" cy="533400"/>
          </a:xfrm>
          <a:prstGeom prst="heptagon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3" name="Smiley Face 52"/>
          <p:cNvSpPr/>
          <p:nvPr/>
        </p:nvSpPr>
        <p:spPr>
          <a:xfrm>
            <a:off x="10643419" y="5953434"/>
            <a:ext cx="762000" cy="609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Left Arrow 53">
            <a:hlinkClick r:id="rId15" action="ppaction://hlinksldjump"/>
          </p:cNvPr>
          <p:cNvSpPr/>
          <p:nvPr/>
        </p:nvSpPr>
        <p:spPr>
          <a:xfrm rot="10800000">
            <a:off x="676000" y="594592"/>
            <a:ext cx="702938" cy="822332"/>
          </a:xfrm>
          <a:prstGeom prst="leftArrow">
            <a:avLst/>
          </a:prstGeom>
          <a:solidFill>
            <a:srgbClr val="FF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B37DED5B-9C08-C2E0-14B3-4A5B441601A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6" y="3811230"/>
            <a:ext cx="2781300" cy="2781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4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100" grpId="0" animBg="1"/>
      <p:bldP spid="121" grpId="0" animBg="1"/>
      <p:bldP spid="50" grpId="0" animBg="1"/>
      <p:bldP spid="51" grpId="0" animBg="1"/>
      <p:bldP spid="5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" y="147955"/>
            <a:ext cx="12191365" cy="67100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65882" y="2590741"/>
            <a:ext cx="3082218" cy="3074672"/>
          </a:xfrm>
          <a:prstGeom prst="rect">
            <a:avLst/>
          </a:prstGeom>
        </p:spPr>
      </p:pic>
      <p:pic>
        <p:nvPicPr>
          <p:cNvPr id="2050" name="Picture 2" descr="Cách vẽ sơ đồ tư duy hình cây xanh đẹp, độc đáo và đơn giản nhất - Sửa Chữa  Tủ Lạnh Chuyên Sâu Tại Hà Nội">
            <a:extLst>
              <a:ext uri="{FF2B5EF4-FFF2-40B4-BE49-F238E27FC236}">
                <a16:creationId xmlns:a16="http://schemas.microsoft.com/office/drawing/2014/main" id="{F9673CD6-3EFA-F392-8A2A-48596D0E1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705" y="3429000"/>
            <a:ext cx="3329194" cy="239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02D4A81-234D-B2EC-458C-6944DEAEC885}"/>
              </a:ext>
            </a:extLst>
          </p:cNvPr>
          <p:cNvSpPr txBox="1"/>
          <p:nvPr/>
        </p:nvSpPr>
        <p:spPr>
          <a:xfrm>
            <a:off x="3145734" y="2214622"/>
            <a:ext cx="70319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360045" algn="l"/>
              </a:tabLst>
            </a:pPr>
            <a:r>
              <a:rPr lang="en-US" sz="28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9" y="151767"/>
            <a:ext cx="12191365" cy="67100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25717" y="3767598"/>
            <a:ext cx="2329518" cy="2323815"/>
          </a:xfrm>
          <a:prstGeom prst="rect">
            <a:avLst/>
          </a:prstGeom>
        </p:spPr>
      </p:pic>
      <p:pic>
        <p:nvPicPr>
          <p:cNvPr id="2050" name="Picture 2" descr="Cách vẽ sơ đồ tư duy hình cây xanh đẹp, độc đáo và đơn giản nhất - Sửa Chữa  Tủ Lạnh Chuyên Sâu Tại Hà Nội">
            <a:extLst>
              <a:ext uri="{FF2B5EF4-FFF2-40B4-BE49-F238E27FC236}">
                <a16:creationId xmlns:a16="http://schemas.microsoft.com/office/drawing/2014/main" id="{F9673CD6-3EFA-F392-8A2A-48596D0E1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705" y="3429000"/>
            <a:ext cx="3329194" cy="239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02D4A81-234D-B2EC-458C-6944DEAEC885}"/>
              </a:ext>
            </a:extLst>
          </p:cNvPr>
          <p:cNvSpPr txBox="1"/>
          <p:nvPr/>
        </p:nvSpPr>
        <p:spPr>
          <a:xfrm>
            <a:off x="3273287" y="1306186"/>
            <a:ext cx="739761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360045" algn="l"/>
              </a:tabLst>
            </a:pP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xây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dựng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đẹp</a:t>
            </a:r>
            <a:r>
              <a:rPr lang="en-US" sz="2800" b="1" dirty="0">
                <a:solidFill>
                  <a:srgbClr val="0092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00924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360045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360045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lắng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thấu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360045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Tôn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lẫn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360045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Chân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360045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360045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Hi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360045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nhường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nhịn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360045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0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37903" y="73977"/>
            <a:ext cx="12191365" cy="67100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59602" y="2106833"/>
            <a:ext cx="6107181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/>
          </a:lstStyle>
          <a:p>
            <a:pPr algn="ctr"/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  <a:p>
            <a:pPr algn="ctr"/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Pu-skin. So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Nam.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11876" y="1488440"/>
            <a:ext cx="16512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https://www.ypppt.com/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26FCEDEA-EA6F-E398-1C0B-4A1ACC322C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40" y="1245869"/>
            <a:ext cx="4366260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6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3754"/>
            <a:ext cx="12191365" cy="67100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75289" y="1488440"/>
            <a:ext cx="6107181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/>
          </a:lstStyle>
          <a:p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Pu-skin:</a:t>
            </a:r>
            <a:endParaRPr lang="en-US" sz="2800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1876" y="1488440"/>
            <a:ext cx="16512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https://www.ypppt.com/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F6E3ED6-29BA-5618-4052-BBFB0632125B}"/>
              </a:ext>
            </a:extLst>
          </p:cNvPr>
          <p:cNvSpPr txBox="1"/>
          <p:nvPr/>
        </p:nvSpPr>
        <p:spPr>
          <a:xfrm>
            <a:off x="4695216" y="3054896"/>
            <a:ext cx="6268278" cy="6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NGÀI VÀ ANH, CÔ VÀ EM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453FE98-7336-2CB3-4D5D-C47749EB13C0}"/>
              </a:ext>
            </a:extLst>
          </p:cNvPr>
          <p:cNvSpPr txBox="1"/>
          <p:nvPr/>
        </p:nvSpPr>
        <p:spPr>
          <a:xfrm>
            <a:off x="4695216" y="4430971"/>
            <a:ext cx="67546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2) MỘT CHÚT TÊN TÔI ĐỐI VỚI NÀNG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id="{790BBE16-7085-64B6-4370-32E9940BDC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56" y="1245647"/>
            <a:ext cx="4366260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5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274638"/>
            <a:ext cx="8001000" cy="10969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của Thủ đô nước Nga?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kinh-nghiem-du-lich-moscow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447801"/>
            <a:ext cx="7239000" cy="4410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Horizontal Scroll 4"/>
          <p:cNvSpPr/>
          <p:nvPr/>
        </p:nvSpPr>
        <p:spPr>
          <a:xfrm>
            <a:off x="3657600" y="5867400"/>
            <a:ext cx="4953000" cy="990600"/>
          </a:xfrm>
          <a:prstGeom prst="horizontalScroll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Mát-xcơ-va(moscow</a:t>
            </a:r>
            <a:r>
              <a:rPr lang="en-US" sz="3200">
                <a:latin typeface="Tw Cen MT Condensed" pitchFamily="34" charset="0"/>
              </a:rPr>
              <a:t>)</a:t>
            </a:r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0230465" y="6096000"/>
            <a:ext cx="533400" cy="533400"/>
          </a:xfrm>
          <a:prstGeom prst="lef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381001"/>
            <a:ext cx="7620000" cy="9272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Loài cây được xem là biểu tượng của nước Nga?</a:t>
            </a:r>
          </a:p>
        </p:txBody>
      </p:sp>
      <p:pic>
        <p:nvPicPr>
          <p:cNvPr id="9" name="Picture 8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1" y="1524000"/>
            <a:ext cx="7586131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Horizontal Scroll 6"/>
          <p:cNvSpPr/>
          <p:nvPr/>
        </p:nvSpPr>
        <p:spPr>
          <a:xfrm>
            <a:off x="3657600" y="5867400"/>
            <a:ext cx="4953000" cy="990600"/>
          </a:xfrm>
          <a:prstGeom prst="horizontalScroll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Cây bạch dương</a:t>
            </a:r>
            <a:endParaRPr lang="en-US" sz="3200">
              <a:latin typeface="Tw Cen MT Condensed" pitchFamily="34" charset="0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906000" y="6248400"/>
            <a:ext cx="533400" cy="533400"/>
          </a:xfrm>
          <a:prstGeom prst="lef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1" y="533401"/>
            <a:ext cx="6258011" cy="9272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 là cung điện nổi tiếng ở Nga được đặt tên theo mùa giá lạnh nhất </a:t>
            </a:r>
          </a:p>
        </p:txBody>
      </p:sp>
      <p:pic>
        <p:nvPicPr>
          <p:cNvPr id="5" name="Picture 4" descr="tour-du-lich-liên-ba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24000"/>
            <a:ext cx="78486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Horizontal Scroll 5"/>
          <p:cNvSpPr/>
          <p:nvPr/>
        </p:nvSpPr>
        <p:spPr>
          <a:xfrm>
            <a:off x="3733800" y="5867400"/>
            <a:ext cx="4953000" cy="990600"/>
          </a:xfrm>
          <a:prstGeom prst="horizontalScroll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Cung điện mùa đông</a:t>
            </a:r>
            <a:endParaRPr lang="en-US" sz="3200">
              <a:latin typeface="Tw Cen MT Condensed" pitchFamily="34" charset="0"/>
            </a:endParaRP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9906000" y="6248400"/>
            <a:ext cx="533400" cy="533400"/>
          </a:xfrm>
          <a:prstGeom prst="lef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57401" y="640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228601"/>
            <a:ext cx="6781800" cy="9272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" name="Picture 10" descr="quang-truong-do-du-lich-nga-15284434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19200"/>
            <a:ext cx="7696200" cy="4404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Horizontal Scroll 5"/>
          <p:cNvSpPr/>
          <p:nvPr/>
        </p:nvSpPr>
        <p:spPr>
          <a:xfrm>
            <a:off x="3733800" y="5791200"/>
            <a:ext cx="4953000" cy="990600"/>
          </a:xfrm>
          <a:prstGeom prst="horizontalScroll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Quảng trường Đỏ</a:t>
            </a:r>
            <a:endParaRPr lang="en-US" sz="3200">
              <a:latin typeface="Tw Cen MT Condensed" pitchFamily="34" charset="0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906000" y="6248400"/>
            <a:ext cx="533400" cy="533400"/>
          </a:xfrm>
          <a:prstGeom prst="lef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Mzg1YTEzMjZkNTFlYWFmNTJjOGZjM2ZjMjAzYjNmOTUifQ=="/>
  <p:tag name="KSO_WPP_MARK_KEY" val="0281f157-3edb-4b4a-b3f2-bd1e2181c36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.5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6"/>
  <p:tag name="KSO_WM_UNIT_TEXT_FILL_FORE_SCHEMECOLOR_INDEX_BRIGHTNESS" val="0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5"/>
  <p:tag name="KSO_WM_UNIT_TEXT_FILL_FORE_SCHEMECOLOR_INDEX_BRIGHTNESS" val="0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.35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7"/>
  <p:tag name="KSO_WM_UNIT_TEXT_FILL_FORE_SCHEMECOLOR_INDEX_BRIGHTNESS" val="0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.35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6"/>
  <p:tag name="KSO_WM_UNIT_TEXT_FILL_FORE_SCHEMECOLOR_INDEX_BRIGHTNESS" val="0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.35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5"/>
  <p:tag name="KSO_WM_UNIT_TEXT_FILL_FORE_SCHEMECOLOR_INDEX_BRIGHTNESS" val="0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.35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567,&quot;width&quot;:19199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567,&quot;width&quot;:19199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026074B6-053E-4C01-BC91-A1A1186044AB}_7.png&quot;/&gt;&lt;left val=&quot;12&quot;/&gt;&lt;top val=&quot;129&quot;/&gt;&lt;width val=&quot;689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D77927B1-21B2-4477-AC3E-E75C6D422228}_7.png&quot;/&gt;&lt;left val=&quot;0&quot;/&gt;&lt;top val=&quot;159&quot;/&gt;&lt;width val=&quot;384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Do Van Toan\Desktop\DOI DUOI AM THANH 12.3\Voice 013.mp3"/>
  <p:tag name="PPSNARRATION" val="7,1985962219,C:\Users\PC\Desktop\BAI ELEARNING DU THI 06012017\BAI  ELEARNING DU THI (TOI YEU EM)\TEPNGUON\TEP NGUON THIET KE\TOI YEU EM (PU-SKIN)_pptx\Media.ppcx"/>
  <p:tag name="HTML_SHAPEINFO" val="&lt;SlideThumbPath val=&quot;Slide8.PNG&quot;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B89744-2D1E-4D1C-9346-1B42905554FE}&quot;/&gt;&lt;isInvalidForFieldText val=&quot;0&quot;/&gt;&lt;Image&gt;&lt;filename val=&quot;C:\Users\PC\AppData\Local\Temp\PR\data\asimages\{7AB89744-2D1E-4D1C-9346-1B42905554FE}_8.png&quot;/&gt;&lt;left val=&quot;21&quot;/&gt;&lt;top val=&quot;68&quot;/&gt;&lt;width val=&quot;257&quot;/&gt;&lt;height val=&quot;814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3647EA9-D18D-49AD-A347-3E8396297EFE}&quot;/&gt;&lt;isInvalidForFieldText val=&quot;0&quot;/&gt;&lt;Image&gt;&lt;filename val=&quot;C:\Users\PC\AppData\Local\Temp\PR\data\asimages\{63647EA9-D18D-49AD-A347-3E8396297EFE}_8.png&quot;/&gt;&lt;left val=&quot;442&quot;/&gt;&lt;top val=&quot;107&quot;/&gt;&lt;width val=&quot;262&quot;/&gt;&lt;height val=&quot;430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AC118710-2A93-4349-B2C9-EC3DE862DA32}_8.png&quot;/&gt;&lt;left val=&quot;29&quot;/&gt;&lt;top val=&quot;462&quot;/&gt;&lt;width val=&quot;6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3F31C5C-E606-4444-A619-201A276EDC6F}&quot;/&gt;&lt;isInvalidForFieldText val=&quot;0&quot;/&gt;&lt;Image&gt;&lt;filename val=&quot;C:\Users\PC\AppData\Local\Temp\PR\data\asimages\{53F31C5C-E606-4444-A619-201A276EDC6F}_8.png&quot;/&gt;&lt;left val=&quot;35&quot;/&gt;&lt;top val=&quot;21&quot;/&gt;&lt;width val=&quot;648&quot;/&gt;&lt;height val=&quot;99&quot;/&gt;&lt;hasText val=&quot;1&quot;/&gt;&lt;/Image&gt;&lt;/ThreeDShapeInfo&gt;"/>
  <p:tag name="PRESENTER_SHAPETEXTINFO" val="&lt;ShapeTextInfo&gt;&lt;TableIndex row=&quot;-1&quot; col=&quot;-1&quot;&gt;&lt;linesCount val=&quot;2&quot;/&gt;&lt;lineCharCount val=&quot;38&quot;/&gt;&lt;lineCharCount val=&quot;29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Do Van Toan\Desktop\DOI DUOI AM THANH 12.3\Voice 014.mp3"/>
  <p:tag name="PPSNARRATION" val="8,1985962219,C:\Users\PC\Desktop\BAI ELEARNING DU THI 06012017\BAI  ELEARNING DU THI (TOI YEU EM)\TEPNGUON\TEP NGUON THIET KE\TOI YEU EM (PU-SKIN)_pptx\Media.ppcx"/>
  <p:tag name="HTML_SHAPEINFO" val="&lt;SlideThumbPath val=&quot;Slide9.PNG&quot;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60CC48C5-10C5-4F67-9EA8-5752C35228CC}_9.png&quot;/&gt;&lt;left val=&quot;185&quot;/&gt;&lt;top val=&quot;475&quot;/&gt;&lt;width val=&quot;408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Do Van Toan\Desktop\DOI DUOI AM THANH 12.3\Voice 015.mp3"/>
  <p:tag name="PPSNARRATION" val="9,1985962219,C:\Users\PC\Desktop\BAI ELEARNING DU THI 06012017\BAI  ELEARNING DU THI (TOI YEU EM)\TEPNGUON\TEP NGUON THIET KE\TOI YEU EM (PU-SKIN)_pptx\Media.ppcx"/>
  <p:tag name="HTML_SHAPEINFO" val="&lt;SlideThumbPath val=&quot;Slide10.PNG&quot;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AC4A2795-2B68-4AD8-AF79-DEABE9139C16}_1.png_crop.png&quot;/&gt;&lt;left val=&quot;218&quot;/&gt;&lt;top val=&quot;478&quot;/&gt;&lt;width val=&quot;307&quot;/&gt;&lt;height val=&quot;23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Do Van Toan\Desktop\DOI DUOI AM THANH 12.3\Voice 016.mp3"/>
  <p:tag name="PPSNARRATION" val="10,1985962219,C:\Users\PC\Desktop\BAI ELEARNING DU THI 06012017\BAI  ELEARNING DU THI (TOI YEU EM)\TEPNGUON\TEP NGUON THIET KE\TOI YEU EM (PU-SKIN)_pptx\Media.ppcx"/>
  <p:tag name="HTML_SHAPEINFO" val="&lt;SlideThumbPath val=&quot;Slide11.PNG&quot;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3F83FF2-15D3-4C2B-85D4-286C050DA71B}&quot;/&gt;&lt;isInvalidForFieldText val=&quot;0&quot;/&gt;&lt;Image&gt;&lt;filename val=&quot;C:\Users\PC\AppData\Local\Temp\PR\data\asimages\{A3F83FF2-15D3-4C2B-85D4-286C050DA71B}_11.png&quot;/&gt;&lt;left val=&quot;43&quot;/&gt;&lt;top val=&quot;21&quot;/&gt;&lt;width val=&quot;303&quot;/&gt;&lt;height val=&quot;418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085622AD-3454-419D-8FE8-5C5A0E4A6A2F}_11.png&quot;/&gt;&lt;left val=&quot;359&quot;/&gt;&lt;top val=&quot;446&quot;/&gt;&lt;width val=&quot;360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D4A4EE12-DACC-4485-A493-AE2C0D70CB0D}_11.png&quot;/&gt;&lt;left val=&quot;11&quot;/&gt;&lt;top val=&quot;435&quot;/&gt;&lt;width val=&quot;354&quot;/&gt;&lt;height val=&quot;79&quot;/&gt;&lt;hasText val=&quot;1&quot;/&gt;&lt;/Image&gt;&lt;/ThreeDShapeInfo&gt;"/>
  <p:tag name="PRESENTER_SHAPETEXTINFO" val="&lt;ShapeTextInfo&gt;&lt;TableIndex row=&quot;-1&quot; col=&quot;-1&quot;&gt;&lt;linesCount val=&quot;2&quot;/&gt;&lt;lineCharCount val=&quot;31&quot;/&gt;&lt;lineCharCount val=&quot;2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Do Van Toan\Desktop\DOI DUOI AM THANH 12.3\Voice 020.mp3"/>
  <p:tag name="PPSNARRATION" val="13,1985962219,C:\Users\PC\Desktop\BAI ELEARNING DU THI 06012017\BAI  ELEARNING DU THI (TOI YEU EM)\TEPNGUON\TEP NGUON THIET KE\TOI YEU EM (PU-SKIN)_pptx\Media.ppcx"/>
  <p:tag name="HTML_SHAPEINFO" val="&lt;SlideThumbPath val=&quot;Slide14.PNG&quot;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51AA2C1B-7EEB-43F8-B439-D181D4E2962F}_14.png&quot;/&gt;&lt;left val=&quot;461&quot;/&gt;&lt;top val=&quot;395&quot;/&gt;&lt;width val=&quot;174&quot;/&gt;&lt;height val=&quot;42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D1278BC0-539D-4EDD-8108-BF7599133BB6}_14.png&quot;/&gt;&lt;left val=&quot;0&quot;/&gt;&lt;top val=&quot;395&quot;/&gt;&lt;width val=&quot;334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910A29B0-D62D-4B6A-95BC-5113D46E9B5F}_14.png&quot;/&gt;&lt;left val=&quot;26&quot;/&gt;&lt;top val=&quot;461&quot;/&gt;&lt;width val=&quot;667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5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567,&quot;width&quot;:19199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026074B6-053E-4C01-BC91-A1A1186044AB}_7.png&quot;/&gt;&lt;left val=&quot;12&quot;/&gt;&lt;top val=&quot;129&quot;/&gt;&lt;width val=&quot;689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D77927B1-21B2-4477-AC3E-E75C6D422228}_7.png&quot;/&gt;&lt;left val=&quot;0&quot;/&gt;&lt;top val=&quot;159&quot;/&gt;&lt;width val=&quot;384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567,&quot;width&quot;:19199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026074B6-053E-4C01-BC91-A1A1186044AB}_7.png&quot;/&gt;&lt;left val=&quot;12&quot;/&gt;&lt;top val=&quot;129&quot;/&gt;&lt;width val=&quot;689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D77927B1-21B2-4477-AC3E-E75C6D422228}_7.png&quot;/&gt;&lt;left val=&quot;0&quot;/&gt;&lt;top val=&quot;159&quot;/&gt;&lt;width val=&quot;384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567,&quot;width&quot;:19199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026074B6-053E-4C01-BC91-A1A1186044AB}_7.png&quot;/&gt;&lt;left val=&quot;12&quot;/&gt;&lt;top val=&quot;129&quot;/&gt;&lt;width val=&quot;689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567,&quot;width&quot;:19199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026074B6-053E-4C01-BC91-A1A1186044AB}_7.png&quot;/&gt;&lt;left val=&quot;12&quot;/&gt;&lt;top val=&quot;129&quot;/&gt;&lt;width val=&quot;689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493F1A6D-6DB2-4F79-8D17-1526E8BBBA58}_18.png&quot;/&gt;&lt;left val=&quot;276&quot;/&gt;&lt;top val=&quot;479&quot;/&gt;&lt;width val=&quot;239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567,&quot;width&quot;:19199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026074B6-053E-4C01-BC91-A1A1186044AB}_7.png&quot;/&gt;&lt;left val=&quot;12&quot;/&gt;&lt;top val=&quot;129&quot;/&gt;&lt;width val=&quot;689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567,&quot;width&quot;:19199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026074B6-053E-4C01-BC91-A1A1186044AB}_7.png&quot;/&gt;&lt;left val=&quot;12&quot;/&gt;&lt;top val=&quot;129&quot;/&gt;&lt;width val=&quot;689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567,&quot;width&quot;:19199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567,&quot;width&quot;:19199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567,&quot;width&quot;:19199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567,&quot;width&quot;:19199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567,&quot;width&quot;:19199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567,&quot;width&quot;:19199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DC2CEF79-D421-4A14-BF8D-13271797F829}_1.png_crop.png&quot;/&gt;&lt;left val=&quot;176&quot;/&gt;&lt;top val=&quot;152&quot;/&gt;&lt;width val=&quot;359&quot;/&gt;&lt;height val=&quot;26&quot;/&gt;&lt;hasText val=&quot;1&quot;/&gt;&lt;paraId val=&quot;1&quot;/&gt;&lt;/Image&gt;&lt;Image&gt;&lt;filename val=&quot;C:\Users\PC\AppData\Local\Temp\PR\data\asimages\{E3555EB1-9846-4C8A-A395-9855D17977CC}_1.png_crop.png&quot;/&gt;&lt;left val=&quot;174&quot;/&gt;&lt;top val=&quot;188&quot;/&gt;&lt;width val=&quot;348&quot;/&gt;&lt;height val=&quot;21&quot;/&gt;&lt;hasText val=&quot;1&quot;/&gt;&lt;paraId val=&quot;2&quot;/&gt;&lt;/Image&gt;&lt;Image&gt;&lt;filename val=&quot;C:\Users\PC\AppData\Local\Temp\PR\data\asimages\{38AF7416-3662-4029-925B-EE8F957D816D}_1.png_crop.png&quot;/&gt;&lt;left val=&quot;176&quot;/&gt;&lt;top val=&quot;214&quot;/&gt;&lt;width val=&quot;326&quot;/&gt;&lt;height val=&quot;22&quot;/&gt;&lt;hasText val=&quot;1&quot;/&gt;&lt;paraId val=&quot;3&quot;/&gt;&lt;/Image&gt;&lt;Image&gt;&lt;filename val=&quot;C:\Users\PC\AppData\Local\Temp\PR\data\asimages\{AF576696-16EF-486D-B5A5-2127DF11EFC1}_1.png_crop.png&quot;/&gt;&lt;left val=&quot;175&quot;/&gt;&lt;top val=&quot;241&quot;/&gt;&lt;width val=&quot;490&quot;/&gt;&lt;height val=&quot;21&quot;/&gt;&lt;hasText val=&quot;1&quot;/&gt;&lt;paraId val=&quot;4&quot;/&gt;&lt;/Image&gt;&lt;Image&gt;&lt;filename val=&quot;C:\Users\PC\AppData\Local\Temp\PR\data\asimages\{05B0502E-553F-420A-B7FA-9AA9A26C9D00}_1.png_crop.png&quot;/&gt;&lt;left val=&quot;68&quot;/&gt;&lt;top val=&quot;268&quot;/&gt;&lt;width val=&quot;532&quot;/&gt;&lt;height val=&quot;26&quot;/&gt;&lt;hasText val=&quot;1&quot;/&gt;&lt;paraId val=&quot;5&quot;/&gt;&lt;/Image&gt;&lt;Image&gt;&lt;filename val=&quot;C:\Users\PC\AppData\Local\Temp\PR\data\asimages\{84BBFAFA-C58F-4C63-B734-441129452626}_1.png_crop.png&quot;/&gt;&lt;left val=&quot;68&quot;/&gt;&lt;top val=&quot;304&quot;/&gt;&lt;width val=&quot;285&quot;/&gt;&lt;height val=&quot;22&quot;/&gt;&lt;hasText val=&quot;1&quot;/&gt;&lt;paraId val=&quot;6&quot;/&gt;&lt;/Image&gt;&lt;Image&gt;&lt;filename val=&quot;C:\Users\PC\AppData\Local\Temp\PR\data\asimages\{0975ED5F-B660-4AD8-BC3B-52900013AF94}_1.png_crop.png&quot;/&gt;&lt;left val=&quot;67&quot;/&gt;&lt;top val=&quot;331&quot;/&gt;&lt;width val=&quot;596&quot;/&gt;&lt;height val=&quot;26&quot;/&gt;&lt;hasText val=&quot;1&quot;/&gt;&lt;paraId val=&quot;7&quot;/&gt;&lt;/Image&gt;&lt;Image&gt;&lt;filename val=&quot;C:\Users\PC\AppData\Local\Temp\PR\data\asimages\{1168CA3B-DE5C-4173-81AA-1404325533C3}_1.png_crop.png&quot;/&gt;&lt;left val=&quot;67&quot;/&gt;&lt;top val=&quot;363&quot;/&gt;&lt;width val=&quot;395&quot;/&gt;&lt;height val=&quot;26&quot;/&gt;&lt;hasText val=&quot;1&quot;/&gt;&lt;paraId val=&quot;8&quot;/&gt;&lt;/Image&gt;&lt;/TextEffect&gt;"/>
  <p:tag name="PRESENTER_SHAPETEXTINFO" val="&lt;ShapeTextInfo&gt;&lt;TableIndex row=&quot;-1&quot; col=&quot;-1&quot;&gt;&lt;linesCount val=&quot;8&quot;/&gt;&lt;lineCharCount val=&quot;35&quot;/&gt;&lt;lineCharCount val=&quot;36&quot;/&gt;&lt;lineCharCount val=&quot;34&quot;/&gt;&lt;lineCharCount val=&quot;116&quot;/&gt;&lt;lineCharCount val=&quot;56&quot;/&gt;&lt;lineCharCount val=&quot;32&quot;/&gt;&lt;lineCharCount val=&quot;59&quot;/&gt;&lt;lineCharCount val=&quot;42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567,&quot;width&quot;:19199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DC2CEF79-D421-4A14-BF8D-13271797F829}_1.png_crop.png&quot;/&gt;&lt;left val=&quot;176&quot;/&gt;&lt;top val=&quot;152&quot;/&gt;&lt;width val=&quot;359&quot;/&gt;&lt;height val=&quot;26&quot;/&gt;&lt;hasText val=&quot;1&quot;/&gt;&lt;paraId val=&quot;1&quot;/&gt;&lt;/Image&gt;&lt;Image&gt;&lt;filename val=&quot;C:\Users\PC\AppData\Local\Temp\PR\data\asimages\{E3555EB1-9846-4C8A-A395-9855D17977CC}_1.png_crop.png&quot;/&gt;&lt;left val=&quot;174&quot;/&gt;&lt;top val=&quot;188&quot;/&gt;&lt;width val=&quot;348&quot;/&gt;&lt;height val=&quot;21&quot;/&gt;&lt;hasText val=&quot;1&quot;/&gt;&lt;paraId val=&quot;2&quot;/&gt;&lt;/Image&gt;&lt;Image&gt;&lt;filename val=&quot;C:\Users\PC\AppData\Local\Temp\PR\data\asimages\{38AF7416-3662-4029-925B-EE8F957D816D}_1.png_crop.png&quot;/&gt;&lt;left val=&quot;176&quot;/&gt;&lt;top val=&quot;214&quot;/&gt;&lt;width val=&quot;326&quot;/&gt;&lt;height val=&quot;22&quot;/&gt;&lt;hasText val=&quot;1&quot;/&gt;&lt;paraId val=&quot;3&quot;/&gt;&lt;/Image&gt;&lt;Image&gt;&lt;filename val=&quot;C:\Users\PC\AppData\Local\Temp\PR\data\asimages\{AF576696-16EF-486D-B5A5-2127DF11EFC1}_1.png_crop.png&quot;/&gt;&lt;left val=&quot;175&quot;/&gt;&lt;top val=&quot;241&quot;/&gt;&lt;width val=&quot;490&quot;/&gt;&lt;height val=&quot;21&quot;/&gt;&lt;hasText val=&quot;1&quot;/&gt;&lt;paraId val=&quot;4&quot;/&gt;&lt;/Image&gt;&lt;Image&gt;&lt;filename val=&quot;C:\Users\PC\AppData\Local\Temp\PR\data\asimages\{05B0502E-553F-420A-B7FA-9AA9A26C9D00}_1.png_crop.png&quot;/&gt;&lt;left val=&quot;68&quot;/&gt;&lt;top val=&quot;268&quot;/&gt;&lt;width val=&quot;532&quot;/&gt;&lt;height val=&quot;26&quot;/&gt;&lt;hasText val=&quot;1&quot;/&gt;&lt;paraId val=&quot;5&quot;/&gt;&lt;/Image&gt;&lt;Image&gt;&lt;filename val=&quot;C:\Users\PC\AppData\Local\Temp\PR\data\asimages\{84BBFAFA-C58F-4C63-B734-441129452626}_1.png_crop.png&quot;/&gt;&lt;left val=&quot;68&quot;/&gt;&lt;top val=&quot;304&quot;/&gt;&lt;width val=&quot;285&quot;/&gt;&lt;height val=&quot;22&quot;/&gt;&lt;hasText val=&quot;1&quot;/&gt;&lt;paraId val=&quot;6&quot;/&gt;&lt;/Image&gt;&lt;Image&gt;&lt;filename val=&quot;C:\Users\PC\AppData\Local\Temp\PR\data\asimages\{0975ED5F-B660-4AD8-BC3B-52900013AF94}_1.png_crop.png&quot;/&gt;&lt;left val=&quot;67&quot;/&gt;&lt;top val=&quot;331&quot;/&gt;&lt;width val=&quot;596&quot;/&gt;&lt;height val=&quot;26&quot;/&gt;&lt;hasText val=&quot;1&quot;/&gt;&lt;paraId val=&quot;7&quot;/&gt;&lt;/Image&gt;&lt;Image&gt;&lt;filename val=&quot;C:\Users\PC\AppData\Local\Temp\PR\data\asimages\{1168CA3B-DE5C-4173-81AA-1404325533C3}_1.png_crop.png&quot;/&gt;&lt;left val=&quot;67&quot;/&gt;&lt;top val=&quot;363&quot;/&gt;&lt;width val=&quot;395&quot;/&gt;&lt;height val=&quot;26&quot;/&gt;&lt;hasText val=&quot;1&quot;/&gt;&lt;paraId val=&quot;8&quot;/&gt;&lt;/Image&gt;&lt;/TextEffect&gt;"/>
  <p:tag name="PRESENTER_SHAPETEXTINFO" val="&lt;ShapeTextInfo&gt;&lt;TableIndex row=&quot;-1&quot; col=&quot;-1&quot;&gt;&lt;linesCount val=&quot;8&quot;/&gt;&lt;lineCharCount val=&quot;35&quot;/&gt;&lt;lineCharCount val=&quot;36&quot;/&gt;&lt;lineCharCount val=&quot;34&quot;/&gt;&lt;lineCharCount val=&quot;116&quot;/&gt;&lt;lineCharCount val=&quot;56&quot;/&gt;&lt;lineCharCount val=&quot;32&quot;/&gt;&lt;lineCharCount val=&quot;59&quot;/&gt;&lt;lineCharCount val=&quot;42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567,&quot;width&quot;:19199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567,&quot;width&quot;:19199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567,&quot;width&quot;:19199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567,&quot;width&quot;:19199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Do Van Toan\Desktop\DOI DUOI AM THANH 12.3\Voice 060.mp3"/>
  <p:tag name="PPSNARRATION" val="42,1985962219,C:\Users\PC\Desktop\BAI ELEARNING DU THI 06012017\BAI  ELEARNING DU THI (TOI YEU EM)\TEPNGUON\TEP NGUON THIET KE\TOI YEU EM (PU-SKIN)_pptx\Media.ppcx"/>
  <p:tag name="HTML_SHAPEINFO" val="&lt;SlideThumbPath val=&quot;Slide45.PNG&quot;/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61AC04A9-C103-4C10-856A-E46EDA89B26C}_45.png&quot;/&gt;&lt;left val=&quot;35&quot;/&gt;&lt;top val=&quot;21&quot;/&gt;&lt;width val=&quot;678&quot;/&gt;&lt;height val=&quot;90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A58EFDAE-09E2-4863-8444-223DAAD2A845}_1.png_crop.png&quot;/&gt;&lt;left val=&quot;347&quot;/&gt;&lt;top val=&quot;500&quot;/&gt;&lt;width val=&quot;0&quot;/&gt;&lt;height val=&quot;0&quot;/&gt;&lt;hasText val=&quot;1&quot;/&gt;&lt;paraId val=&quot;1&quot;/&gt;&lt;/Image&gt;&lt;Image&gt;&lt;filename val=&quot;C:\Users\PC\AppData\Local\Temp\PR\data\asimages\{D5320A83-B984-4A85-A6CD-8F89598494FA}_1.png_crop.png&quot;/&gt;&lt;left val=&quot;64&quot;/&gt;&lt;top val=&quot;167&quot;/&gt;&lt;width val=&quot;275&quot;/&gt;&lt;height val=&quot;100&quot;/&gt;&lt;hasText val=&quot;1&quot;/&gt;&lt;paraId val=&quot;2&quot;/&gt;&lt;/Image&gt;&lt;Image&gt;&lt;filename val=&quot;C:\Users\PC\AppData\Local\Temp\PR\data\asimages\{9C276CDD-22D0-42CD-91DE-1AC3DC170D0E}_1.png_crop.png&quot;/&gt;&lt;left val=&quot;63&quot;/&gt;&lt;top val=&quot;272&quot;/&gt;&lt;width val=&quot;276&quot;/&gt;&lt;height val=&quot;153&quot;/&gt;&lt;hasText val=&quot;1&quot;/&gt;&lt;paraId val=&quot;3&quot;/&gt;&lt;/Image&gt;&lt;/TextEffect&gt;"/>
  <p:tag name="PRESENTER_SHAPETEXTINFO" val="&lt;ShapeTextInfo&gt;&lt;TableIndex row=&quot;-1&quot; col=&quot;-1&quot;&gt;&lt;linesCount val=&quot;14&quot;/&gt;&lt;lineCharCount val=&quot;1&quot;/&gt;&lt;lineCharCount val=&quot;31&quot;/&gt;&lt;lineCharCount val=&quot;26&quot;/&gt;&lt;lineCharCount val=&quot;28&quot;/&gt;&lt;lineCharCount val=&quot;28&quot;/&gt;&lt;lineCharCount val=&quot;15&quot;/&gt;&lt;lineCharCount val=&quot;33&quot;/&gt;&lt;lineCharCount val=&quot;28&quot;/&gt;&lt;lineCharCount val=&quot;28&quot;/&gt;&lt;lineCharCount val=&quot;25&quot;/&gt;&lt;lineCharCount val=&quot;29&quot;/&gt;&lt;lineCharCount val=&quot;25&quot;/&gt;&lt;lineCharCount val=&quot;27&quot;/&gt;&lt;lineCharCount val=&quot;2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A4CAFC97-B486-4A8A-9154-6852F576349C}_45.png&quot;/&gt;&lt;left val=&quot;375&quot;/&gt;&lt;top val=&quot;375&quot;/&gt;&lt;width val=&quot;304&quot;/&gt;&lt;height val=&quot;111&quot;/&gt;&lt;hasText val=&quot;1&quot;/&gt;&lt;/Image&gt;&lt;/ThreeDShapeInfo&gt;"/>
  <p:tag name="PRESENTER_SHAPETEXTINFO" val="&lt;ShapeTextInfo&gt;&lt;TableIndex row=&quot;-1&quot; col=&quot;-1&quot;&gt;&lt;linesCount val=&quot;4&quot;/&gt;&lt;lineCharCount val=&quot;25&quot;/&gt;&lt;lineCharCount val=&quot;34&quot;/&gt;&lt;lineCharCount val=&quot;22&quot;/&gt;&lt;lineCharCount val=&quot;5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A58EFDAE-09E2-4863-8444-223DAAD2A845}_1.png_crop.png&quot;/&gt;&lt;left val=&quot;347&quot;/&gt;&lt;top val=&quot;500&quot;/&gt;&lt;width val=&quot;0&quot;/&gt;&lt;height val=&quot;0&quot;/&gt;&lt;hasText val=&quot;1&quot;/&gt;&lt;paraId val=&quot;1&quot;/&gt;&lt;/Image&gt;&lt;Image&gt;&lt;filename val=&quot;C:\Users\PC\AppData\Local\Temp\PR\data\asimages\{D5320A83-B984-4A85-A6CD-8F89598494FA}_1.png_crop.png&quot;/&gt;&lt;left val=&quot;64&quot;/&gt;&lt;top val=&quot;167&quot;/&gt;&lt;width val=&quot;275&quot;/&gt;&lt;height val=&quot;100&quot;/&gt;&lt;hasText val=&quot;1&quot;/&gt;&lt;paraId val=&quot;2&quot;/&gt;&lt;/Image&gt;&lt;Image&gt;&lt;filename val=&quot;C:\Users\PC\AppData\Local\Temp\PR\data\asimages\{9C276CDD-22D0-42CD-91DE-1AC3DC170D0E}_1.png_crop.png&quot;/&gt;&lt;left val=&quot;63&quot;/&gt;&lt;top val=&quot;272&quot;/&gt;&lt;width val=&quot;276&quot;/&gt;&lt;height val=&quot;153&quot;/&gt;&lt;hasText val=&quot;1&quot;/&gt;&lt;paraId val=&quot;3&quot;/&gt;&lt;/Image&gt;&lt;/TextEffect&gt;"/>
  <p:tag name="PRESENTER_SHAPETEXTINFO" val="&lt;ShapeTextInfo&gt;&lt;TableIndex row=&quot;-1&quot; col=&quot;-1&quot;&gt;&lt;linesCount val=&quot;14&quot;/&gt;&lt;lineCharCount val=&quot;1&quot;/&gt;&lt;lineCharCount val=&quot;31&quot;/&gt;&lt;lineCharCount val=&quot;26&quot;/&gt;&lt;lineCharCount val=&quot;28&quot;/&gt;&lt;lineCharCount val=&quot;28&quot;/&gt;&lt;lineCharCount val=&quot;15&quot;/&gt;&lt;lineCharCount val=&quot;33&quot;/&gt;&lt;lineCharCount val=&quot;28&quot;/&gt;&lt;lineCharCount val=&quot;28&quot;/&gt;&lt;lineCharCount val=&quot;25&quot;/&gt;&lt;lineCharCount val=&quot;29&quot;/&gt;&lt;lineCharCount val=&quot;25&quot;/&gt;&lt;lineCharCount val=&quot;27&quot;/&gt;&lt;lineCharCount val=&quot;2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A4CAFC97-B486-4A8A-9154-6852F576349C}_45.png&quot;/&gt;&lt;left val=&quot;375&quot;/&gt;&lt;top val=&quot;375&quot;/&gt;&lt;width val=&quot;304&quot;/&gt;&lt;height val=&quot;111&quot;/&gt;&lt;hasText val=&quot;1&quot;/&gt;&lt;/Image&gt;&lt;/ThreeDShapeInfo&gt;"/>
  <p:tag name="PRESENTER_SHAPETEXTINFO" val="&lt;ShapeTextInfo&gt;&lt;TableIndex row=&quot;-1&quot; col=&quot;-1&quot;&gt;&lt;linesCount val=&quot;4&quot;/&gt;&lt;lineCharCount val=&quot;25&quot;/&gt;&lt;lineCharCount val=&quot;34&quot;/&gt;&lt;lineCharCount val=&quot;22&quot;/&gt;&lt;lineCharCount val=&quot;5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61AC04A9-C103-4C10-856A-E46EDA89B26C}_45.png&quot;/&gt;&lt;left val=&quot;35&quot;/&gt;&lt;top val=&quot;21&quot;/&gt;&lt;width val=&quot;678&quot;/&gt;&lt;height val=&quot;90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07648DB1-D57F-4297-9D00-166A25E1726A}_1.png_crop.png&quot;/&gt;&lt;left val=&quot;158&quot;/&gt;&lt;top val=&quot;34&quot;/&gt;&lt;width val=&quot;494&quot;/&gt;&lt;height val=&quot;31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阿里巴巴普惠">
      <a:majorFont>
        <a:latin typeface="阿里巴巴普惠体"/>
        <a:ea typeface="阿里巴巴普惠体"/>
        <a:cs typeface="Arial"/>
      </a:majorFont>
      <a:minorFont>
        <a:latin typeface="阿里巴巴普惠体"/>
        <a:ea typeface="阿里巴巴普惠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Arial"/>
        <a:cs typeface="Arial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Arial"/>
        <a:cs typeface="Arial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2719</Words>
  <PresentationFormat>Màn hình rộng</PresentationFormat>
  <Paragraphs>283</Paragraphs>
  <Slides>53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53</vt:i4>
      </vt:variant>
    </vt:vector>
  </HeadingPairs>
  <TitlesOfParts>
    <vt:vector size="65" baseType="lpstr">
      <vt:lpstr>Microsoft YaHei</vt:lpstr>
      <vt:lpstr>.VnArabia</vt:lpstr>
      <vt:lpstr>.VnArial</vt:lpstr>
      <vt:lpstr>.VnArial Narrow</vt:lpstr>
      <vt:lpstr>Arial</vt:lpstr>
      <vt:lpstr>Bodoni MT Black</vt:lpstr>
      <vt:lpstr>Calibri</vt:lpstr>
      <vt:lpstr>Garamond</vt:lpstr>
      <vt:lpstr>Times New Roman</vt:lpstr>
      <vt:lpstr>Tw Cen MT Condensed</vt:lpstr>
      <vt:lpstr>阿里巴巴普惠体</vt:lpstr>
      <vt:lpstr>第一PPT模板网-WWW.1PPT.COM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Tên của Thủ đô nước Nga?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Những sự kiện và những con người liên quan đến nhà thơ Pu-skin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VỤ THẢM SÁT Ở BÌNH PHƯỚC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2022-08-17T14:34:00Z</dcterms:created>
  <dcterms:modified xsi:type="dcterms:W3CDTF">2023-05-15T13:50:31Z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B919962D1D294EA2A20D44C4AE0818DE</vt:lpwstr>
  </property>
  <property fmtid="{D5CDD505-2E9C-101B-9397-08002B2CF9AE}" pid="3" name="KSOProductBuildVer">
    <vt:lpwstr>2052-11.8.2.10912</vt:lpwstr>
  </property>
</Properties>
</file>