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17" r:id="rId3"/>
    <p:sldId id="314" r:id="rId4"/>
    <p:sldId id="277" r:id="rId5"/>
    <p:sldId id="311" r:id="rId6"/>
    <p:sldId id="30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8" r:id="rId18"/>
    <p:sldId id="339" r:id="rId19"/>
    <p:sldId id="343" r:id="rId20"/>
    <p:sldId id="346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2" r:id="rId33"/>
    <p:sldId id="361" r:id="rId34"/>
    <p:sldId id="360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264" r:id="rId43"/>
    <p:sldId id="258" r:id="rId44"/>
    <p:sldId id="260" r:id="rId45"/>
    <p:sldId id="257" r:id="rId46"/>
    <p:sldId id="262" r:id="rId47"/>
    <p:sldId id="261" r:id="rId48"/>
    <p:sldId id="340" r:id="rId49"/>
    <p:sldId id="341" r:id="rId50"/>
    <p:sldId id="379" r:id="rId51"/>
    <p:sldId id="372" r:id="rId52"/>
    <p:sldId id="304" r:id="rId53"/>
    <p:sldId id="373" r:id="rId54"/>
    <p:sldId id="376" r:id="rId55"/>
    <p:sldId id="377" r:id="rId56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orient="horz" pos="1368" userDrawn="1">
          <p15:clr>
            <a:srgbClr val="A4A3A4"/>
          </p15:clr>
        </p15:guide>
        <p15:guide id="3" pos="2592" userDrawn="1">
          <p15:clr>
            <a:srgbClr val="A4A3A4"/>
          </p15:clr>
        </p15:guide>
        <p15:guide id="4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6147"/>
    <a:srgbClr val="DF6173"/>
    <a:srgbClr val="FF66CC"/>
    <a:srgbClr val="FF0066"/>
    <a:srgbClr val="92D050"/>
    <a:srgbClr val="FF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314" autoAdjust="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1872"/>
        <p:guide orient="horz" pos="1368"/>
        <p:guide pos="2592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ECBE8-0811-4955-9FA3-E38D1A820B1B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6B67B6-1F83-49F6-B778-674EAB1EE943}">
      <dgm:prSet phldrT="[Văn bản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truyện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đáo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A343E4-8541-478B-9503-EF28772C76EF}" type="parTrans" cxnId="{2D9F049F-74EB-4396-893B-242273613192}">
      <dgm:prSet/>
      <dgm:spPr/>
      <dgm:t>
        <a:bodyPr/>
        <a:lstStyle/>
        <a:p>
          <a:endParaRPr lang="en-US"/>
        </a:p>
      </dgm:t>
    </dgm:pt>
    <dgm:pt modelId="{A8438709-6552-4DCD-80F4-0D929552F6D0}" type="sibTrans" cxnId="{2D9F049F-74EB-4396-893B-242273613192}">
      <dgm:prSet/>
      <dgm:spPr/>
      <dgm:t>
        <a:bodyPr/>
        <a:lstStyle/>
        <a:p>
          <a:endParaRPr lang="en-US"/>
        </a:p>
      </dgm:t>
    </dgm:pt>
    <dgm:pt modelId="{407C5FE7-9510-4F67-9B1B-07543E9DA004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kể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chuyện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hấp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kịch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E905428A-6F30-4ED3-AC97-F06A13441B11}" type="parTrans" cxnId="{F664426B-629D-4E22-9B3A-27A041275D12}">
      <dgm:prSet/>
      <dgm:spPr/>
      <dgm:t>
        <a:bodyPr/>
        <a:lstStyle/>
        <a:p>
          <a:endParaRPr lang="en-US"/>
        </a:p>
      </dgm:t>
    </dgm:pt>
    <dgm:pt modelId="{49AC9D25-3488-4193-89A9-AD8A4C41ABF9}" type="sibTrans" cxnId="{F664426B-629D-4E22-9B3A-27A041275D12}">
      <dgm:prSet/>
      <dgm:spPr/>
      <dgm:t>
        <a:bodyPr/>
        <a:lstStyle/>
        <a:p>
          <a:endParaRPr lang="en-US"/>
        </a:p>
      </dgm:t>
    </dgm:pt>
    <dgm:pt modelId="{F7232B7D-DD61-4343-BB1A-7DE557D62110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phẩm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bộc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lộ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lời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nói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AA50064-FFB1-4920-BF3F-C2ED4EFA3F8E}" type="parTrans" cxnId="{6F0A37B8-3421-4465-B188-8CCF359102CF}">
      <dgm:prSet/>
      <dgm:spPr/>
      <dgm:t>
        <a:bodyPr/>
        <a:lstStyle/>
        <a:p>
          <a:endParaRPr lang="en-US"/>
        </a:p>
      </dgm:t>
    </dgm:pt>
    <dgm:pt modelId="{DCD9DE73-6A8B-4DF1-ACF6-D3232BB29F4B}" type="sibTrans" cxnId="{6F0A37B8-3421-4465-B188-8CCF359102CF}">
      <dgm:prSet/>
      <dgm:spPr/>
      <dgm:t>
        <a:bodyPr/>
        <a:lstStyle/>
        <a:p>
          <a:endParaRPr lang="en-US"/>
        </a:p>
      </dgm:t>
    </dgm:pt>
    <dgm:pt modelId="{53C6C07B-8B7B-4EE9-9139-386C9D091E9E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Ngôn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truyện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đan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xen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thoại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thoại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A64A435-4260-4549-A1AB-BC6020485809}" type="parTrans" cxnId="{EBF82096-7C40-4B45-AA03-F3F6862C601A}">
      <dgm:prSet/>
      <dgm:spPr/>
      <dgm:t>
        <a:bodyPr/>
        <a:lstStyle/>
        <a:p>
          <a:endParaRPr lang="en-US"/>
        </a:p>
      </dgm:t>
    </dgm:pt>
    <dgm:pt modelId="{5F8E21C6-15DD-4FF9-A4B2-35AC9EC70208}" type="sibTrans" cxnId="{EBF82096-7C40-4B45-AA03-F3F6862C601A}">
      <dgm:prSet/>
      <dgm:spPr/>
      <dgm:t>
        <a:bodyPr/>
        <a:lstStyle/>
        <a:p>
          <a:endParaRPr lang="en-US"/>
        </a:p>
      </dgm:t>
    </dgm:pt>
    <dgm:pt modelId="{A888024A-0A50-4E66-8EB9-AA1E95174C18}" type="pres">
      <dgm:prSet presAssocID="{545ECBE8-0811-4955-9FA3-E38D1A820B1B}" presName="Name0" presStyleCnt="0">
        <dgm:presLayoutVars>
          <dgm:chMax val="7"/>
          <dgm:chPref val="7"/>
          <dgm:dir/>
        </dgm:presLayoutVars>
      </dgm:prSet>
      <dgm:spPr/>
    </dgm:pt>
    <dgm:pt modelId="{CA85C451-64E9-4829-97D4-8D92A7C11FFD}" type="pres">
      <dgm:prSet presAssocID="{545ECBE8-0811-4955-9FA3-E38D1A820B1B}" presName="Name1" presStyleCnt="0"/>
      <dgm:spPr/>
    </dgm:pt>
    <dgm:pt modelId="{719D087B-0603-47F5-92F9-5B2048EE82A7}" type="pres">
      <dgm:prSet presAssocID="{545ECBE8-0811-4955-9FA3-E38D1A820B1B}" presName="cycle" presStyleCnt="0"/>
      <dgm:spPr/>
    </dgm:pt>
    <dgm:pt modelId="{2FF453D1-8AEA-4BBB-B67E-EF54AF986F56}" type="pres">
      <dgm:prSet presAssocID="{545ECBE8-0811-4955-9FA3-E38D1A820B1B}" presName="srcNode" presStyleLbl="node1" presStyleIdx="0" presStyleCnt="4"/>
      <dgm:spPr/>
    </dgm:pt>
    <dgm:pt modelId="{144FE2F7-42CA-4695-B545-2311086C9628}" type="pres">
      <dgm:prSet presAssocID="{545ECBE8-0811-4955-9FA3-E38D1A820B1B}" presName="conn" presStyleLbl="parChTrans1D2" presStyleIdx="0" presStyleCnt="1"/>
      <dgm:spPr/>
    </dgm:pt>
    <dgm:pt modelId="{F6492327-E040-453F-AE4F-464AA8E1905B}" type="pres">
      <dgm:prSet presAssocID="{545ECBE8-0811-4955-9FA3-E38D1A820B1B}" presName="extraNode" presStyleLbl="node1" presStyleIdx="0" presStyleCnt="4"/>
      <dgm:spPr/>
    </dgm:pt>
    <dgm:pt modelId="{93B8A32B-5281-4756-B413-0D18628A0F35}" type="pres">
      <dgm:prSet presAssocID="{545ECBE8-0811-4955-9FA3-E38D1A820B1B}" presName="dstNode" presStyleLbl="node1" presStyleIdx="0" presStyleCnt="4"/>
      <dgm:spPr/>
    </dgm:pt>
    <dgm:pt modelId="{FF596E8B-0111-4C0C-96BB-830D8AD5ACD1}" type="pres">
      <dgm:prSet presAssocID="{5A6B67B6-1F83-49F6-B778-674EAB1EE943}" presName="text_1" presStyleLbl="node1" presStyleIdx="0" presStyleCnt="4">
        <dgm:presLayoutVars>
          <dgm:bulletEnabled val="1"/>
        </dgm:presLayoutVars>
      </dgm:prSet>
      <dgm:spPr/>
    </dgm:pt>
    <dgm:pt modelId="{ED840139-0D64-456B-97A8-19FF2973C3F8}" type="pres">
      <dgm:prSet presAssocID="{5A6B67B6-1F83-49F6-B778-674EAB1EE943}" presName="accent_1" presStyleCnt="0"/>
      <dgm:spPr/>
    </dgm:pt>
    <dgm:pt modelId="{C8A7DD7A-7FC9-4A80-B77F-0179134E4613}" type="pres">
      <dgm:prSet presAssocID="{5A6B67B6-1F83-49F6-B778-674EAB1EE943}" presName="accentRepeatNode" presStyleLbl="solidFgAcc1" presStyleIdx="0" presStyleCnt="4"/>
      <dgm:spPr/>
    </dgm:pt>
    <dgm:pt modelId="{0C63E481-3D59-4645-87A8-091B09E8ACD9}" type="pres">
      <dgm:prSet presAssocID="{407C5FE7-9510-4F67-9B1B-07543E9DA004}" presName="text_2" presStyleLbl="node1" presStyleIdx="1" presStyleCnt="4" custLinFactNeighborX="715" custLinFactNeighborY="3112">
        <dgm:presLayoutVars>
          <dgm:bulletEnabled val="1"/>
        </dgm:presLayoutVars>
      </dgm:prSet>
      <dgm:spPr/>
    </dgm:pt>
    <dgm:pt modelId="{62E1A61F-BFFB-4570-8B09-2150D17140AA}" type="pres">
      <dgm:prSet presAssocID="{407C5FE7-9510-4F67-9B1B-07543E9DA004}" presName="accent_2" presStyleCnt="0"/>
      <dgm:spPr/>
    </dgm:pt>
    <dgm:pt modelId="{A593D7F6-CCAC-4FFA-99FD-3662997392FB}" type="pres">
      <dgm:prSet presAssocID="{407C5FE7-9510-4F67-9B1B-07543E9DA004}" presName="accentRepeatNode" presStyleLbl="solidFgAcc1" presStyleIdx="1" presStyleCnt="4"/>
      <dgm:spPr/>
    </dgm:pt>
    <dgm:pt modelId="{BE94E5AC-F5DE-4DAA-8BD7-05EA30B53514}" type="pres">
      <dgm:prSet presAssocID="{F7232B7D-DD61-4343-BB1A-7DE557D62110}" presName="text_3" presStyleLbl="node1" presStyleIdx="2" presStyleCnt="4" custScaleY="149970">
        <dgm:presLayoutVars>
          <dgm:bulletEnabled val="1"/>
        </dgm:presLayoutVars>
      </dgm:prSet>
      <dgm:spPr/>
    </dgm:pt>
    <dgm:pt modelId="{222A7B57-D6E1-49B1-AEE2-A4C5CEE33634}" type="pres">
      <dgm:prSet presAssocID="{F7232B7D-DD61-4343-BB1A-7DE557D62110}" presName="accent_3" presStyleCnt="0"/>
      <dgm:spPr/>
    </dgm:pt>
    <dgm:pt modelId="{FA271EB2-B494-4512-A302-3465B80A896E}" type="pres">
      <dgm:prSet presAssocID="{F7232B7D-DD61-4343-BB1A-7DE557D62110}" presName="accentRepeatNode" presStyleLbl="solidFgAcc1" presStyleIdx="2" presStyleCnt="4"/>
      <dgm:spPr/>
    </dgm:pt>
    <dgm:pt modelId="{CD20F6C1-90D5-4BEC-A3D2-094CAB080793}" type="pres">
      <dgm:prSet presAssocID="{53C6C07B-8B7B-4EE9-9139-386C9D091E9E}" presName="text_4" presStyleLbl="node1" presStyleIdx="3" presStyleCnt="4">
        <dgm:presLayoutVars>
          <dgm:bulletEnabled val="1"/>
        </dgm:presLayoutVars>
      </dgm:prSet>
      <dgm:spPr/>
    </dgm:pt>
    <dgm:pt modelId="{28262D8E-F2CF-438D-9D50-0BDFAC95A2B4}" type="pres">
      <dgm:prSet presAssocID="{53C6C07B-8B7B-4EE9-9139-386C9D091E9E}" presName="accent_4" presStyleCnt="0"/>
      <dgm:spPr/>
    </dgm:pt>
    <dgm:pt modelId="{4B1D1C77-B864-4E31-B6D5-9691A51782BE}" type="pres">
      <dgm:prSet presAssocID="{53C6C07B-8B7B-4EE9-9139-386C9D091E9E}" presName="accentRepeatNode" presStyleLbl="solidFgAcc1" presStyleIdx="3" presStyleCnt="4"/>
      <dgm:spPr/>
    </dgm:pt>
  </dgm:ptLst>
  <dgm:cxnLst>
    <dgm:cxn modelId="{84D3B860-A17A-4B1B-AA16-8161A0F92A04}" type="presOf" srcId="{A8438709-6552-4DCD-80F4-0D929552F6D0}" destId="{144FE2F7-42CA-4695-B545-2311086C9628}" srcOrd="0" destOrd="0" presId="urn:microsoft.com/office/officeart/2008/layout/VerticalCurvedList"/>
    <dgm:cxn modelId="{F664426B-629D-4E22-9B3A-27A041275D12}" srcId="{545ECBE8-0811-4955-9FA3-E38D1A820B1B}" destId="{407C5FE7-9510-4F67-9B1B-07543E9DA004}" srcOrd="1" destOrd="0" parTransId="{E905428A-6F30-4ED3-AC97-F06A13441B11}" sibTransId="{49AC9D25-3488-4193-89A9-AD8A4C41ABF9}"/>
    <dgm:cxn modelId="{FC43E14D-E9A5-4D77-96AF-487350DB5E32}" type="presOf" srcId="{5A6B67B6-1F83-49F6-B778-674EAB1EE943}" destId="{FF596E8B-0111-4C0C-96BB-830D8AD5ACD1}" srcOrd="0" destOrd="0" presId="urn:microsoft.com/office/officeart/2008/layout/VerticalCurvedList"/>
    <dgm:cxn modelId="{6091E34D-A76E-42D8-8907-6352C5BF77EC}" type="presOf" srcId="{545ECBE8-0811-4955-9FA3-E38D1A820B1B}" destId="{A888024A-0A50-4E66-8EB9-AA1E95174C18}" srcOrd="0" destOrd="0" presId="urn:microsoft.com/office/officeart/2008/layout/VerticalCurvedList"/>
    <dgm:cxn modelId="{B7EC3D92-EC35-4F0D-B1C7-C9D51614721A}" type="presOf" srcId="{F7232B7D-DD61-4343-BB1A-7DE557D62110}" destId="{BE94E5AC-F5DE-4DAA-8BD7-05EA30B53514}" srcOrd="0" destOrd="0" presId="urn:microsoft.com/office/officeart/2008/layout/VerticalCurvedList"/>
    <dgm:cxn modelId="{EBF82096-7C40-4B45-AA03-F3F6862C601A}" srcId="{545ECBE8-0811-4955-9FA3-E38D1A820B1B}" destId="{53C6C07B-8B7B-4EE9-9139-386C9D091E9E}" srcOrd="3" destOrd="0" parTransId="{1A64A435-4260-4549-A1AB-BC6020485809}" sibTransId="{5F8E21C6-15DD-4FF9-A4B2-35AC9EC70208}"/>
    <dgm:cxn modelId="{2D9F049F-74EB-4396-893B-242273613192}" srcId="{545ECBE8-0811-4955-9FA3-E38D1A820B1B}" destId="{5A6B67B6-1F83-49F6-B778-674EAB1EE943}" srcOrd="0" destOrd="0" parTransId="{FCA343E4-8541-478B-9503-EF28772C76EF}" sibTransId="{A8438709-6552-4DCD-80F4-0D929552F6D0}"/>
    <dgm:cxn modelId="{6F0A37B8-3421-4465-B188-8CCF359102CF}" srcId="{545ECBE8-0811-4955-9FA3-E38D1A820B1B}" destId="{F7232B7D-DD61-4343-BB1A-7DE557D62110}" srcOrd="2" destOrd="0" parTransId="{2AA50064-FFB1-4920-BF3F-C2ED4EFA3F8E}" sibTransId="{DCD9DE73-6A8B-4DF1-ACF6-D3232BB29F4B}"/>
    <dgm:cxn modelId="{DFB493BB-8624-4B9B-8522-023EA37119D8}" type="presOf" srcId="{53C6C07B-8B7B-4EE9-9139-386C9D091E9E}" destId="{CD20F6C1-90D5-4BEC-A3D2-094CAB080793}" srcOrd="0" destOrd="0" presId="urn:microsoft.com/office/officeart/2008/layout/VerticalCurvedList"/>
    <dgm:cxn modelId="{4D101EF5-A5A8-47B1-8EBD-CE8057636D26}" type="presOf" srcId="{407C5FE7-9510-4F67-9B1B-07543E9DA004}" destId="{0C63E481-3D59-4645-87A8-091B09E8ACD9}" srcOrd="0" destOrd="0" presId="urn:microsoft.com/office/officeart/2008/layout/VerticalCurvedList"/>
    <dgm:cxn modelId="{709B25C0-3CC6-4271-9260-7DA202E09A15}" type="presParOf" srcId="{A888024A-0A50-4E66-8EB9-AA1E95174C18}" destId="{CA85C451-64E9-4829-97D4-8D92A7C11FFD}" srcOrd="0" destOrd="0" presId="urn:microsoft.com/office/officeart/2008/layout/VerticalCurvedList"/>
    <dgm:cxn modelId="{7801E41F-C045-4717-8367-D1934BA1F84B}" type="presParOf" srcId="{CA85C451-64E9-4829-97D4-8D92A7C11FFD}" destId="{719D087B-0603-47F5-92F9-5B2048EE82A7}" srcOrd="0" destOrd="0" presId="urn:microsoft.com/office/officeart/2008/layout/VerticalCurvedList"/>
    <dgm:cxn modelId="{36FE1C9A-808B-4A62-A236-E660C3AA2358}" type="presParOf" srcId="{719D087B-0603-47F5-92F9-5B2048EE82A7}" destId="{2FF453D1-8AEA-4BBB-B67E-EF54AF986F56}" srcOrd="0" destOrd="0" presId="urn:microsoft.com/office/officeart/2008/layout/VerticalCurvedList"/>
    <dgm:cxn modelId="{9EE5DCFE-A00E-460E-B425-9B3E28E71687}" type="presParOf" srcId="{719D087B-0603-47F5-92F9-5B2048EE82A7}" destId="{144FE2F7-42CA-4695-B545-2311086C9628}" srcOrd="1" destOrd="0" presId="urn:microsoft.com/office/officeart/2008/layout/VerticalCurvedList"/>
    <dgm:cxn modelId="{F6F45A66-71D5-4EEB-A7B4-8CF9168DA7CA}" type="presParOf" srcId="{719D087B-0603-47F5-92F9-5B2048EE82A7}" destId="{F6492327-E040-453F-AE4F-464AA8E1905B}" srcOrd="2" destOrd="0" presId="urn:microsoft.com/office/officeart/2008/layout/VerticalCurvedList"/>
    <dgm:cxn modelId="{0EF18ABE-2830-455D-B637-82E482C12F48}" type="presParOf" srcId="{719D087B-0603-47F5-92F9-5B2048EE82A7}" destId="{93B8A32B-5281-4756-B413-0D18628A0F35}" srcOrd="3" destOrd="0" presId="urn:microsoft.com/office/officeart/2008/layout/VerticalCurvedList"/>
    <dgm:cxn modelId="{76D8B1CE-D606-4926-BA6C-9DD64C107263}" type="presParOf" srcId="{CA85C451-64E9-4829-97D4-8D92A7C11FFD}" destId="{FF596E8B-0111-4C0C-96BB-830D8AD5ACD1}" srcOrd="1" destOrd="0" presId="urn:microsoft.com/office/officeart/2008/layout/VerticalCurvedList"/>
    <dgm:cxn modelId="{60CC9DC5-7E03-4364-BDA3-92A23A83B0BC}" type="presParOf" srcId="{CA85C451-64E9-4829-97D4-8D92A7C11FFD}" destId="{ED840139-0D64-456B-97A8-19FF2973C3F8}" srcOrd="2" destOrd="0" presId="urn:microsoft.com/office/officeart/2008/layout/VerticalCurvedList"/>
    <dgm:cxn modelId="{A2A539AE-C9CD-4A43-AF0F-E653CE6E1F22}" type="presParOf" srcId="{ED840139-0D64-456B-97A8-19FF2973C3F8}" destId="{C8A7DD7A-7FC9-4A80-B77F-0179134E4613}" srcOrd="0" destOrd="0" presId="urn:microsoft.com/office/officeart/2008/layout/VerticalCurvedList"/>
    <dgm:cxn modelId="{DAD7E9A9-2C15-4A1F-A8F4-A9B9C5424D9A}" type="presParOf" srcId="{CA85C451-64E9-4829-97D4-8D92A7C11FFD}" destId="{0C63E481-3D59-4645-87A8-091B09E8ACD9}" srcOrd="3" destOrd="0" presId="urn:microsoft.com/office/officeart/2008/layout/VerticalCurvedList"/>
    <dgm:cxn modelId="{4C91313D-96B9-4511-A5B5-A1A3E41B92B0}" type="presParOf" srcId="{CA85C451-64E9-4829-97D4-8D92A7C11FFD}" destId="{62E1A61F-BFFB-4570-8B09-2150D17140AA}" srcOrd="4" destOrd="0" presId="urn:microsoft.com/office/officeart/2008/layout/VerticalCurvedList"/>
    <dgm:cxn modelId="{582AAFB1-05CE-4F16-B90B-C55C9FD81ACB}" type="presParOf" srcId="{62E1A61F-BFFB-4570-8B09-2150D17140AA}" destId="{A593D7F6-CCAC-4FFA-99FD-3662997392FB}" srcOrd="0" destOrd="0" presId="urn:microsoft.com/office/officeart/2008/layout/VerticalCurvedList"/>
    <dgm:cxn modelId="{CA1FD369-8AB6-4105-A8F8-A5CBC7A63722}" type="presParOf" srcId="{CA85C451-64E9-4829-97D4-8D92A7C11FFD}" destId="{BE94E5AC-F5DE-4DAA-8BD7-05EA30B53514}" srcOrd="5" destOrd="0" presId="urn:microsoft.com/office/officeart/2008/layout/VerticalCurvedList"/>
    <dgm:cxn modelId="{C1B565FD-E0A7-4343-A77C-FA1995EA262E}" type="presParOf" srcId="{CA85C451-64E9-4829-97D4-8D92A7C11FFD}" destId="{222A7B57-D6E1-49B1-AEE2-A4C5CEE33634}" srcOrd="6" destOrd="0" presId="urn:microsoft.com/office/officeart/2008/layout/VerticalCurvedList"/>
    <dgm:cxn modelId="{DF0310FA-7A61-4140-9F86-AA4E1183C92B}" type="presParOf" srcId="{222A7B57-D6E1-49B1-AEE2-A4C5CEE33634}" destId="{FA271EB2-B494-4512-A302-3465B80A896E}" srcOrd="0" destOrd="0" presId="urn:microsoft.com/office/officeart/2008/layout/VerticalCurvedList"/>
    <dgm:cxn modelId="{1999D1A5-4372-4E58-8176-1EE21DDE1C5E}" type="presParOf" srcId="{CA85C451-64E9-4829-97D4-8D92A7C11FFD}" destId="{CD20F6C1-90D5-4BEC-A3D2-094CAB080793}" srcOrd="7" destOrd="0" presId="urn:microsoft.com/office/officeart/2008/layout/VerticalCurvedList"/>
    <dgm:cxn modelId="{F399B52D-1131-4EAF-89E2-330E511CEEA4}" type="presParOf" srcId="{CA85C451-64E9-4829-97D4-8D92A7C11FFD}" destId="{28262D8E-F2CF-438D-9D50-0BDFAC95A2B4}" srcOrd="8" destOrd="0" presId="urn:microsoft.com/office/officeart/2008/layout/VerticalCurvedList"/>
    <dgm:cxn modelId="{40D35973-2FD2-497D-B27F-DF3282EA938F}" type="presParOf" srcId="{28262D8E-F2CF-438D-9D50-0BDFAC95A2B4}" destId="{4B1D1C77-B864-4E31-B6D5-9691A51782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47C6A-905E-49A5-BFCA-8A285DFC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E1E511-FB6E-425F-A02C-DCC49798E340}">
      <dgm:prSet phldrT="[Văn bản]" custT="1"/>
      <dgm:spPr/>
      <dgm:t>
        <a:bodyPr/>
        <a:lstStyle/>
        <a:p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Giá</a:t>
          </a:r>
          <a:r>
            <a: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trị</a:t>
          </a:r>
          <a:r>
            <a: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hiện</a:t>
          </a:r>
          <a:r>
            <a: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thực</a:t>
          </a:r>
          <a:endParaRPr lang="en-US" sz="2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F82801-30C5-4B39-86F0-2F3703D71AC4}" type="parTrans" cxnId="{D6EAD138-DEB6-466F-9A37-5F758832FAC0}">
      <dgm:prSet/>
      <dgm:spPr/>
      <dgm:t>
        <a:bodyPr/>
        <a:lstStyle/>
        <a:p>
          <a:endParaRPr lang="en-US"/>
        </a:p>
      </dgm:t>
    </dgm:pt>
    <dgm:pt modelId="{B7DE5144-2A09-4936-8225-8D38E034E68B}" type="sibTrans" cxnId="{D6EAD138-DEB6-466F-9A37-5F758832FAC0}">
      <dgm:prSet/>
      <dgm:spPr/>
      <dgm:t>
        <a:bodyPr/>
        <a:lstStyle/>
        <a:p>
          <a:endParaRPr lang="en-US"/>
        </a:p>
      </dgm:t>
    </dgm:pt>
    <dgm:pt modelId="{DD0ADA72-AAB9-4B74-8427-30EEB90D7775}">
      <dgm:prSet phldrT="[Văn bản]" custT="1"/>
      <dgm:spPr/>
      <dgm:t>
        <a:bodyPr/>
        <a:lstStyle/>
        <a:p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Số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phận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đáng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thương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cùng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quẫn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của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lao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động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nghèo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trong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Pháp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lúc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bấy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giờ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425F9-A98F-4D6A-97C0-DC9FDE97BED5}" type="parTrans" cxnId="{5934DF82-F028-4BEF-AC1B-412311C18112}">
      <dgm:prSet/>
      <dgm:spPr/>
      <dgm:t>
        <a:bodyPr/>
        <a:lstStyle/>
        <a:p>
          <a:endParaRPr lang="en-US"/>
        </a:p>
      </dgm:t>
    </dgm:pt>
    <dgm:pt modelId="{0CCD36AA-16C6-4AFE-B994-F1DAB1C938D6}" type="sibTrans" cxnId="{5934DF82-F028-4BEF-AC1B-412311C18112}">
      <dgm:prSet/>
      <dgm:spPr/>
      <dgm:t>
        <a:bodyPr/>
        <a:lstStyle/>
        <a:p>
          <a:endParaRPr lang="en-US"/>
        </a:p>
      </dgm:t>
    </dgm:pt>
    <dgm:pt modelId="{33EE0911-5696-4884-B989-5DE3386C65FF}">
      <dgm:prSet custT="1"/>
      <dgm:spPr/>
      <dgm:t>
        <a:bodyPr/>
        <a:lstStyle/>
        <a:p>
          <a:r>
            <a:rPr lang="en-US" sz="2800" b="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ộ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mặt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tàn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bạo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của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tư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sản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Pháp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đẩy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lao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động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vào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bước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đường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cùng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29A00-33DD-4483-9F31-5140FC98081C}" type="parTrans" cxnId="{56DD1498-9BCA-415F-96AA-70C36B01D460}">
      <dgm:prSet/>
      <dgm:spPr/>
      <dgm:t>
        <a:bodyPr/>
        <a:lstStyle/>
        <a:p>
          <a:endParaRPr lang="en-US"/>
        </a:p>
      </dgm:t>
    </dgm:pt>
    <dgm:pt modelId="{05EA9445-4000-40B8-A818-399CB3C26E03}" type="sibTrans" cxnId="{56DD1498-9BCA-415F-96AA-70C36B01D460}">
      <dgm:prSet/>
      <dgm:spPr/>
      <dgm:t>
        <a:bodyPr/>
        <a:lstStyle/>
        <a:p>
          <a:endParaRPr lang="en-US"/>
        </a:p>
      </dgm:t>
    </dgm:pt>
    <dgm:pt modelId="{159BBDA5-B681-4152-97E0-092DC7A4BF77}" type="pres">
      <dgm:prSet presAssocID="{64047C6A-905E-49A5-BFCA-8A285DFC617F}" presName="linearFlow" presStyleCnt="0">
        <dgm:presLayoutVars>
          <dgm:dir/>
          <dgm:animLvl val="lvl"/>
          <dgm:resizeHandles val="exact"/>
        </dgm:presLayoutVars>
      </dgm:prSet>
      <dgm:spPr/>
    </dgm:pt>
    <dgm:pt modelId="{52AE3975-89B1-4BF1-B6B5-05CCD1C0AA9E}" type="pres">
      <dgm:prSet presAssocID="{07E1E511-FB6E-425F-A02C-DCC49798E340}" presName="composite" presStyleCnt="0"/>
      <dgm:spPr/>
    </dgm:pt>
    <dgm:pt modelId="{138AA72C-BAC0-4C96-B023-0D0D88B033FB}" type="pres">
      <dgm:prSet presAssocID="{07E1E511-FB6E-425F-A02C-DCC49798E340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E6FF7379-BEAF-456B-8E7B-C4C05A392FE9}" type="pres">
      <dgm:prSet presAssocID="{07E1E511-FB6E-425F-A02C-DCC49798E340}" presName="descendantText" presStyleLbl="alignAcc1" presStyleIdx="0" presStyleCnt="1" custScaleY="207928" custLinFactNeighborX="378" custLinFactNeighborY="2203">
        <dgm:presLayoutVars>
          <dgm:bulletEnabled val="1"/>
        </dgm:presLayoutVars>
      </dgm:prSet>
      <dgm:spPr/>
    </dgm:pt>
  </dgm:ptLst>
  <dgm:cxnLst>
    <dgm:cxn modelId="{DE929E04-2CAC-4F78-97BD-D965A35C5CED}" type="presOf" srcId="{07E1E511-FB6E-425F-A02C-DCC49798E340}" destId="{138AA72C-BAC0-4C96-B023-0D0D88B033FB}" srcOrd="0" destOrd="0" presId="urn:microsoft.com/office/officeart/2005/8/layout/chevron2"/>
    <dgm:cxn modelId="{D6EAD138-DEB6-466F-9A37-5F758832FAC0}" srcId="{64047C6A-905E-49A5-BFCA-8A285DFC617F}" destId="{07E1E511-FB6E-425F-A02C-DCC49798E340}" srcOrd="0" destOrd="0" parTransId="{3DF82801-30C5-4B39-86F0-2F3703D71AC4}" sibTransId="{B7DE5144-2A09-4936-8225-8D38E034E68B}"/>
    <dgm:cxn modelId="{A861F142-BA5A-4C42-B56F-56E64F538849}" type="presOf" srcId="{33EE0911-5696-4884-B989-5DE3386C65FF}" destId="{E6FF7379-BEAF-456B-8E7B-C4C05A392FE9}" srcOrd="0" destOrd="1" presId="urn:microsoft.com/office/officeart/2005/8/layout/chevron2"/>
    <dgm:cxn modelId="{F362D973-1FE9-4656-8606-7A6F535B10B1}" type="presOf" srcId="{64047C6A-905E-49A5-BFCA-8A285DFC617F}" destId="{159BBDA5-B681-4152-97E0-092DC7A4BF77}" srcOrd="0" destOrd="0" presId="urn:microsoft.com/office/officeart/2005/8/layout/chevron2"/>
    <dgm:cxn modelId="{86A9C17B-F948-4045-902C-A9E898CC3AC6}" type="presOf" srcId="{DD0ADA72-AAB9-4B74-8427-30EEB90D7775}" destId="{E6FF7379-BEAF-456B-8E7B-C4C05A392FE9}" srcOrd="0" destOrd="0" presId="urn:microsoft.com/office/officeart/2005/8/layout/chevron2"/>
    <dgm:cxn modelId="{5934DF82-F028-4BEF-AC1B-412311C18112}" srcId="{07E1E511-FB6E-425F-A02C-DCC49798E340}" destId="{DD0ADA72-AAB9-4B74-8427-30EEB90D7775}" srcOrd="0" destOrd="0" parTransId="{13E425F9-A98F-4D6A-97C0-DC9FDE97BED5}" sibTransId="{0CCD36AA-16C6-4AFE-B994-F1DAB1C938D6}"/>
    <dgm:cxn modelId="{56DD1498-9BCA-415F-96AA-70C36B01D460}" srcId="{07E1E511-FB6E-425F-A02C-DCC49798E340}" destId="{33EE0911-5696-4884-B989-5DE3386C65FF}" srcOrd="1" destOrd="0" parTransId="{1CD29A00-33DD-4483-9F31-5140FC98081C}" sibTransId="{05EA9445-4000-40B8-A818-399CB3C26E03}"/>
    <dgm:cxn modelId="{9EE9F675-2C17-4FFB-BA2F-22CCF2AD4915}" type="presParOf" srcId="{159BBDA5-B681-4152-97E0-092DC7A4BF77}" destId="{52AE3975-89B1-4BF1-B6B5-05CCD1C0AA9E}" srcOrd="0" destOrd="0" presId="urn:microsoft.com/office/officeart/2005/8/layout/chevron2"/>
    <dgm:cxn modelId="{0601EC42-F7D8-4189-8AF6-88383F7F8C6D}" type="presParOf" srcId="{52AE3975-89B1-4BF1-B6B5-05CCD1C0AA9E}" destId="{138AA72C-BAC0-4C96-B023-0D0D88B033FB}" srcOrd="0" destOrd="0" presId="urn:microsoft.com/office/officeart/2005/8/layout/chevron2"/>
    <dgm:cxn modelId="{3ED7931C-2470-45A9-BDB7-6ADF6C37945C}" type="presParOf" srcId="{52AE3975-89B1-4BF1-B6B5-05CCD1C0AA9E}" destId="{E6FF7379-BEAF-456B-8E7B-C4C05A392F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047C6A-905E-49A5-BFCA-8A285DFC61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E1E511-FB6E-425F-A02C-DCC49798E340}">
      <dgm:prSet phldrT="[Văn bản]" custT="1"/>
      <dgm:spPr/>
      <dgm:t>
        <a:bodyPr/>
        <a:lstStyle/>
        <a:p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Giá</a:t>
          </a:r>
          <a:r>
            <a: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trị</a:t>
          </a:r>
          <a:r>
            <a: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nhân</a:t>
          </a:r>
          <a:r>
            <a: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đạo</a:t>
          </a:r>
          <a:endParaRPr lang="en-US" sz="2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F82801-30C5-4B39-86F0-2F3703D71AC4}" type="parTrans" cxnId="{D6EAD138-DEB6-466F-9A37-5F758832FAC0}">
      <dgm:prSet/>
      <dgm:spPr/>
      <dgm:t>
        <a:bodyPr/>
        <a:lstStyle/>
        <a:p>
          <a:endParaRPr lang="en-US"/>
        </a:p>
      </dgm:t>
    </dgm:pt>
    <dgm:pt modelId="{B7DE5144-2A09-4936-8225-8D38E034E68B}" type="sibTrans" cxnId="{D6EAD138-DEB6-466F-9A37-5F758832FAC0}">
      <dgm:prSet/>
      <dgm:spPr/>
      <dgm:t>
        <a:bodyPr/>
        <a:lstStyle/>
        <a:p>
          <a:endParaRPr lang="en-US"/>
        </a:p>
      </dgm:t>
    </dgm:pt>
    <dgm:pt modelId="{DD0ADA72-AAB9-4B74-8427-30EEB90D7775}">
      <dgm:prSet phldrT="[Văn bản]" custT="1"/>
      <dgm:spPr/>
      <dgm:t>
        <a:bodyPr/>
        <a:lstStyle/>
        <a:p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Tấm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lòng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đồng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cảm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xót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thương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của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nhà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văn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dành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cho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những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nghèo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khổ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bất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hạnh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những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dưới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đáy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bị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đồng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tiền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đẩy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tới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đường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cùng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425F9-A98F-4D6A-97C0-DC9FDE97BED5}" type="parTrans" cxnId="{5934DF82-F028-4BEF-AC1B-412311C18112}">
      <dgm:prSet/>
      <dgm:spPr/>
      <dgm:t>
        <a:bodyPr/>
        <a:lstStyle/>
        <a:p>
          <a:endParaRPr lang="en-US"/>
        </a:p>
      </dgm:t>
    </dgm:pt>
    <dgm:pt modelId="{0CCD36AA-16C6-4AFE-B994-F1DAB1C938D6}" type="sibTrans" cxnId="{5934DF82-F028-4BEF-AC1B-412311C18112}">
      <dgm:prSet/>
      <dgm:spPr/>
      <dgm:t>
        <a:bodyPr/>
        <a:lstStyle/>
        <a:p>
          <a:endParaRPr lang="en-US"/>
        </a:p>
      </dgm:t>
    </dgm:pt>
    <dgm:pt modelId="{DA54811B-75EC-4BC2-BF20-1519F900E975}">
      <dgm:prSet custT="1"/>
      <dgm:spPr/>
      <dgm:t>
        <a:bodyPr/>
        <a:lstStyle/>
        <a:p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Ngợi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ca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vẻ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đẹp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tâm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hồn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đáng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quý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dù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có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bị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xã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hội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vùi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dập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thì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vẫn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giữ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được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tình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mẫu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tử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thiêng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liêng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sẵn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sàng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hi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sinh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tất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cả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vì</a:t>
          </a:r>
          <a:r>
            <a: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con.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318484-B02B-492E-8379-0CFFEBBA555A}" type="parTrans" cxnId="{B34D4F5E-5E22-4CC1-991B-607C1B831CE1}">
      <dgm:prSet/>
      <dgm:spPr/>
      <dgm:t>
        <a:bodyPr/>
        <a:lstStyle/>
        <a:p>
          <a:endParaRPr lang="en-US"/>
        </a:p>
      </dgm:t>
    </dgm:pt>
    <dgm:pt modelId="{3336FC6C-0399-42CD-860E-F7E93D595538}" type="sibTrans" cxnId="{B34D4F5E-5E22-4CC1-991B-607C1B831CE1}">
      <dgm:prSet/>
      <dgm:spPr/>
      <dgm:t>
        <a:bodyPr/>
        <a:lstStyle/>
        <a:p>
          <a:endParaRPr lang="en-US"/>
        </a:p>
      </dgm:t>
    </dgm:pt>
    <dgm:pt modelId="{159BBDA5-B681-4152-97E0-092DC7A4BF77}" type="pres">
      <dgm:prSet presAssocID="{64047C6A-905E-49A5-BFCA-8A285DFC617F}" presName="linearFlow" presStyleCnt="0">
        <dgm:presLayoutVars>
          <dgm:dir/>
          <dgm:animLvl val="lvl"/>
          <dgm:resizeHandles val="exact"/>
        </dgm:presLayoutVars>
      </dgm:prSet>
      <dgm:spPr/>
    </dgm:pt>
    <dgm:pt modelId="{52AE3975-89B1-4BF1-B6B5-05CCD1C0AA9E}" type="pres">
      <dgm:prSet presAssocID="{07E1E511-FB6E-425F-A02C-DCC49798E340}" presName="composite" presStyleCnt="0"/>
      <dgm:spPr/>
    </dgm:pt>
    <dgm:pt modelId="{138AA72C-BAC0-4C96-B023-0D0D88B033FB}" type="pres">
      <dgm:prSet presAssocID="{07E1E511-FB6E-425F-A02C-DCC49798E340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E6FF7379-BEAF-456B-8E7B-C4C05A392FE9}" type="pres">
      <dgm:prSet presAssocID="{07E1E511-FB6E-425F-A02C-DCC49798E340}" presName="descendantText" presStyleLbl="alignAcc1" presStyleIdx="0" presStyleCnt="1" custScaleY="207928" custLinFactNeighborX="378" custLinFactNeighborY="2203">
        <dgm:presLayoutVars>
          <dgm:bulletEnabled val="1"/>
        </dgm:presLayoutVars>
      </dgm:prSet>
      <dgm:spPr/>
    </dgm:pt>
  </dgm:ptLst>
  <dgm:cxnLst>
    <dgm:cxn modelId="{DE929E04-2CAC-4F78-97BD-D965A35C5CED}" type="presOf" srcId="{07E1E511-FB6E-425F-A02C-DCC49798E340}" destId="{138AA72C-BAC0-4C96-B023-0D0D88B033FB}" srcOrd="0" destOrd="0" presId="urn:microsoft.com/office/officeart/2005/8/layout/chevron2"/>
    <dgm:cxn modelId="{D6EAD138-DEB6-466F-9A37-5F758832FAC0}" srcId="{64047C6A-905E-49A5-BFCA-8A285DFC617F}" destId="{07E1E511-FB6E-425F-A02C-DCC49798E340}" srcOrd="0" destOrd="0" parTransId="{3DF82801-30C5-4B39-86F0-2F3703D71AC4}" sibTransId="{B7DE5144-2A09-4936-8225-8D38E034E68B}"/>
    <dgm:cxn modelId="{B34D4F5E-5E22-4CC1-991B-607C1B831CE1}" srcId="{07E1E511-FB6E-425F-A02C-DCC49798E340}" destId="{DA54811B-75EC-4BC2-BF20-1519F900E975}" srcOrd="1" destOrd="0" parTransId="{45318484-B02B-492E-8379-0CFFEBBA555A}" sibTransId="{3336FC6C-0399-42CD-860E-F7E93D595538}"/>
    <dgm:cxn modelId="{F362D973-1FE9-4656-8606-7A6F535B10B1}" type="presOf" srcId="{64047C6A-905E-49A5-BFCA-8A285DFC617F}" destId="{159BBDA5-B681-4152-97E0-092DC7A4BF77}" srcOrd="0" destOrd="0" presId="urn:microsoft.com/office/officeart/2005/8/layout/chevron2"/>
    <dgm:cxn modelId="{2845FB55-7EC7-45FE-A847-64EE4CE765DA}" type="presOf" srcId="{DA54811B-75EC-4BC2-BF20-1519F900E975}" destId="{E6FF7379-BEAF-456B-8E7B-C4C05A392FE9}" srcOrd="0" destOrd="1" presId="urn:microsoft.com/office/officeart/2005/8/layout/chevron2"/>
    <dgm:cxn modelId="{86A9C17B-F948-4045-902C-A9E898CC3AC6}" type="presOf" srcId="{DD0ADA72-AAB9-4B74-8427-30EEB90D7775}" destId="{E6FF7379-BEAF-456B-8E7B-C4C05A392FE9}" srcOrd="0" destOrd="0" presId="urn:microsoft.com/office/officeart/2005/8/layout/chevron2"/>
    <dgm:cxn modelId="{5934DF82-F028-4BEF-AC1B-412311C18112}" srcId="{07E1E511-FB6E-425F-A02C-DCC49798E340}" destId="{DD0ADA72-AAB9-4B74-8427-30EEB90D7775}" srcOrd="0" destOrd="0" parTransId="{13E425F9-A98F-4D6A-97C0-DC9FDE97BED5}" sibTransId="{0CCD36AA-16C6-4AFE-B994-F1DAB1C938D6}"/>
    <dgm:cxn modelId="{9EE9F675-2C17-4FFB-BA2F-22CCF2AD4915}" type="presParOf" srcId="{159BBDA5-B681-4152-97E0-092DC7A4BF77}" destId="{52AE3975-89B1-4BF1-B6B5-05CCD1C0AA9E}" srcOrd="0" destOrd="0" presId="urn:microsoft.com/office/officeart/2005/8/layout/chevron2"/>
    <dgm:cxn modelId="{0601EC42-F7D8-4189-8AF6-88383F7F8C6D}" type="presParOf" srcId="{52AE3975-89B1-4BF1-B6B5-05CCD1C0AA9E}" destId="{138AA72C-BAC0-4C96-B023-0D0D88B033FB}" srcOrd="0" destOrd="0" presId="urn:microsoft.com/office/officeart/2005/8/layout/chevron2"/>
    <dgm:cxn modelId="{3ED7931C-2470-45A9-BDB7-6ADF6C37945C}" type="presParOf" srcId="{52AE3975-89B1-4BF1-B6B5-05CCD1C0AA9E}" destId="{E6FF7379-BEAF-456B-8E7B-C4C05A392F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FE2F7-42CA-4695-B545-2311086C9628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96E8B-0111-4C0C-96BB-830D8AD5ACD1}">
      <dsp:nvSpPr>
        <dsp:cNvPr id="0" name=""/>
        <dsp:cNvSpPr/>
      </dsp:nvSpPr>
      <dsp:spPr>
        <a:xfrm>
          <a:off x="610504" y="416587"/>
          <a:ext cx="10067529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đáo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587"/>
        <a:ext cx="10067529" cy="833607"/>
      </dsp:txXfrm>
    </dsp:sp>
    <dsp:sp modelId="{C8A7DD7A-7FC9-4A80-B77F-0179134E4613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3E481-3D59-4645-87A8-091B09E8ACD9}">
      <dsp:nvSpPr>
        <dsp:cNvPr id="0" name=""/>
        <dsp:cNvSpPr/>
      </dsp:nvSpPr>
      <dsp:spPr>
        <a:xfrm>
          <a:off x="1156996" y="1693157"/>
          <a:ext cx="9589602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kể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hấp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dẫn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kịch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156996" y="1693157"/>
        <a:ext cx="9589602" cy="833607"/>
      </dsp:txXfrm>
    </dsp:sp>
    <dsp:sp modelId="{A593D7F6-CCAC-4FFA-99FD-3662997392F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4E5AC-F5DE-4DAA-8BD7-05EA30B53514}">
      <dsp:nvSpPr>
        <dsp:cNvPr id="0" name=""/>
        <dsp:cNvSpPr/>
      </dsp:nvSpPr>
      <dsp:spPr>
        <a:xfrm>
          <a:off x="1088431" y="2709566"/>
          <a:ext cx="9589602" cy="1250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Nghệ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thuật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phẩm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bộc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lộ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lời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nói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88431" y="2709566"/>
        <a:ext cx="9589602" cy="1250161"/>
      </dsp:txXfrm>
    </dsp:sp>
    <dsp:sp modelId="{FA271EB2-B494-4512-A302-3465B80A896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F6C1-90D5-4BEC-A3D2-094CAB080793}">
      <dsp:nvSpPr>
        <dsp:cNvPr id="0" name=""/>
        <dsp:cNvSpPr/>
      </dsp:nvSpPr>
      <dsp:spPr>
        <a:xfrm>
          <a:off x="610504" y="4168472"/>
          <a:ext cx="10067529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Ngôn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ngữ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đan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xen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đối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thoại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độc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thoại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610504" y="4168472"/>
        <a:ext cx="10067529" cy="833607"/>
      </dsp:txXfrm>
    </dsp:sp>
    <dsp:sp modelId="{4B1D1C77-B864-4E31-B6D5-9691A51782BE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AA72C-BAC0-4C96-B023-0D0D88B033FB}">
      <dsp:nvSpPr>
        <dsp:cNvPr id="0" name=""/>
        <dsp:cNvSpPr/>
      </dsp:nvSpPr>
      <dsp:spPr>
        <a:xfrm rot="5400000">
          <a:off x="-382867" y="1280931"/>
          <a:ext cx="2552448" cy="17867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Giá</a:t>
          </a:r>
          <a:r>
            <a:rPr lang="en-US" sz="2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trị</a:t>
          </a:r>
          <a:r>
            <a:rPr lang="en-US" sz="2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hiện</a:t>
          </a:r>
          <a:r>
            <a:rPr lang="en-US" sz="2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thực</a:t>
          </a:r>
          <a:endParaRPr lang="en-US" sz="2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0" y="1791421"/>
        <a:ext cx="1786714" cy="765734"/>
      </dsp:txXfrm>
    </dsp:sp>
    <dsp:sp modelId="{E6FF7379-BEAF-456B-8E7B-C4C05A392FE9}">
      <dsp:nvSpPr>
        <dsp:cNvPr id="0" name=""/>
        <dsp:cNvSpPr/>
      </dsp:nvSpPr>
      <dsp:spPr>
        <a:xfrm rot="5400000">
          <a:off x="3444951" y="-1653675"/>
          <a:ext cx="3451530" cy="6768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Số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phận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đáng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thương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cùng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quẫn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của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lao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động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nghèo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trong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Pháp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lúc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bấy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giờ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ộ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mặt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tàn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bạo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của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tư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sản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Pháp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đẩy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lao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động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vào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bước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đường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cùng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86714" y="173052"/>
        <a:ext cx="6599515" cy="3114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AA72C-BAC0-4C96-B023-0D0D88B033FB}">
      <dsp:nvSpPr>
        <dsp:cNvPr id="0" name=""/>
        <dsp:cNvSpPr/>
      </dsp:nvSpPr>
      <dsp:spPr>
        <a:xfrm rot="5400000">
          <a:off x="-382867" y="1280931"/>
          <a:ext cx="2552448" cy="17867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Giá</a:t>
          </a:r>
          <a:r>
            <a:rPr lang="en-US" sz="2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trị</a:t>
          </a:r>
          <a:r>
            <a:rPr lang="en-US" sz="2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nhân</a:t>
          </a:r>
          <a:r>
            <a:rPr lang="en-US" sz="28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đạo</a:t>
          </a:r>
          <a:endParaRPr lang="en-US" sz="2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0" y="1791421"/>
        <a:ext cx="1786714" cy="765734"/>
      </dsp:txXfrm>
    </dsp:sp>
    <dsp:sp modelId="{E6FF7379-BEAF-456B-8E7B-C4C05A392FE9}">
      <dsp:nvSpPr>
        <dsp:cNvPr id="0" name=""/>
        <dsp:cNvSpPr/>
      </dsp:nvSpPr>
      <dsp:spPr>
        <a:xfrm rot="5400000">
          <a:off x="3284423" y="-1493147"/>
          <a:ext cx="3451530" cy="6446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Tấm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lòng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đồng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cảm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xót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thương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của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nhà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văn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dành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cho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những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nghèo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khổ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bất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hạnh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những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người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dưới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đáy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bị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xã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hội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đồng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tiền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đẩy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tới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đường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cùng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Ngợi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ca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vẻ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đẹp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tâm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hồn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đáng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quý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dù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có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bị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xã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hội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vùi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dập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thì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vẫn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giữ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được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tình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mẫu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tử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thiêng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liêng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sẵn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sàng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hi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sinh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tất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cả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vì</a:t>
          </a:r>
          <a:r>
            <a:rPr lang="en-US" sz="28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con.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86714" y="173052"/>
        <a:ext cx="6278459" cy="311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24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11328-E932-4978-B593-20E892005615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81C92-FB04-4531-AA7B-867E9634CA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7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îŝ1îḍê"/>
          <p:cNvSpPr/>
          <p:nvPr>
            <p:custDataLst>
              <p:tags r:id="rId1"/>
            </p:custDataLst>
          </p:nvPr>
        </p:nvSpPr>
        <p:spPr>
          <a:xfrm>
            <a:off x="11225238" y="212276"/>
            <a:ext cx="785265" cy="785260"/>
          </a:xfrm>
          <a:prstGeom prst="ellipse">
            <a:avLst/>
          </a:prstGeom>
          <a:solidFill>
            <a:schemeClr val="accent1"/>
          </a:solidFill>
          <a:ln w="152400"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295797" y="471083"/>
            <a:ext cx="11469774" cy="6144440"/>
          </a:xfrm>
          <a:custGeom>
            <a:avLst/>
            <a:gdLst>
              <a:gd name="connsiteX0" fmla="*/ 97464 w 11190515"/>
              <a:gd name="connsiteY0" fmla="*/ 0 h 5582843"/>
              <a:gd name="connsiteX1" fmla="*/ 11093051 w 11190515"/>
              <a:gd name="connsiteY1" fmla="*/ 0 h 5582843"/>
              <a:gd name="connsiteX2" fmla="*/ 11190515 w 11190515"/>
              <a:gd name="connsiteY2" fmla="*/ 97464 h 5582843"/>
              <a:gd name="connsiteX3" fmla="*/ 11190515 w 11190515"/>
              <a:gd name="connsiteY3" fmla="*/ 152400 h 5582843"/>
              <a:gd name="connsiteX4" fmla="*/ 11190515 w 11190515"/>
              <a:gd name="connsiteY4" fmla="*/ 487311 h 5582843"/>
              <a:gd name="connsiteX5" fmla="*/ 11190515 w 11190515"/>
              <a:gd name="connsiteY5" fmla="*/ 5095532 h 5582843"/>
              <a:gd name="connsiteX6" fmla="*/ 11190515 w 11190515"/>
              <a:gd name="connsiteY6" fmla="*/ 5167085 h 5582843"/>
              <a:gd name="connsiteX7" fmla="*/ 11190515 w 11190515"/>
              <a:gd name="connsiteY7" fmla="*/ 5485379 h 5582843"/>
              <a:gd name="connsiteX8" fmla="*/ 11093051 w 11190515"/>
              <a:gd name="connsiteY8" fmla="*/ 5582843 h 5582843"/>
              <a:gd name="connsiteX9" fmla="*/ 97464 w 11190515"/>
              <a:gd name="connsiteY9" fmla="*/ 5582843 h 5582843"/>
              <a:gd name="connsiteX10" fmla="*/ 0 w 11190515"/>
              <a:gd name="connsiteY10" fmla="*/ 5485379 h 5582843"/>
              <a:gd name="connsiteX11" fmla="*/ 0 w 11190515"/>
              <a:gd name="connsiteY11" fmla="*/ 5167085 h 5582843"/>
              <a:gd name="connsiteX12" fmla="*/ 0 w 11190515"/>
              <a:gd name="connsiteY12" fmla="*/ 5095532 h 5582843"/>
              <a:gd name="connsiteX13" fmla="*/ 0 w 11190515"/>
              <a:gd name="connsiteY13" fmla="*/ 487312 h 5582843"/>
              <a:gd name="connsiteX14" fmla="*/ 0 w 11190515"/>
              <a:gd name="connsiteY14" fmla="*/ 487311 h 5582843"/>
              <a:gd name="connsiteX15" fmla="*/ 0 w 11190515"/>
              <a:gd name="connsiteY15" fmla="*/ 97464 h 5582843"/>
              <a:gd name="connsiteX16" fmla="*/ 97464 w 11190515"/>
              <a:gd name="connsiteY16" fmla="*/ 0 h 55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90515" h="5582843">
                <a:moveTo>
                  <a:pt x="97464" y="0"/>
                </a:moveTo>
                <a:lnTo>
                  <a:pt x="11093051" y="0"/>
                </a:lnTo>
                <a:cubicBezTo>
                  <a:pt x="11146879" y="0"/>
                  <a:pt x="11190515" y="43636"/>
                  <a:pt x="11190515" y="97464"/>
                </a:cubicBezTo>
                <a:lnTo>
                  <a:pt x="11190515" y="152400"/>
                </a:lnTo>
                <a:lnTo>
                  <a:pt x="11190515" y="487311"/>
                </a:lnTo>
                <a:lnTo>
                  <a:pt x="11190515" y="5095532"/>
                </a:lnTo>
                <a:lnTo>
                  <a:pt x="11190515" y="5167085"/>
                </a:lnTo>
                <a:lnTo>
                  <a:pt x="11190515" y="5485379"/>
                </a:lnTo>
                <a:cubicBezTo>
                  <a:pt x="11190515" y="5539207"/>
                  <a:pt x="11146879" y="5582843"/>
                  <a:pt x="11093051" y="5582843"/>
                </a:cubicBezTo>
                <a:lnTo>
                  <a:pt x="97464" y="5582843"/>
                </a:lnTo>
                <a:cubicBezTo>
                  <a:pt x="43636" y="5582843"/>
                  <a:pt x="0" y="5539207"/>
                  <a:pt x="0" y="5485379"/>
                </a:cubicBezTo>
                <a:lnTo>
                  <a:pt x="0" y="5167085"/>
                </a:lnTo>
                <a:lnTo>
                  <a:pt x="0" y="5095532"/>
                </a:lnTo>
                <a:lnTo>
                  <a:pt x="0" y="487312"/>
                </a:lnTo>
                <a:lnTo>
                  <a:pt x="0" y="487311"/>
                </a:lnTo>
                <a:lnTo>
                  <a:pt x="0" y="97464"/>
                </a:lnTo>
                <a:cubicBezTo>
                  <a:pt x="0" y="43636"/>
                  <a:pt x="43636" y="0"/>
                  <a:pt x="97464" y="0"/>
                </a:cubicBezTo>
                <a:close/>
              </a:path>
            </a:pathLst>
          </a:custGeom>
          <a:solidFill>
            <a:schemeClr val="bg1"/>
          </a:solidFill>
          <a:ln w="19050" cap="rnd">
            <a:noFill/>
            <a:prstDash val="solid"/>
            <a:round/>
          </a:ln>
          <a:effectLst>
            <a:outerShdw blurRad="254000" dist="152400" dir="3900000" algn="ctr" rotWithShape="0">
              <a:schemeClr val="bg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 defTabSz="914400"/>
            <a:endParaRPr lang="zh-CN" altLang="en-US" sz="2000" b="1">
              <a:solidFill>
                <a:schemeClr val="bg1"/>
              </a:solidFill>
              <a:cs typeface="+mn-ea"/>
            </a:endParaRPr>
          </a:p>
        </p:txBody>
      </p:sp>
      <p:pic>
        <p:nvPicPr>
          <p:cNvPr id="12" name="图片 11" descr="徽标, 图标&#10;&#10;描述已自动生成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5733825"/>
            <a:ext cx="3869871" cy="11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A0502-FDD0-864E-9DC7-47016DD46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316455C-B7F9-0891-E101-FD0A9D38D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AD1DE2-0002-D737-9637-D2C546EC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F5A970-A36B-EEEB-ADA3-6722E41F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D6B76-6F0D-083A-C127-B2675C4D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073743875" descr="学科网 zxxk.com"/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.wikipedia.org/wiki/Pari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10" Type="http://schemas.openxmlformats.org/officeDocument/2006/relationships/image" Target="../media/image79.gif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ma"/><Relationship Id="rId13" Type="http://schemas.openxmlformats.org/officeDocument/2006/relationships/image" Target="../media/image75.gif"/><Relationship Id="rId18" Type="http://schemas.openxmlformats.org/officeDocument/2006/relationships/image" Target="../media/image83.gif"/><Relationship Id="rId3" Type="http://schemas.microsoft.com/office/2007/relationships/media" Target="../media/media5.wma"/><Relationship Id="rId7" Type="http://schemas.microsoft.com/office/2007/relationships/media" Target="../media/media7.wma"/><Relationship Id="rId12" Type="http://schemas.openxmlformats.org/officeDocument/2006/relationships/image" Target="../media/image73.png"/><Relationship Id="rId17" Type="http://schemas.openxmlformats.org/officeDocument/2006/relationships/image" Target="../media/image82.gif"/><Relationship Id="rId2" Type="http://schemas.openxmlformats.org/officeDocument/2006/relationships/audio" Target="../media/media4.wma"/><Relationship Id="rId16" Type="http://schemas.openxmlformats.org/officeDocument/2006/relationships/image" Target="../media/image81.gif"/><Relationship Id="rId20" Type="http://schemas.openxmlformats.org/officeDocument/2006/relationships/image" Target="../media/image78.png"/><Relationship Id="rId1" Type="http://schemas.microsoft.com/office/2007/relationships/media" Target="../media/media4.wma"/><Relationship Id="rId6" Type="http://schemas.openxmlformats.org/officeDocument/2006/relationships/audio" Target="../media/media6.wma"/><Relationship Id="rId11" Type="http://schemas.openxmlformats.org/officeDocument/2006/relationships/slideLayout" Target="../slideLayouts/slideLayout3.xml"/><Relationship Id="rId5" Type="http://schemas.microsoft.com/office/2007/relationships/media" Target="../media/media6.wma"/><Relationship Id="rId15" Type="http://schemas.openxmlformats.org/officeDocument/2006/relationships/image" Target="../media/image80.gif"/><Relationship Id="rId10" Type="http://schemas.openxmlformats.org/officeDocument/2006/relationships/audio" Target="../media/media8.wma"/><Relationship Id="rId19" Type="http://schemas.openxmlformats.org/officeDocument/2006/relationships/image" Target="../media/image77.png"/><Relationship Id="rId4" Type="http://schemas.openxmlformats.org/officeDocument/2006/relationships/audio" Target="../media/media5.wma"/><Relationship Id="rId9" Type="http://schemas.microsoft.com/office/2007/relationships/media" Target="../media/media8.wma"/><Relationship Id="rId14" Type="http://schemas.openxmlformats.org/officeDocument/2006/relationships/image" Target="../media/image74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86.gif"/><Relationship Id="rId5" Type="http://schemas.openxmlformats.org/officeDocument/2006/relationships/image" Target="../media/image73.png"/><Relationship Id="rId15" Type="http://schemas.openxmlformats.org/officeDocument/2006/relationships/image" Target="../media/image88.gif"/><Relationship Id="rId10" Type="http://schemas.openxmlformats.org/officeDocument/2006/relationships/image" Target="../media/image83.gif"/><Relationship Id="rId4" Type="http://schemas.openxmlformats.org/officeDocument/2006/relationships/audio" Target="../media/audio3.wav"/><Relationship Id="rId9" Type="http://schemas.openxmlformats.org/officeDocument/2006/relationships/image" Target="../media/image85.gif"/><Relationship Id="rId1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7.png"/><Relationship Id="rId3" Type="http://schemas.openxmlformats.org/officeDocument/2006/relationships/audio" Target="../media/audio4.wav"/><Relationship Id="rId7" Type="http://schemas.openxmlformats.org/officeDocument/2006/relationships/image" Target="../media/image84.gif"/><Relationship Id="rId12" Type="http://schemas.openxmlformats.org/officeDocument/2006/relationships/image" Target="../media/image86.gif"/><Relationship Id="rId2" Type="http://schemas.openxmlformats.org/officeDocument/2006/relationships/audio" Target="../media/audio1.wav"/><Relationship Id="rId16" Type="http://schemas.openxmlformats.org/officeDocument/2006/relationships/image" Target="../media/image8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83.gif"/><Relationship Id="rId5" Type="http://schemas.openxmlformats.org/officeDocument/2006/relationships/audio" Target="../media/audio3.wav"/><Relationship Id="rId15" Type="http://schemas.openxmlformats.org/officeDocument/2006/relationships/image" Target="../media/image77.png"/><Relationship Id="rId10" Type="http://schemas.openxmlformats.org/officeDocument/2006/relationships/image" Target="../media/image85.gif"/><Relationship Id="rId4" Type="http://schemas.openxmlformats.org/officeDocument/2006/relationships/audio" Target="../media/audio2.wav"/><Relationship Id="rId9" Type="http://schemas.openxmlformats.org/officeDocument/2006/relationships/image" Target="../media/image74.gif"/><Relationship Id="rId1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image" Target="../media/image91.gif"/><Relationship Id="rId3" Type="http://schemas.openxmlformats.org/officeDocument/2006/relationships/audio" Target="../media/audio1.wav"/><Relationship Id="rId7" Type="http://schemas.openxmlformats.org/officeDocument/2006/relationships/image" Target="../media/image90.gif"/><Relationship Id="rId12" Type="http://schemas.openxmlformats.org/officeDocument/2006/relationships/image" Target="../media/image83.gif"/><Relationship Id="rId2" Type="http://schemas.openxmlformats.org/officeDocument/2006/relationships/audio" Target="../media/audio2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85.gif"/><Relationship Id="rId5" Type="http://schemas.openxmlformats.org/officeDocument/2006/relationships/image" Target="../media/image73.png"/><Relationship Id="rId15" Type="http://schemas.openxmlformats.org/officeDocument/2006/relationships/image" Target="../media/image87.png"/><Relationship Id="rId10" Type="http://schemas.openxmlformats.org/officeDocument/2006/relationships/image" Target="../media/image74.gif"/><Relationship Id="rId4" Type="http://schemas.openxmlformats.org/officeDocument/2006/relationships/audio" Target="../media/audio3.wav"/><Relationship Id="rId9" Type="http://schemas.openxmlformats.org/officeDocument/2006/relationships/image" Target="../media/image75.gif"/><Relationship Id="rId1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86.gif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83.gif"/><Relationship Id="rId5" Type="http://schemas.openxmlformats.org/officeDocument/2006/relationships/image" Target="../media/image73.png"/><Relationship Id="rId15" Type="http://schemas.openxmlformats.org/officeDocument/2006/relationships/image" Target="../media/image91.gif"/><Relationship Id="rId10" Type="http://schemas.openxmlformats.org/officeDocument/2006/relationships/image" Target="../media/image85.gif"/><Relationship Id="rId4" Type="http://schemas.openxmlformats.org/officeDocument/2006/relationships/audio" Target="../media/audio3.wav"/><Relationship Id="rId9" Type="http://schemas.openxmlformats.org/officeDocument/2006/relationships/image" Target="../media/image74.gif"/><Relationship Id="rId1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86.gif"/><Relationship Id="rId5" Type="http://schemas.openxmlformats.org/officeDocument/2006/relationships/image" Target="../media/image73.png"/><Relationship Id="rId15" Type="http://schemas.openxmlformats.org/officeDocument/2006/relationships/image" Target="../media/image88.gif"/><Relationship Id="rId10" Type="http://schemas.openxmlformats.org/officeDocument/2006/relationships/image" Target="../media/image83.gif"/><Relationship Id="rId4" Type="http://schemas.openxmlformats.org/officeDocument/2006/relationships/audio" Target="../media/audio3.wav"/><Relationship Id="rId9" Type="http://schemas.openxmlformats.org/officeDocument/2006/relationships/image" Target="../media/image85.gif"/><Relationship Id="rId1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86.gif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83.gif"/><Relationship Id="rId5" Type="http://schemas.openxmlformats.org/officeDocument/2006/relationships/image" Target="../media/image73.png"/><Relationship Id="rId15" Type="http://schemas.openxmlformats.org/officeDocument/2006/relationships/image" Target="../media/image91.gif"/><Relationship Id="rId10" Type="http://schemas.openxmlformats.org/officeDocument/2006/relationships/image" Target="../media/image85.gif"/><Relationship Id="rId4" Type="http://schemas.openxmlformats.org/officeDocument/2006/relationships/audio" Target="../media/audio3.wav"/><Relationship Id="rId9" Type="http://schemas.openxmlformats.org/officeDocument/2006/relationships/image" Target="../media/image74.gif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13" Type="http://schemas.openxmlformats.org/officeDocument/2006/relationships/image" Target="../media/image85.gif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74.gif"/><Relationship Id="rId17" Type="http://schemas.openxmlformats.org/officeDocument/2006/relationships/image" Target="../media/image87.png"/><Relationship Id="rId2" Type="http://schemas.openxmlformats.org/officeDocument/2006/relationships/audio" Target="../media/audio2.wav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75.gif"/><Relationship Id="rId5" Type="http://schemas.openxmlformats.org/officeDocument/2006/relationships/image" Target="../media/image73.png"/><Relationship Id="rId15" Type="http://schemas.openxmlformats.org/officeDocument/2006/relationships/image" Target="../media/image91.gif"/><Relationship Id="rId10" Type="http://schemas.openxmlformats.org/officeDocument/2006/relationships/image" Target="../media/image86.gif"/><Relationship Id="rId4" Type="http://schemas.openxmlformats.org/officeDocument/2006/relationships/audio" Target="../media/audio3.wav"/><Relationship Id="rId9" Type="http://schemas.openxmlformats.org/officeDocument/2006/relationships/image" Target="../media/image90.gif"/><Relationship Id="rId14" Type="http://schemas.openxmlformats.org/officeDocument/2006/relationships/image" Target="../media/image8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BCFFE6-350F-92FF-3B89-7BA69F30D9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8152D7-9673-284D-490E-1FF86D9BA2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49" y="3429000"/>
            <a:ext cx="4690586" cy="34440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CC396C1-DFAB-819A-94FF-FE7CD61501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9706" y="4011500"/>
            <a:ext cx="752294" cy="2846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3760BC-B124-782B-8ED1-91397DABF0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01" y="5411741"/>
            <a:ext cx="10087370" cy="1446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D5FB6ED-A004-DF79-60F7-8781F1B55535}"/>
              </a:ext>
            </a:extLst>
          </p:cNvPr>
          <p:cNvGrpSpPr/>
          <p:nvPr/>
        </p:nvGrpSpPr>
        <p:grpSpPr>
          <a:xfrm>
            <a:off x="2821369" y="1743018"/>
            <a:ext cx="6096745" cy="2137150"/>
            <a:chOff x="3046769" y="1779809"/>
            <a:chExt cx="6096745" cy="213715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506130D-CEAB-6546-0D6C-AE1BBD8A8615}"/>
                </a:ext>
              </a:extLst>
            </p:cNvPr>
            <p:cNvSpPr txBox="1"/>
            <p:nvPr/>
          </p:nvSpPr>
          <p:spPr>
            <a:xfrm>
              <a:off x="3048486" y="1779809"/>
              <a:ext cx="6095028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dirty="0">
                  <a:ln w="127000">
                    <a:solidFill>
                      <a:srgbClr val="FA7B7B"/>
                    </a:solidFill>
                  </a:ln>
                  <a:solidFill>
                    <a:srgbClr val="FA7B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心坊童梦奇缘W" panose="020B0A04020202020204" pitchFamily="34" charset="-122"/>
                  <a:ea typeface="字心坊童梦奇缘W" panose="020B0A04020202020204" pitchFamily="34" charset="-122"/>
                </a:rPr>
                <a:t>TẤM LÒNG NGƯỜI MẸ</a:t>
              </a:r>
              <a:endParaRPr lang="zh-CN" altLang="en-US" sz="6600" dirty="0">
                <a:ln w="127000">
                  <a:solidFill>
                    <a:srgbClr val="FA7B7B"/>
                  </a:solidFill>
                </a:ln>
                <a:solidFill>
                  <a:srgbClr val="FA7B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心坊童梦奇缘W" panose="020B0A04020202020204" pitchFamily="34" charset="-122"/>
                <a:ea typeface="字心坊童梦奇缘W" panose="020B0A04020202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3B10CE3-FE1C-0465-B6C7-A0C753E5647B}"/>
                </a:ext>
              </a:extLst>
            </p:cNvPr>
            <p:cNvSpPr txBox="1"/>
            <p:nvPr/>
          </p:nvSpPr>
          <p:spPr>
            <a:xfrm>
              <a:off x="3046769" y="1793301"/>
              <a:ext cx="6095028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心坊童梦奇缘W" panose="020B0A04020202020204" pitchFamily="34" charset="-122"/>
                  <a:cs typeface="Times New Roman" panose="02020603050405020304" pitchFamily="18" charset="0"/>
                </a:rPr>
                <a:t>TẤM LÒNG NGƯỜI MẸ</a:t>
              </a:r>
              <a:endParaRPr lang="zh-CN" altLang="en-US" sz="6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心坊童梦奇缘W" panose="020B0A04020202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DA6F640-F2C0-B8BC-938A-15E81BCD279B}"/>
              </a:ext>
            </a:extLst>
          </p:cNvPr>
          <p:cNvGrpSpPr/>
          <p:nvPr/>
        </p:nvGrpSpPr>
        <p:grpSpPr>
          <a:xfrm>
            <a:off x="1944482" y="684642"/>
            <a:ext cx="7021065" cy="924028"/>
            <a:chOff x="3136508" y="938016"/>
            <a:chExt cx="4849208" cy="69275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EE8230C-561B-B559-387F-478A1A94B02C}"/>
                </a:ext>
              </a:extLst>
            </p:cNvPr>
            <p:cNvSpPr/>
            <p:nvPr/>
          </p:nvSpPr>
          <p:spPr>
            <a:xfrm>
              <a:off x="3136508" y="957241"/>
              <a:ext cx="1106474" cy="6189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A7B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汉仪综艺体简" panose="02010600000101010101" pitchFamily="2" charset="-122"/>
                  <a:ea typeface="汉仪综艺体简" panose="02010600000101010101" pitchFamily="2" charset="-122"/>
                  <a:cs typeface="+mn-ea"/>
                  <a:sym typeface="思源黑体 CN Regular" panose="020B0500000000000000" pitchFamily="34" charset="-122"/>
                </a:rPr>
                <a:t>Thực</a:t>
              </a:r>
              <a:r>
                <a:rPr lang="en-US" altLang="zh-CN" sz="2800" b="1" dirty="0">
                  <a:solidFill>
                    <a:srgbClr val="FF0000"/>
                  </a:solidFill>
                  <a:latin typeface="汉仪综艺体简" panose="02010600000101010101" pitchFamily="2" charset="-122"/>
                  <a:ea typeface="汉仪综艺体简" panose="02010600000101010101" pitchFamily="2" charset="-122"/>
                  <a:cs typeface="+mn-ea"/>
                  <a:sym typeface="思源黑体 CN Regular" panose="020B0500000000000000" pitchFamily="34" charset="-122"/>
                </a:rPr>
                <a:t> </a:t>
              </a:r>
              <a:endParaRPr lang="zh-CN" altLang="en-US" sz="2800" b="1" dirty="0">
                <a:solidFill>
                  <a:srgbClr val="FF0000"/>
                </a:solidFill>
                <a:latin typeface="汉仪综艺体简" panose="02010600000101010101" pitchFamily="2" charset="-122"/>
                <a:ea typeface="汉仪综艺体简" panose="02010600000101010101" pitchFamily="2" charset="-122"/>
                <a:cs typeface="+mn-ea"/>
                <a:sym typeface="思源黑体 CN Regular" panose="020B0500000000000000" pitchFamily="34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2AA41B1-06D3-DABF-DE94-323F391C16E3}"/>
                </a:ext>
              </a:extLst>
            </p:cNvPr>
            <p:cNvSpPr/>
            <p:nvPr/>
          </p:nvSpPr>
          <p:spPr>
            <a:xfrm>
              <a:off x="4336030" y="949080"/>
              <a:ext cx="1106474" cy="6574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A7B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汉仪综艺体简" panose="02010600000101010101" pitchFamily="2" charset="-122"/>
                  <a:ea typeface="汉仪综艺体简" panose="02010600000101010101" pitchFamily="2" charset="-122"/>
                  <a:cs typeface="+mn-ea"/>
                  <a:sym typeface="思源黑体 CN Regular" panose="020B0500000000000000" pitchFamily="34" charset="-122"/>
                </a:rPr>
                <a:t>hành</a:t>
              </a:r>
              <a:endParaRPr lang="zh-CN" altLang="en-US" sz="2800" b="1" dirty="0">
                <a:solidFill>
                  <a:srgbClr val="FF0000"/>
                </a:solidFill>
                <a:latin typeface="汉仪综艺体简" panose="02010600000101010101" pitchFamily="2" charset="-122"/>
                <a:ea typeface="汉仪综艺体简" panose="02010600000101010101" pitchFamily="2" charset="-122"/>
                <a:cs typeface="+mn-ea"/>
                <a:sym typeface="思源黑体 CN Regular" panose="020B0500000000000000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03F6BB1-56AB-DB42-B3D4-D9DA91F13CAE}"/>
                </a:ext>
              </a:extLst>
            </p:cNvPr>
            <p:cNvSpPr/>
            <p:nvPr/>
          </p:nvSpPr>
          <p:spPr>
            <a:xfrm>
              <a:off x="5632992" y="938016"/>
              <a:ext cx="1055074" cy="6574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A7B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solidFill>
                    <a:srgbClr val="FF0000"/>
                  </a:solidFill>
                  <a:latin typeface="汉仪综艺体简" panose="02010600000101010101" pitchFamily="2" charset="-122"/>
                  <a:ea typeface="汉仪综艺体简" panose="02010600000101010101" pitchFamily="2" charset="-122"/>
                  <a:cs typeface="+mn-ea"/>
                  <a:sym typeface="思源黑体 CN Regular" panose="020B0500000000000000" pitchFamily="34" charset="-122"/>
                </a:rPr>
                <a:t>đọc</a:t>
              </a:r>
              <a:endParaRPr lang="zh-CN" altLang="en-US" sz="2800" b="1" dirty="0">
                <a:solidFill>
                  <a:srgbClr val="FF0000"/>
                </a:solidFill>
                <a:latin typeface="汉仪综艺体简" panose="02010600000101010101" pitchFamily="2" charset="-122"/>
                <a:ea typeface="汉仪综艺体简" panose="02010600000101010101" pitchFamily="2" charset="-122"/>
                <a:cs typeface="+mn-ea"/>
                <a:sym typeface="思源黑体 CN Regular" panose="020B0500000000000000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BBF2716-3FA0-64AA-6FE6-546793EE7DA9}"/>
                </a:ext>
              </a:extLst>
            </p:cNvPr>
            <p:cNvSpPr/>
            <p:nvPr/>
          </p:nvSpPr>
          <p:spPr>
            <a:xfrm>
              <a:off x="6784104" y="973330"/>
              <a:ext cx="1201612" cy="6574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A7B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latin typeface="汉仪综艺体简" panose="02010600000101010101" pitchFamily="2" charset="-122"/>
                  <a:ea typeface="汉仪综艺体简" panose="02010600000101010101" pitchFamily="2" charset="-122"/>
                  <a:cs typeface="+mn-ea"/>
                  <a:sym typeface="思源黑体 CN Regular" panose="020B0500000000000000" pitchFamily="34" charset="-122"/>
                </a:rPr>
                <a:t>hiểu</a:t>
              </a:r>
              <a:endParaRPr lang="zh-CN" altLang="en-US" sz="3200" b="1" dirty="0">
                <a:solidFill>
                  <a:srgbClr val="FF0000"/>
                </a:solidFill>
                <a:latin typeface="汉仪综艺体简" panose="02010600000101010101" pitchFamily="2" charset="-122"/>
                <a:ea typeface="汉仪综艺体简" panose="02010600000101010101" pitchFamily="2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5711903-9FF1-DFC1-CBC2-65E38D69027B}"/>
              </a:ext>
            </a:extLst>
          </p:cNvPr>
          <p:cNvSpPr/>
          <p:nvPr/>
        </p:nvSpPr>
        <p:spPr>
          <a:xfrm>
            <a:off x="3192118" y="3790666"/>
            <a:ext cx="5548218" cy="523220"/>
          </a:xfrm>
          <a:prstGeom prst="rect">
            <a:avLst/>
          </a:prstGeom>
          <a:ln>
            <a:solidFill>
              <a:srgbClr val="FA7B7B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Trích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Những</a:t>
            </a:r>
            <a:r>
              <a:rPr lang="en-US" altLang="zh-CN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người</a:t>
            </a:r>
            <a:r>
              <a:rPr lang="en-US" altLang="zh-CN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cùng</a:t>
            </a:r>
            <a:r>
              <a:rPr lang="en-US" altLang="zh-CN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khổ</a:t>
            </a:r>
            <a:endParaRPr lang="zh-CN" alt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F256556-EF40-A9D4-2E0C-0F517852841E}"/>
              </a:ext>
            </a:extLst>
          </p:cNvPr>
          <p:cNvSpPr/>
          <p:nvPr/>
        </p:nvSpPr>
        <p:spPr>
          <a:xfrm>
            <a:off x="4731294" y="4411732"/>
            <a:ext cx="4009042" cy="664653"/>
          </a:xfrm>
          <a:prstGeom prst="roundRect">
            <a:avLst>
              <a:gd name="adj" fmla="val 50000"/>
            </a:avLst>
          </a:prstGeom>
          <a:solidFill>
            <a:srgbClr val="FA7B7B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Regular" panose="020B0500000000000000" pitchFamily="34" charset="-122"/>
              </a:rPr>
              <a:t>V.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Regular" panose="020B0500000000000000" pitchFamily="34" charset="-122"/>
              </a:rPr>
              <a:t>Huy-gô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B25E42A-F4D6-198D-E436-5E2B076BDA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048" y="535661"/>
            <a:ext cx="1113470" cy="1113470"/>
          </a:xfrm>
          <a:prstGeom prst="rect">
            <a:avLst/>
          </a:prstGeom>
        </p:spPr>
      </p:pic>
      <p:pic>
        <p:nvPicPr>
          <p:cNvPr id="2" name="图片 23" descr="手上戴着戒指&#10;&#10;中度可信度描述已自动生成">
            <a:extLst>
              <a:ext uri="{FF2B5EF4-FFF2-40B4-BE49-F238E27FC236}">
                <a16:creationId xmlns:a16="http://schemas.microsoft.com/office/drawing/2014/main" id="{108CC137-C2F6-B876-70F9-E0F3C72D6D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434" y="4411732"/>
            <a:ext cx="2011514" cy="2432103"/>
          </a:xfrm>
          <a:prstGeom prst="rect">
            <a:avLst/>
          </a:prstGeom>
        </p:spPr>
      </p:pic>
      <p:pic>
        <p:nvPicPr>
          <p:cNvPr id="3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BCC8F40E-8E5E-CAD8-5053-B8249CC4F9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01" y="2588297"/>
            <a:ext cx="443290" cy="433099"/>
          </a:xfrm>
          <a:prstGeom prst="rect">
            <a:avLst/>
          </a:prstGeom>
        </p:spPr>
      </p:pic>
      <p:pic>
        <p:nvPicPr>
          <p:cNvPr id="4" name="图片 8" descr="小鸟&#10;&#10;描述已自动生成">
            <a:extLst>
              <a:ext uri="{FF2B5EF4-FFF2-40B4-BE49-F238E27FC236}">
                <a16:creationId xmlns:a16="http://schemas.microsoft.com/office/drawing/2014/main" id="{12615F93-754A-7D44-B85A-735F4D5356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827" y="2985364"/>
            <a:ext cx="3005079" cy="111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6421" y="4752847"/>
            <a:ext cx="2158386" cy="215838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2604798" y="84963"/>
            <a:ext cx="6923341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Nhân vật nữ trong tiểu thuyết Những Người Khốn Khổ của V.Hugo - Tạp chí  Sông Hương">
            <a:extLst>
              <a:ext uri="{FF2B5EF4-FFF2-40B4-BE49-F238E27FC236}">
                <a16:creationId xmlns:a16="http://schemas.microsoft.com/office/drawing/2014/main" id="{D877D0D5-7F03-0AAC-44B7-FE777AA8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54" y="802969"/>
            <a:ext cx="17811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ững quyển sách hay nhất của Victor Hugo - Vnwriter.net">
            <a:extLst>
              <a:ext uri="{FF2B5EF4-FFF2-40B4-BE49-F238E27FC236}">
                <a16:creationId xmlns:a16="http://schemas.microsoft.com/office/drawing/2014/main" id="{E795EEFE-1CF0-5470-8509-BE0DC8CB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43" y="825007"/>
            <a:ext cx="1790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ách - Thằng Cười (Bộ tiểu thuyết của Victor Hugo) - Tác phẩm kinh điển">
            <a:extLst>
              <a:ext uri="{FF2B5EF4-FFF2-40B4-BE49-F238E27FC236}">
                <a16:creationId xmlns:a16="http://schemas.microsoft.com/office/drawing/2014/main" id="{CB9A458B-9A96-A0F1-1D05-1D02BAEB1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r="17887"/>
          <a:stretch/>
        </p:blipFill>
        <p:spPr bwMode="auto">
          <a:xfrm>
            <a:off x="6124280" y="802969"/>
            <a:ext cx="187593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hững triết lý thâm sâu của Victor Hugo về cuộc đời và tình yêu">
            <a:extLst>
              <a:ext uri="{FF2B5EF4-FFF2-40B4-BE49-F238E27FC236}">
                <a16:creationId xmlns:a16="http://schemas.microsoft.com/office/drawing/2014/main" id="{2A1DC204-EC69-848B-9352-C5369720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65" y="802970"/>
            <a:ext cx="1875935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ictor Hugo - Sách Truyện Tiểu Thuyết Thư Viện Việt Nam - Vietnamese Ebooks  EPUB PDF">
            <a:extLst>
              <a:ext uri="{FF2B5EF4-FFF2-40B4-BE49-F238E27FC236}">
                <a16:creationId xmlns:a16="http://schemas.microsoft.com/office/drawing/2014/main" id="{F4A2ADD6-E79E-D8E4-7326-2F823372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29" y="3513064"/>
            <a:ext cx="1781175" cy="27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ictor Hugo: Tiểu sử cuộc đời và những tác phẩm kinh điển">
            <a:extLst>
              <a:ext uri="{FF2B5EF4-FFF2-40B4-BE49-F238E27FC236}">
                <a16:creationId xmlns:a16="http://schemas.microsoft.com/office/drawing/2014/main" id="{7F0A5BDD-04E9-2AC5-5D1E-DE07BDC8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04" y="3589258"/>
            <a:ext cx="1999661" cy="27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6421" y="4686858"/>
            <a:ext cx="2158386" cy="2158386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D11DF0AE-12A0-3CA0-1929-09A34B326A7C}"/>
              </a:ext>
            </a:extLst>
          </p:cNvPr>
          <p:cNvSpPr/>
          <p:nvPr/>
        </p:nvSpPr>
        <p:spPr>
          <a:xfrm>
            <a:off x="1051742" y="1183989"/>
            <a:ext cx="3738284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a. Hoàn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cảnh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sáng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tác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2B729C0C-7107-381C-EF12-088806BA44B5}"/>
              </a:ext>
            </a:extLst>
          </p:cNvPr>
          <p:cNvSpPr txBox="1"/>
          <p:nvPr/>
        </p:nvSpPr>
        <p:spPr>
          <a:xfrm>
            <a:off x="1443437" y="558926"/>
            <a:ext cx="6630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Tiểu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thuyết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Những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người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khốn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khổ</a:t>
            </a:r>
            <a:endParaRPr lang="zh-CN" altLang="en-US" sz="28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5AA09FF-1EBD-523E-8CF6-FA4C79F76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9" y="1761777"/>
            <a:ext cx="964254" cy="96425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DE0F904-B649-312F-6DD8-C20AFCF17AC7}"/>
              </a:ext>
            </a:extLst>
          </p:cNvPr>
          <p:cNvSpPr txBox="1"/>
          <p:nvPr/>
        </p:nvSpPr>
        <p:spPr>
          <a:xfrm>
            <a:off x="1335043" y="1881378"/>
            <a:ext cx="10231357" cy="3439239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Ngay từ 1829,V.Huy-gô đã có ý định viết một cuốn tiểu thuyết về người tù khổ sai. Sau năm 1830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Huy-gô đặc biệt chú ý đến các vấn đề xã hội (phong trào đấu tranh của nhân dân lao động, những bất công xã hội, sự sa đ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ọa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của con người). Huy-gô bắt tay vào việc sưu tầm tài liệu và bắt đầu viết bộ tiểu thuyết này vào năm 1840,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ban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đầu gọi là </a:t>
            </a:r>
            <a:r>
              <a:rPr lang="vi-VN" sz="2800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“Những cảnh cùng khổ” 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hoàn thành vào năm 1861.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5DF9EC6-D7E3-4C80-AADB-54D5F0C54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43" y="5332161"/>
            <a:ext cx="964254" cy="96425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3852271" y="5674011"/>
            <a:ext cx="4744973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1862.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9B56CB8-0330-3A3A-B5CF-626B0D372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34" y="892470"/>
            <a:ext cx="8573629" cy="481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1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6421" y="4686858"/>
            <a:ext cx="2158386" cy="2158386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D11DF0AE-12A0-3CA0-1929-09A34B326A7C}"/>
              </a:ext>
            </a:extLst>
          </p:cNvPr>
          <p:cNvSpPr/>
          <p:nvPr/>
        </p:nvSpPr>
        <p:spPr>
          <a:xfrm>
            <a:off x="1051742" y="1149683"/>
            <a:ext cx="3455133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b.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Tóm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tắt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tác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phẩm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2B729C0C-7107-381C-EF12-088806BA44B5}"/>
              </a:ext>
            </a:extLst>
          </p:cNvPr>
          <p:cNvSpPr txBox="1"/>
          <p:nvPr/>
        </p:nvSpPr>
        <p:spPr>
          <a:xfrm>
            <a:off x="1443437" y="558926"/>
            <a:ext cx="6630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Tiểu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thuyết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Những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người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khốn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khổ</a:t>
            </a:r>
            <a:endParaRPr lang="zh-CN" altLang="en-US" sz="28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5DF9EC6-D7E3-4C80-AADB-54D5F0C54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14" y="2551586"/>
            <a:ext cx="964254" cy="96425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3946540" y="2850118"/>
            <a:ext cx="3255538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(SGK)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867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6421" y="4686858"/>
            <a:ext cx="2158386" cy="2158386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D11DF0AE-12A0-3CA0-1929-09A34B326A7C}"/>
              </a:ext>
            </a:extLst>
          </p:cNvPr>
          <p:cNvSpPr/>
          <p:nvPr/>
        </p:nvSpPr>
        <p:spPr>
          <a:xfrm>
            <a:off x="1304954" y="1132103"/>
            <a:ext cx="3093624" cy="51811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c.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Giá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trị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tác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phẩm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2B729C0C-7107-381C-EF12-088806BA44B5}"/>
              </a:ext>
            </a:extLst>
          </p:cNvPr>
          <p:cNvSpPr txBox="1"/>
          <p:nvPr/>
        </p:nvSpPr>
        <p:spPr>
          <a:xfrm>
            <a:off x="1443437" y="558926"/>
            <a:ext cx="6630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Tiểu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thuyết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Những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người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khốn</a:t>
            </a:r>
            <a:r>
              <a:rPr lang="en-US" altLang="zh-CN" sz="2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khổ</a:t>
            </a:r>
            <a:endParaRPr lang="zh-CN" altLang="en-US" sz="28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2770808" y="2454831"/>
            <a:ext cx="3093625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trị hiện thực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D008C80-8DDD-55CF-AA41-629F04C2E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5" y="1944278"/>
            <a:ext cx="1560136" cy="156013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34E6BD4-484F-2F5D-2E78-490FCC1EC3DC}"/>
              </a:ext>
            </a:extLst>
          </p:cNvPr>
          <p:cNvSpPr txBox="1"/>
          <p:nvPr/>
        </p:nvSpPr>
        <p:spPr>
          <a:xfrm>
            <a:off x="6446009" y="3665508"/>
            <a:ext cx="3255538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trị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29DD36E-F45D-085E-3E2C-BC64DC45F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22" y="3126722"/>
            <a:ext cx="1560136" cy="156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422" y="1081231"/>
            <a:ext cx="2886085" cy="11717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51421" y="1246792"/>
            <a:ext cx="2886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PHT 01</a:t>
            </a: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821" y="4251489"/>
            <a:ext cx="2734352" cy="2734352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4BACF560-89F3-6A83-1739-8F903CA1D774}"/>
              </a:ext>
            </a:extLst>
          </p:cNvPr>
          <p:cNvSpPr txBox="1"/>
          <p:nvPr/>
        </p:nvSpPr>
        <p:spPr>
          <a:xfrm>
            <a:off x="1486578" y="558011"/>
            <a:ext cx="6187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Đoạn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trích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F09DC6C3-6E1B-FBA6-5907-8F0AD5F0B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721844"/>
              </p:ext>
            </p:extLst>
          </p:nvPr>
        </p:nvGraphicFramePr>
        <p:xfrm>
          <a:off x="5374283" y="2662104"/>
          <a:ext cx="5315713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4364">
                  <a:extLst>
                    <a:ext uri="{9D8B030D-6E8A-4147-A177-3AD203B41FA5}">
                      <a16:colId xmlns:a16="http://schemas.microsoft.com/office/drawing/2014/main" val="679712574"/>
                    </a:ext>
                  </a:extLst>
                </a:gridCol>
                <a:gridCol w="1951349">
                  <a:extLst>
                    <a:ext uri="{9D8B030D-6E8A-4147-A177-3AD203B41FA5}">
                      <a16:colId xmlns:a16="http://schemas.microsoft.com/office/drawing/2014/main" val="15792745"/>
                    </a:ext>
                  </a:extLst>
                </a:gridCol>
              </a:tblGrid>
              <a:tr h="2372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PHT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01: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endParaRPr lang="en-US" sz="28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471474"/>
                  </a:ext>
                </a:extLst>
              </a:tr>
              <a:tr h="1186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152207"/>
                  </a:ext>
                </a:extLst>
              </a:tr>
              <a:tr h="1186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Sự kiện chính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733838"/>
                  </a:ext>
                </a:extLst>
              </a:tr>
              <a:tr h="1186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30207"/>
                  </a:ext>
                </a:extLst>
              </a:tr>
              <a:tr h="1186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Bố cục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30522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46413"/>
                  </a:ext>
                </a:extLst>
              </a:tr>
            </a:tbl>
          </a:graphicData>
        </a:graphic>
      </p:graphicFrame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FE0A639-8490-F59F-3B6A-695B4025D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6" y="2662104"/>
            <a:ext cx="2965914" cy="25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4BACF560-89F3-6A83-1739-8F903CA1D774}"/>
              </a:ext>
            </a:extLst>
          </p:cNvPr>
          <p:cNvSpPr txBox="1"/>
          <p:nvPr/>
        </p:nvSpPr>
        <p:spPr>
          <a:xfrm>
            <a:off x="1316896" y="564029"/>
            <a:ext cx="6160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2002AFC-ABFE-28C3-DA9C-4A99C090D5AA}"/>
              </a:ext>
            </a:extLst>
          </p:cNvPr>
          <p:cNvSpPr/>
          <p:nvPr/>
        </p:nvSpPr>
        <p:spPr>
          <a:xfrm>
            <a:off x="1322590" y="1183989"/>
            <a:ext cx="3074348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a.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Vị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trí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đoạn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trích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632E002-44C8-A9D0-8717-A95897F9C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12" y="1973258"/>
            <a:ext cx="937597" cy="86201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7E6E5A-ACA2-94C3-8241-31378426B8E2}"/>
              </a:ext>
            </a:extLst>
          </p:cNvPr>
          <p:cNvSpPr txBox="1"/>
          <p:nvPr/>
        </p:nvSpPr>
        <p:spPr>
          <a:xfrm>
            <a:off x="2859764" y="1899219"/>
            <a:ext cx="8156111" cy="105560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圆角 10">
            <a:extLst>
              <a:ext uri="{FF2B5EF4-FFF2-40B4-BE49-F238E27FC236}">
                <a16:creationId xmlns:a16="http://schemas.microsoft.com/office/drawing/2014/main" id="{AA8BCD83-9508-3A2A-9D74-5DA4721C077C}"/>
              </a:ext>
            </a:extLst>
          </p:cNvPr>
          <p:cNvSpPr/>
          <p:nvPr/>
        </p:nvSpPr>
        <p:spPr>
          <a:xfrm>
            <a:off x="1316896" y="3130012"/>
            <a:ext cx="4288006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b.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Sự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kiện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chính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và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tóm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tắt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23" name="矩形: 圆角 10">
            <a:extLst>
              <a:ext uri="{FF2B5EF4-FFF2-40B4-BE49-F238E27FC236}">
                <a16:creationId xmlns:a16="http://schemas.microsoft.com/office/drawing/2014/main" id="{74022853-46F5-4FBA-3306-17AC9BE01C5E}"/>
              </a:ext>
            </a:extLst>
          </p:cNvPr>
          <p:cNvSpPr/>
          <p:nvPr/>
        </p:nvSpPr>
        <p:spPr>
          <a:xfrm>
            <a:off x="1359956" y="4057113"/>
            <a:ext cx="1765669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c.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Ngôi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kể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FF07EDF7-BDE4-A6E8-F594-A61902129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13" y="4811998"/>
            <a:ext cx="937597" cy="862013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447FF92-4517-91D0-8608-8767EC892EEA}"/>
              </a:ext>
            </a:extLst>
          </p:cNvPr>
          <p:cNvSpPr txBox="1"/>
          <p:nvPr/>
        </p:nvSpPr>
        <p:spPr>
          <a:xfrm>
            <a:off x="3239620" y="5095129"/>
            <a:ext cx="6426055" cy="57888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–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tri.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16B6900E-1833-A11A-DA63-2A543467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82" y="2610495"/>
            <a:ext cx="4048812" cy="404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0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卡通人物&#10;&#10;中度可信度描述已自动生成">
            <a:extLst>
              <a:ext uri="{FF2B5EF4-FFF2-40B4-BE49-F238E27FC236}">
                <a16:creationId xmlns:a16="http://schemas.microsoft.com/office/drawing/2014/main" id="{75699673-C698-EA0D-7193-F40DB594AA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id="{F275D57E-9387-7703-F277-19CB8EFFFAA3}"/>
              </a:ext>
            </a:extLst>
          </p:cNvPr>
          <p:cNvSpPr/>
          <p:nvPr/>
        </p:nvSpPr>
        <p:spPr>
          <a:xfrm>
            <a:off x="1316896" y="1144959"/>
            <a:ext cx="1844816" cy="51811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d.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Bố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cục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F40083FE-01D5-718F-A5B1-C79CD7FB0D38}"/>
              </a:ext>
            </a:extLst>
          </p:cNvPr>
          <p:cNvSpPr txBox="1"/>
          <p:nvPr/>
        </p:nvSpPr>
        <p:spPr>
          <a:xfrm>
            <a:off x="1316896" y="564029"/>
            <a:ext cx="6160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7C2F30-AA03-C605-E065-D64BB66DFB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004" y="4136649"/>
            <a:ext cx="2572127" cy="257212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32240B12-1239-9CD9-9608-BC572BEF61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932" y="1768357"/>
            <a:ext cx="3585211" cy="200025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0981278-2B47-7A2A-7693-5B418061AE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78" y="1972827"/>
            <a:ext cx="885191" cy="1590040"/>
          </a:xfrm>
          <a:prstGeom prst="rect">
            <a:avLst/>
          </a:prstGeom>
        </p:spPr>
      </p:pic>
      <p:sp>
        <p:nvSpPr>
          <p:cNvPr id="9" name="文本占位符 4">
            <a:extLst>
              <a:ext uri="{FF2B5EF4-FFF2-40B4-BE49-F238E27FC236}">
                <a16:creationId xmlns:a16="http://schemas.microsoft.com/office/drawing/2014/main" id="{EFDBF9D3-94C1-BD66-048F-BE5168FE8C22}"/>
              </a:ext>
            </a:extLst>
          </p:cNvPr>
          <p:cNvSpPr>
            <a:spLocks noGrp="1" noChangeArrowheads="1"/>
          </p:cNvSpPr>
          <p:nvPr/>
        </p:nvSpPr>
        <p:spPr>
          <a:xfrm>
            <a:off x="1748202" y="2030295"/>
            <a:ext cx="2827020" cy="124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Hoàn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541393CD-002B-8AD1-8D1C-762A0725DA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37" y="1768992"/>
            <a:ext cx="3585211" cy="200025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BFDD72A-5613-940E-F595-73CE5FD767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282" y="1974732"/>
            <a:ext cx="885191" cy="1587500"/>
          </a:xfrm>
          <a:prstGeom prst="rect">
            <a:avLst/>
          </a:prstGeom>
        </p:spPr>
      </p:pic>
      <p:sp>
        <p:nvSpPr>
          <p:cNvPr id="12" name="文本占位符 4">
            <a:extLst>
              <a:ext uri="{FF2B5EF4-FFF2-40B4-BE49-F238E27FC236}">
                <a16:creationId xmlns:a16="http://schemas.microsoft.com/office/drawing/2014/main" id="{4214D3D0-D15B-BB23-AD95-C34553A79F5C}"/>
              </a:ext>
            </a:extLst>
          </p:cNvPr>
          <p:cNvSpPr>
            <a:spLocks noGrp="1" noChangeArrowheads="1"/>
          </p:cNvSpPr>
          <p:nvPr/>
        </p:nvSpPr>
        <p:spPr>
          <a:xfrm>
            <a:off x="6802984" y="2030295"/>
            <a:ext cx="2827020" cy="892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tóc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váy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gái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9">
            <a:extLst>
              <a:ext uri="{FF2B5EF4-FFF2-40B4-BE49-F238E27FC236}">
                <a16:creationId xmlns:a16="http://schemas.microsoft.com/office/drawing/2014/main" id="{2237C641-FC1A-8DF2-81C9-9B390F27A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65D58E"/>
              </a:clrFrom>
              <a:clrTo>
                <a:srgbClr val="65D58E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684" y="3657600"/>
            <a:ext cx="3585211" cy="271151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8E254B1E-6F27-334E-B46C-EB463673E7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92" y="4270257"/>
            <a:ext cx="873760" cy="1590040"/>
          </a:xfrm>
          <a:prstGeom prst="rect">
            <a:avLst/>
          </a:prstGeom>
        </p:spPr>
      </p:pic>
      <p:sp>
        <p:nvSpPr>
          <p:cNvPr id="15" name="文本占位符 4">
            <a:extLst>
              <a:ext uri="{FF2B5EF4-FFF2-40B4-BE49-F238E27FC236}">
                <a16:creationId xmlns:a16="http://schemas.microsoft.com/office/drawing/2014/main" id="{F92DC6EA-851B-6ED4-7AD4-4EF6970FA916}"/>
              </a:ext>
            </a:extLst>
          </p:cNvPr>
          <p:cNvSpPr>
            <a:spLocks noGrp="1" noChangeArrowheads="1"/>
          </p:cNvSpPr>
          <p:nvPr/>
        </p:nvSpPr>
        <p:spPr>
          <a:xfrm>
            <a:off x="1733407" y="3873888"/>
            <a:ext cx="3014791" cy="165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răng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vợ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chồng</a:t>
            </a:r>
            <a:r>
              <a:rPr lang="en-US" sz="26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Tê-nác-đi-ê vì bị lừa rằng con gái bị bệnh nặng.</a:t>
            </a:r>
            <a:endParaRPr lang="en-US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22">
            <a:extLst>
              <a:ext uri="{FF2B5EF4-FFF2-40B4-BE49-F238E27FC236}">
                <a16:creationId xmlns:a16="http://schemas.microsoft.com/office/drawing/2014/main" id="{5C5B3FF5-833B-93C6-8E2D-77101E625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37" y="4066422"/>
            <a:ext cx="3585211" cy="200025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36EF173B-EB60-E123-1350-CC0BF45680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381" y="4272162"/>
            <a:ext cx="848995" cy="1587500"/>
          </a:xfrm>
          <a:prstGeom prst="rect">
            <a:avLst/>
          </a:prstGeom>
        </p:spPr>
      </p:pic>
      <p:sp>
        <p:nvSpPr>
          <p:cNvPr id="18" name="文本占位符 4">
            <a:extLst>
              <a:ext uri="{FF2B5EF4-FFF2-40B4-BE49-F238E27FC236}">
                <a16:creationId xmlns:a16="http://schemas.microsoft.com/office/drawing/2014/main" id="{F14CC182-010C-78DC-8FB6-CFC449A608D8}"/>
              </a:ext>
            </a:extLst>
          </p:cNvPr>
          <p:cNvSpPr>
            <a:spLocks noGrp="1" noChangeArrowheads="1"/>
          </p:cNvSpPr>
          <p:nvPr/>
        </p:nvSpPr>
        <p:spPr>
          <a:xfrm>
            <a:off x="6802984" y="4256793"/>
            <a:ext cx="2992190" cy="892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tóc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răng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build="p"/>
      <p:bldP spid="12" grpId="0" build="p"/>
      <p:bldP spid="15" grpId="0" build="p"/>
      <p:bldP spid="1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4BACF560-89F3-6A83-1739-8F903CA1D774}"/>
              </a:ext>
            </a:extLst>
          </p:cNvPr>
          <p:cNvSpPr txBox="1"/>
          <p:nvPr/>
        </p:nvSpPr>
        <p:spPr>
          <a:xfrm>
            <a:off x="1316896" y="564029"/>
            <a:ext cx="6160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2002AFC-ABFE-28C3-DA9C-4A99C090D5AA}"/>
              </a:ext>
            </a:extLst>
          </p:cNvPr>
          <p:cNvSpPr/>
          <p:nvPr/>
        </p:nvSpPr>
        <p:spPr>
          <a:xfrm>
            <a:off x="1322590" y="1183989"/>
            <a:ext cx="4418334" cy="523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e.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Khái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quát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nội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dung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chính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632E002-44C8-A9D0-8717-A95897F9C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29" y="2915938"/>
            <a:ext cx="937597" cy="86201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7E6E5A-ACA2-94C3-8241-31378426B8E2}"/>
              </a:ext>
            </a:extLst>
          </p:cNvPr>
          <p:cNvSpPr txBox="1"/>
          <p:nvPr/>
        </p:nvSpPr>
        <p:spPr>
          <a:xfrm>
            <a:off x="2620860" y="2267546"/>
            <a:ext cx="8156111" cy="153233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la, hi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9F0AA8B3-3555-2471-46BD-50D472DA9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476" y="3260429"/>
            <a:ext cx="3439495" cy="34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138" y="1694646"/>
            <a:ext cx="4213013" cy="14816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14138" y="1883181"/>
            <a:ext cx="4039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02</a:t>
            </a: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181" y="564029"/>
            <a:ext cx="4213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II. KHÁM PHÁ VĂN BẢN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1D86B89-056E-0798-FD2F-DC60C58F8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3" y="2498329"/>
            <a:ext cx="3233168" cy="3233168"/>
          </a:xfrm>
          <a:prstGeom prst="rect">
            <a:avLst/>
          </a:prstGeom>
        </p:spPr>
      </p:pic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832A93BB-86DD-098A-07C5-321FFB9EB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05352"/>
              </p:ext>
            </p:extLst>
          </p:nvPr>
        </p:nvGraphicFramePr>
        <p:xfrm>
          <a:off x="2781351" y="3176248"/>
          <a:ext cx="8889475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9475">
                  <a:extLst>
                    <a:ext uri="{9D8B030D-6E8A-4147-A177-3AD203B41FA5}">
                      <a16:colId xmlns:a16="http://schemas.microsoft.com/office/drawing/2014/main" val="1563798141"/>
                    </a:ext>
                  </a:extLst>
                </a:gridCol>
              </a:tblGrid>
              <a:tr h="718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PHT số 02: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 hiểu tình huống truyện; không gian, thời gian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68346"/>
                  </a:ext>
                </a:extLst>
              </a:tr>
              <a:tr h="20629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 định và phân tích tình huống truyện.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 các chi tiết về không gian, thời gian trong văn bản. Từ đó, nhận xét về không gian, thời gian.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 ý nghĩa của tình huống truyện và các chi tiết về không gian, thời gian.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551385"/>
                  </a:ext>
                </a:extLst>
              </a:tr>
            </a:tbl>
          </a:graphicData>
        </a:graphic>
      </p:graphicFrame>
      <p:pic>
        <p:nvPicPr>
          <p:cNvPr id="1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FE1D3D43-CAF4-7A23-1B8F-DB0F14C4A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8813" y="1989657"/>
            <a:ext cx="2045616" cy="1150659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EDFD97-DD34-60FF-AD86-F44DB9634A69}"/>
              </a:ext>
            </a:extLst>
          </p:cNvPr>
          <p:cNvSpPr txBox="1"/>
          <p:nvPr/>
        </p:nvSpPr>
        <p:spPr>
          <a:xfrm>
            <a:off x="911967" y="1118078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huống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thời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1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724332" y="1420199"/>
            <a:ext cx="4649941" cy="720000"/>
            <a:chOff x="1685544" y="2430004"/>
            <a:chExt cx="4649941" cy="720000"/>
          </a:xfrm>
        </p:grpSpPr>
        <p:sp>
          <p:nvSpPr>
            <p:cNvPr id="6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algn="ctr" defTabSz="914400"/>
              <a:r>
                <a:rPr lang="en-US" altLang="zh-CN" sz="32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/>
                  <a:ea typeface="思源黑体 CN Bold"/>
                </a:rPr>
                <a:t>KHỞI ĐỘNG</a:t>
              </a:r>
              <a:endPara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84" name="矩形: 圆角 83"/>
            <p:cNvSpPr/>
            <p:nvPr/>
          </p:nvSpPr>
          <p:spPr>
            <a:xfrm>
              <a:off x="1685544" y="2430004"/>
              <a:ext cx="720000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01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94" name="矩形: 圆角 93"/>
          <p:cNvSpPr/>
          <p:nvPr/>
        </p:nvSpPr>
        <p:spPr>
          <a:xfrm>
            <a:off x="1212206" y="1420200"/>
            <a:ext cx="3290589" cy="719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rPr>
              <a:t>Nội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rPr>
              <a:t> dung</a:t>
            </a:r>
            <a:endParaRPr lang="zh-CN" altLang="en-US" sz="3200" b="1" kern="0" dirty="0">
              <a:solidFill>
                <a:srgbClr val="FFFFFF"/>
              </a:solidFill>
              <a:latin typeface="思源黑体 CN Bold"/>
              <a:ea typeface="思源黑体 CN Bold"/>
              <a:sym typeface="思源黑体 CN Regular" panose="020B05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724332" y="2405652"/>
            <a:ext cx="4649941" cy="720000"/>
            <a:chOff x="1685544" y="2430004"/>
            <a:chExt cx="4649941" cy="720000"/>
          </a:xfrm>
        </p:grpSpPr>
        <p:sp>
          <p:nvSpPr>
            <p:cNvPr id="10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defTabSz="914400"/>
              <a:r>
                <a:rPr lang="en-US" altLang="zh-CN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/>
                  <a:ea typeface="思源黑体 CN Bold"/>
                </a:rPr>
                <a:t>HÌNH THÀNH KIẾN THỨC</a:t>
              </a:r>
              <a:endParaRPr lang="zh-CN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1685544" y="2430004"/>
              <a:ext cx="720000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02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24332" y="3391105"/>
            <a:ext cx="4649941" cy="720000"/>
            <a:chOff x="1685544" y="2430004"/>
            <a:chExt cx="4649941" cy="720000"/>
          </a:xfrm>
        </p:grpSpPr>
        <p:sp>
          <p:nvSpPr>
            <p:cNvPr id="13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algn="ctr" defTabSz="914400"/>
              <a:r>
                <a:rPr lang="en-US" altLang="zh-CN" sz="32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/>
                  <a:ea typeface="思源黑体 CN Bold"/>
                </a:rPr>
                <a:t>LUYỆN TẬP</a:t>
              </a:r>
              <a:endPara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685544" y="2430004"/>
              <a:ext cx="720000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03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724332" y="4376558"/>
            <a:ext cx="4649941" cy="720000"/>
            <a:chOff x="1685544" y="2430004"/>
            <a:chExt cx="4649941" cy="720000"/>
          </a:xfrm>
        </p:grpSpPr>
        <p:sp>
          <p:nvSpPr>
            <p:cNvPr id="16" name="矩形: 圆角 10"/>
            <p:cNvSpPr/>
            <p:nvPr/>
          </p:nvSpPr>
          <p:spPr>
            <a:xfrm>
              <a:off x="1882854" y="2466004"/>
              <a:ext cx="4452631" cy="648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576000" tIns="0" rIns="0" bIns="0" rtlCol="0" anchor="ctr"/>
            <a:lstStyle/>
            <a:p>
              <a:pPr algn="ctr" defTabSz="914400"/>
              <a:r>
                <a:rPr lang="en-US" altLang="zh-CN" sz="32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/>
                  <a:ea typeface="思源黑体 CN Bold"/>
                </a:rPr>
                <a:t>VẬN DỤNG</a:t>
              </a:r>
              <a:endPara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685544" y="2430004"/>
              <a:ext cx="720000" cy="72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600" b="1" kern="0" dirty="0">
                  <a:solidFill>
                    <a:srgbClr val="FFFFFF"/>
                  </a:solidFill>
                  <a:latin typeface="思源黑体 CN Bold"/>
                  <a:ea typeface="思源黑体 CN Bold"/>
                  <a:sym typeface="思源黑体 CN Regular" panose="020B0500000000000000" pitchFamily="34" charset="-122"/>
                </a:rPr>
                <a:t>04</a:t>
              </a:r>
              <a:endParaRPr lang="zh-CN" altLang="en-US" sz="2600" b="1" kern="0" dirty="0">
                <a:solidFill>
                  <a:srgbClr val="FFFFFF"/>
                </a:solidFill>
                <a:latin typeface="思源黑体 CN Bold"/>
                <a:ea typeface="思源黑体 CN Bold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19" name="图片 18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81" y="3018854"/>
            <a:ext cx="3536314" cy="35363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617" y="245703"/>
            <a:ext cx="1800082" cy="1537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4" y="630016"/>
            <a:ext cx="530308" cy="51811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AFE6935-2617-BEF1-FBC4-DD2733EEC2D4}"/>
              </a:ext>
            </a:extLst>
          </p:cNvPr>
          <p:cNvSpPr txBox="1"/>
          <p:nvPr/>
        </p:nvSpPr>
        <p:spPr>
          <a:xfrm>
            <a:off x="926602" y="553931"/>
            <a:ext cx="9861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huống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A1F178A-0460-7DDF-76B7-9A81EBB29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46" y="2696992"/>
            <a:ext cx="3733354" cy="37333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CD98761A-0025-ECBA-9A8F-34704BCFD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04" y="2411159"/>
            <a:ext cx="4069041" cy="4069041"/>
          </a:xfrm>
          <a:prstGeom prst="rect">
            <a:avLst/>
          </a:prstGeom>
        </p:spPr>
      </p:pic>
      <p:sp>
        <p:nvSpPr>
          <p:cNvPr id="29" name="矩形: 圆角 10">
            <a:extLst>
              <a:ext uri="{FF2B5EF4-FFF2-40B4-BE49-F238E27FC236}">
                <a16:creationId xmlns:a16="http://schemas.microsoft.com/office/drawing/2014/main" id="{CA65A016-17FE-186C-4516-93D0F767FA48}"/>
              </a:ext>
            </a:extLst>
          </p:cNvPr>
          <p:cNvSpPr/>
          <p:nvPr/>
        </p:nvSpPr>
        <p:spPr>
          <a:xfrm>
            <a:off x="1225955" y="1795519"/>
            <a:ext cx="10218554" cy="879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nghèo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5F80CE5-E31C-A3BC-FDAF-46D2F6132216}"/>
              </a:ext>
            </a:extLst>
          </p:cNvPr>
          <p:cNvSpPr txBox="1"/>
          <p:nvPr/>
        </p:nvSpPr>
        <p:spPr>
          <a:xfrm>
            <a:off x="1015739" y="1097213"/>
            <a:ext cx="619812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90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1. 1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4" y="483881"/>
            <a:ext cx="530308" cy="5181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26602" y="497385"/>
            <a:ext cx="990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huống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AFE6935-2617-BEF1-FBC4-DD2733EEC2D4}"/>
              </a:ext>
            </a:extLst>
          </p:cNvPr>
          <p:cNvSpPr txBox="1"/>
          <p:nvPr/>
        </p:nvSpPr>
        <p:spPr>
          <a:xfrm>
            <a:off x="926602" y="994255"/>
            <a:ext cx="619812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905">
              <a:lnSpc>
                <a:spcPct val="130000"/>
              </a:lnSpc>
              <a:tabLst>
                <a:tab pos="1386840" algn="l"/>
              </a:tabLs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1. 1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矩形: 圆角 10">
            <a:extLst>
              <a:ext uri="{FF2B5EF4-FFF2-40B4-BE49-F238E27FC236}">
                <a16:creationId xmlns:a16="http://schemas.microsoft.com/office/drawing/2014/main" id="{CA65A016-17FE-186C-4516-93D0F767FA48}"/>
              </a:ext>
            </a:extLst>
          </p:cNvPr>
          <p:cNvSpPr/>
          <p:nvPr/>
        </p:nvSpPr>
        <p:spPr>
          <a:xfrm>
            <a:off x="1225955" y="1795519"/>
            <a:ext cx="6954178" cy="5942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chồng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-ê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6675E97-DBE2-57F4-5C6F-1C4B33DD1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83" y="2399329"/>
            <a:ext cx="3239354" cy="221814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B156C07-0316-D35B-729D-DE6FFFA1C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1" y="2729374"/>
            <a:ext cx="2041982" cy="204198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F5CA0F1-7571-1F2D-F925-86D795AD2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49" y="4257432"/>
            <a:ext cx="2152860" cy="231846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40BE41F-9DE8-7990-03F4-4AC9D5561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07" y="2399329"/>
            <a:ext cx="4014731" cy="4014731"/>
          </a:xfrm>
          <a:prstGeom prst="rect">
            <a:avLst/>
          </a:prstGeom>
        </p:spPr>
      </p:pic>
      <p:sp>
        <p:nvSpPr>
          <p:cNvPr id="11" name="Mũi tên: Phải Có Sọc 10">
            <a:extLst>
              <a:ext uri="{FF2B5EF4-FFF2-40B4-BE49-F238E27FC236}">
                <a16:creationId xmlns:a16="http://schemas.microsoft.com/office/drawing/2014/main" id="{95C0357C-A750-7830-88EE-69621C9E9D56}"/>
              </a:ext>
            </a:extLst>
          </p:cNvPr>
          <p:cNvSpPr/>
          <p:nvPr/>
        </p:nvSpPr>
        <p:spPr>
          <a:xfrm>
            <a:off x="7124724" y="4526522"/>
            <a:ext cx="1828647" cy="8901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4" y="406857"/>
            <a:ext cx="530308" cy="5181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26602" y="378910"/>
            <a:ext cx="106025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thời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gian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truyện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AFE6935-2617-BEF1-FBC4-DD2733EEC2D4}"/>
              </a:ext>
            </a:extLst>
          </p:cNvPr>
          <p:cNvSpPr txBox="1"/>
          <p:nvPr/>
        </p:nvSpPr>
        <p:spPr>
          <a:xfrm>
            <a:off x="926602" y="788096"/>
            <a:ext cx="619812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905">
              <a:lnSpc>
                <a:spcPct val="130000"/>
              </a:lnSpc>
              <a:tabLst>
                <a:tab pos="1386840" algn="l"/>
              </a:tabLs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1. 1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矩形: 圆角 10">
            <a:extLst>
              <a:ext uri="{FF2B5EF4-FFF2-40B4-BE49-F238E27FC236}">
                <a16:creationId xmlns:a16="http://schemas.microsoft.com/office/drawing/2014/main" id="{CA65A016-17FE-186C-4516-93D0F767FA48}"/>
              </a:ext>
            </a:extLst>
          </p:cNvPr>
          <p:cNvSpPr/>
          <p:nvPr/>
        </p:nvSpPr>
        <p:spPr>
          <a:xfrm>
            <a:off x="661448" y="1466436"/>
            <a:ext cx="3688715" cy="5942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18AAD49C-D0C8-946A-9D74-B8AF43FB6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784" y="1799967"/>
            <a:ext cx="4989346" cy="47981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94C3649E-CFED-F284-2427-4E591894AF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466" y="1799967"/>
            <a:ext cx="4989346" cy="479817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7C8A1CE-3693-E827-DA65-1B73A388F7FC}"/>
              </a:ext>
            </a:extLst>
          </p:cNvPr>
          <p:cNvSpPr txBox="1"/>
          <p:nvPr/>
        </p:nvSpPr>
        <p:spPr>
          <a:xfrm>
            <a:off x="1973886" y="3889422"/>
            <a:ext cx="35374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khốn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tin;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FCA223C-857E-DBA1-90C1-620B0E95EAE8}"/>
              </a:ext>
            </a:extLst>
          </p:cNvPr>
          <p:cNvSpPr txBox="1"/>
          <p:nvPr/>
        </p:nvSpPr>
        <p:spPr>
          <a:xfrm>
            <a:off x="7701015" y="3673976"/>
            <a:ext cx="33054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nác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-ê (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lừa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dối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-tin)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ũi tên: Trái-Phải 17">
            <a:extLst>
              <a:ext uri="{FF2B5EF4-FFF2-40B4-BE49-F238E27FC236}">
                <a16:creationId xmlns:a16="http://schemas.microsoft.com/office/drawing/2014/main" id="{736765D6-D995-F241-EC0C-5C894D26A253}"/>
              </a:ext>
            </a:extLst>
          </p:cNvPr>
          <p:cNvSpPr/>
          <p:nvPr/>
        </p:nvSpPr>
        <p:spPr>
          <a:xfrm>
            <a:off x="5967479" y="4417639"/>
            <a:ext cx="1219200" cy="7594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EDFD97-DD34-60FF-AD86-F44DB9634A69}"/>
              </a:ext>
            </a:extLst>
          </p:cNvPr>
          <p:cNvSpPr txBox="1"/>
          <p:nvPr/>
        </p:nvSpPr>
        <p:spPr>
          <a:xfrm>
            <a:off x="1446988" y="619160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EB680441-AD49-1283-3903-AD7C42A43E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5" y="1504024"/>
            <a:ext cx="2036845" cy="2036845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DB0035C-099A-EA8E-F91C-49489F12CF45}"/>
              </a:ext>
            </a:extLst>
          </p:cNvPr>
          <p:cNvSpPr txBox="1"/>
          <p:nvPr/>
        </p:nvSpPr>
        <p:spPr>
          <a:xfrm>
            <a:off x="3553340" y="2418107"/>
            <a:ext cx="8128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lẽo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ban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800" i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endParaRPr lang="en-US" sz="2800" dirty="0"/>
          </a:p>
        </p:txBody>
      </p:sp>
      <p:pic>
        <p:nvPicPr>
          <p:cNvPr id="5122" name="Picture 2" descr="Tuyết Rơi Mùa Đông Cảnh - Miễn Phí vector hình ảnh trên Pixabay">
            <a:extLst>
              <a:ext uri="{FF2B5EF4-FFF2-40B4-BE49-F238E27FC236}">
                <a16:creationId xmlns:a16="http://schemas.microsoft.com/office/drawing/2014/main" id="{4D05C4A7-0D88-1ABC-AE3D-1D857976D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27" y="3652805"/>
            <a:ext cx="3952673" cy="24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: 圆角 10">
            <a:extLst>
              <a:ext uri="{FF2B5EF4-FFF2-40B4-BE49-F238E27FC236}">
                <a16:creationId xmlns:a16="http://schemas.microsoft.com/office/drawing/2014/main" id="{C9A53B8A-C9F9-3B6A-4063-EE57E30A4B7D}"/>
              </a:ext>
            </a:extLst>
          </p:cNvPr>
          <p:cNvSpPr/>
          <p:nvPr/>
        </p:nvSpPr>
        <p:spPr>
          <a:xfrm>
            <a:off x="3042366" y="1700620"/>
            <a:ext cx="2144867" cy="5113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EDFD97-DD34-60FF-AD86-F44DB9634A69}"/>
              </a:ext>
            </a:extLst>
          </p:cNvPr>
          <p:cNvSpPr txBox="1"/>
          <p:nvPr/>
        </p:nvSpPr>
        <p:spPr>
          <a:xfrm>
            <a:off x="1446988" y="619160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778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EB680441-AD49-1283-3903-AD7C42A43E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21" y="880770"/>
            <a:ext cx="2036845" cy="2036845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id="{E870738A-6B1F-8A31-FDE6-9EA80EE9D7BF}"/>
              </a:ext>
            </a:extLst>
          </p:cNvPr>
          <p:cNvSpPr/>
          <p:nvPr/>
        </p:nvSpPr>
        <p:spPr>
          <a:xfrm>
            <a:off x="2410769" y="1660229"/>
            <a:ext cx="2510022" cy="477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ACECE8-0E07-2673-8C52-093C664D202D}"/>
              </a:ext>
            </a:extLst>
          </p:cNvPr>
          <p:cNvSpPr txBox="1"/>
          <p:nvPr/>
        </p:nvSpPr>
        <p:spPr>
          <a:xfrm>
            <a:off x="1621498" y="2375382"/>
            <a:ext cx="9982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gác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xép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then con.</a:t>
            </a:r>
            <a:endParaRPr lang="en-US" sz="28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7A7196-2041-0634-2F3B-4F38E6755293}"/>
              </a:ext>
            </a:extLst>
          </p:cNvPr>
          <p:cNvSpPr txBox="1"/>
          <p:nvPr/>
        </p:nvSpPr>
        <p:spPr>
          <a:xfrm>
            <a:off x="1690542" y="3068917"/>
            <a:ext cx="9725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gác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xép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31876C-DF8C-BEAE-3CE1-667B9679C65E}"/>
              </a:ext>
            </a:extLst>
          </p:cNvPr>
          <p:cNvSpPr txBox="1"/>
          <p:nvPr/>
        </p:nvSpPr>
        <p:spPr>
          <a:xfrm>
            <a:off x="1750288" y="3844789"/>
            <a:ext cx="9725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3E541E-7C70-919C-0DE8-8C604222C14D}"/>
              </a:ext>
            </a:extLst>
          </p:cNvPr>
          <p:cNvSpPr txBox="1"/>
          <p:nvPr/>
        </p:nvSpPr>
        <p:spPr>
          <a:xfrm>
            <a:off x="1976228" y="4569977"/>
            <a:ext cx="6727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ở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74EE7C-7860-BF29-1E64-ED6717401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72" y="3762452"/>
            <a:ext cx="2971383" cy="288599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66C1EDF-BFAE-2FE4-6FE6-13E52714D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45" y="4568450"/>
            <a:ext cx="2053924" cy="2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624DBCF-7BE9-245F-A78D-A9E6C3FB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23" y="1582391"/>
            <a:ext cx="4334256" cy="3239444"/>
          </a:xfrm>
          <a:prstGeom prst="rect">
            <a:avLst/>
          </a:prstGeom>
        </p:spPr>
      </p:pic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id="{E870738A-6B1F-8A31-FDE6-9EA80EE9D7BF}"/>
              </a:ext>
            </a:extLst>
          </p:cNvPr>
          <p:cNvSpPr/>
          <p:nvPr/>
        </p:nvSpPr>
        <p:spPr>
          <a:xfrm>
            <a:off x="6574570" y="1082146"/>
            <a:ext cx="1972695" cy="51147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Ý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图片 4" descr="电脑屏幕的照片&#10;&#10;中度可信度描述已自动生成">
            <a:extLst>
              <a:ext uri="{FF2B5EF4-FFF2-40B4-BE49-F238E27FC236}">
                <a16:creationId xmlns:a16="http://schemas.microsoft.com/office/drawing/2014/main" id="{E6FDA692-DFDF-D03C-5888-AF658AE341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121" y="877078"/>
            <a:ext cx="8272833" cy="5980922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53FBBEA-4E6D-D4AD-5281-66AC9F0C298B}"/>
              </a:ext>
            </a:extLst>
          </p:cNvPr>
          <p:cNvSpPr txBox="1"/>
          <p:nvPr/>
        </p:nvSpPr>
        <p:spPr>
          <a:xfrm>
            <a:off x="3659625" y="2363225"/>
            <a:ext cx="77457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dồn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BD4EDF7-FD0A-5A99-5D3A-431FCE3E3675}"/>
              </a:ext>
            </a:extLst>
          </p:cNvPr>
          <p:cNvSpPr txBox="1"/>
          <p:nvPr/>
        </p:nvSpPr>
        <p:spPr>
          <a:xfrm>
            <a:off x="3484702" y="4582880"/>
            <a:ext cx="77457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tăm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mịt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764" y="1829647"/>
            <a:ext cx="8239967" cy="456882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70268" y="2775231"/>
            <a:ext cx="6360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03 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181" y="564029"/>
            <a:ext cx="4213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II. KHÁM PHÁ VĂN BẢN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1D86B89-056E-0798-FD2F-DC60C58F8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3" y="2498329"/>
            <a:ext cx="3233168" cy="32331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EDFD97-DD34-60FF-AD86-F44DB9634A69}"/>
              </a:ext>
            </a:extLst>
          </p:cNvPr>
          <p:cNvSpPr txBox="1"/>
          <p:nvPr/>
        </p:nvSpPr>
        <p:spPr>
          <a:xfrm>
            <a:off x="1559181" y="1046010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3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6D42E4-916B-203B-0C88-3B04F07D7566}"/>
              </a:ext>
            </a:extLst>
          </p:cNvPr>
          <p:cNvSpPr txBox="1"/>
          <p:nvPr/>
        </p:nvSpPr>
        <p:spPr>
          <a:xfrm>
            <a:off x="216119" y="801086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Phiếu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tập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số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03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B6B8CE13-05F0-1ED6-25FB-0DF7B8866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58294"/>
              </p:ext>
            </p:extLst>
          </p:nvPr>
        </p:nvGraphicFramePr>
        <p:xfrm>
          <a:off x="1426989" y="1635506"/>
          <a:ext cx="8841931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094">
                  <a:extLst>
                    <a:ext uri="{9D8B030D-6E8A-4147-A177-3AD203B41FA5}">
                      <a16:colId xmlns:a16="http://schemas.microsoft.com/office/drawing/2014/main" val="1950046096"/>
                    </a:ext>
                  </a:extLst>
                </a:gridCol>
                <a:gridCol w="5622837">
                  <a:extLst>
                    <a:ext uri="{9D8B030D-6E8A-4147-A177-3AD203B41FA5}">
                      <a16:colId xmlns:a16="http://schemas.microsoft.com/office/drawing/2014/main" val="367212614"/>
                    </a:ext>
                  </a:extLst>
                </a:gridCol>
              </a:tblGrid>
              <a:tr h="27343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PHT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03: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096240"/>
                  </a:ext>
                </a:extLst>
              </a:tr>
              <a:tr h="4176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Đòi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-ê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-tin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736486"/>
                  </a:ext>
                </a:extLst>
              </a:tr>
              <a:tr h="13289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1:………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8300"/>
                  </a:ext>
                </a:extLst>
              </a:tr>
              <a:tr h="13289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2:………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457836"/>
                  </a:ext>
                </a:extLst>
              </a:tr>
              <a:tr h="13289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3:………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47887"/>
                  </a:ext>
                </a:extLst>
              </a:tr>
            </a:tbl>
          </a:graphicData>
        </a:graphic>
      </p:graphicFrame>
      <p:pic>
        <p:nvPicPr>
          <p:cNvPr id="5" name="图片 1">
            <a:extLst>
              <a:ext uri="{FF2B5EF4-FFF2-40B4-BE49-F238E27FC236}">
                <a16:creationId xmlns:a16="http://schemas.microsoft.com/office/drawing/2014/main" id="{31E33864-063E-4447-5ABB-9256DE66F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914" y="4048760"/>
            <a:ext cx="4335145" cy="28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60304" y="541728"/>
            <a:ext cx="4483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3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333D832-82FF-005B-2536-1E78102AD803}"/>
              </a:ext>
            </a:extLst>
          </p:cNvPr>
          <p:cNvSpPr txBox="1"/>
          <p:nvPr/>
        </p:nvSpPr>
        <p:spPr>
          <a:xfrm>
            <a:off x="1460304" y="1059754"/>
            <a:ext cx="6449568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2.1. Hoàn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cảnh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sống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Phăng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-tin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3922F260-3E60-31F7-2023-B7842CA329C2}"/>
              </a:ext>
            </a:extLst>
          </p:cNvPr>
          <p:cNvSpPr/>
          <p:nvPr/>
        </p:nvSpPr>
        <p:spPr>
          <a:xfrm>
            <a:off x="514528" y="3309105"/>
            <a:ext cx="2250424" cy="1511673"/>
          </a:xfrm>
          <a:prstGeom prst="rect">
            <a:avLst/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>
              <a:tabLst>
                <a:tab pos="1386840" algn="l"/>
              </a:tabLs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Hoàn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khốn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khổ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nghiệt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ngã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4" descr="电脑屏幕的照片&#10;&#10;中度可信度描述已自动生成">
            <a:extLst>
              <a:ext uri="{FF2B5EF4-FFF2-40B4-BE49-F238E27FC236}">
                <a16:creationId xmlns:a16="http://schemas.microsoft.com/office/drawing/2014/main" id="{B4439A75-8E6E-CA1B-8B00-62D3EB9D0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360" y="1356854"/>
            <a:ext cx="8661848" cy="527559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31DAD47-5078-16D1-7331-40FA0D157C67}"/>
              </a:ext>
            </a:extLst>
          </p:cNvPr>
          <p:cNvSpPr txBox="1"/>
          <p:nvPr/>
        </p:nvSpPr>
        <p:spPr>
          <a:xfrm>
            <a:off x="4810056" y="2807783"/>
            <a:ext cx="6199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ửi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con </a:t>
            </a:r>
            <a:endParaRPr lang="en-US" sz="2800" b="1" dirty="0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9D42034-9B1B-F7AF-2AF0-11781F670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40" y="2137413"/>
            <a:ext cx="3485960" cy="18211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DF47E1C-162F-2963-7A71-9F2C86880CDC}"/>
              </a:ext>
            </a:extLst>
          </p:cNvPr>
          <p:cNvSpPr txBox="1"/>
          <p:nvPr/>
        </p:nvSpPr>
        <p:spPr>
          <a:xfrm>
            <a:off x="4666648" y="3921053"/>
            <a:ext cx="6199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đòi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nợ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endParaRPr lang="en-US" sz="2800" b="1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26FB54E-C0A1-4EF4-FCBA-0B9DF6558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32" y="3250683"/>
            <a:ext cx="3485960" cy="182117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B3FC886-8174-0EA1-AA07-800D36F98A77}"/>
              </a:ext>
            </a:extLst>
          </p:cNvPr>
          <p:cNvSpPr txBox="1"/>
          <p:nvPr/>
        </p:nvSpPr>
        <p:spPr>
          <a:xfrm>
            <a:off x="4666648" y="5107347"/>
            <a:ext cx="5245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lừa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đòi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vô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endParaRPr lang="en-US" sz="2800" b="1" dirty="0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03599E2-9C87-E75E-9B2F-B84300507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32" y="4436977"/>
            <a:ext cx="3485960" cy="1821174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4FFBE569-B8AF-2802-BFE8-AE63E735A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930" y="2834346"/>
            <a:ext cx="1878662" cy="357568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13B4131-1F69-BA1D-7074-378D1BDBB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589" y="553452"/>
            <a:ext cx="1952101" cy="1952101"/>
          </a:xfrm>
          <a:prstGeom prst="rect">
            <a:avLst/>
          </a:prstGeom>
        </p:spPr>
      </p:pic>
      <p:sp>
        <p:nvSpPr>
          <p:cNvPr id="27" name="Bong bóng Lời nói: Hình chữ nhật với Góc Tròn 26">
            <a:extLst>
              <a:ext uri="{FF2B5EF4-FFF2-40B4-BE49-F238E27FC236}">
                <a16:creationId xmlns:a16="http://schemas.microsoft.com/office/drawing/2014/main" id="{01A4F62B-E34F-7ED7-0784-A4F1DF2DB2BB}"/>
              </a:ext>
            </a:extLst>
          </p:cNvPr>
          <p:cNvSpPr/>
          <p:nvPr/>
        </p:nvSpPr>
        <p:spPr>
          <a:xfrm>
            <a:off x="7644232" y="646172"/>
            <a:ext cx="3222048" cy="1683276"/>
          </a:xfrm>
          <a:prstGeom prst="wedgeRoundRectCallout">
            <a:avLst>
              <a:gd name="adj1" fmla="val 31335"/>
              <a:gd name="adj2" fmla="val 6874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5" grpId="0"/>
      <p:bldP spid="19" grpId="0"/>
      <p:bldP spid="21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1B4B2477-E32F-0F54-166D-4F47E0AB6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397287"/>
              </p:ext>
            </p:extLst>
          </p:nvPr>
        </p:nvGraphicFramePr>
        <p:xfrm>
          <a:off x="469392" y="1276004"/>
          <a:ext cx="11253216" cy="5281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3008">
                  <a:extLst>
                    <a:ext uri="{9D8B030D-6E8A-4147-A177-3AD203B41FA5}">
                      <a16:colId xmlns:a16="http://schemas.microsoft.com/office/drawing/2014/main" val="413633480"/>
                    </a:ext>
                  </a:extLst>
                </a:gridCol>
                <a:gridCol w="7760208">
                  <a:extLst>
                    <a:ext uri="{9D8B030D-6E8A-4147-A177-3AD203B41FA5}">
                      <a16:colId xmlns:a16="http://schemas.microsoft.com/office/drawing/2014/main" val="135032646"/>
                    </a:ext>
                  </a:extLst>
                </a:gridCol>
              </a:tblGrid>
              <a:tr h="77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Đòi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-ê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-tin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484911"/>
                  </a:ext>
                </a:extLst>
              </a:tr>
              <a:tr h="44279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48099"/>
                  </a:ext>
                </a:extLst>
              </a:tr>
            </a:tbl>
          </a:graphicData>
        </a:graphic>
      </p:graphicFrame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28" y="541637"/>
            <a:ext cx="530308" cy="51811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333D832-82FF-005B-2536-1E78102AD803}"/>
              </a:ext>
            </a:extLst>
          </p:cNvPr>
          <p:cNvSpPr txBox="1"/>
          <p:nvPr/>
        </p:nvSpPr>
        <p:spPr>
          <a:xfrm>
            <a:off x="1228656" y="541637"/>
            <a:ext cx="704971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2.2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thương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09548D-C402-44FB-6690-9B3CC2134715}"/>
              </a:ext>
            </a:extLst>
          </p:cNvPr>
          <p:cNvSpPr txBox="1"/>
          <p:nvPr/>
        </p:nvSpPr>
        <p:spPr>
          <a:xfrm>
            <a:off x="469392" y="2512879"/>
            <a:ext cx="34076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phơ-răng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lừa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Cô-dét</a:t>
            </a:r>
            <a:endParaRPr lang="en-US" sz="27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9215166-3A49-7743-B087-CB1AE87863ED}"/>
              </a:ext>
            </a:extLst>
          </p:cNvPr>
          <p:cNvSpPr txBox="1"/>
          <p:nvPr/>
        </p:nvSpPr>
        <p:spPr>
          <a:xfrm>
            <a:off x="3995928" y="2147316"/>
            <a:ext cx="76078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nhàu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ả,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phơ-răng</a:t>
            </a:r>
            <a:endParaRPr lang="en-US" sz="27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-ê 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trụi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ủi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“Con ta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xí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lang="en-US" sz="27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2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10" name="图片 9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11" name="图片 10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959366" y="1711209"/>
            <a:ext cx="2273269" cy="718420"/>
            <a:chOff x="4697754" y="2306031"/>
            <a:chExt cx="1951546" cy="616746"/>
          </a:xfrm>
        </p:grpSpPr>
        <p:sp>
          <p:nvSpPr>
            <p:cNvPr id="12" name="矩形: 圆角 10"/>
            <p:cNvSpPr/>
            <p:nvPr/>
          </p:nvSpPr>
          <p:spPr>
            <a:xfrm>
              <a:off x="4697754" y="2306031"/>
              <a:ext cx="1282343" cy="6119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PART</a:t>
              </a:r>
              <a:endParaRPr lang="zh-CN" altLang="en-US" sz="2400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6037300" y="2310777"/>
              <a:ext cx="612000" cy="612000"/>
            </a:xfrm>
            <a:prstGeom prst="ellipse">
              <a:avLst/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kern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01</a:t>
              </a:r>
              <a:endParaRPr lang="zh-CN" altLang="en-US" sz="2400" kern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539855" y="2594630"/>
            <a:ext cx="51122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KHỞI ĐỘNG</a:t>
            </a:r>
            <a:endParaRPr lang="zh-CN" altLang="en-US" sz="80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6" name="图片 15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95783" y="328474"/>
            <a:ext cx="1491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F1F2"/>
                </a:solidFill>
              </a:rPr>
              <a:t>https://www.ypppt.com/</a:t>
            </a:r>
            <a:endParaRPr lang="zh-CN" altLang="en-US" sz="600" dirty="0">
              <a:solidFill>
                <a:srgbClr val="FFF1F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8" y="0"/>
            <a:ext cx="530308" cy="518117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1B4B2477-E32F-0F54-166D-4F47E0AB6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206634"/>
              </p:ext>
            </p:extLst>
          </p:nvPr>
        </p:nvGraphicFramePr>
        <p:xfrm>
          <a:off x="408432" y="518117"/>
          <a:ext cx="11253216" cy="6015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8752">
                  <a:extLst>
                    <a:ext uri="{9D8B030D-6E8A-4147-A177-3AD203B41FA5}">
                      <a16:colId xmlns:a16="http://schemas.microsoft.com/office/drawing/2014/main" val="413633480"/>
                    </a:ext>
                  </a:extLst>
                </a:gridCol>
                <a:gridCol w="8284464">
                  <a:extLst>
                    <a:ext uri="{9D8B030D-6E8A-4147-A177-3AD203B41FA5}">
                      <a16:colId xmlns:a16="http://schemas.microsoft.com/office/drawing/2014/main" val="135032646"/>
                    </a:ext>
                  </a:extLst>
                </a:gridCol>
              </a:tblGrid>
              <a:tr h="77501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Đòi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vợ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chồng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-ê 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Phăng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-tin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484911"/>
                  </a:ext>
                </a:extLst>
              </a:tr>
              <a:tr h="522345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789784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9365A3-2DD7-0063-43EE-8AE23B80BB44}"/>
              </a:ext>
            </a:extLst>
          </p:cNvPr>
          <p:cNvSpPr txBox="1"/>
          <p:nvPr/>
        </p:nvSpPr>
        <p:spPr>
          <a:xfrm>
            <a:off x="408432" y="1653677"/>
            <a:ext cx="315163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40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phơ-răng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lừa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Cô-dét</a:t>
            </a:r>
            <a:endParaRPr lang="en-US" sz="26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7C7B5AD-076B-5D83-4FA8-77CE0AF407A3}"/>
              </a:ext>
            </a:extLst>
          </p:cNvPr>
          <p:cNvSpPr txBox="1"/>
          <p:nvPr/>
        </p:nvSpPr>
        <p:spPr>
          <a:xfrm>
            <a:off x="3454919" y="1264674"/>
            <a:ext cx="831187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điên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“…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ngớ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ngẩn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ngớ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ngẩn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lang="en-US" sz="2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ban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(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nhợt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lẽo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ghê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rơn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rớm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dãi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2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hổng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  <a:endParaRPr lang="en-US" sz="2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8" y="0"/>
            <a:ext cx="530308" cy="518117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1B4B2477-E32F-0F54-166D-4F47E0AB6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92612"/>
              </p:ext>
            </p:extLst>
          </p:nvPr>
        </p:nvGraphicFramePr>
        <p:xfrm>
          <a:off x="317151" y="427691"/>
          <a:ext cx="11592737" cy="6155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0350">
                  <a:extLst>
                    <a:ext uri="{9D8B030D-6E8A-4147-A177-3AD203B41FA5}">
                      <a16:colId xmlns:a16="http://schemas.microsoft.com/office/drawing/2014/main" val="413633480"/>
                    </a:ext>
                  </a:extLst>
                </a:gridCol>
                <a:gridCol w="8442387">
                  <a:extLst>
                    <a:ext uri="{9D8B030D-6E8A-4147-A177-3AD203B41FA5}">
                      <a16:colId xmlns:a16="http://schemas.microsoft.com/office/drawing/2014/main" val="135032646"/>
                    </a:ext>
                  </a:extLst>
                </a:gridCol>
              </a:tblGrid>
              <a:tr h="890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Đòi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-ê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-tin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484911"/>
                  </a:ext>
                </a:extLst>
              </a:tr>
              <a:tr h="526562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359" marR="23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12176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C49EDDD-F897-A987-A13E-D5F12902E6E0}"/>
              </a:ext>
            </a:extLst>
          </p:cNvPr>
          <p:cNvSpPr txBox="1"/>
          <p:nvPr/>
        </p:nvSpPr>
        <p:spPr>
          <a:xfrm>
            <a:off x="282111" y="1751183"/>
            <a:ext cx="32307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phơ-răng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Cô-dét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800" b="1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BECC70B-71B8-4A14-A5E6-FF83D097107C}"/>
              </a:ext>
            </a:extLst>
          </p:cNvPr>
          <p:cNvSpPr txBox="1"/>
          <p:nvPr/>
        </p:nvSpPr>
        <p:spPr>
          <a:xfrm>
            <a:off x="3456546" y="1351996"/>
            <a:ext cx="87184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buông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gót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bít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…);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vò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17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xu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săn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tợn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đuổi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nác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-ê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phơ-răng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-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dâm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điếm</a:t>
            </a:r>
            <a:r>
              <a:rPr lang="en-US" sz="27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44" y="325903"/>
            <a:ext cx="530308" cy="518117"/>
          </a:xfrm>
          <a:prstGeom prst="rect">
            <a:avLst/>
          </a:prstGeom>
        </p:spPr>
      </p:pic>
      <p:sp>
        <p:nvSpPr>
          <p:cNvPr id="6" name="矩形: 圆角 10">
            <a:extLst>
              <a:ext uri="{FF2B5EF4-FFF2-40B4-BE49-F238E27FC236}">
                <a16:creationId xmlns:a16="http://schemas.microsoft.com/office/drawing/2014/main" id="{DFAA01FD-98E9-14FB-D6B8-F514BD26051F}"/>
              </a:ext>
            </a:extLst>
          </p:cNvPr>
          <p:cNvSpPr/>
          <p:nvPr/>
        </p:nvSpPr>
        <p:spPr>
          <a:xfrm>
            <a:off x="524899" y="1043281"/>
            <a:ext cx="2181725" cy="5942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941DF710-856D-001C-736E-0B8EA052E4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0000">
            <a:off x="1488173" y="585819"/>
            <a:ext cx="8915910" cy="627584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333D832-82FF-005B-2536-1E78102AD803}"/>
              </a:ext>
            </a:extLst>
          </p:cNvPr>
          <p:cNvSpPr txBox="1"/>
          <p:nvPr/>
        </p:nvSpPr>
        <p:spPr>
          <a:xfrm>
            <a:off x="1228655" y="354264"/>
            <a:ext cx="704971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2.2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thương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EAD703-8627-68F4-D640-048586226575}"/>
              </a:ext>
            </a:extLst>
          </p:cNvPr>
          <p:cNvSpPr txBox="1"/>
          <p:nvPr/>
        </p:nvSpPr>
        <p:spPr>
          <a:xfrm>
            <a:off x="4753512" y="1119598"/>
            <a:ext cx="2272440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0C15948-7B83-B93C-C772-7FE182131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92" y="1579688"/>
            <a:ext cx="991362" cy="99136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95795DB-D741-A804-BE51-F89360AD1AA1}"/>
              </a:ext>
            </a:extLst>
          </p:cNvPr>
          <p:cNvSpPr txBox="1"/>
          <p:nvPr/>
        </p:nvSpPr>
        <p:spPr>
          <a:xfrm>
            <a:off x="4114800" y="1751813"/>
            <a:ext cx="5020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33DF53E-E3E2-E307-0AE9-8CF82792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2" y="2598270"/>
            <a:ext cx="991362" cy="991362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3066993-B3F3-470C-82BF-F2C906B13FD2}"/>
              </a:ext>
            </a:extLst>
          </p:cNvPr>
          <p:cNvSpPr txBox="1"/>
          <p:nvPr/>
        </p:nvSpPr>
        <p:spPr>
          <a:xfrm>
            <a:off x="3087622" y="2672946"/>
            <a:ext cx="7049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tiến</a:t>
            </a:r>
            <a:endParaRPr lang="en-US" sz="2800" dirty="0">
              <a:effectLst/>
              <a:latin typeface="Arial" panose="020B0604020202020204" pitchFamily="34" charset="0"/>
              <a:ea typeface="Sans Serif Collection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251E54F-B052-EF2B-2C1C-8FCB8E608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01" y="3484114"/>
            <a:ext cx="991362" cy="99136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0626127-DC68-5758-BA4B-B2AB98BFE593}"/>
              </a:ext>
            </a:extLst>
          </p:cNvPr>
          <p:cNvSpPr txBox="1"/>
          <p:nvPr/>
        </p:nvSpPr>
        <p:spPr>
          <a:xfrm>
            <a:off x="2886139" y="3596434"/>
            <a:ext cx="73243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3C680D9A-A9C7-1C66-44BF-21B862E99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63" y="4418247"/>
            <a:ext cx="991362" cy="991362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A4F652E-4958-EFEA-15B2-22D6B1129F31}"/>
              </a:ext>
            </a:extLst>
          </p:cNvPr>
          <p:cNvSpPr txBox="1"/>
          <p:nvPr/>
        </p:nvSpPr>
        <p:spPr>
          <a:xfrm>
            <a:off x="3790935" y="4615082"/>
            <a:ext cx="55787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6A00C57-E10F-A4A6-74CA-962E82D53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73" y="3921148"/>
            <a:ext cx="3105762" cy="31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9" grpId="0"/>
      <p:bldP spid="21" grpId="0"/>
      <p:bldP spid="2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44" y="325903"/>
            <a:ext cx="530308" cy="518117"/>
          </a:xfrm>
          <a:prstGeom prst="rect">
            <a:avLst/>
          </a:prstGeom>
        </p:spPr>
      </p:pic>
      <p:sp>
        <p:nvSpPr>
          <p:cNvPr id="6" name="矩形: 圆角 10">
            <a:extLst>
              <a:ext uri="{FF2B5EF4-FFF2-40B4-BE49-F238E27FC236}">
                <a16:creationId xmlns:a16="http://schemas.microsoft.com/office/drawing/2014/main" id="{DFAA01FD-98E9-14FB-D6B8-F514BD26051F}"/>
              </a:ext>
            </a:extLst>
          </p:cNvPr>
          <p:cNvSpPr/>
          <p:nvPr/>
        </p:nvSpPr>
        <p:spPr>
          <a:xfrm>
            <a:off x="524899" y="1043281"/>
            <a:ext cx="2181725" cy="5942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941DF710-856D-001C-736E-0B8EA052E4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0000">
            <a:off x="655030" y="1085530"/>
            <a:ext cx="7603959" cy="535237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333D832-82FF-005B-2536-1E78102AD803}"/>
              </a:ext>
            </a:extLst>
          </p:cNvPr>
          <p:cNvSpPr txBox="1"/>
          <p:nvPr/>
        </p:nvSpPr>
        <p:spPr>
          <a:xfrm>
            <a:off x="1228655" y="354264"/>
            <a:ext cx="704971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2.2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Tấm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lòng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thương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người</a:t>
            </a: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mẹ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EAD703-8627-68F4-D640-048586226575}"/>
              </a:ext>
            </a:extLst>
          </p:cNvPr>
          <p:cNvSpPr txBox="1"/>
          <p:nvPr/>
        </p:nvSpPr>
        <p:spPr>
          <a:xfrm>
            <a:off x="2927030" y="1917939"/>
            <a:ext cx="6778752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0C15948-7B83-B93C-C772-7FE182131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6" y="2709568"/>
            <a:ext cx="991362" cy="99136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95795DB-D741-A804-BE51-F89360AD1AA1}"/>
              </a:ext>
            </a:extLst>
          </p:cNvPr>
          <p:cNvSpPr txBox="1"/>
          <p:nvPr/>
        </p:nvSpPr>
        <p:spPr>
          <a:xfrm>
            <a:off x="2049173" y="2700542"/>
            <a:ext cx="5749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33DF53E-E3E2-E307-0AE9-8CF82792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1" y="3638710"/>
            <a:ext cx="991362" cy="991362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3066993-B3F3-470C-82BF-F2C906B13FD2}"/>
              </a:ext>
            </a:extLst>
          </p:cNvPr>
          <p:cNvSpPr txBox="1"/>
          <p:nvPr/>
        </p:nvSpPr>
        <p:spPr>
          <a:xfrm>
            <a:off x="1630378" y="3719783"/>
            <a:ext cx="6862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bế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quẫn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Sans Serif Collection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E55B6F25-AB0E-59F8-A2F7-4FD1D0123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73" y="3921148"/>
            <a:ext cx="3105762" cy="310576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90F6F71-5ABC-ECEC-E42D-ACE428EA22FF}"/>
              </a:ext>
            </a:extLst>
          </p:cNvPr>
          <p:cNvSpPr txBox="1"/>
          <p:nvPr/>
        </p:nvSpPr>
        <p:spPr>
          <a:xfrm>
            <a:off x="8278367" y="2099091"/>
            <a:ext cx="35234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trân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764" y="1829647"/>
            <a:ext cx="8239967" cy="456882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42018" y="3009900"/>
            <a:ext cx="6707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181" y="564029"/>
            <a:ext cx="4213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II. KHÁM PHÁ VĂN BẢN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1D86B89-056E-0798-FD2F-DC60C58F8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3" y="2498329"/>
            <a:ext cx="3233168" cy="32331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EDFD97-DD34-60FF-AD86-F44DB9634A69}"/>
              </a:ext>
            </a:extLst>
          </p:cNvPr>
          <p:cNvSpPr txBox="1"/>
          <p:nvPr/>
        </p:nvSpPr>
        <p:spPr>
          <a:xfrm>
            <a:off x="1559181" y="1046010"/>
            <a:ext cx="9856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Quan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tưởng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giả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094" y="2277392"/>
            <a:ext cx="4281139" cy="428113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21554" y="1176734"/>
            <a:ext cx="9265416" cy="1917120"/>
            <a:chOff x="4444115" y="2453160"/>
            <a:chExt cx="9558849" cy="1794898"/>
          </a:xfrm>
        </p:grpSpPr>
        <p:sp>
          <p:nvSpPr>
            <p:cNvPr id="3" name="矩形 2"/>
            <p:cNvSpPr/>
            <p:nvPr/>
          </p:nvSpPr>
          <p:spPr>
            <a:xfrm>
              <a:off x="4444115" y="2951361"/>
              <a:ext cx="9558849" cy="1296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xót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7" name="矩形: 圆角 10"/>
            <p:cNvSpPr/>
            <p:nvPr/>
          </p:nvSpPr>
          <p:spPr>
            <a:xfrm>
              <a:off x="4444115" y="2453160"/>
              <a:ext cx="1218026" cy="49820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40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01</a:t>
              </a:r>
              <a:endParaRPr lang="zh-CN" altLang="en-US" sz="40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0" y="468646"/>
            <a:ext cx="530308" cy="5181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72317" y="463543"/>
            <a:ext cx="6151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Quan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tưởng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giả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DC70ED5B-C822-B5D3-0219-7FFE5E28126C}"/>
              </a:ext>
            </a:extLst>
          </p:cNvPr>
          <p:cNvGrpSpPr/>
          <p:nvPr/>
        </p:nvGrpSpPr>
        <p:grpSpPr>
          <a:xfrm>
            <a:off x="3024125" y="3436744"/>
            <a:ext cx="8262845" cy="2778896"/>
            <a:chOff x="4444115" y="2453160"/>
            <a:chExt cx="8524527" cy="2601734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10616D8E-3542-FCFE-E71A-FEEF812758A7}"/>
                </a:ext>
              </a:extLst>
            </p:cNvPr>
            <p:cNvSpPr/>
            <p:nvPr/>
          </p:nvSpPr>
          <p:spPr>
            <a:xfrm>
              <a:off x="4444115" y="2951361"/>
              <a:ext cx="8524527" cy="2103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 </a:t>
              </a:r>
              <a:r>
                <a:rPr lang="en-US" sz="2800" u="sng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4" tooltip="Paris"/>
                </a:rPr>
                <a:t>Paris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nghèo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khổ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nửa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kỷ</a:t>
              </a:r>
              <a:r>
                <a:rPr lang="en-US" sz="2800" dirty="0">
                  <a:solidFill>
                    <a:srgbClr val="20212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rẫy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ngang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vô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đẩy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lẫn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: 圆角 10">
              <a:extLst>
                <a:ext uri="{FF2B5EF4-FFF2-40B4-BE49-F238E27FC236}">
                  <a16:creationId xmlns:a16="http://schemas.microsoft.com/office/drawing/2014/main" id="{AE338203-4303-AE45-38C5-0BB89F631C86}"/>
                </a:ext>
              </a:extLst>
            </p:cNvPr>
            <p:cNvSpPr/>
            <p:nvPr/>
          </p:nvSpPr>
          <p:spPr>
            <a:xfrm>
              <a:off x="4444115" y="2453160"/>
              <a:ext cx="1218026" cy="49820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40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02</a:t>
              </a:r>
              <a:endParaRPr lang="zh-CN" altLang="en-US" sz="40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9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094" y="2277392"/>
            <a:ext cx="4281139" cy="428113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21554" y="1176735"/>
            <a:ext cx="9265416" cy="1486233"/>
            <a:chOff x="4444115" y="2453160"/>
            <a:chExt cx="9558849" cy="1391481"/>
          </a:xfrm>
        </p:grpSpPr>
        <p:sp>
          <p:nvSpPr>
            <p:cNvPr id="3" name="矩形 2"/>
            <p:cNvSpPr/>
            <p:nvPr/>
          </p:nvSpPr>
          <p:spPr>
            <a:xfrm>
              <a:off x="4444115" y="2951361"/>
              <a:ext cx="9558849" cy="893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Ngợi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nghèo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" name="矩形: 圆角 10"/>
            <p:cNvSpPr/>
            <p:nvPr/>
          </p:nvSpPr>
          <p:spPr>
            <a:xfrm>
              <a:off x="4444115" y="2453160"/>
              <a:ext cx="1218026" cy="49820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40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03</a:t>
              </a:r>
              <a:endParaRPr lang="zh-CN" altLang="en-US" sz="40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0" y="468646"/>
            <a:ext cx="530308" cy="5181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72317" y="463543"/>
            <a:ext cx="6151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778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Quan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tưởng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giả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DC70ED5B-C822-B5D3-0219-7FFE5E28126C}"/>
              </a:ext>
            </a:extLst>
          </p:cNvPr>
          <p:cNvGrpSpPr/>
          <p:nvPr/>
        </p:nvGrpSpPr>
        <p:grpSpPr>
          <a:xfrm>
            <a:off x="3024125" y="3436744"/>
            <a:ext cx="8262845" cy="1486232"/>
            <a:chOff x="4444115" y="2453160"/>
            <a:chExt cx="8524527" cy="1391481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10616D8E-3542-FCFE-E71A-FEEF812758A7}"/>
                </a:ext>
              </a:extLst>
            </p:cNvPr>
            <p:cNvSpPr/>
            <p:nvPr/>
          </p:nvSpPr>
          <p:spPr>
            <a:xfrm>
              <a:off x="4444115" y="2951361"/>
              <a:ext cx="8524527" cy="893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" name="矩形: 圆角 10">
              <a:extLst>
                <a:ext uri="{FF2B5EF4-FFF2-40B4-BE49-F238E27FC236}">
                  <a16:creationId xmlns:a16="http://schemas.microsoft.com/office/drawing/2014/main" id="{AE338203-4303-AE45-38C5-0BB89F631C86}"/>
                </a:ext>
              </a:extLst>
            </p:cNvPr>
            <p:cNvSpPr/>
            <p:nvPr/>
          </p:nvSpPr>
          <p:spPr>
            <a:xfrm>
              <a:off x="4444115" y="2453160"/>
              <a:ext cx="1218026" cy="49820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40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04</a:t>
              </a:r>
              <a:endParaRPr lang="zh-CN" altLang="en-US" sz="40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5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7969F074-528C-C29B-E2DA-BCE79631E33F}"/>
              </a:ext>
            </a:extLst>
          </p:cNvPr>
          <p:cNvSpPr txBox="1"/>
          <p:nvPr/>
        </p:nvSpPr>
        <p:spPr>
          <a:xfrm>
            <a:off x="1517876" y="564029"/>
            <a:ext cx="2448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III. TỔNG KẾT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4002ABDD-CA31-3812-FB2D-CEADBD329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380" y="285987"/>
            <a:ext cx="7431026" cy="54478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B5321BD-3685-9EBA-2E9C-1D224F6AC2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40" y="1979930"/>
            <a:ext cx="4815840" cy="312928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9F97088-FA0A-8F43-0AD9-244FBC4BE715}"/>
              </a:ext>
            </a:extLst>
          </p:cNvPr>
          <p:cNvSpPr txBox="1"/>
          <p:nvPr/>
        </p:nvSpPr>
        <p:spPr>
          <a:xfrm>
            <a:off x="6096000" y="2317402"/>
            <a:ext cx="4211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7969F074-528C-C29B-E2DA-BCE79631E33F}"/>
              </a:ext>
            </a:extLst>
          </p:cNvPr>
          <p:cNvSpPr txBox="1"/>
          <p:nvPr/>
        </p:nvSpPr>
        <p:spPr>
          <a:xfrm>
            <a:off x="1517876" y="564029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1.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Đặc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sắc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nghệ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thuật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10" name="Sơ đồ 9">
            <a:extLst>
              <a:ext uri="{FF2B5EF4-FFF2-40B4-BE49-F238E27FC236}">
                <a16:creationId xmlns:a16="http://schemas.microsoft.com/office/drawing/2014/main" id="{9CF17D7C-ADEE-4420-2959-187A62B5E1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096256"/>
              </p:ext>
            </p:extLst>
          </p:nvPr>
        </p:nvGraphicFramePr>
        <p:xfrm>
          <a:off x="786588" y="1148804"/>
          <a:ext cx="107546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文本框 5">
            <a:extLst>
              <a:ext uri="{FF2B5EF4-FFF2-40B4-BE49-F238E27FC236}">
                <a16:creationId xmlns:a16="http://schemas.microsoft.com/office/drawing/2014/main" id="{8C90BD9D-5319-94F2-1678-B29518B531C7}"/>
              </a:ext>
            </a:extLst>
          </p:cNvPr>
          <p:cNvSpPr txBox="1"/>
          <p:nvPr/>
        </p:nvSpPr>
        <p:spPr>
          <a:xfrm>
            <a:off x="1082194" y="166594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01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1A40C169-9874-057E-44CB-9BB70AF855B6}"/>
              </a:ext>
            </a:extLst>
          </p:cNvPr>
          <p:cNvSpPr txBox="1"/>
          <p:nvPr/>
        </p:nvSpPr>
        <p:spPr>
          <a:xfrm>
            <a:off x="1517876" y="29663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02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36655CA9-59D3-028D-8B55-566FAE78C56F}"/>
              </a:ext>
            </a:extLst>
          </p:cNvPr>
          <p:cNvSpPr txBox="1"/>
          <p:nvPr/>
        </p:nvSpPr>
        <p:spPr>
          <a:xfrm>
            <a:off x="1653189" y="415052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03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id="{C8170090-F793-1FEF-1804-E1E94C957116}"/>
              </a:ext>
            </a:extLst>
          </p:cNvPr>
          <p:cNvSpPr txBox="1"/>
          <p:nvPr/>
        </p:nvSpPr>
        <p:spPr>
          <a:xfrm>
            <a:off x="1051742" y="541680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04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FDE4AFF6-F659-444B-22FC-73B10FDEBE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030" y="129562"/>
            <a:ext cx="1536382" cy="15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4" grpId="0"/>
      <p:bldP spid="15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7969F074-528C-C29B-E2DA-BCE79631E33F}"/>
              </a:ext>
            </a:extLst>
          </p:cNvPr>
          <p:cNvSpPr txBox="1"/>
          <p:nvPr/>
        </p:nvSpPr>
        <p:spPr>
          <a:xfrm>
            <a:off x="1517876" y="564029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2.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Giá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trị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nội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dung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3F37471-8560-3EA3-0566-AC745DF6E2A4}"/>
              </a:ext>
            </a:extLst>
          </p:cNvPr>
          <p:cNvSpPr txBox="1"/>
          <p:nvPr/>
        </p:nvSpPr>
        <p:spPr>
          <a:xfrm>
            <a:off x="5391912" y="6683940"/>
            <a:ext cx="6199632" cy="2363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825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8255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con.</a:t>
            </a:r>
            <a:endParaRPr lang="en-US" dirty="0"/>
          </a:p>
        </p:txBody>
      </p:sp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851E3648-DDBA-DAC2-5CCC-8B33DF2E4B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25570"/>
              </p:ext>
            </p:extLst>
          </p:nvPr>
        </p:nvGraphicFramePr>
        <p:xfrm>
          <a:off x="988327" y="1700953"/>
          <a:ext cx="8554720" cy="345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90B9051-C6C0-05F3-9CC3-0B3834386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30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矩形&#10;&#10;中度可信度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285" y="580365"/>
            <a:ext cx="5466186" cy="23103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70100" y="645651"/>
            <a:ext cx="55763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? Qua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30" y="1676703"/>
            <a:ext cx="3890777" cy="3890777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46" y="856417"/>
            <a:ext cx="530308" cy="5181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4255" y="889075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QUAN SÁT VIDEO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y2mate.com - TÌNH MẪU TỬ PHIM HOẠT HÌNH KHOẢNH KHẮC KỲ DIỆU TRUYỆN CỔ TÍCH TỔNG HỢP PHIM HAY_480p">
            <a:hlinkClick r:id="" action="ppaction://media"/>
            <a:extLst>
              <a:ext uri="{FF2B5EF4-FFF2-40B4-BE49-F238E27FC236}">
                <a16:creationId xmlns:a16="http://schemas.microsoft.com/office/drawing/2014/main" id="{0CDCEB81-BE56-32B2-C7FA-A43023AB7B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58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430" y="2564475"/>
            <a:ext cx="4110242" cy="231031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5434BF-0F19-4015-FA1B-ABAE0300AF20}"/>
              </a:ext>
            </a:extLst>
          </p:cNvPr>
          <p:cNvSpPr txBox="1"/>
          <p:nvPr/>
        </p:nvSpPr>
        <p:spPr>
          <a:xfrm>
            <a:off x="4836735" y="3076674"/>
            <a:ext cx="6743835" cy="2962513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chấp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144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sàng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thòi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0E69D4D-306A-3C13-B177-E3CE07ED9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7969F074-528C-C29B-E2DA-BCE79631E33F}"/>
              </a:ext>
            </a:extLst>
          </p:cNvPr>
          <p:cNvSpPr txBox="1"/>
          <p:nvPr/>
        </p:nvSpPr>
        <p:spPr>
          <a:xfrm>
            <a:off x="1517876" y="564029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2.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Giá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trị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nội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dung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851E3648-DDBA-DAC2-5CCC-8B33DF2E4B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606667"/>
              </p:ext>
            </p:extLst>
          </p:nvPr>
        </p:nvGraphicFramePr>
        <p:xfrm>
          <a:off x="2954528" y="1700953"/>
          <a:ext cx="8233664" cy="345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9A2D69BC-8EA4-B970-C12B-3CE61E6B8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950" y="2374222"/>
            <a:ext cx="4835652" cy="48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7" name="图片 6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59366" y="1711209"/>
            <a:ext cx="2273269" cy="718420"/>
            <a:chOff x="4697754" y="2306031"/>
            <a:chExt cx="1951546" cy="616746"/>
          </a:xfrm>
        </p:grpSpPr>
        <p:sp>
          <p:nvSpPr>
            <p:cNvPr id="9" name="矩形: 圆角 10"/>
            <p:cNvSpPr/>
            <p:nvPr/>
          </p:nvSpPr>
          <p:spPr>
            <a:xfrm>
              <a:off x="4697754" y="2306031"/>
              <a:ext cx="1282343" cy="6119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PART</a:t>
              </a:r>
              <a:endParaRPr lang="zh-CN" altLang="en-US" sz="24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0" name="矩形: 圆角 10"/>
            <p:cNvSpPr/>
            <p:nvPr/>
          </p:nvSpPr>
          <p:spPr>
            <a:xfrm>
              <a:off x="6037300" y="2310777"/>
              <a:ext cx="612000" cy="612000"/>
            </a:xfrm>
            <a:prstGeom prst="ellipse">
              <a:avLst/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03</a:t>
              </a:r>
              <a:endParaRPr lang="zh-CN" altLang="en-US" sz="24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935403" y="2441259"/>
            <a:ext cx="6552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LUYỆN TẬP</a:t>
            </a:r>
            <a:endParaRPr lang="zh-CN" altLang="en-US" sz="80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2" name="图片 11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CÀ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RỐT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732EE7A-888C-DC83-135A-A7FC536AE8A4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B1230F6-D937-79D8-0C16-50A262326423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19" y="3027879"/>
            <a:ext cx="4710665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8" y="1276351"/>
            <a:ext cx="5653803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3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3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61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61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6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3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3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293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03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0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13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13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46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545862" y="71316"/>
            <a:ext cx="8260058" cy="111105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 trích “Tấm lòng người mẹ” được trích từ tác phẩm nào?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127017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thờ Đức Bà </a:t>
            </a:r>
            <a:r>
              <a:rPr 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(1831).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600841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người khốn khổ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(1862).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094985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 sáng và bóng tối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(1840)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589130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 mươi ba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(1874).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8D05A27-AAF7-5525-372F-C528F8F3D5E4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295B27-6E89-57FB-4521-6A0A4DD8E56F}"/>
              </a:ext>
            </a:extLst>
          </p:cNvPr>
          <p:cNvSpPr/>
          <p:nvPr/>
        </p:nvSpPr>
        <p:spPr>
          <a:xfrm>
            <a:off x="8537934" y="37535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28229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 thuyết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51752" y="134751"/>
            <a:ext cx="8392230" cy="112291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 phẩm “Những người khốn khổ” thuộc thể loại nào?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776434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ngắn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270578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vừa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764723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.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68F70DC-6BB9-3418-4BF2-2C52A78E276B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761" y="2859548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3" y="126249"/>
            <a:ext cx="8633256" cy="835938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34710" y="939089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Phăng-tin bán tóc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92595" y="1440904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Phăng-tin bán răng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92595" y="189779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32499" y="2307344"/>
            <a:ext cx="6506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-ê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Cô-dét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6FF56E3-6799-36BA-5566-04E3BCC12C97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54" y="241517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02499" y="-74675"/>
            <a:ext cx="8650648" cy="84206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20002" y="822743"/>
            <a:ext cx="6767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phơ-răng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93665" y="1319014"/>
            <a:ext cx="6534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xài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93665" y="1906389"/>
            <a:ext cx="685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16858" y="2391502"/>
            <a:ext cx="6678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phơ-răng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-ê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9EB4974-AA1C-E925-49A7-65632F4C5258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109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9603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5484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02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75862" y="145038"/>
            <a:ext cx="11692040" cy="648241"/>
          </a:xfrm>
          <a:prstGeom prst="wedgeRoundRectCallout">
            <a:avLst>
              <a:gd name="adj1" fmla="val -46695"/>
              <a:gd name="adj2" fmla="val 79163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điếm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60644" y="691053"/>
            <a:ext cx="524680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30000"/>
              </a:lnSpc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68572" y="1169801"/>
            <a:ext cx="69935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/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-ê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Cô-dét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60644" y="196641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nợ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0644" y="2351373"/>
            <a:ext cx="6607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74E6AB1-ADDB-4527-AC90-F437A2E399FE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54805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332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929813" y="69925"/>
            <a:ext cx="9116414" cy="89638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-tin?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817218" y="1017856"/>
            <a:ext cx="5338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7218" y="1521720"/>
            <a:ext cx="5338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3615" y="1966135"/>
            <a:ext cx="6486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33615" y="2721092"/>
            <a:ext cx="7414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EA482BE-DAC4-ED1B-6F9B-EDB4DDB9189D}"/>
              </a:ext>
            </a:extLst>
          </p:cNvPr>
          <p:cNvSpPr/>
          <p:nvPr/>
        </p:nvSpPr>
        <p:spPr>
          <a:xfrm>
            <a:off x="8385534" y="3601194"/>
            <a:ext cx="2338737" cy="3110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7" name="图片 6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59366" y="1711209"/>
            <a:ext cx="2273269" cy="718420"/>
            <a:chOff x="4697754" y="2306031"/>
            <a:chExt cx="1951546" cy="616746"/>
          </a:xfrm>
        </p:grpSpPr>
        <p:sp>
          <p:nvSpPr>
            <p:cNvPr id="9" name="矩形: 圆角 10"/>
            <p:cNvSpPr/>
            <p:nvPr/>
          </p:nvSpPr>
          <p:spPr>
            <a:xfrm>
              <a:off x="4697754" y="2306031"/>
              <a:ext cx="1282343" cy="6119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PART</a:t>
              </a:r>
              <a:endParaRPr lang="zh-CN" altLang="en-US" sz="24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0" name="矩形: 圆角 10"/>
            <p:cNvSpPr/>
            <p:nvPr/>
          </p:nvSpPr>
          <p:spPr>
            <a:xfrm>
              <a:off x="6037300" y="2310777"/>
              <a:ext cx="612000" cy="612000"/>
            </a:xfrm>
            <a:prstGeom prst="ellipse">
              <a:avLst/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b="1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02</a:t>
              </a:r>
              <a:endParaRPr lang="zh-CN" altLang="en-US" sz="2400" b="1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935403" y="2441259"/>
            <a:ext cx="6552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HÌNH THÀNH KIẾN THỨC</a:t>
            </a:r>
            <a:endParaRPr lang="zh-CN" altLang="en-US" sz="80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2" name="图片 11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ình ảnh Bảng Hiệu Gỗ PNG Miễn Phí Tải Về - Lovepik">
            <a:extLst>
              <a:ext uri="{FF2B5EF4-FFF2-40B4-BE49-F238E27FC236}">
                <a16:creationId xmlns:a16="http://schemas.microsoft.com/office/drawing/2014/main" id="{F20A23C7-E809-C6CF-819D-CD4C5884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5500" l="6000" r="95750">
                        <a14:foregroundMark x1="7750" y1="38667" x2="7750" y2="38667"/>
                        <a14:foregroundMark x1="7750" y1="45750" x2="7083" y2="50917"/>
                        <a14:foregroundMark x1="6000" y1="54250" x2="6000" y2="54250"/>
                        <a14:foregroundMark x1="53083" y1="91750" x2="53083" y2="91750"/>
                        <a14:foregroundMark x1="47583" y1="92000" x2="47583" y2="92000"/>
                        <a14:foregroundMark x1="50417" y1="95583" x2="51083" y2="95583"/>
                        <a14:foregroundMark x1="92000" y1="81583" x2="92000" y2="81583"/>
                        <a14:foregroundMark x1="95750" y1="62667" x2="95750" y2="62667"/>
                        <a14:foregroundMark x1="50250" y1="8000" x2="50250" y2="8000"/>
                        <a14:foregroundMark x1="50250" y1="6250" x2="50250" y2="6250"/>
                        <a14:foregroundMark x1="51750" y1="8417" x2="51750" y2="841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-2210238"/>
            <a:ext cx="11222547" cy="671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15" y="4721198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15" y="4759298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53" y="4721198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0" y="4659896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67" y="4623952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9" y="4616745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024" y="478713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477" y="3528380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017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510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6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393" y="4563733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8864974" y="5649490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6643365" y="5649490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4408165" y="5649490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11">
            <a:off x="2252703" y="5649490"/>
            <a:ext cx="850901" cy="127320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219145" y="6282125"/>
            <a:ext cx="884120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	 B           	            C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3218655" y="5711383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5363181" y="5632006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00" b="100000" l="9630" r="89630">
                        <a14:backgroundMark x1="38519" y1="97000" x2="4296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9568">
            <a:off x="7569561" y="5672035"/>
            <a:ext cx="823031" cy="612530"/>
          </a:xfrm>
          <a:prstGeom prst="rect">
            <a:avLst/>
          </a:prstGeom>
        </p:spPr>
      </p:pic>
      <p:pic>
        <p:nvPicPr>
          <p:cNvPr id="3" name="Picture 74">
            <a:extLst>
              <a:ext uri="{FF2B5EF4-FFF2-40B4-BE49-F238E27FC236}">
                <a16:creationId xmlns:a16="http://schemas.microsoft.com/office/drawing/2014/main" id="{F2444F46-417E-4712-E6BE-FB872808B1B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95" y="3073270"/>
            <a:ext cx="1196895" cy="927286"/>
          </a:xfrm>
          <a:prstGeom prst="rect">
            <a:avLst/>
          </a:prstGeom>
        </p:spPr>
      </p:pic>
      <p:sp>
        <p:nvSpPr>
          <p:cNvPr id="4" name="Rounded Rectangular Callout 44">
            <a:extLst>
              <a:ext uri="{FF2B5EF4-FFF2-40B4-BE49-F238E27FC236}">
                <a16:creationId xmlns:a16="http://schemas.microsoft.com/office/drawing/2014/main" id="{D9E004CF-7FD1-712A-4096-7C6275F5617E}"/>
              </a:ext>
            </a:extLst>
          </p:cNvPr>
          <p:cNvSpPr/>
          <p:nvPr/>
        </p:nvSpPr>
        <p:spPr>
          <a:xfrm>
            <a:off x="2284826" y="10508"/>
            <a:ext cx="8941778" cy="95410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Qua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099E8DEF-FAE9-E1BD-2FE2-129451F8328C}"/>
              </a:ext>
            </a:extLst>
          </p:cNvPr>
          <p:cNvSpPr/>
          <p:nvPr/>
        </p:nvSpPr>
        <p:spPr>
          <a:xfrm>
            <a:off x="2173353" y="929398"/>
            <a:ext cx="9053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798FBE40-9D06-58EE-842A-8D62DAEB0A0B}"/>
              </a:ext>
            </a:extLst>
          </p:cNvPr>
          <p:cNvSpPr/>
          <p:nvPr/>
        </p:nvSpPr>
        <p:spPr>
          <a:xfrm>
            <a:off x="2136080" y="1798401"/>
            <a:ext cx="10055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F21E8D61-0E0F-7AEA-1CA9-29F9167ED24E}"/>
              </a:ext>
            </a:extLst>
          </p:cNvPr>
          <p:cNvSpPr/>
          <p:nvPr/>
        </p:nvSpPr>
        <p:spPr>
          <a:xfrm>
            <a:off x="2136079" y="2300605"/>
            <a:ext cx="9668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phê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 Paris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kỷ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2E55F6D6-134E-EAD0-8244-5A7213BA8960}"/>
              </a:ext>
            </a:extLst>
          </p:cNvPr>
          <p:cNvSpPr/>
          <p:nvPr/>
        </p:nvSpPr>
        <p:spPr>
          <a:xfrm>
            <a:off x="2467696" y="3109058"/>
            <a:ext cx="9225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29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54805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3332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328069" y="839919"/>
            <a:ext cx="9797447" cy="4289261"/>
            <a:chOff x="1377054" y="1201524"/>
            <a:chExt cx="9797447" cy="4289261"/>
          </a:xfrm>
        </p:grpSpPr>
        <p:sp>
          <p:nvSpPr>
            <p:cNvPr id="32" name="PA-îŝ1îḍê"/>
            <p:cNvSpPr/>
            <p:nvPr>
              <p:custDataLst>
                <p:tags r:id="rId1"/>
              </p:custDataLst>
            </p:nvPr>
          </p:nvSpPr>
          <p:spPr>
            <a:xfrm>
              <a:off x="10158753" y="1201524"/>
              <a:ext cx="1015748" cy="1015741"/>
            </a:xfrm>
            <a:prstGeom prst="ellipse">
              <a:avLst/>
            </a:prstGeom>
            <a:solidFill>
              <a:schemeClr val="accent1"/>
            </a:solidFill>
            <a:ln w="1524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PA-ïṩlídê"/>
            <p:cNvSpPr/>
            <p:nvPr>
              <p:custDataLst>
                <p:tags r:id="rId2"/>
              </p:custDataLst>
            </p:nvPr>
          </p:nvSpPr>
          <p:spPr>
            <a:xfrm>
              <a:off x="1377054" y="1528721"/>
              <a:ext cx="9437893" cy="3962064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9050" cap="rnd">
              <a:noFill/>
              <a:prstDash val="solid"/>
              <a:round/>
            </a:ln>
            <a:effectLst>
              <a:outerShdw blurRad="254000" dist="152400" dir="3900000" algn="ctr" rotWithShape="0">
                <a:schemeClr val="bg1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endParaRPr lang="zh-CN" altLang="en-US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 descr="徽标, 图标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423" y="3728999"/>
            <a:ext cx="8015577" cy="2328479"/>
          </a:xfrm>
          <a:prstGeom prst="rect">
            <a:avLst/>
          </a:prstGeom>
        </p:spPr>
      </p:pic>
      <p:pic>
        <p:nvPicPr>
          <p:cNvPr id="10" name="图片 9" descr="卡通人物&#10;&#10;描述已自动生成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037" y="3396342"/>
            <a:ext cx="3614167" cy="3614167"/>
          </a:xfrm>
          <a:prstGeom prst="rect">
            <a:avLst/>
          </a:prstGeom>
        </p:spPr>
      </p:pic>
      <p:pic>
        <p:nvPicPr>
          <p:cNvPr id="11" name="图片 10" descr="卡通人物&#10;&#10;低可信度描述已自动生成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157"/>
            <a:ext cx="2737275" cy="87727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959366" y="1711209"/>
            <a:ext cx="2273269" cy="718420"/>
            <a:chOff x="4697754" y="2306031"/>
            <a:chExt cx="1951546" cy="616746"/>
          </a:xfrm>
        </p:grpSpPr>
        <p:sp>
          <p:nvSpPr>
            <p:cNvPr id="12" name="矩形: 圆角 10"/>
            <p:cNvSpPr/>
            <p:nvPr/>
          </p:nvSpPr>
          <p:spPr>
            <a:xfrm>
              <a:off x="4697754" y="2306031"/>
              <a:ext cx="1282343" cy="6119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PART</a:t>
              </a:r>
              <a:endParaRPr lang="zh-CN" altLang="en-US" sz="2400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  <p:sp>
          <p:nvSpPr>
            <p:cNvPr id="13" name="矩形: 圆角 10"/>
            <p:cNvSpPr/>
            <p:nvPr/>
          </p:nvSpPr>
          <p:spPr>
            <a:xfrm>
              <a:off x="6037300" y="2310777"/>
              <a:ext cx="612000" cy="612000"/>
            </a:xfrm>
            <a:prstGeom prst="ellipse">
              <a:avLst/>
            </a:prstGeom>
            <a:gradFill>
              <a:gsLst>
                <a:gs pos="0">
                  <a:srgbClr val="C1111B">
                    <a:lumMod val="60000"/>
                    <a:lumOff val="40000"/>
                  </a:srgbClr>
                </a:gs>
                <a:gs pos="64000">
                  <a:srgbClr val="C1111B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254000" dist="101600" dir="5400000" algn="ctr" rotWithShape="0">
                <a:srgbClr val="C00000">
                  <a:alpha val="23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914400"/>
              <a:r>
                <a:rPr lang="en-US" altLang="zh-CN" sz="2400" kern="0" dirty="0">
                  <a:solidFill>
                    <a:srgbClr val="FFFFFF"/>
                  </a:solidFill>
                  <a:latin typeface="思源黑体 CN Bold"/>
                  <a:ea typeface="思源黑体 CN Bold"/>
                </a:rPr>
                <a:t>04</a:t>
              </a:r>
              <a:endParaRPr lang="zh-CN" altLang="en-US" sz="2400" kern="0" dirty="0">
                <a:solidFill>
                  <a:srgbClr val="FFFFFF"/>
                </a:solidFill>
                <a:latin typeface="思源黑体 CN Bold"/>
                <a:ea typeface="思源黑体 CN Bold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680921" y="2594630"/>
            <a:ext cx="4830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-1000" dirty="0">
                <a:solidFill>
                  <a:schemeClr val="tx1">
                    <a:lumMod val="95000"/>
                    <a:lumOff val="5000"/>
                  </a:schemeClr>
                </a:solidFill>
                <a:latin typeface="汉呈王天喜榜书" panose="02010601030101010101" pitchFamily="2" charset="-122"/>
                <a:ea typeface="汉呈王天喜榜书" panose="02010601030101010101" pitchFamily="2" charset="-122"/>
              </a:rPr>
              <a:t>VẬN DỤNG</a:t>
            </a:r>
            <a:endParaRPr lang="zh-CN" altLang="en-US" sz="8000" b="1" spc="-1000" dirty="0">
              <a:solidFill>
                <a:schemeClr val="tx1">
                  <a:lumMod val="95000"/>
                  <a:lumOff val="5000"/>
                </a:schemeClr>
              </a:solidFill>
              <a:latin typeface="汉呈王天喜榜书" panose="02010601030101010101" pitchFamily="2" charset="-122"/>
              <a:ea typeface="汉呈王天喜榜书" panose="02010601030101010101" pitchFamily="2" charset="-122"/>
            </a:endParaRPr>
          </a:p>
        </p:txBody>
      </p:sp>
      <p:pic>
        <p:nvPicPr>
          <p:cNvPr id="16" name="图片 15" descr="小鸟&#10;&#10;描述已自动生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068" y="5182183"/>
            <a:ext cx="3005079" cy="11154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95783" y="328474"/>
            <a:ext cx="1491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F1F2"/>
                </a:solidFill>
              </a:rPr>
              <a:t>https://www.ypppt.com/</a:t>
            </a:r>
            <a:endParaRPr lang="zh-CN" altLang="en-US" sz="600" dirty="0">
              <a:solidFill>
                <a:srgbClr val="FFF1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形状, 矩形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01" y="1784900"/>
            <a:ext cx="6388945" cy="41947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196208" y="2171700"/>
            <a:ext cx="58835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So sánh nhân vật Chí Phèo (trong </a:t>
            </a:r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Chí Phèo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) của Nam Cao và nhân vật Phăng-tin (trong </a:t>
            </a:r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Những người khốn khổ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) của Huy-gô để thấy sự giống nhau và khác 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46" y="856417"/>
            <a:ext cx="530308" cy="51811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04255" y="889075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NHIỆM VỤ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CFC519F5-127F-295A-1959-8923E359CF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45" y="1972115"/>
            <a:ext cx="3776475" cy="3776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ìm hiểu chi tiết văn bản: Chí Phèo - Nam Cao | Ngữ văn 12">
            <a:extLst>
              <a:ext uri="{FF2B5EF4-FFF2-40B4-BE49-F238E27FC236}">
                <a16:creationId xmlns:a16="http://schemas.microsoft.com/office/drawing/2014/main" id="{FD716047-C985-00A5-9DFC-32EB7AA9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99871"/>
            <a:ext cx="3711642" cy="24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C271B66-31F6-B8DD-62AF-782A4F05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2" y="3236976"/>
            <a:ext cx="3203448" cy="3203448"/>
          </a:xfrm>
          <a:prstGeom prst="rect">
            <a:avLst/>
          </a:prstGeom>
        </p:spPr>
      </p:pic>
      <p:pic>
        <p:nvPicPr>
          <p:cNvPr id="3" name="图片 3" descr="形状, 矩形&#10;&#10;中度可信度描述已自动生成">
            <a:extLst>
              <a:ext uri="{FF2B5EF4-FFF2-40B4-BE49-F238E27FC236}">
                <a16:creationId xmlns:a16="http://schemas.microsoft.com/office/drawing/2014/main" id="{34650AC3-AEEA-3089-A343-165B8818E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419223"/>
            <a:ext cx="7549673" cy="4956812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id="{21EEE4F6-19C2-007E-8D7D-B816FA909250}"/>
              </a:ext>
            </a:extLst>
          </p:cNvPr>
          <p:cNvSpPr/>
          <p:nvPr/>
        </p:nvSpPr>
        <p:spPr>
          <a:xfrm>
            <a:off x="4459954" y="499870"/>
            <a:ext cx="3050318" cy="6217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Giống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nhau</a:t>
            </a:r>
            <a:endParaRPr lang="zh-CN" altLang="en-US" sz="40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460C1B6-7366-E16F-8362-E686CA5CC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37" y="1953006"/>
            <a:ext cx="643890" cy="6438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D11A65-0DF1-14CC-7BC1-6948B6DC4594}"/>
              </a:ext>
            </a:extLst>
          </p:cNvPr>
          <p:cNvSpPr txBox="1"/>
          <p:nvPr/>
        </p:nvSpPr>
        <p:spPr>
          <a:xfrm>
            <a:off x="5145847" y="1953006"/>
            <a:ext cx="61996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Chung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vốn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lành</a:t>
            </a:r>
            <a:r>
              <a:rPr 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50180C4-D275-E1EE-8150-F73B3E209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37" y="3472022"/>
            <a:ext cx="643890" cy="64389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274921A-78D3-849A-3E28-9E001C634168}"/>
              </a:ext>
            </a:extLst>
          </p:cNvPr>
          <p:cNvSpPr txBox="1"/>
          <p:nvPr/>
        </p:nvSpPr>
        <p:spPr>
          <a:xfrm>
            <a:off x="5191184" y="3620671"/>
            <a:ext cx="619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Chung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đẩy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21A25D-2D16-F333-207A-EC1FCCF68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00" y="4651094"/>
            <a:ext cx="643890" cy="64389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633BF01-2253-9787-699A-87FC620DA183}"/>
              </a:ext>
            </a:extLst>
          </p:cNvPr>
          <p:cNvSpPr txBox="1"/>
          <p:nvPr/>
        </p:nvSpPr>
        <p:spPr>
          <a:xfrm>
            <a:off x="5145847" y="4799743"/>
            <a:ext cx="619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ìm hiểu chi tiết văn bản: Chí Phèo - Nam Cao | Ngữ văn 12">
            <a:extLst>
              <a:ext uri="{FF2B5EF4-FFF2-40B4-BE49-F238E27FC236}">
                <a16:creationId xmlns:a16="http://schemas.microsoft.com/office/drawing/2014/main" id="{FD716047-C985-00A5-9DFC-32EB7AA9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9" y="1609343"/>
            <a:ext cx="3669791" cy="327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形状, 矩形&#10;&#10;中度可信度描述已自动生成">
            <a:extLst>
              <a:ext uri="{FF2B5EF4-FFF2-40B4-BE49-F238E27FC236}">
                <a16:creationId xmlns:a16="http://schemas.microsoft.com/office/drawing/2014/main" id="{34650AC3-AEEA-3089-A343-165B8818E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419223"/>
            <a:ext cx="7549673" cy="4956812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id="{21EEE4F6-19C2-007E-8D7D-B816FA909250}"/>
              </a:ext>
            </a:extLst>
          </p:cNvPr>
          <p:cNvSpPr/>
          <p:nvPr/>
        </p:nvSpPr>
        <p:spPr>
          <a:xfrm>
            <a:off x="4459954" y="499870"/>
            <a:ext cx="3050318" cy="6217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Khác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nhau</a:t>
            </a:r>
            <a:endParaRPr lang="zh-CN" altLang="en-US" sz="40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21A25D-2D16-F333-207A-EC1FCCF68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76" y="1849755"/>
            <a:ext cx="643890" cy="64389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633BF01-2253-9787-699A-87FC620DA183}"/>
              </a:ext>
            </a:extLst>
          </p:cNvPr>
          <p:cNvSpPr txBox="1"/>
          <p:nvPr/>
        </p:nvSpPr>
        <p:spPr>
          <a:xfrm>
            <a:off x="4989846" y="1912470"/>
            <a:ext cx="61996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Chí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quỷ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”. Chí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Chí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Vũ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C271B66-31F6-B8DD-62AF-782A4F05E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8" y="1953006"/>
            <a:ext cx="3320189" cy="3320189"/>
          </a:xfrm>
          <a:prstGeom prst="rect">
            <a:avLst/>
          </a:prstGeom>
        </p:spPr>
      </p:pic>
      <p:pic>
        <p:nvPicPr>
          <p:cNvPr id="3" name="图片 3" descr="形状, 矩形&#10;&#10;中度可信度描述已自动生成">
            <a:extLst>
              <a:ext uri="{FF2B5EF4-FFF2-40B4-BE49-F238E27FC236}">
                <a16:creationId xmlns:a16="http://schemas.microsoft.com/office/drawing/2014/main" id="{34650AC3-AEEA-3089-A343-165B8818E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419223"/>
            <a:ext cx="7549673" cy="4956812"/>
          </a:xfrm>
          <a:prstGeom prst="rect">
            <a:avLst/>
          </a:prstGeom>
        </p:spPr>
      </p:pic>
      <p:sp>
        <p:nvSpPr>
          <p:cNvPr id="4" name="矩形: 圆角 10">
            <a:extLst>
              <a:ext uri="{FF2B5EF4-FFF2-40B4-BE49-F238E27FC236}">
                <a16:creationId xmlns:a16="http://schemas.microsoft.com/office/drawing/2014/main" id="{21EEE4F6-19C2-007E-8D7D-B816FA909250}"/>
              </a:ext>
            </a:extLst>
          </p:cNvPr>
          <p:cNvSpPr/>
          <p:nvPr/>
        </p:nvSpPr>
        <p:spPr>
          <a:xfrm>
            <a:off x="4459954" y="499870"/>
            <a:ext cx="3050318" cy="6217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Khác</a:t>
            </a:r>
            <a:r>
              <a:rPr lang="en-US" altLang="zh-CN" sz="40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40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nhau</a:t>
            </a:r>
            <a:endParaRPr lang="zh-CN" altLang="en-US" sz="40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460C1B6-7366-E16F-8362-E686CA5CC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37" y="1953006"/>
            <a:ext cx="643890" cy="6438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D11A65-0DF1-14CC-7BC1-6948B6DC4594}"/>
              </a:ext>
            </a:extLst>
          </p:cNvPr>
          <p:cNvSpPr txBox="1"/>
          <p:nvPr/>
        </p:nvSpPr>
        <p:spPr>
          <a:xfrm>
            <a:off x="5336290" y="1617571"/>
            <a:ext cx="61996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-tin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9886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上有字&#10;&#10;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31" y="1811033"/>
            <a:ext cx="5456369" cy="40203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43906" y="2815395"/>
            <a:ext cx="4306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-to Huy-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khốn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876" y="564029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I. ĐỌC - TÌM HIỂU CHUNG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42" y="1840234"/>
            <a:ext cx="4023817" cy="4023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876" y="564029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I. ĐỌC - TÌM HIỂU CHUNG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6421" y="4686858"/>
            <a:ext cx="2158386" cy="2158386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D11DF0AE-12A0-3CA0-1929-09A34B326A7C}"/>
              </a:ext>
            </a:extLst>
          </p:cNvPr>
          <p:cNvSpPr/>
          <p:nvPr/>
        </p:nvSpPr>
        <p:spPr>
          <a:xfrm>
            <a:off x="4758040" y="1819561"/>
            <a:ext cx="4616603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a.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Cuộc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đời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và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con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người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2B729C0C-7107-381C-EF12-088806BA44B5}"/>
              </a:ext>
            </a:extLst>
          </p:cNvPr>
          <p:cNvSpPr txBox="1"/>
          <p:nvPr/>
        </p:nvSpPr>
        <p:spPr>
          <a:xfrm>
            <a:off x="1517876" y="1132699"/>
            <a:ext cx="664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Tác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 Huy-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(1802-1885)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zh-CN" alt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 descr="Victor Hugo là ai? Tiểu sử, tác phẩm nổi tiếng, vinh danh - WRHC">
            <a:extLst>
              <a:ext uri="{FF2B5EF4-FFF2-40B4-BE49-F238E27FC236}">
                <a16:creationId xmlns:a16="http://schemas.microsoft.com/office/drawing/2014/main" id="{D6EAE8AA-F58E-510F-3886-3994755E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96" y="2335211"/>
            <a:ext cx="3041329" cy="22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5AA09FF-1EBD-523E-8CF6-FA4C79F76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18" y="2551586"/>
            <a:ext cx="964254" cy="96425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DE0F904-B649-312F-6DD8-C20AFCF17AC7}"/>
              </a:ext>
            </a:extLst>
          </p:cNvPr>
          <p:cNvSpPr txBox="1"/>
          <p:nvPr/>
        </p:nvSpPr>
        <p:spPr>
          <a:xfrm>
            <a:off x="5784783" y="2641623"/>
            <a:ext cx="5725346" cy="153233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sống trong một thời đại nước Pháp đầy bão tố rối ren về chính trị, mâu thuẫn chất chồng.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5DF9EC6-D7E3-4C80-AADB-54D5F0C54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07" y="4204731"/>
            <a:ext cx="964254" cy="96425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5703072" y="4294768"/>
            <a:ext cx="5725346" cy="105560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 đình của ông vô cùng phức tạp và mâu thuẫn lẫn nhau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876" y="564029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I. ĐỌC - TÌM HIỂU CHUNG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0177" y="4724377"/>
            <a:ext cx="2158386" cy="2158386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D11DF0AE-12A0-3CA0-1929-09A34B326A7C}"/>
              </a:ext>
            </a:extLst>
          </p:cNvPr>
          <p:cNvSpPr/>
          <p:nvPr/>
        </p:nvSpPr>
        <p:spPr>
          <a:xfrm>
            <a:off x="4758040" y="1819561"/>
            <a:ext cx="4616603" cy="577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a.Cuộc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đời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và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con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người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2B729C0C-7107-381C-EF12-088806BA44B5}"/>
              </a:ext>
            </a:extLst>
          </p:cNvPr>
          <p:cNvSpPr txBox="1"/>
          <p:nvPr/>
        </p:nvSpPr>
        <p:spPr>
          <a:xfrm>
            <a:off x="1517876" y="1132699"/>
            <a:ext cx="664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Tác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 Huy-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(1802-1885)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zh-CN" alt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 descr="Victor Hugo là ai? Tiểu sử, tác phẩm nổi tiếng, vinh danh - WRHC">
            <a:extLst>
              <a:ext uri="{FF2B5EF4-FFF2-40B4-BE49-F238E27FC236}">
                <a16:creationId xmlns:a16="http://schemas.microsoft.com/office/drawing/2014/main" id="{D6EAE8AA-F58E-510F-3886-3994755E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96" y="2335211"/>
            <a:ext cx="3041329" cy="22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5AA09FF-1EBD-523E-8CF6-FA4C79F76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18" y="2551586"/>
            <a:ext cx="964254" cy="96425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DE0F904-B649-312F-6DD8-C20AFCF17AC7}"/>
              </a:ext>
            </a:extLst>
          </p:cNvPr>
          <p:cNvSpPr txBox="1"/>
          <p:nvPr/>
        </p:nvSpPr>
        <p:spPr>
          <a:xfrm>
            <a:off x="5784783" y="2641623"/>
            <a:ext cx="5725346" cy="105560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một nhà cách mạng có tư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tiến bộ và lỗi lạc.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5DF9EC6-D7E3-4C80-AADB-54D5F0C54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07" y="4204731"/>
            <a:ext cx="964254" cy="96425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5703072" y="4294768"/>
            <a:ext cx="4854949" cy="153233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người ông mang một niềm khát khao tự do và trái tim tràn đầy yêu thương.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3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中度可信度描述已自动生成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8" y="564029"/>
            <a:ext cx="530308" cy="5181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876" y="564029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I. ĐỌC - TÌM HIỂU CHUNG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26421" y="4686858"/>
            <a:ext cx="2158386" cy="2158386"/>
          </a:xfrm>
          <a:prstGeom prst="rect">
            <a:avLst/>
          </a:prstGeom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D11DF0AE-12A0-3CA0-1929-09A34B326A7C}"/>
              </a:ext>
            </a:extLst>
          </p:cNvPr>
          <p:cNvSpPr/>
          <p:nvPr/>
        </p:nvSpPr>
        <p:spPr>
          <a:xfrm>
            <a:off x="3985042" y="1723089"/>
            <a:ext cx="2609899" cy="523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1111B">
                  <a:lumMod val="60000"/>
                  <a:lumOff val="40000"/>
                </a:srgbClr>
              </a:gs>
              <a:gs pos="64000">
                <a:srgbClr val="C1111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C00000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b.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Sự</a:t>
            </a:r>
            <a:r>
              <a:rPr lang="en-US" altLang="zh-CN" sz="2800" b="1" kern="0" dirty="0">
                <a:solidFill>
                  <a:srgbClr val="FFFFFF"/>
                </a:solidFill>
                <a:latin typeface="思源黑体 CN Bold"/>
                <a:ea typeface="思源黑体 CN Bold"/>
              </a:rPr>
              <a:t> </a:t>
            </a:r>
            <a:r>
              <a:rPr lang="en-US" altLang="zh-CN" sz="2800" b="1" kern="0" dirty="0" err="1">
                <a:solidFill>
                  <a:srgbClr val="FFFFFF"/>
                </a:solidFill>
                <a:latin typeface="思源黑体 CN Bold"/>
                <a:ea typeface="思源黑体 CN Bold"/>
              </a:rPr>
              <a:t>nghiệp</a:t>
            </a:r>
            <a:endParaRPr lang="zh-CN" altLang="en-US" sz="2800" b="1" kern="0" dirty="0">
              <a:solidFill>
                <a:srgbClr val="FFFFFF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2B729C0C-7107-381C-EF12-088806BA44B5}"/>
              </a:ext>
            </a:extLst>
          </p:cNvPr>
          <p:cNvSpPr txBox="1"/>
          <p:nvPr/>
        </p:nvSpPr>
        <p:spPr>
          <a:xfrm>
            <a:off x="1517876" y="1132699"/>
            <a:ext cx="664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Tác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-to Huy-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(1802-1885)</a:t>
            </a:r>
            <a:r>
              <a:rPr lang="en-US" altLang="zh-CN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zh-CN" alt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5AA09FF-1EBD-523E-8CF6-FA4C79F76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03" y="2364382"/>
            <a:ext cx="964254" cy="96425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DE0F904-B649-312F-6DD8-C20AFCF17AC7}"/>
              </a:ext>
            </a:extLst>
          </p:cNvPr>
          <p:cNvSpPr txBox="1"/>
          <p:nvPr/>
        </p:nvSpPr>
        <p:spPr>
          <a:xfrm>
            <a:off x="4838657" y="2357503"/>
            <a:ext cx="5832484" cy="105560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nhà văn lãng mạn lớn nhất của văn học Pháp thế kỉ XIX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5DF9EC6-D7E3-4C80-AADB-54D5F0C54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59" y="3477552"/>
            <a:ext cx="964254" cy="964254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4CF0F4D-612E-2C23-E5B1-CB4C8DEFDF5E}"/>
              </a:ext>
            </a:extLst>
          </p:cNvPr>
          <p:cNvSpPr txBox="1"/>
          <p:nvPr/>
        </p:nvSpPr>
        <p:spPr>
          <a:xfrm>
            <a:off x="4838657" y="3482334"/>
            <a:ext cx="5832484" cy="105560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Victor hugo Royalty Free Vector Image - VectorStock">
            <a:extLst>
              <a:ext uri="{FF2B5EF4-FFF2-40B4-BE49-F238E27FC236}">
                <a16:creationId xmlns:a16="http://schemas.microsoft.com/office/drawing/2014/main" id="{76323E15-BE85-E7F0-966D-EE4C22CEC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 bwMode="auto">
          <a:xfrm>
            <a:off x="925153" y="2195979"/>
            <a:ext cx="2609899" cy="30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F7C7D08-9A77-B43D-754F-EE84965C8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59" y="4576337"/>
            <a:ext cx="964254" cy="9642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C63CAA7-759D-E198-77CF-FE596A078513}"/>
              </a:ext>
            </a:extLst>
          </p:cNvPr>
          <p:cNvSpPr txBox="1"/>
          <p:nvPr/>
        </p:nvSpPr>
        <p:spPr>
          <a:xfrm>
            <a:off x="4764812" y="4686858"/>
            <a:ext cx="5906329" cy="1055608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Phong cách sáng tác hướng ngòi bút vào những người khốn khổ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8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0.11.30"/>
  <p:tag name="AS_TITLE" val="Aspose.Slides for Java"/>
  <p:tag name="AS_VERSION" val="20.11"/>
  <p:tag name="COMMONDATA" val="eyJoZGlkIjoiMGViMWRiMmMyYjQxOWVjNDI3OGI1ODQ4ZmViYjE5YTUifQ=="/>
  <p:tag name="ISPRING_PRESENTATION_TITLE" val="2061廉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2.702703"/>
  <p:tag name="ISPRING_SCORM_RATE_QUIZZES" val="0"/>
  <p:tag name="ISPRING_SCORM_RATE_SLIDES" val="1"/>
  <p:tag name="ISPRING_ULTRA_SCORM_COURSE_ID" val="5DAF2E25-EA18-41A1-8480-6F9B328187E2"/>
  <p:tag name="ISPRING_ULTRA_SCORM_SLIDE_COUNT" val="1"/>
  <p:tag name="ISPRINGCLOUDFOLDERID" val="0"/>
  <p:tag name="ISPRINGCLOUDFOLDERPATH" val="Repository"/>
  <p:tag name="ISPRINGONLINEFOLDERID" val="0"/>
  <p:tag name="ISPRINGONLINEFOLDERPATH" val="Content List"/>
  <p:tag name="KSO_WPP_MARK_KEY" val="d60672b4-5465-477a-b756-f3e7ffff9e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第一PPT模板网-WWW.1PPT.COM">
  <a:themeElements>
    <a:clrScheme name="自定义 10">
      <a:dk1>
        <a:srgbClr val="000000"/>
      </a:dk1>
      <a:lt1>
        <a:srgbClr val="FFFFFF"/>
      </a:lt1>
      <a:dk2>
        <a:srgbClr val="262626"/>
      </a:dk2>
      <a:lt2>
        <a:srgbClr val="262626"/>
      </a:lt2>
      <a:accent1>
        <a:srgbClr val="D70000"/>
      </a:accent1>
      <a:accent2>
        <a:srgbClr val="FF7F7F"/>
      </a:accent2>
      <a:accent3>
        <a:srgbClr val="D70000"/>
      </a:accent3>
      <a:accent4>
        <a:srgbClr val="FF7F7F"/>
      </a:accent4>
      <a:accent5>
        <a:srgbClr val="D70000"/>
      </a:accent5>
      <a:accent6>
        <a:srgbClr val="FF7F7F"/>
      </a:accent6>
      <a:hlink>
        <a:srgbClr val="C1111B"/>
      </a:hlink>
      <a:folHlink>
        <a:srgbClr val="C1111B"/>
      </a:folHlink>
    </a:clrScheme>
    <a:fontScheme name="自定义 1">
      <a:majorFont>
        <a:latin typeface="思源黑体 CN Medium"/>
        <a:ea typeface="思源黑体 CN Bold"/>
        <a:cs typeface="Arial"/>
      </a:majorFont>
      <a:minorFont>
        <a:latin typeface="思源黑体 CN Medium"/>
        <a:ea typeface="思源黑体 CN Medium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3240</Words>
  <PresentationFormat>Widescreen</PresentationFormat>
  <Paragraphs>294</Paragraphs>
  <Slides>55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微软雅黑</vt:lpstr>
      <vt:lpstr>Arial</vt:lpstr>
      <vt:lpstr>Calibri</vt:lpstr>
      <vt:lpstr>Times New Roman</vt:lpstr>
      <vt:lpstr>字心坊童梦奇缘W</vt:lpstr>
      <vt:lpstr>思源黑体 CN Bold</vt:lpstr>
      <vt:lpstr>思源黑体 CN Medium</vt:lpstr>
      <vt:lpstr>汉仪综艺体简</vt:lpstr>
      <vt:lpstr>汉呈王天喜榜书</vt:lpstr>
      <vt:lpstr>第一PPT模板网-WWW.1PPT.COM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2022-10-18T22:19:56Z</cp:lastPrinted>
  <dcterms:created xsi:type="dcterms:W3CDTF">2022-10-18T22:19:56Z</dcterms:created>
  <dcterms:modified xsi:type="dcterms:W3CDTF">2023-05-23T09:20:25Z</dcterms:modified>
</cp:coreProperties>
</file>