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84"/>
  </p:notesMasterIdLst>
  <p:sldIdLst>
    <p:sldId id="338" r:id="rId3"/>
    <p:sldId id="348" r:id="rId4"/>
    <p:sldId id="257" r:id="rId5"/>
    <p:sldId id="263" r:id="rId6"/>
    <p:sldId id="294" r:id="rId7"/>
    <p:sldId id="262" r:id="rId8"/>
    <p:sldId id="256" r:id="rId9"/>
    <p:sldId id="264" r:id="rId10"/>
    <p:sldId id="266" r:id="rId11"/>
    <p:sldId id="258" r:id="rId12"/>
    <p:sldId id="290" r:id="rId13"/>
    <p:sldId id="259" r:id="rId14"/>
    <p:sldId id="305" r:id="rId15"/>
    <p:sldId id="328" r:id="rId16"/>
    <p:sldId id="304" r:id="rId17"/>
    <p:sldId id="306" r:id="rId18"/>
    <p:sldId id="342" r:id="rId19"/>
    <p:sldId id="343" r:id="rId20"/>
    <p:sldId id="307" r:id="rId21"/>
    <p:sldId id="269" r:id="rId22"/>
    <p:sldId id="270" r:id="rId23"/>
    <p:sldId id="316" r:id="rId24"/>
    <p:sldId id="318" r:id="rId25"/>
    <p:sldId id="319" r:id="rId26"/>
    <p:sldId id="268" r:id="rId27"/>
    <p:sldId id="320" r:id="rId28"/>
    <p:sldId id="326" r:id="rId29"/>
    <p:sldId id="315" r:id="rId30"/>
    <p:sldId id="301" r:id="rId31"/>
    <p:sldId id="330" r:id="rId32"/>
    <p:sldId id="271" r:id="rId33"/>
    <p:sldId id="293" r:id="rId34"/>
    <p:sldId id="310" r:id="rId35"/>
    <p:sldId id="308" r:id="rId36"/>
    <p:sldId id="345" r:id="rId37"/>
    <p:sldId id="346" r:id="rId38"/>
    <p:sldId id="344" r:id="rId39"/>
    <p:sldId id="347" r:id="rId40"/>
    <p:sldId id="309" r:id="rId41"/>
    <p:sldId id="273" r:id="rId42"/>
    <p:sldId id="272" r:id="rId43"/>
    <p:sldId id="322" r:id="rId44"/>
    <p:sldId id="324" r:id="rId45"/>
    <p:sldId id="325" r:id="rId46"/>
    <p:sldId id="267" r:id="rId47"/>
    <p:sldId id="323" r:id="rId48"/>
    <p:sldId id="321" r:id="rId49"/>
    <p:sldId id="327" r:id="rId50"/>
    <p:sldId id="302" r:id="rId51"/>
    <p:sldId id="329" r:id="rId52"/>
    <p:sldId id="276" r:id="rId53"/>
    <p:sldId id="277" r:id="rId54"/>
    <p:sldId id="278" r:id="rId55"/>
    <p:sldId id="295" r:id="rId56"/>
    <p:sldId id="260" r:id="rId57"/>
    <p:sldId id="281" r:id="rId58"/>
    <p:sldId id="261" r:id="rId59"/>
    <p:sldId id="296" r:id="rId60"/>
    <p:sldId id="311" r:id="rId61"/>
    <p:sldId id="332" r:id="rId62"/>
    <p:sldId id="335" r:id="rId63"/>
    <p:sldId id="336" r:id="rId64"/>
    <p:sldId id="337" r:id="rId65"/>
    <p:sldId id="349" r:id="rId66"/>
    <p:sldId id="352" r:id="rId67"/>
    <p:sldId id="353" r:id="rId68"/>
    <p:sldId id="339" r:id="rId69"/>
    <p:sldId id="356" r:id="rId70"/>
    <p:sldId id="341" r:id="rId71"/>
    <p:sldId id="340" r:id="rId72"/>
    <p:sldId id="314" r:id="rId73"/>
    <p:sldId id="350" r:id="rId74"/>
    <p:sldId id="354" r:id="rId75"/>
    <p:sldId id="351" r:id="rId76"/>
    <p:sldId id="355" r:id="rId77"/>
    <p:sldId id="386" r:id="rId78"/>
    <p:sldId id="376" r:id="rId79"/>
    <p:sldId id="389" r:id="rId80"/>
    <p:sldId id="388" r:id="rId81"/>
    <p:sldId id="391" r:id="rId82"/>
    <p:sldId id="392" r:id="rId83"/>
  </p:sldIdLst>
  <p:sldSz cx="12192000" cy="6858000"/>
  <p:notesSz cx="6858000" cy="9144000"/>
  <p:embeddedFontLst>
    <p:embeddedFont>
      <p:font typeface="#9Slide03 Saira SemiCondensed B" pitchFamily="2" charset="77"/>
      <p:bold r:id="rId85"/>
    </p:embeddedFont>
    <p:embeddedFont>
      <p:font typeface="Aachen" panose="02020500000000000000"/>
      <p:bold r:id="rId86"/>
    </p:embeddedFont>
    <p:embeddedFont>
      <p:font typeface="Bahnschrift" panose="020B0502040204020203" pitchFamily="34" charset="0"/>
      <p:regular r:id="rId87"/>
      <p:bold r:id="rId88"/>
    </p:embeddedFont>
    <p:embeddedFont>
      <p:font typeface="Calibri" panose="020F0502020204030204" pitchFamily="34" charset="0"/>
      <p:regular r:id="rId89"/>
      <p:bold r:id="rId90"/>
      <p:italic r:id="rId91"/>
      <p:boldItalic r:id="rId92"/>
    </p:embeddedFont>
    <p:embeddedFont>
      <p:font typeface="Calibri Light" panose="020F0302020204030204" pitchFamily="34" charset="0"/>
      <p:regular r:id="rId93"/>
      <p:italic r:id="rId94"/>
    </p:embeddedFont>
    <p:embeddedFont>
      <p:font typeface="Tahoma" panose="020B0604030504040204" pitchFamily="34" charset="0"/>
      <p:regular r:id="rId95"/>
      <p:bold r:id="rId9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717B"/>
    <a:srgbClr val="E76F51"/>
    <a:srgbClr val="2A9D8F"/>
    <a:srgbClr val="E9C46A"/>
    <a:srgbClr val="264653"/>
    <a:srgbClr val="FFFFFF"/>
    <a:srgbClr val="E2502E"/>
    <a:srgbClr val="E6E6E6"/>
    <a:srgbClr val="F4A261"/>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25" autoAdjust="0"/>
    <p:restoredTop sz="93922" autoAdjust="0"/>
  </p:normalViewPr>
  <p:slideViewPr>
    <p:cSldViewPr snapToGrid="0">
      <p:cViewPr varScale="1">
        <p:scale>
          <a:sx n="39" d="100"/>
          <a:sy n="39" d="100"/>
        </p:scale>
        <p:origin x="176" y="904"/>
      </p:cViewPr>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3.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9.fntdata"/><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59397-4A8A-470E-8E78-B3E27B8DA953}" type="datetimeFigureOut">
              <a:rPr lang="vi-VN" smtClean="0"/>
              <a:t>27/12/2023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235C87-6BC6-458E-B867-3FE2584C617B}" type="slidenum">
              <a:rPr lang="vi-VN" smtClean="0"/>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9</a:t>
            </a:fld>
            <a:endParaRPr lang="vi-V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30</a:t>
            </a:fld>
            <a:endParaRPr lang="vi-VN"/>
          </a:p>
        </p:txBody>
      </p:sp>
    </p:spTree>
    <p:extLst>
      <p:ext uri="{BB962C8B-B14F-4D97-AF65-F5344CB8AC3E}">
        <p14:creationId xmlns:p14="http://schemas.microsoft.com/office/powerpoint/2010/main" val="419587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40</a:t>
            </a:fld>
            <a:endParaRPr lang="vi-V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41</a:t>
            </a:fld>
            <a:endParaRPr lang="vi-V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49</a:t>
            </a:fld>
            <a:endParaRPr lang="vi-VN"/>
          </a:p>
        </p:txBody>
      </p:sp>
    </p:spTree>
    <p:extLst>
      <p:ext uri="{BB962C8B-B14F-4D97-AF65-F5344CB8AC3E}">
        <p14:creationId xmlns:p14="http://schemas.microsoft.com/office/powerpoint/2010/main" val="3481740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50</a:t>
            </a:fld>
            <a:endParaRPr lang="vi-VN"/>
          </a:p>
        </p:txBody>
      </p:sp>
    </p:spTree>
    <p:extLst>
      <p:ext uri="{BB962C8B-B14F-4D97-AF65-F5344CB8AC3E}">
        <p14:creationId xmlns:p14="http://schemas.microsoft.com/office/powerpoint/2010/main" val="3162858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56</a:t>
            </a:fld>
            <a:endParaRPr lang="vi-V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57</a:t>
            </a:fld>
            <a:endParaRPr lang="vi-V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58</a:t>
            </a:fld>
            <a:endParaRPr lang="vi-VN"/>
          </a:p>
        </p:txBody>
      </p:sp>
    </p:spTree>
    <p:extLst>
      <p:ext uri="{BB962C8B-B14F-4D97-AF65-F5344CB8AC3E}">
        <p14:creationId xmlns:p14="http://schemas.microsoft.com/office/powerpoint/2010/main" val="4137626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59</a:t>
            </a:fld>
            <a:endParaRPr lang="vi-VN"/>
          </a:p>
        </p:txBody>
      </p:sp>
    </p:spTree>
    <p:extLst>
      <p:ext uri="{BB962C8B-B14F-4D97-AF65-F5344CB8AC3E}">
        <p14:creationId xmlns:p14="http://schemas.microsoft.com/office/powerpoint/2010/main" val="3742049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60</a:t>
            </a:fld>
            <a:endParaRPr lang="vi-VN"/>
          </a:p>
        </p:txBody>
      </p:sp>
    </p:spTree>
    <p:extLst>
      <p:ext uri="{BB962C8B-B14F-4D97-AF65-F5344CB8AC3E}">
        <p14:creationId xmlns:p14="http://schemas.microsoft.com/office/powerpoint/2010/main" val="3850269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22</a:t>
            </a:fld>
            <a:endParaRPr lang="vi-VN"/>
          </a:p>
        </p:txBody>
      </p:sp>
    </p:spTree>
    <p:extLst>
      <p:ext uri="{BB962C8B-B14F-4D97-AF65-F5344CB8AC3E}">
        <p14:creationId xmlns:p14="http://schemas.microsoft.com/office/powerpoint/2010/main" val="241924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61</a:t>
            </a:fld>
            <a:endParaRPr lang="vi-VN"/>
          </a:p>
        </p:txBody>
      </p:sp>
    </p:spTree>
    <p:extLst>
      <p:ext uri="{BB962C8B-B14F-4D97-AF65-F5344CB8AC3E}">
        <p14:creationId xmlns:p14="http://schemas.microsoft.com/office/powerpoint/2010/main" val="278928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62</a:t>
            </a:fld>
            <a:endParaRPr lang="vi-VN"/>
          </a:p>
        </p:txBody>
      </p:sp>
    </p:spTree>
    <p:extLst>
      <p:ext uri="{BB962C8B-B14F-4D97-AF65-F5344CB8AC3E}">
        <p14:creationId xmlns:p14="http://schemas.microsoft.com/office/powerpoint/2010/main" val="1773893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63</a:t>
            </a:fld>
            <a:endParaRPr lang="vi-VN"/>
          </a:p>
        </p:txBody>
      </p:sp>
    </p:spTree>
    <p:extLst>
      <p:ext uri="{BB962C8B-B14F-4D97-AF65-F5344CB8AC3E}">
        <p14:creationId xmlns:p14="http://schemas.microsoft.com/office/powerpoint/2010/main" val="665555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71</a:t>
            </a:fld>
            <a:endParaRPr lang="vi-VN"/>
          </a:p>
        </p:txBody>
      </p:sp>
    </p:spTree>
    <p:extLst>
      <p:ext uri="{BB962C8B-B14F-4D97-AF65-F5344CB8AC3E}">
        <p14:creationId xmlns:p14="http://schemas.microsoft.com/office/powerpoint/2010/main" val="3900807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solidFill>
                  <a:prstClr val="black"/>
                </a:solidFill>
              </a:rPr>
              <a:pPr/>
              <a:t>80</a:t>
            </a:fld>
            <a:endParaRPr lang="zh-CN" altLang="en-US">
              <a:solidFill>
                <a:prstClr val="black"/>
              </a:solidFill>
            </a:endParaRPr>
          </a:p>
        </p:txBody>
      </p:sp>
    </p:spTree>
    <p:extLst>
      <p:ext uri="{BB962C8B-B14F-4D97-AF65-F5344CB8AC3E}">
        <p14:creationId xmlns:p14="http://schemas.microsoft.com/office/powerpoint/2010/main" val="2097284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23</a:t>
            </a:fld>
            <a:endParaRPr lang="vi-VN"/>
          </a:p>
        </p:txBody>
      </p:sp>
    </p:spTree>
    <p:extLst>
      <p:ext uri="{BB962C8B-B14F-4D97-AF65-F5344CB8AC3E}">
        <p14:creationId xmlns:p14="http://schemas.microsoft.com/office/powerpoint/2010/main" val="3408753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24</a:t>
            </a:fld>
            <a:endParaRPr lang="vi-VN"/>
          </a:p>
        </p:txBody>
      </p:sp>
    </p:spTree>
    <p:extLst>
      <p:ext uri="{BB962C8B-B14F-4D97-AF65-F5344CB8AC3E}">
        <p14:creationId xmlns:p14="http://schemas.microsoft.com/office/powerpoint/2010/main" val="2568463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25</a:t>
            </a:fld>
            <a:endParaRPr lang="vi-VN"/>
          </a:p>
        </p:txBody>
      </p:sp>
    </p:spTree>
    <p:extLst>
      <p:ext uri="{BB962C8B-B14F-4D97-AF65-F5344CB8AC3E}">
        <p14:creationId xmlns:p14="http://schemas.microsoft.com/office/powerpoint/2010/main" val="4091099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26</a:t>
            </a:fld>
            <a:endParaRPr lang="vi-VN"/>
          </a:p>
        </p:txBody>
      </p:sp>
    </p:spTree>
    <p:extLst>
      <p:ext uri="{BB962C8B-B14F-4D97-AF65-F5344CB8AC3E}">
        <p14:creationId xmlns:p14="http://schemas.microsoft.com/office/powerpoint/2010/main" val="452650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27</a:t>
            </a:fld>
            <a:endParaRPr lang="vi-VN"/>
          </a:p>
        </p:txBody>
      </p:sp>
    </p:spTree>
    <p:extLst>
      <p:ext uri="{BB962C8B-B14F-4D97-AF65-F5344CB8AC3E}">
        <p14:creationId xmlns:p14="http://schemas.microsoft.com/office/powerpoint/2010/main" val="3894674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28</a:t>
            </a:fld>
            <a:endParaRPr lang="vi-VN"/>
          </a:p>
        </p:txBody>
      </p:sp>
    </p:spTree>
    <p:extLst>
      <p:ext uri="{BB962C8B-B14F-4D97-AF65-F5344CB8AC3E}">
        <p14:creationId xmlns:p14="http://schemas.microsoft.com/office/powerpoint/2010/main" val="2445118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3235C87-6BC6-458E-B867-3FE2584C617B}" type="slidenum">
              <a:rPr lang="vi-VN" smtClean="0"/>
              <a:t>29</a:t>
            </a:fld>
            <a:endParaRPr lang="vi-VN"/>
          </a:p>
        </p:txBody>
      </p:sp>
    </p:spTree>
    <p:extLst>
      <p:ext uri="{BB962C8B-B14F-4D97-AF65-F5344CB8AC3E}">
        <p14:creationId xmlns:p14="http://schemas.microsoft.com/office/powerpoint/2010/main" val="405422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B27B02B-F5C6-496C-AD86-35E9AD11302A}" type="datetimeFigureOut">
              <a:rPr lang="vi-VN" smtClean="0"/>
              <a:t>27/12/2023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B27B02B-F5C6-496C-AD86-35E9AD11302A}" type="datetimeFigureOut">
              <a:rPr lang="vi-VN" smtClean="0"/>
              <a:t>27/12/2023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B27B02B-F5C6-496C-AD86-35E9AD11302A}" type="datetimeFigureOut">
              <a:rPr lang="vi-VN" smtClean="0"/>
              <a:t>27/12/2023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B27B02B-F5C6-496C-AD86-35E9AD11302A}" type="datetimeFigureOut">
              <a:rPr lang="vi-VN" smtClean="0"/>
              <a:t>27/12/2023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B27B02B-F5C6-496C-AD86-35E9AD11302A}" type="datetimeFigureOut">
              <a:rPr lang="vi-VN" smtClean="0"/>
              <a:t>27/12/2023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27B02B-F5C6-496C-AD86-35E9AD11302A}" type="datetimeFigureOut">
              <a:rPr lang="vi-VN" smtClean="0"/>
              <a:t>27/12/2023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B27B02B-F5C6-496C-AD86-35E9AD11302A}" type="datetimeFigureOut">
              <a:rPr lang="vi-VN" smtClean="0"/>
              <a:t>27/12/2023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B27B02B-F5C6-496C-AD86-35E9AD11302A}" type="datetimeFigureOut">
              <a:rPr lang="vi-VN" smtClean="0"/>
              <a:t>27/12/2023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B27B02B-F5C6-496C-AD86-35E9AD11302A}" type="datetimeFigureOut">
              <a:rPr lang="vi-VN" smtClean="0"/>
              <a:t>27/12/2023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27B02B-F5C6-496C-AD86-35E9AD11302A}" type="datetimeFigureOut">
              <a:rPr lang="vi-VN" smtClean="0"/>
              <a:t>27/12/2023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27B02B-F5C6-496C-AD86-35E9AD11302A}" type="datetimeFigureOut">
              <a:rPr lang="vi-VN" smtClean="0"/>
              <a:t>27/12/2023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B27B02B-F5C6-496C-AD86-35E9AD11302A}" type="datetimeFigureOut">
              <a:rPr lang="vi-VN" smtClean="0"/>
              <a:t>27/12/2023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27B02B-F5C6-496C-AD86-35E9AD11302A}" type="datetimeFigureOut">
              <a:rPr lang="vi-VN" smtClean="0"/>
              <a:t>27/12/2023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B27B02B-F5C6-496C-AD86-35E9AD11302A}" type="datetimeFigureOut">
              <a:rPr lang="vi-VN" smtClean="0"/>
              <a:t>27/12/2023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B27B02B-F5C6-496C-AD86-35E9AD11302A}" type="datetimeFigureOut">
              <a:rPr lang="vi-VN" smtClean="0"/>
              <a:t>27/12/2023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27B02B-F5C6-496C-AD86-35E9AD11302A}" type="datetimeFigureOut">
              <a:rPr lang="vi-VN" smtClean="0"/>
              <a:t>27/12/2023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B27B02B-F5C6-496C-AD86-35E9AD11302A}" type="datetimeFigureOut">
              <a:rPr lang="vi-VN" smtClean="0"/>
              <a:t>27/12/2023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B27B02B-F5C6-496C-AD86-35E9AD11302A}" type="datetimeFigureOut">
              <a:rPr lang="vi-VN" smtClean="0"/>
              <a:t>27/12/2023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B27B02B-F5C6-496C-AD86-35E9AD11302A}" type="datetimeFigureOut">
              <a:rPr lang="vi-VN" smtClean="0"/>
              <a:t>27/12/2023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27B02B-F5C6-496C-AD86-35E9AD11302A}" type="datetimeFigureOut">
              <a:rPr lang="vi-VN" smtClean="0"/>
              <a:t>27/12/2023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27B02B-F5C6-496C-AD86-35E9AD11302A}" type="datetimeFigureOut">
              <a:rPr lang="vi-VN" smtClean="0"/>
              <a:t>27/12/2023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27B02B-F5C6-496C-AD86-35E9AD11302A}" type="datetimeFigureOut">
              <a:rPr lang="vi-VN" smtClean="0"/>
              <a:t>27/12/2023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550915C-854A-4DB5-B0A6-D7CD13441DC2}" type="slidenum">
              <a:rPr lang="vi-VN" smtClean="0"/>
              <a:t>‹#›</a:t>
            </a:fld>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7B02B-F5C6-496C-AD86-35E9AD11302A}" type="datetimeFigureOut">
              <a:rPr lang="vi-VN" smtClean="0"/>
              <a:t>27/12/2023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0915C-854A-4DB5-B0A6-D7CD13441DC2}"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7B02B-F5C6-496C-AD86-35E9AD11302A}" type="datetimeFigureOut">
              <a:rPr lang="vi-VN" smtClean="0"/>
              <a:t>27/12/2023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0915C-854A-4DB5-B0A6-D7CD13441DC2}"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17/06/relationships/model3d" Target="../media/model3d2.glb"/><Relationship Id="rId13" Type="http://schemas.openxmlformats.org/officeDocument/2006/relationships/image" Target="../media/image9.svg"/><Relationship Id="rId3" Type="http://schemas.openxmlformats.org/officeDocument/2006/relationships/image" Target="../media/image2.svg"/><Relationship Id="rId7" Type="http://schemas.openxmlformats.org/officeDocument/2006/relationships/image" Target="../media/image5.sv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microsoft.com/office/2017/06/relationships/model3d" Target="../media/model3d3.glb"/><Relationship Id="rId4" Type="http://schemas.microsoft.com/office/2017/06/relationships/model3d" Target="../media/model3d1.glb"/><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1.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microsoft.com/office/2017/06/relationships/model3d" Target="../media/model3d3.glb"/><Relationship Id="rId13" Type="http://schemas.openxmlformats.org/officeDocument/2006/relationships/image" Target="../media/image2.svg"/><Relationship Id="rId3" Type="http://schemas.openxmlformats.org/officeDocument/2006/relationships/image" Target="../media/image10.png"/><Relationship Id="rId7" Type="http://schemas.openxmlformats.org/officeDocument/2006/relationships/image" Target="../media/image11.png"/><Relationship Id="rId12" Type="http://schemas.openxmlformats.org/officeDocument/2006/relationships/image" Target="../media/image1.png"/><Relationship Id="rId2" Type="http://schemas.microsoft.com/office/2017/06/relationships/model3d" Target="../media/model3d1.glb"/><Relationship Id="rId1" Type="http://schemas.openxmlformats.org/officeDocument/2006/relationships/slideLayout" Target="../slideLayouts/slideLayout2.xml"/><Relationship Id="rId6" Type="http://schemas.microsoft.com/office/2017/06/relationships/model3d" Target="../media/model3d2.glb"/><Relationship Id="rId11" Type="http://schemas.openxmlformats.org/officeDocument/2006/relationships/image" Target="../media/image9.svg"/><Relationship Id="rId5" Type="http://schemas.openxmlformats.org/officeDocument/2006/relationships/image" Target="../media/image5.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4.svg"/></Relationships>
</file>

<file path=ppt/slides/_rels/slide2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29.svg"/><Relationship Id="rId4" Type="http://schemas.openxmlformats.org/officeDocument/2006/relationships/image" Target="../media/image14.sv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14.svg"/><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3.png"/><Relationship Id="rId7" Type="http://schemas.openxmlformats.org/officeDocument/2006/relationships/image" Target="../media/image30.png"/><Relationship Id="rId12" Type="http://schemas.openxmlformats.org/officeDocument/2006/relationships/image" Target="../media/image29.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25.svg"/><Relationship Id="rId4" Type="http://schemas.openxmlformats.org/officeDocument/2006/relationships/image" Target="../media/image14.svg"/><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4.svg"/></Relationships>
</file>

<file path=ppt/slides/_rels/slide2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microsoft.com/office/2017/06/relationships/model3d" Target="../media/model3d3.glb"/><Relationship Id="rId3" Type="http://schemas.openxmlformats.org/officeDocument/2006/relationships/image" Target="../media/image14.sv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17/06/relationships/model3d" Target="../media/model3d1.glb"/><Relationship Id="rId5" Type="http://schemas.openxmlformats.org/officeDocument/2006/relationships/image" Target="../media/image15.png"/><Relationship Id="rId4" Type="http://schemas.microsoft.com/office/2017/06/relationships/model3d" Target="../media/model3d2.glb"/><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4.svg"/></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svg"/><Relationship Id="rId7" Type="http://schemas.openxmlformats.org/officeDocument/2006/relationships/image" Target="../media/image33.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7.svg"/></Relationships>
</file>

<file path=ppt/slides/_rels/slide3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3.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4.sv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1.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3.sv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3.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4.sv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3.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4.svg"/></Relationships>
</file>

<file path=ppt/slides/_rels/slide4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5.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7.svg"/><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5.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7.sv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5.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7.sv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svg"/><Relationship Id="rId7" Type="http://schemas.openxmlformats.org/officeDocument/2006/relationships/image" Target="../media/image25.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29.svg"/></Relationships>
</file>

<file path=ppt/slides/_rels/slide4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9.svg"/><Relationship Id="rId7" Type="http://schemas.openxmlformats.org/officeDocument/2006/relationships/image" Target="../media/image14.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7.svg"/></Relationships>
</file>

<file path=ppt/slides/_rels/slide4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9.svg"/><Relationship Id="rId7" Type="http://schemas.openxmlformats.org/officeDocument/2006/relationships/image" Target="../media/image14.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7.svg"/></Relationships>
</file>

<file path=ppt/slides/_rels/slide48.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1.sv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6.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7.svg"/></Relationships>
</file>

<file path=ppt/slides/_rels/slide5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svg"/><Relationship Id="rId7" Type="http://schemas.openxmlformats.org/officeDocument/2006/relationships/image" Target="../media/image27.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14.svg"/></Relationships>
</file>

<file path=ppt/slides/_rels/slide5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35.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9.svg"/><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svg"/><Relationship Id="rId7" Type="http://schemas.openxmlformats.org/officeDocument/2006/relationships/image" Target="../media/image35.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37.svg"/></Relationships>
</file>

<file path=ppt/slides/_rels/slide5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svg"/><Relationship Id="rId7" Type="http://schemas.openxmlformats.org/officeDocument/2006/relationships/image" Target="../media/image35.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14.svg"/><Relationship Id="rId5" Type="http://schemas.openxmlformats.org/officeDocument/2006/relationships/image" Target="../media/image37.svg"/><Relationship Id="rId10" Type="http://schemas.openxmlformats.org/officeDocument/2006/relationships/image" Target="../media/image13.png"/><Relationship Id="rId4" Type="http://schemas.openxmlformats.org/officeDocument/2006/relationships/image" Target="../media/image36.png"/><Relationship Id="rId9" Type="http://schemas.openxmlformats.org/officeDocument/2006/relationships/image" Target="../media/image21.svg"/></Relationships>
</file>

<file path=ppt/slides/_rels/slide5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svg"/><Relationship Id="rId7" Type="http://schemas.openxmlformats.org/officeDocument/2006/relationships/image" Target="../media/image35.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14.svg"/><Relationship Id="rId5" Type="http://schemas.openxmlformats.org/officeDocument/2006/relationships/image" Target="../media/image37.svg"/><Relationship Id="rId10" Type="http://schemas.openxmlformats.org/officeDocument/2006/relationships/image" Target="../media/image13.png"/><Relationship Id="rId4" Type="http://schemas.openxmlformats.org/officeDocument/2006/relationships/image" Target="../media/image36.png"/><Relationship Id="rId9" Type="http://schemas.openxmlformats.org/officeDocument/2006/relationships/image" Target="../media/image21.svg"/></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38.png"/><Relationship Id="rId4" Type="http://schemas.openxmlformats.org/officeDocument/2006/relationships/notesSlide" Target="../notesSlides/notesSlide16.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4.svg"/><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9.png"/><Relationship Id="rId7" Type="http://schemas.openxmlformats.org/officeDocument/2006/relationships/image" Target="../media/image27.sv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37.svg"/></Relationships>
</file>

<file path=ppt/slides/_rels/slide6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9.png"/><Relationship Id="rId7" Type="http://schemas.openxmlformats.org/officeDocument/2006/relationships/image" Target="../media/image27.sv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21.svg"/><Relationship Id="rId5" Type="http://schemas.openxmlformats.org/officeDocument/2006/relationships/image" Target="../media/image14.sv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37.svg"/></Relationships>
</file>

<file path=ppt/slides/_rels/slide6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9.png"/><Relationship Id="rId7" Type="http://schemas.openxmlformats.org/officeDocument/2006/relationships/image" Target="../media/image27.sv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21.svg"/><Relationship Id="rId5" Type="http://schemas.openxmlformats.org/officeDocument/2006/relationships/image" Target="../media/image14.sv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37.svg"/></Relationships>
</file>

<file path=ppt/slides/_rels/slide6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png"/><Relationship Id="rId7" Type="http://schemas.openxmlformats.org/officeDocument/2006/relationships/image" Target="../media/image27.sv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43.svg"/><Relationship Id="rId5" Type="http://schemas.openxmlformats.org/officeDocument/2006/relationships/image" Target="../media/image14.svg"/><Relationship Id="rId10" Type="http://schemas.openxmlformats.org/officeDocument/2006/relationships/image" Target="../media/image42.png"/><Relationship Id="rId4" Type="http://schemas.openxmlformats.org/officeDocument/2006/relationships/image" Target="../media/image13.png"/><Relationship Id="rId9" Type="http://schemas.openxmlformats.org/officeDocument/2006/relationships/image" Target="../media/image41.svg"/></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6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microsoft.com/office/2017/06/relationships/model3d" Target="../media/model3d2.glb"/><Relationship Id="rId13" Type="http://schemas.openxmlformats.org/officeDocument/2006/relationships/image" Target="../media/image58.svg"/><Relationship Id="rId3" Type="http://schemas.openxmlformats.org/officeDocument/2006/relationships/image" Target="../media/image51.svg"/><Relationship Id="rId7" Type="http://schemas.openxmlformats.org/officeDocument/2006/relationships/image" Target="../media/image53.svg"/><Relationship Id="rId12" Type="http://schemas.openxmlformats.org/officeDocument/2006/relationships/image" Target="../media/image57.png"/><Relationship Id="rId2"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52.png"/><Relationship Id="rId11" Type="http://schemas.openxmlformats.org/officeDocument/2006/relationships/image" Target="../media/image56.svg"/><Relationship Id="rId5" Type="http://schemas.openxmlformats.org/officeDocument/2006/relationships/image" Target="../media/image43.svg"/><Relationship Id="rId15" Type="http://schemas.openxmlformats.org/officeDocument/2006/relationships/image" Target="../media/image41.svg"/><Relationship Id="rId10" Type="http://schemas.openxmlformats.org/officeDocument/2006/relationships/image" Target="../media/image55.png"/><Relationship Id="rId4" Type="http://schemas.openxmlformats.org/officeDocument/2006/relationships/image" Target="../media/image42.png"/><Relationship Id="rId9" Type="http://schemas.openxmlformats.org/officeDocument/2006/relationships/image" Target="../media/image54.png"/><Relationship Id="rId14" Type="http://schemas.openxmlformats.org/officeDocument/2006/relationships/image" Target="../media/image40.png"/></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1.svg"/><Relationship Id="rId7" Type="http://schemas.openxmlformats.org/officeDocument/2006/relationships/image" Target="../media/image64.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6.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0.png"/></Relationships>
</file>

<file path=ppt/slides/_rels/slide75.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tiff"/><Relationship Id="rId1" Type="http://schemas.openxmlformats.org/officeDocument/2006/relationships/slideLayout" Target="../slideLayouts/slideLayout2.xml"/><Relationship Id="rId4" Type="http://schemas.openxmlformats.org/officeDocument/2006/relationships/image" Target="../media/image69.tiff"/></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1.png"/><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microsoft.com/office/2017/06/relationships/model3d" Target="../media/model3d2.glb"/><Relationship Id="rId13" Type="http://schemas.openxmlformats.org/officeDocument/2006/relationships/image" Target="../media/image9.svg"/><Relationship Id="rId3" Type="http://schemas.openxmlformats.org/officeDocument/2006/relationships/image" Target="../media/image2.svg"/><Relationship Id="rId7" Type="http://schemas.openxmlformats.org/officeDocument/2006/relationships/image" Target="../media/image5.sv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microsoft.com/office/2017/06/relationships/model3d" Target="../media/model3d3.glb"/><Relationship Id="rId4" Type="http://schemas.microsoft.com/office/2017/06/relationships/model3d" Target="../media/model3d1.glb"/><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microsoft.com/office/2007/relationships/hdphoto" Target="../media/hdphoto1.wdp"/><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64653"/>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A020032-395C-4848-8CBA-0FC52020F0A2}"/>
              </a:ext>
            </a:extLst>
          </p:cNvPr>
          <p:cNvGrpSpPr/>
          <p:nvPr/>
        </p:nvGrpSpPr>
        <p:grpSpPr>
          <a:xfrm>
            <a:off x="938039" y="5313498"/>
            <a:ext cx="1953751" cy="806965"/>
            <a:chOff x="4964184" y="344102"/>
            <a:chExt cx="4555202" cy="806965"/>
          </a:xfrm>
        </p:grpSpPr>
        <p:sp>
          <p:nvSpPr>
            <p:cNvPr id="12" name="Rectangle: Rounded Corners 11">
              <a:extLst>
                <a:ext uri="{FF2B5EF4-FFF2-40B4-BE49-F238E27FC236}">
                  <a16:creationId xmlns:a16="http://schemas.microsoft.com/office/drawing/2014/main" id="{8D114036-B662-43E9-BA50-5BC7CF8D8937}"/>
                </a:ext>
              </a:extLst>
            </p:cNvPr>
            <p:cNvSpPr/>
            <p:nvPr/>
          </p:nvSpPr>
          <p:spPr>
            <a:xfrm>
              <a:off x="4964184" y="344102"/>
              <a:ext cx="4555202" cy="8069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F5445462-F622-4B4A-9A3A-D759C2546F01}"/>
                </a:ext>
              </a:extLst>
            </p:cNvPr>
            <p:cNvSpPr txBox="1"/>
            <p:nvPr/>
          </p:nvSpPr>
          <p:spPr>
            <a:xfrm>
              <a:off x="5204290" y="393641"/>
              <a:ext cx="4074990"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CH</a:t>
              </a:r>
              <a:r>
                <a:rPr lang="vi-VN" sz="4000" b="1" baseline="-25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4</a:t>
              </a:r>
              <a:endPar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14" name="Group 13">
            <a:extLst>
              <a:ext uri="{FF2B5EF4-FFF2-40B4-BE49-F238E27FC236}">
                <a16:creationId xmlns:a16="http://schemas.microsoft.com/office/drawing/2014/main" id="{1821635E-02DB-47CC-95E6-91251BD4C2E0}"/>
              </a:ext>
            </a:extLst>
          </p:cNvPr>
          <p:cNvGrpSpPr/>
          <p:nvPr/>
        </p:nvGrpSpPr>
        <p:grpSpPr>
          <a:xfrm>
            <a:off x="5133108" y="5313498"/>
            <a:ext cx="1953751" cy="806965"/>
            <a:chOff x="4964184" y="344102"/>
            <a:chExt cx="4555202" cy="806965"/>
          </a:xfrm>
        </p:grpSpPr>
        <p:sp>
          <p:nvSpPr>
            <p:cNvPr id="15" name="Rectangle: Rounded Corners 14">
              <a:extLst>
                <a:ext uri="{FF2B5EF4-FFF2-40B4-BE49-F238E27FC236}">
                  <a16:creationId xmlns:a16="http://schemas.microsoft.com/office/drawing/2014/main" id="{1CDDFD0A-FD49-4169-87C8-F5E9531F913F}"/>
                </a:ext>
              </a:extLst>
            </p:cNvPr>
            <p:cNvSpPr/>
            <p:nvPr/>
          </p:nvSpPr>
          <p:spPr>
            <a:xfrm>
              <a:off x="4964184" y="344102"/>
              <a:ext cx="4555202" cy="8069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683D0E20-876B-418E-9753-8952A9F0051C}"/>
                </a:ext>
              </a:extLst>
            </p:cNvPr>
            <p:cNvSpPr txBox="1"/>
            <p:nvPr/>
          </p:nvSpPr>
          <p:spPr>
            <a:xfrm>
              <a:off x="5204290" y="393641"/>
              <a:ext cx="4074990"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H</a:t>
              </a:r>
              <a:r>
                <a:rPr lang="vi-VN" sz="4000" b="1" baseline="-25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a:t>
              </a: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O</a:t>
              </a:r>
            </a:p>
          </p:txBody>
        </p:sp>
      </p:grpSp>
      <p:grpSp>
        <p:nvGrpSpPr>
          <p:cNvPr id="17" name="Group 16">
            <a:extLst>
              <a:ext uri="{FF2B5EF4-FFF2-40B4-BE49-F238E27FC236}">
                <a16:creationId xmlns:a16="http://schemas.microsoft.com/office/drawing/2014/main" id="{AD34D567-E330-4B6A-8291-4357D68B7D39}"/>
              </a:ext>
            </a:extLst>
          </p:cNvPr>
          <p:cNvGrpSpPr/>
          <p:nvPr/>
        </p:nvGrpSpPr>
        <p:grpSpPr>
          <a:xfrm>
            <a:off x="9328177" y="5313498"/>
            <a:ext cx="1953751" cy="806965"/>
            <a:chOff x="4964184" y="344102"/>
            <a:chExt cx="4555202" cy="806965"/>
          </a:xfrm>
        </p:grpSpPr>
        <p:sp>
          <p:nvSpPr>
            <p:cNvPr id="18" name="Rectangle: Rounded Corners 17">
              <a:extLst>
                <a:ext uri="{FF2B5EF4-FFF2-40B4-BE49-F238E27FC236}">
                  <a16:creationId xmlns:a16="http://schemas.microsoft.com/office/drawing/2014/main" id="{525A3D77-1F6B-4D91-8D7F-9F35860CE250}"/>
                </a:ext>
              </a:extLst>
            </p:cNvPr>
            <p:cNvSpPr/>
            <p:nvPr/>
          </p:nvSpPr>
          <p:spPr>
            <a:xfrm>
              <a:off x="4964184" y="344102"/>
              <a:ext cx="4555202" cy="8069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2A280995-8F88-433B-840E-16D5EF1526FE}"/>
                </a:ext>
              </a:extLst>
            </p:cNvPr>
            <p:cNvSpPr txBox="1"/>
            <p:nvPr/>
          </p:nvSpPr>
          <p:spPr>
            <a:xfrm>
              <a:off x="5204290" y="393641"/>
              <a:ext cx="4074990"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NaCl</a:t>
              </a:r>
            </a:p>
          </p:txBody>
        </p:sp>
      </p:grpSp>
      <p:grpSp>
        <p:nvGrpSpPr>
          <p:cNvPr id="20" name="Group 19">
            <a:extLst>
              <a:ext uri="{FF2B5EF4-FFF2-40B4-BE49-F238E27FC236}">
                <a16:creationId xmlns:a16="http://schemas.microsoft.com/office/drawing/2014/main" id="{10B148D3-23F4-4B1B-9FCE-C6CA360EC17C}"/>
              </a:ext>
            </a:extLst>
          </p:cNvPr>
          <p:cNvGrpSpPr/>
          <p:nvPr/>
        </p:nvGrpSpPr>
        <p:grpSpPr>
          <a:xfrm>
            <a:off x="1481638" y="-4552670"/>
            <a:ext cx="3398108" cy="1025611"/>
            <a:chOff x="1088853" y="123568"/>
            <a:chExt cx="3398108" cy="1025611"/>
          </a:xfrm>
        </p:grpSpPr>
        <p:sp>
          <p:nvSpPr>
            <p:cNvPr id="21" name="Rectangle: Rounded Corners 20">
              <a:extLst>
                <a:ext uri="{FF2B5EF4-FFF2-40B4-BE49-F238E27FC236}">
                  <a16:creationId xmlns:a16="http://schemas.microsoft.com/office/drawing/2014/main" id="{892459C1-EE06-4B97-B890-AC3FB437460E}"/>
                </a:ext>
              </a:extLst>
            </p:cNvPr>
            <p:cNvSpPr/>
            <p:nvPr/>
          </p:nvSpPr>
          <p:spPr>
            <a:xfrm>
              <a:off x="1088853" y="123568"/>
              <a:ext cx="3398108" cy="1025611"/>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TextBox 21">
              <a:extLst>
                <a:ext uri="{FF2B5EF4-FFF2-40B4-BE49-F238E27FC236}">
                  <a16:creationId xmlns:a16="http://schemas.microsoft.com/office/drawing/2014/main" id="{3B9DB7DE-9DEC-44BF-9311-CF60C964630B}"/>
                </a:ext>
              </a:extLst>
            </p:cNvPr>
            <p:cNvSpPr txBox="1"/>
            <p:nvPr/>
          </p:nvSpPr>
          <p:spPr>
            <a:xfrm>
              <a:off x="1173290" y="282430"/>
              <a:ext cx="3229233" cy="707886"/>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CHƯƠNG 3: </a:t>
              </a:r>
            </a:p>
          </p:txBody>
        </p:sp>
      </p:grpSp>
      <p:sp>
        <p:nvSpPr>
          <p:cNvPr id="23" name="Rectangle: Rounded Corners 22">
            <a:extLst>
              <a:ext uri="{FF2B5EF4-FFF2-40B4-BE49-F238E27FC236}">
                <a16:creationId xmlns:a16="http://schemas.microsoft.com/office/drawing/2014/main" id="{0CEE4F00-C887-4369-A9F1-141709953CB2}"/>
              </a:ext>
            </a:extLst>
          </p:cNvPr>
          <p:cNvSpPr/>
          <p:nvPr/>
        </p:nvSpPr>
        <p:spPr>
          <a:xfrm>
            <a:off x="4964183" y="-4443347"/>
            <a:ext cx="5746179" cy="8069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xtBox 23">
            <a:extLst>
              <a:ext uri="{FF2B5EF4-FFF2-40B4-BE49-F238E27FC236}">
                <a16:creationId xmlns:a16="http://schemas.microsoft.com/office/drawing/2014/main" id="{5A3DB5C0-AFAE-4671-A45F-3411826C328F}"/>
              </a:ext>
            </a:extLst>
          </p:cNvPr>
          <p:cNvSpPr txBox="1"/>
          <p:nvPr/>
        </p:nvSpPr>
        <p:spPr>
          <a:xfrm>
            <a:off x="5267066" y="-4393808"/>
            <a:ext cx="5140413"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HÓA HỌC</a:t>
            </a:r>
          </a:p>
        </p:txBody>
      </p:sp>
      <p:grpSp>
        <p:nvGrpSpPr>
          <p:cNvPr id="25" name="Group 24">
            <a:extLst>
              <a:ext uri="{FF2B5EF4-FFF2-40B4-BE49-F238E27FC236}">
                <a16:creationId xmlns:a16="http://schemas.microsoft.com/office/drawing/2014/main" id="{5215A38B-2424-4DA1-82DE-F684BFC4AE20}"/>
              </a:ext>
            </a:extLst>
          </p:cNvPr>
          <p:cNvGrpSpPr/>
          <p:nvPr/>
        </p:nvGrpSpPr>
        <p:grpSpPr>
          <a:xfrm>
            <a:off x="3756257" y="-2332710"/>
            <a:ext cx="4679487" cy="1948523"/>
            <a:chOff x="3756257" y="2454739"/>
            <a:chExt cx="4679487" cy="1948523"/>
          </a:xfrm>
        </p:grpSpPr>
        <p:grpSp>
          <p:nvGrpSpPr>
            <p:cNvPr id="26" name="Group 25">
              <a:extLst>
                <a:ext uri="{FF2B5EF4-FFF2-40B4-BE49-F238E27FC236}">
                  <a16:creationId xmlns:a16="http://schemas.microsoft.com/office/drawing/2014/main" id="{C00D9428-34DD-4C7F-A68A-E370D3E640E9}"/>
                </a:ext>
              </a:extLst>
            </p:cNvPr>
            <p:cNvGrpSpPr/>
            <p:nvPr/>
          </p:nvGrpSpPr>
          <p:grpSpPr>
            <a:xfrm>
              <a:off x="4788465" y="2454739"/>
              <a:ext cx="2615070" cy="997001"/>
              <a:chOff x="4788465" y="2454739"/>
              <a:chExt cx="2615070" cy="997001"/>
            </a:xfrm>
          </p:grpSpPr>
          <p:sp>
            <p:nvSpPr>
              <p:cNvPr id="30" name="Rectangle: Rounded Corners 29">
                <a:extLst>
                  <a:ext uri="{FF2B5EF4-FFF2-40B4-BE49-F238E27FC236}">
                    <a16:creationId xmlns:a16="http://schemas.microsoft.com/office/drawing/2014/main" id="{A2B87E04-DCD3-4AEA-A460-82D63240AA2A}"/>
                  </a:ext>
                </a:extLst>
              </p:cNvPr>
              <p:cNvSpPr/>
              <p:nvPr/>
            </p:nvSpPr>
            <p:spPr>
              <a:xfrm>
                <a:off x="4788465" y="2454739"/>
                <a:ext cx="2615070" cy="997001"/>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TextBox 30">
                <a:extLst>
                  <a:ext uri="{FF2B5EF4-FFF2-40B4-BE49-F238E27FC236}">
                    <a16:creationId xmlns:a16="http://schemas.microsoft.com/office/drawing/2014/main" id="{46C4F281-55BB-4A9F-A102-CA518D8AC35B}"/>
                  </a:ext>
                </a:extLst>
              </p:cNvPr>
              <p:cNvSpPr txBox="1"/>
              <p:nvPr/>
            </p:nvSpPr>
            <p:spPr>
              <a:xfrm>
                <a:off x="4946822" y="2599296"/>
                <a:ext cx="2298357" cy="707886"/>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40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BÀI 12: </a:t>
                </a:r>
                <a:endParaRPr lang="vi-VN">
                  <a:solidFill>
                    <a:schemeClr val="bg1"/>
                  </a:solidFill>
                  <a:effectLst>
                    <a:outerShdw blurRad="38100" dist="38100" dir="2700000" algn="tl">
                      <a:srgbClr val="000000">
                        <a:alpha val="43137"/>
                      </a:srgbClr>
                    </a:outerShdw>
                  </a:effectLst>
                </a:endParaRPr>
              </a:p>
            </p:txBody>
          </p:sp>
        </p:grpSp>
        <p:grpSp>
          <p:nvGrpSpPr>
            <p:cNvPr id="27" name="Group 26">
              <a:extLst>
                <a:ext uri="{FF2B5EF4-FFF2-40B4-BE49-F238E27FC236}">
                  <a16:creationId xmlns:a16="http://schemas.microsoft.com/office/drawing/2014/main" id="{5AE37E4F-3278-4ACA-B22A-4D5A84010272}"/>
                </a:ext>
              </a:extLst>
            </p:cNvPr>
            <p:cNvGrpSpPr/>
            <p:nvPr/>
          </p:nvGrpSpPr>
          <p:grpSpPr>
            <a:xfrm>
              <a:off x="3756257" y="3596297"/>
              <a:ext cx="4679487" cy="806965"/>
              <a:chOff x="3346913" y="3736802"/>
              <a:chExt cx="4679487" cy="806965"/>
            </a:xfrm>
          </p:grpSpPr>
          <p:sp>
            <p:nvSpPr>
              <p:cNvPr id="28" name="Rectangle: Rounded Corners 27">
                <a:extLst>
                  <a:ext uri="{FF2B5EF4-FFF2-40B4-BE49-F238E27FC236}">
                    <a16:creationId xmlns:a16="http://schemas.microsoft.com/office/drawing/2014/main" id="{08D3459A-6F6C-41C7-8790-D84E3221F02A}"/>
                  </a:ext>
                </a:extLst>
              </p:cNvPr>
              <p:cNvSpPr/>
              <p:nvPr/>
            </p:nvSpPr>
            <p:spPr>
              <a:xfrm>
                <a:off x="3346913" y="3736802"/>
                <a:ext cx="4679487" cy="80696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5E90B04F-F4AB-4113-88A4-49F1CE41B03F}"/>
                  </a:ext>
                </a:extLst>
              </p:cNvPr>
              <p:cNvSpPr txBox="1"/>
              <p:nvPr/>
            </p:nvSpPr>
            <p:spPr>
              <a:xfrm>
                <a:off x="3742629" y="3786341"/>
                <a:ext cx="3888054"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ION </a:t>
                </a:r>
              </a:p>
            </p:txBody>
          </p:sp>
        </p:grpSp>
      </p:grpSp>
      <p:grpSp>
        <p:nvGrpSpPr>
          <p:cNvPr id="33" name="!!56">
            <a:extLst>
              <a:ext uri="{FF2B5EF4-FFF2-40B4-BE49-F238E27FC236}">
                <a16:creationId xmlns:a16="http://schemas.microsoft.com/office/drawing/2014/main" id="{3B977ACE-663D-4C9C-A5B3-094407CB60A9}"/>
              </a:ext>
            </a:extLst>
          </p:cNvPr>
          <p:cNvGrpSpPr/>
          <p:nvPr/>
        </p:nvGrpSpPr>
        <p:grpSpPr>
          <a:xfrm>
            <a:off x="115327" y="1486465"/>
            <a:ext cx="1923774" cy="461666"/>
            <a:chOff x="305367" y="422118"/>
            <a:chExt cx="2914889" cy="461666"/>
          </a:xfrm>
        </p:grpSpPr>
        <p:sp>
          <p:nvSpPr>
            <p:cNvPr id="42" name="Rectangle: Rounded Corners 41">
              <a:extLst>
                <a:ext uri="{FF2B5EF4-FFF2-40B4-BE49-F238E27FC236}">
                  <a16:creationId xmlns:a16="http://schemas.microsoft.com/office/drawing/2014/main" id="{8E99BC76-9B5E-4613-ABB8-3C2D60266917}"/>
                </a:ext>
              </a:extLst>
            </p:cNvPr>
            <p:cNvSpPr/>
            <p:nvPr/>
          </p:nvSpPr>
          <p:spPr>
            <a:xfrm>
              <a:off x="305367" y="422118"/>
              <a:ext cx="2871202" cy="461666"/>
            </a:xfrm>
            <a:prstGeom prst="roundRect">
              <a:avLst>
                <a:gd name="adj" fmla="val 50000"/>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TextBox 42">
              <a:extLst>
                <a:ext uri="{FF2B5EF4-FFF2-40B4-BE49-F238E27FC236}">
                  <a16:creationId xmlns:a16="http://schemas.microsoft.com/office/drawing/2014/main" id="{9AFF5D7B-F999-47F4-899F-12585690D6BF}"/>
                </a:ext>
              </a:extLst>
            </p:cNvPr>
            <p:cNvSpPr txBox="1"/>
            <p:nvPr/>
          </p:nvSpPr>
          <p:spPr>
            <a:xfrm>
              <a:off x="615058" y="422119"/>
              <a:ext cx="2605198"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en-US" sz="24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Quan sát</a:t>
              </a:r>
              <a:endParaRPr lang="vi-VN" sz="1100">
                <a:solidFill>
                  <a:schemeClr val="bg1"/>
                </a:solidFill>
                <a:effectLst>
                  <a:outerShdw blurRad="38100" dist="38100" dir="2700000" algn="tl">
                    <a:srgbClr val="000000">
                      <a:alpha val="43137"/>
                    </a:srgbClr>
                  </a:outerShdw>
                </a:effectLst>
              </a:endParaRPr>
            </a:p>
          </p:txBody>
        </p:sp>
      </p:grpSp>
      <p:grpSp>
        <p:nvGrpSpPr>
          <p:cNvPr id="46" name="Group 45">
            <a:extLst>
              <a:ext uri="{FF2B5EF4-FFF2-40B4-BE49-F238E27FC236}">
                <a16:creationId xmlns:a16="http://schemas.microsoft.com/office/drawing/2014/main" id="{2D031D38-0BDE-437C-9608-56EF187E2053}"/>
              </a:ext>
            </a:extLst>
          </p:cNvPr>
          <p:cNvGrpSpPr/>
          <p:nvPr/>
        </p:nvGrpSpPr>
        <p:grpSpPr>
          <a:xfrm>
            <a:off x="42943" y="1486465"/>
            <a:ext cx="474770" cy="474770"/>
            <a:chOff x="-863689" y="-174449"/>
            <a:chExt cx="674949" cy="674949"/>
          </a:xfrm>
        </p:grpSpPr>
        <p:sp>
          <p:nvSpPr>
            <p:cNvPr id="35" name="Oval 34">
              <a:extLst>
                <a:ext uri="{FF2B5EF4-FFF2-40B4-BE49-F238E27FC236}">
                  <a16:creationId xmlns:a16="http://schemas.microsoft.com/office/drawing/2014/main" id="{1CB1FC47-2F59-4656-8BEF-0FEC3246DE8E}"/>
                </a:ext>
              </a:extLst>
            </p:cNvPr>
            <p:cNvSpPr/>
            <p:nvPr/>
          </p:nvSpPr>
          <p:spPr>
            <a:xfrm>
              <a:off x="-863689" y="-174449"/>
              <a:ext cx="674949" cy="67494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5" name="Graphic 44">
              <a:extLst>
                <a:ext uri="{FF2B5EF4-FFF2-40B4-BE49-F238E27FC236}">
                  <a16:creationId xmlns:a16="http://schemas.microsoft.com/office/drawing/2014/main" id="{2A5BE36B-F01F-4A44-9098-F75F42977D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4655" y="-55415"/>
              <a:ext cx="436881" cy="436881"/>
            </a:xfrm>
            <a:prstGeom prst="rect">
              <a:avLst/>
            </a:prstGeom>
          </p:spPr>
        </p:pic>
      </p:grpSp>
      <mc:AlternateContent xmlns:mc="http://schemas.openxmlformats.org/markup-compatibility/2006">
        <mc:Choice xmlns:am3d="http://schemas.microsoft.com/office/drawing/2017/model3d" Requires="am3d">
          <p:graphicFrame>
            <p:nvGraphicFramePr>
              <p:cNvPr id="3" name="3D Model 2" descr="Tetrahedral Bond">
                <a:extLst>
                  <a:ext uri="{FF2B5EF4-FFF2-40B4-BE49-F238E27FC236}">
                    <a16:creationId xmlns:a16="http://schemas.microsoft.com/office/drawing/2014/main" id="{1BCF9495-2191-44B8-B18E-F0AFF52FE739}"/>
                  </a:ext>
                </a:extLst>
              </p:cNvPr>
              <p:cNvGraphicFramePr>
                <a:graphicFrameLocks noChangeAspect="1"/>
              </p:cNvGraphicFramePr>
              <p:nvPr>
                <p:extLst>
                  <p:ext uri="{D42A27DB-BD31-4B8C-83A1-F6EECF244321}">
                    <p14:modId xmlns:p14="http://schemas.microsoft.com/office/powerpoint/2010/main" val="944523117"/>
                  </p:ext>
                </p:extLst>
              </p:nvPr>
            </p:nvGraphicFramePr>
            <p:xfrm>
              <a:off x="313596" y="1748384"/>
              <a:ext cx="3442669" cy="3581966"/>
            </p:xfrm>
            <a:graphic>
              <a:graphicData uri="http://schemas.microsoft.com/office/drawing/2017/model3d">
                <am3d:model3d r:embed="rId4">
                  <am3d:spPr>
                    <a:xfrm>
                      <a:off x="0" y="0"/>
                      <a:ext cx="3442669" cy="3581966"/>
                    </a:xfrm>
                    <a:prstGeom prst="rect">
                      <a:avLst/>
                    </a:prstGeom>
                  </am3d:spPr>
                  <am3d:camera>
                    <am3d:pos x="0" y="0" z="70667173"/>
                    <am3d:up dx="0" dy="36000000" dz="0"/>
                    <am3d:lookAt x="0" y="0" z="0"/>
                    <am3d:perspective fov="2700000"/>
                  </am3d:camera>
                  <am3d:trans>
                    <am3d:meterPerModelUnit n="11469" d="1000000"/>
                    <am3d:preTrans dx="-4867538" dy="-5173378" dz="3073"/>
                    <am3d:scale>
                      <am3d:sx n="1000000" d="1000000"/>
                      <am3d:sy n="1000000" d="1000000"/>
                      <am3d:sz n="1000000" d="1000000"/>
                    </am3d:scale>
                    <am3d:rot/>
                    <am3d:postTrans dx="0" dy="0" dz="0"/>
                  </am3d:trans>
                  <am3d:raster rName="Office3DRenderer" rVer="16.0.8326">
                    <am3d:blip r:embed="rId5"/>
                  </am3d:raster>
                  <am3d:objViewport viewportSz="56117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Tetrahedral Bond">
                <a:extLst>
                  <a:ext uri="{FF2B5EF4-FFF2-40B4-BE49-F238E27FC236}">
                    <a16:creationId xmlns:a16="http://schemas.microsoft.com/office/drawing/2014/main" id="{1BCF9495-2191-44B8-B18E-F0AFF52FE739}"/>
                  </a:ext>
                </a:extLst>
              </p:cNvPr>
              <p:cNvPicPr>
                <a:picLocks noGrp="1" noRot="1" noChangeAspect="1" noMove="1" noResize="1" noEditPoints="1" noAdjustHandles="1" noChangeArrowheads="1" noChangeShapeType="1" noCrop="1"/>
              </p:cNvPicPr>
              <p:nvPr/>
            </p:nvPicPr>
            <p:blipFill>
              <a:blip r:embed="rId5"/>
              <a:stretch>
                <a:fillRect/>
              </a:stretch>
            </p:blipFill>
            <p:spPr>
              <a:xfrm>
                <a:off x="313596" y="1748384"/>
                <a:ext cx="3442669" cy="3581966"/>
              </a:xfrm>
              <a:prstGeom prst="rect">
                <a:avLst/>
              </a:prstGeom>
            </p:spPr>
          </p:pic>
        </mc:Fallback>
      </mc:AlternateContent>
      <p:grpSp>
        <p:nvGrpSpPr>
          <p:cNvPr id="53" name="Group 52">
            <a:extLst>
              <a:ext uri="{FF2B5EF4-FFF2-40B4-BE49-F238E27FC236}">
                <a16:creationId xmlns:a16="http://schemas.microsoft.com/office/drawing/2014/main" id="{D18D1961-4973-4D89-8926-FF3CAB73F120}"/>
              </a:ext>
            </a:extLst>
          </p:cNvPr>
          <p:cNvGrpSpPr/>
          <p:nvPr/>
        </p:nvGrpSpPr>
        <p:grpSpPr>
          <a:xfrm>
            <a:off x="2669139" y="119848"/>
            <a:ext cx="6853723" cy="1409794"/>
            <a:chOff x="3823759" y="119848"/>
            <a:chExt cx="6853723" cy="1409794"/>
          </a:xfrm>
        </p:grpSpPr>
        <p:grpSp>
          <p:nvGrpSpPr>
            <p:cNvPr id="9" name="Group 8">
              <a:extLst>
                <a:ext uri="{FF2B5EF4-FFF2-40B4-BE49-F238E27FC236}">
                  <a16:creationId xmlns:a16="http://schemas.microsoft.com/office/drawing/2014/main" id="{3D2B7A31-DB02-447C-9511-E52C829496E4}"/>
                </a:ext>
              </a:extLst>
            </p:cNvPr>
            <p:cNvGrpSpPr/>
            <p:nvPr/>
          </p:nvGrpSpPr>
          <p:grpSpPr>
            <a:xfrm>
              <a:off x="4268186" y="138256"/>
              <a:ext cx="6409296" cy="1372978"/>
              <a:chOff x="3984332" y="331822"/>
              <a:chExt cx="4420340" cy="1372978"/>
            </a:xfrm>
          </p:grpSpPr>
          <p:sp>
            <p:nvSpPr>
              <p:cNvPr id="7" name="Rectangle: Rounded Corners 6">
                <a:extLst>
                  <a:ext uri="{FF2B5EF4-FFF2-40B4-BE49-F238E27FC236}">
                    <a16:creationId xmlns:a16="http://schemas.microsoft.com/office/drawing/2014/main" id="{65E406EA-E0B5-486C-AD6C-DCDE51F7BC0F}"/>
                  </a:ext>
                </a:extLst>
              </p:cNvPr>
              <p:cNvSpPr/>
              <p:nvPr/>
            </p:nvSpPr>
            <p:spPr>
              <a:xfrm>
                <a:off x="3984332" y="331822"/>
                <a:ext cx="4420340" cy="1372978"/>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FC3E289F-ED6A-4349-9DE7-60F4F010F131}"/>
                  </a:ext>
                </a:extLst>
              </p:cNvPr>
              <p:cNvSpPr txBox="1"/>
              <p:nvPr/>
            </p:nvSpPr>
            <p:spPr>
              <a:xfrm>
                <a:off x="4650123" y="356592"/>
                <a:ext cx="3462701"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Mô hình </a:t>
                </a:r>
              </a:p>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phân tử và tinh thể</a:t>
                </a:r>
              </a:p>
            </p:txBody>
          </p:sp>
        </p:grpSp>
        <p:grpSp>
          <p:nvGrpSpPr>
            <p:cNvPr id="52" name="Group 51">
              <a:extLst>
                <a:ext uri="{FF2B5EF4-FFF2-40B4-BE49-F238E27FC236}">
                  <a16:creationId xmlns:a16="http://schemas.microsoft.com/office/drawing/2014/main" id="{AD70BDCF-2ACB-4368-92BE-123B1E3B6678}"/>
                </a:ext>
              </a:extLst>
            </p:cNvPr>
            <p:cNvGrpSpPr/>
            <p:nvPr/>
          </p:nvGrpSpPr>
          <p:grpSpPr>
            <a:xfrm>
              <a:off x="3823759" y="119848"/>
              <a:ext cx="1409794" cy="1409794"/>
              <a:chOff x="3985054" y="101440"/>
              <a:chExt cx="1409794" cy="1409794"/>
            </a:xfrm>
          </p:grpSpPr>
          <p:sp>
            <p:nvSpPr>
              <p:cNvPr id="49" name="Oval 48">
                <a:extLst>
                  <a:ext uri="{FF2B5EF4-FFF2-40B4-BE49-F238E27FC236}">
                    <a16:creationId xmlns:a16="http://schemas.microsoft.com/office/drawing/2014/main" id="{D5FAFE9D-B26C-42C2-BCBF-CE61A143AB92}"/>
                  </a:ext>
                </a:extLst>
              </p:cNvPr>
              <p:cNvSpPr/>
              <p:nvPr/>
            </p:nvSpPr>
            <p:spPr>
              <a:xfrm>
                <a:off x="3985054" y="101440"/>
                <a:ext cx="1409794" cy="140979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1" name="Graphic 50">
                <a:extLst>
                  <a:ext uri="{FF2B5EF4-FFF2-40B4-BE49-F238E27FC236}">
                    <a16:creationId xmlns:a16="http://schemas.microsoft.com/office/drawing/2014/main" id="{E7B1B0CD-DD6A-47BB-8385-5BA63250723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49431" y="265817"/>
                <a:ext cx="1081040" cy="1081040"/>
              </a:xfrm>
              <a:prstGeom prst="rect">
                <a:avLst/>
              </a:prstGeom>
            </p:spPr>
          </p:pic>
        </p:grpSp>
      </p:gr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A37F9393-1680-4F17-A871-0440D658F43F}"/>
                  </a:ext>
                </a:extLst>
              </p:cNvPr>
              <p:cNvGraphicFramePr>
                <a:graphicFrameLocks noChangeAspect="1"/>
              </p:cNvGraphicFramePr>
              <p:nvPr>
                <p:extLst>
                  <p:ext uri="{D42A27DB-BD31-4B8C-83A1-F6EECF244321}">
                    <p14:modId xmlns:p14="http://schemas.microsoft.com/office/powerpoint/2010/main" val="3677207711"/>
                  </p:ext>
                </p:extLst>
              </p:nvPr>
            </p:nvGraphicFramePr>
            <p:xfrm>
              <a:off x="8786087" y="1847395"/>
              <a:ext cx="3037933" cy="3163209"/>
            </p:xfrm>
            <a:graphic>
              <a:graphicData uri="http://schemas.microsoft.com/office/drawing/2017/model3d">
                <am3d:model3d r:embed="rId8">
                  <am3d:spPr>
                    <a:xfrm>
                      <a:off x="0" y="0"/>
                      <a:ext cx="3037933" cy="3163209"/>
                    </a:xfrm>
                    <a:prstGeom prst="rect">
                      <a:avLst/>
                    </a:prstGeom>
                  </am3d:spPr>
                  <am3d:camera>
                    <am3d:pos x="0" y="0" z="81469202"/>
                    <am3d:up dx="0" dy="36000000" dz="0"/>
                    <am3d:lookAt x="0" y="0" z="0"/>
                    <am3d:perspective fov="2700000"/>
                  </am3d:camera>
                  <am3d:trans>
                    <am3d:meterPerModelUnit n="178571" d="1000000"/>
                    <am3d:preTrans dx="-1" dy="0" dz="-1"/>
                    <am3d:scale>
                      <am3d:sx n="1000000" d="1000000"/>
                      <am3d:sy n="1000000" d="1000000"/>
                      <am3d:sz n="1000000" d="1000000"/>
                    </am3d:scale>
                    <am3d:rot ax="6402269" ay="4118044" az="6471660"/>
                    <am3d:postTrans dx="0" dy="0" dz="0"/>
                  </am3d:trans>
                  <am3d:raster rName="Office3DRenderer" rVer="16.0.8326">
                    <am3d:blip r:embed="rId9"/>
                  </am3d:raster>
                  <am3d:objViewport viewportSz="424591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A37F9393-1680-4F17-A871-0440D658F43F}"/>
                  </a:ext>
                </a:extLst>
              </p:cNvPr>
              <p:cNvPicPr>
                <a:picLocks noGrp="1" noRot="1" noChangeAspect="1" noMove="1" noResize="1" noEditPoints="1" noAdjustHandles="1" noChangeArrowheads="1" noChangeShapeType="1" noCrop="1"/>
              </p:cNvPicPr>
              <p:nvPr/>
            </p:nvPicPr>
            <p:blipFill>
              <a:blip r:embed="rId9"/>
              <a:stretch>
                <a:fillRect/>
              </a:stretch>
            </p:blipFill>
            <p:spPr>
              <a:xfrm>
                <a:off x="8786087" y="1847395"/>
                <a:ext cx="3037933" cy="316320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E255A898-86BE-4392-9C47-08AE5151FD08}"/>
                  </a:ext>
                </a:extLst>
              </p:cNvPr>
              <p:cNvGraphicFramePr/>
              <p:nvPr>
                <p:extLst>
                  <p:ext uri="{D42A27DB-BD31-4B8C-83A1-F6EECF244321}">
                    <p14:modId xmlns:p14="http://schemas.microsoft.com/office/powerpoint/2010/main" val="3510568717"/>
                  </p:ext>
                </p:extLst>
              </p:nvPr>
            </p:nvGraphicFramePr>
            <p:xfrm>
              <a:off x="4503753" y="2294371"/>
              <a:ext cx="3366071" cy="2302110"/>
            </p:xfrm>
            <a:graphic>
              <a:graphicData uri="http://schemas.microsoft.com/office/drawing/2017/model3d">
                <am3d:model3d r:embed="rId10">
                  <am3d:spPr>
                    <a:xfrm>
                      <a:off x="0" y="0"/>
                      <a:ext cx="3366071" cy="2302110"/>
                    </a:xfrm>
                    <a:prstGeom prst="rect">
                      <a:avLst/>
                    </a:prstGeom>
                  </am3d:spPr>
                  <am3d:camera>
                    <am3d:pos x="0" y="0" z="62923190"/>
                    <am3d:up dx="0" dy="36000000" dz="0"/>
                    <am3d:lookAt x="0" y="0" z="0"/>
                    <am3d:perspective fov="2700000"/>
                  </am3d:camera>
                  <am3d:trans>
                    <am3d:meterPerModelUnit n="422637" d="1000000"/>
                    <am3d:preTrans dx="655930" dy="772432" dz="140251"/>
                    <am3d:scale>
                      <am3d:sx n="1000000" d="1000000"/>
                      <am3d:sy n="1000000" d="1000000"/>
                      <am3d:sz n="1000000" d="1000000"/>
                    </am3d:scale>
                    <am3d:rot/>
                    <am3d:postTrans dx="0" dy="0" dz="0"/>
                  </am3d:trans>
                  <am3d:raster rName="Office3DRenderer" rVer="16.0.8326">
                    <am3d:blip r:embed="rId11"/>
                  </am3d:raster>
                  <am3d:objViewport viewportSz="52718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E255A898-86BE-4392-9C47-08AE5151FD08}"/>
                  </a:ext>
                </a:extLst>
              </p:cNvPr>
              <p:cNvPicPr>
                <a:picLocks noGrp="1" noRot="1" noChangeAspect="1" noMove="1" noResize="1" noEditPoints="1" noAdjustHandles="1" noChangeArrowheads="1" noChangeShapeType="1" noCrop="1"/>
              </p:cNvPicPr>
              <p:nvPr/>
            </p:nvPicPr>
            <p:blipFill>
              <a:blip r:embed="rId11"/>
              <a:stretch>
                <a:fillRect/>
              </a:stretch>
            </p:blipFill>
            <p:spPr>
              <a:xfrm>
                <a:off x="4503753" y="2294371"/>
                <a:ext cx="3366071" cy="2302110"/>
              </a:xfrm>
              <a:prstGeom prst="rect">
                <a:avLst/>
              </a:prstGeom>
            </p:spPr>
          </p:pic>
        </mc:Fallback>
      </mc:AlternateContent>
      <p:grpSp>
        <p:nvGrpSpPr>
          <p:cNvPr id="55" name="Group 54">
            <a:extLst>
              <a:ext uri="{FF2B5EF4-FFF2-40B4-BE49-F238E27FC236}">
                <a16:creationId xmlns:a16="http://schemas.microsoft.com/office/drawing/2014/main" id="{151730D9-20E6-410D-9820-A9F9EC324AEA}"/>
              </a:ext>
            </a:extLst>
          </p:cNvPr>
          <p:cNvGrpSpPr/>
          <p:nvPr/>
        </p:nvGrpSpPr>
        <p:grpSpPr>
          <a:xfrm>
            <a:off x="-11171490" y="4435028"/>
            <a:ext cx="9233744" cy="1025611"/>
            <a:chOff x="4964184" y="344101"/>
            <a:chExt cx="4555202" cy="1483566"/>
          </a:xfrm>
        </p:grpSpPr>
        <p:sp>
          <p:nvSpPr>
            <p:cNvPr id="56" name="Rectangle: Rounded Corners 55">
              <a:extLst>
                <a:ext uri="{FF2B5EF4-FFF2-40B4-BE49-F238E27FC236}">
                  <a16:creationId xmlns:a16="http://schemas.microsoft.com/office/drawing/2014/main" id="{993324EE-B547-4DA3-936D-33437768AD97}"/>
                </a:ext>
              </a:extLst>
            </p:cNvPr>
            <p:cNvSpPr/>
            <p:nvPr/>
          </p:nvSpPr>
          <p:spPr>
            <a:xfrm>
              <a:off x="4964184" y="344101"/>
              <a:ext cx="4555202" cy="1483566"/>
            </a:xfrm>
            <a:prstGeom prst="round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57" name="TextBox 56">
              <a:extLst>
                <a:ext uri="{FF2B5EF4-FFF2-40B4-BE49-F238E27FC236}">
                  <a16:creationId xmlns:a16="http://schemas.microsoft.com/office/drawing/2014/main" id="{7312EBA1-CD12-4717-A6F6-348D68978F5F}"/>
                </a:ext>
              </a:extLst>
            </p:cNvPr>
            <p:cNvSpPr txBox="1"/>
            <p:nvPr/>
          </p:nvSpPr>
          <p:spPr>
            <a:xfrm>
              <a:off x="5355371" y="363424"/>
              <a:ext cx="4074990" cy="1380134"/>
            </a:xfrm>
            <a:prstGeom prst="rect">
              <a:avLst/>
            </a:prstGeom>
            <a:noFill/>
            <a:effectLst>
              <a:outerShdw blurRad="50800" dist="38100" dir="2700000" algn="tl" rotWithShape="0">
                <a:prstClr val="black">
                  <a:alpha val="40000"/>
                </a:prstClr>
              </a:outerShdw>
            </a:effectLst>
          </p:spPr>
          <p:txBody>
            <a:bodyPr wrap="square" rtlCol="0">
              <a:spAutoFit/>
            </a:bodyPr>
            <a:lstStyle/>
            <a:p>
              <a:pPr algn="just"/>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Vì sao các nguyên tử các nguyên tố có xu hướng liên kết với nhau tạo thành phân tử hay tinh thể?</a:t>
              </a:r>
            </a:p>
          </p:txBody>
        </p:sp>
      </p:grpSp>
      <p:grpSp>
        <p:nvGrpSpPr>
          <p:cNvPr id="58" name="Group 57">
            <a:extLst>
              <a:ext uri="{FF2B5EF4-FFF2-40B4-BE49-F238E27FC236}">
                <a16:creationId xmlns:a16="http://schemas.microsoft.com/office/drawing/2014/main" id="{A8084786-638A-436E-A30E-6F8B4E3E5C31}"/>
              </a:ext>
            </a:extLst>
          </p:cNvPr>
          <p:cNvGrpSpPr/>
          <p:nvPr/>
        </p:nvGrpSpPr>
        <p:grpSpPr>
          <a:xfrm>
            <a:off x="-1169382" y="4615850"/>
            <a:ext cx="683231" cy="663965"/>
            <a:chOff x="943223" y="-751566"/>
            <a:chExt cx="302808" cy="294269"/>
          </a:xfrm>
        </p:grpSpPr>
        <p:sp>
          <p:nvSpPr>
            <p:cNvPr id="59" name="Oval 58">
              <a:extLst>
                <a:ext uri="{FF2B5EF4-FFF2-40B4-BE49-F238E27FC236}">
                  <a16:creationId xmlns:a16="http://schemas.microsoft.com/office/drawing/2014/main" id="{F5E15139-A789-438A-92E4-0DD024F99F5C}"/>
                </a:ext>
              </a:extLst>
            </p:cNvPr>
            <p:cNvSpPr/>
            <p:nvPr/>
          </p:nvSpPr>
          <p:spPr>
            <a:xfrm>
              <a:off x="943223" y="-751566"/>
              <a:ext cx="290641" cy="29064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TextBox 59">
              <a:extLst>
                <a:ext uri="{FF2B5EF4-FFF2-40B4-BE49-F238E27FC236}">
                  <a16:creationId xmlns:a16="http://schemas.microsoft.com/office/drawing/2014/main" id="{5F22743E-B653-430E-A60B-FC7390A6CA90}"/>
                </a:ext>
              </a:extLst>
            </p:cNvPr>
            <p:cNvSpPr txBox="1"/>
            <p:nvPr/>
          </p:nvSpPr>
          <p:spPr>
            <a:xfrm>
              <a:off x="970063" y="-743751"/>
              <a:ext cx="275968" cy="286454"/>
            </a:xfrm>
            <a:prstGeom prst="rect">
              <a:avLst/>
            </a:prstGeom>
            <a:noFill/>
          </p:spPr>
          <p:txBody>
            <a:bodyPr wrap="square" rtlCol="0">
              <a:spAutoFit/>
            </a:bodyPr>
            <a:lstStyle/>
            <a:p>
              <a:r>
                <a:rPr lang="vi-VN" sz="3600">
                  <a:solidFill>
                    <a:srgbClr val="E9C46A"/>
                  </a:solidFill>
                  <a:sym typeface="Wingdings" panose="05000000000000000000" pitchFamily="2" charset="2"/>
                </a:rPr>
                <a:t></a:t>
              </a:r>
              <a:endParaRPr lang="vi-VN" sz="3600">
                <a:solidFill>
                  <a:srgbClr val="E9C46A"/>
                </a:solidFill>
              </a:endParaRPr>
            </a:p>
          </p:txBody>
        </p:sp>
      </p:grpSp>
      <p:grpSp>
        <p:nvGrpSpPr>
          <p:cNvPr id="61" name="Group 60">
            <a:extLst>
              <a:ext uri="{FF2B5EF4-FFF2-40B4-BE49-F238E27FC236}">
                <a16:creationId xmlns:a16="http://schemas.microsoft.com/office/drawing/2014/main" id="{2F02EBC1-FCC0-4599-8D43-39C48B8C395C}"/>
              </a:ext>
            </a:extLst>
          </p:cNvPr>
          <p:cNvGrpSpPr/>
          <p:nvPr/>
        </p:nvGrpSpPr>
        <p:grpSpPr>
          <a:xfrm>
            <a:off x="13907630" y="5689681"/>
            <a:ext cx="9233744" cy="1025611"/>
            <a:chOff x="4964184" y="344101"/>
            <a:chExt cx="4555202" cy="1483566"/>
          </a:xfrm>
        </p:grpSpPr>
        <p:sp>
          <p:nvSpPr>
            <p:cNvPr id="62" name="Rectangle: Rounded Corners 61">
              <a:extLst>
                <a:ext uri="{FF2B5EF4-FFF2-40B4-BE49-F238E27FC236}">
                  <a16:creationId xmlns:a16="http://schemas.microsoft.com/office/drawing/2014/main" id="{243B5152-50A1-4B9E-BA0D-7486E52A0794}"/>
                </a:ext>
              </a:extLst>
            </p:cNvPr>
            <p:cNvSpPr/>
            <p:nvPr/>
          </p:nvSpPr>
          <p:spPr>
            <a:xfrm>
              <a:off x="4964184" y="344101"/>
              <a:ext cx="4555202" cy="1483566"/>
            </a:xfrm>
            <a:prstGeom prst="round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63" name="TextBox 62">
              <a:extLst>
                <a:ext uri="{FF2B5EF4-FFF2-40B4-BE49-F238E27FC236}">
                  <a16:creationId xmlns:a16="http://schemas.microsoft.com/office/drawing/2014/main" id="{2556C723-3BCF-4B33-A0E9-5CC48938BEA5}"/>
                </a:ext>
              </a:extLst>
            </p:cNvPr>
            <p:cNvSpPr txBox="1"/>
            <p:nvPr/>
          </p:nvSpPr>
          <p:spPr>
            <a:xfrm>
              <a:off x="5355371" y="363424"/>
              <a:ext cx="4074990" cy="1380134"/>
            </a:xfrm>
            <a:prstGeom prst="rect">
              <a:avLst/>
            </a:prstGeom>
            <a:noFill/>
            <a:effectLst>
              <a:outerShdw blurRad="50800" dist="38100" dir="2700000" algn="tl" rotWithShape="0">
                <a:prstClr val="black">
                  <a:alpha val="40000"/>
                </a:prstClr>
              </a:outerShdw>
            </a:effectLst>
          </p:spPr>
          <p:txBody>
            <a:bodyPr wrap="square" rtlCol="0">
              <a:spAutoFit/>
            </a:bodyPr>
            <a:lstStyle/>
            <a:p>
              <a:pPr algn="just"/>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Có mấy loại liên kết hóa học?</a:t>
              </a:r>
            </a:p>
            <a:p>
              <a:pPr algn="just"/>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Các nguyên tử liên kết với nhau như thế nào?</a:t>
              </a:r>
            </a:p>
          </p:txBody>
        </p:sp>
      </p:grpSp>
      <p:grpSp>
        <p:nvGrpSpPr>
          <p:cNvPr id="64" name="Group 63">
            <a:extLst>
              <a:ext uri="{FF2B5EF4-FFF2-40B4-BE49-F238E27FC236}">
                <a16:creationId xmlns:a16="http://schemas.microsoft.com/office/drawing/2014/main" id="{463A0B1C-279B-4DB2-BE98-F2490A3007B9}"/>
              </a:ext>
            </a:extLst>
          </p:cNvPr>
          <p:cNvGrpSpPr/>
          <p:nvPr/>
        </p:nvGrpSpPr>
        <p:grpSpPr>
          <a:xfrm>
            <a:off x="-2113950" y="5870503"/>
            <a:ext cx="683231" cy="663965"/>
            <a:chOff x="943223" y="-751566"/>
            <a:chExt cx="302808" cy="294269"/>
          </a:xfrm>
        </p:grpSpPr>
        <p:sp>
          <p:nvSpPr>
            <p:cNvPr id="65" name="Oval 64">
              <a:extLst>
                <a:ext uri="{FF2B5EF4-FFF2-40B4-BE49-F238E27FC236}">
                  <a16:creationId xmlns:a16="http://schemas.microsoft.com/office/drawing/2014/main" id="{101AB021-8B06-45FE-A38A-00261E9E67A3}"/>
                </a:ext>
              </a:extLst>
            </p:cNvPr>
            <p:cNvSpPr/>
            <p:nvPr/>
          </p:nvSpPr>
          <p:spPr>
            <a:xfrm>
              <a:off x="943223" y="-751566"/>
              <a:ext cx="290641" cy="29064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TextBox 65">
              <a:extLst>
                <a:ext uri="{FF2B5EF4-FFF2-40B4-BE49-F238E27FC236}">
                  <a16:creationId xmlns:a16="http://schemas.microsoft.com/office/drawing/2014/main" id="{723F1D15-A222-45DD-A3A5-B69304717D88}"/>
                </a:ext>
              </a:extLst>
            </p:cNvPr>
            <p:cNvSpPr txBox="1"/>
            <p:nvPr/>
          </p:nvSpPr>
          <p:spPr>
            <a:xfrm>
              <a:off x="970063" y="-743751"/>
              <a:ext cx="275968" cy="286454"/>
            </a:xfrm>
            <a:prstGeom prst="rect">
              <a:avLst/>
            </a:prstGeom>
            <a:noFill/>
          </p:spPr>
          <p:txBody>
            <a:bodyPr wrap="square" rtlCol="0">
              <a:spAutoFit/>
            </a:bodyPr>
            <a:lstStyle/>
            <a:p>
              <a:r>
                <a:rPr lang="vi-VN" sz="3600">
                  <a:solidFill>
                    <a:srgbClr val="E9C46A"/>
                  </a:solidFill>
                  <a:sym typeface="Wingdings" panose="05000000000000000000" pitchFamily="2" charset="2"/>
                </a:rPr>
                <a:t></a:t>
              </a:r>
              <a:endParaRPr lang="vi-VN" sz="3600">
                <a:solidFill>
                  <a:srgbClr val="E9C46A"/>
                </a:solidFill>
              </a:endParaRPr>
            </a:p>
          </p:txBody>
        </p:sp>
      </p:grpSp>
      <p:grpSp>
        <p:nvGrpSpPr>
          <p:cNvPr id="67" name="!!65">
            <a:extLst>
              <a:ext uri="{FF2B5EF4-FFF2-40B4-BE49-F238E27FC236}">
                <a16:creationId xmlns:a16="http://schemas.microsoft.com/office/drawing/2014/main" id="{2AF3C88E-C12E-4009-B59F-599662CB445E}"/>
              </a:ext>
            </a:extLst>
          </p:cNvPr>
          <p:cNvGrpSpPr/>
          <p:nvPr/>
        </p:nvGrpSpPr>
        <p:grpSpPr>
          <a:xfrm>
            <a:off x="-2025134" y="1486465"/>
            <a:ext cx="1923774" cy="461666"/>
            <a:chOff x="305367" y="422118"/>
            <a:chExt cx="2914889" cy="461666"/>
          </a:xfrm>
        </p:grpSpPr>
        <p:sp>
          <p:nvSpPr>
            <p:cNvPr id="68" name="Rectangle: Rounded Corners 67">
              <a:extLst>
                <a:ext uri="{FF2B5EF4-FFF2-40B4-BE49-F238E27FC236}">
                  <a16:creationId xmlns:a16="http://schemas.microsoft.com/office/drawing/2014/main" id="{99E2E93F-EF24-4079-8709-58E1A656AA8A}"/>
                </a:ext>
              </a:extLst>
            </p:cNvPr>
            <p:cNvSpPr/>
            <p:nvPr/>
          </p:nvSpPr>
          <p:spPr>
            <a:xfrm>
              <a:off x="305367" y="422118"/>
              <a:ext cx="2871202" cy="461666"/>
            </a:xfrm>
            <a:prstGeom prst="roundRect">
              <a:avLst>
                <a:gd name="adj" fmla="val 50000"/>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TextBox 68">
              <a:extLst>
                <a:ext uri="{FF2B5EF4-FFF2-40B4-BE49-F238E27FC236}">
                  <a16:creationId xmlns:a16="http://schemas.microsoft.com/office/drawing/2014/main" id="{5D124E68-5B4E-4731-A140-70C1A15F09D9}"/>
                </a:ext>
              </a:extLst>
            </p:cNvPr>
            <p:cNvSpPr txBox="1"/>
            <p:nvPr/>
          </p:nvSpPr>
          <p:spPr>
            <a:xfrm>
              <a:off x="615058" y="422119"/>
              <a:ext cx="2605198"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en-US" sz="24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Câu hỏi</a:t>
              </a:r>
              <a:endParaRPr lang="vi-VN" sz="1100">
                <a:solidFill>
                  <a:schemeClr val="bg1"/>
                </a:solidFill>
                <a:effectLst>
                  <a:outerShdw blurRad="38100" dist="38100" dir="2700000" algn="tl">
                    <a:srgbClr val="000000">
                      <a:alpha val="43137"/>
                    </a:srgbClr>
                  </a:outerShdw>
                </a:effectLst>
              </a:endParaRPr>
            </a:p>
          </p:txBody>
        </p:sp>
      </p:grpSp>
      <p:grpSp>
        <p:nvGrpSpPr>
          <p:cNvPr id="70" name="Group 69">
            <a:extLst>
              <a:ext uri="{FF2B5EF4-FFF2-40B4-BE49-F238E27FC236}">
                <a16:creationId xmlns:a16="http://schemas.microsoft.com/office/drawing/2014/main" id="{95228A66-B300-4F56-8C47-989AA62B12F1}"/>
              </a:ext>
            </a:extLst>
          </p:cNvPr>
          <p:cNvGrpSpPr/>
          <p:nvPr/>
        </p:nvGrpSpPr>
        <p:grpSpPr>
          <a:xfrm>
            <a:off x="-606921" y="1486465"/>
            <a:ext cx="474770" cy="474770"/>
            <a:chOff x="42943" y="1486465"/>
            <a:chExt cx="474770" cy="474770"/>
          </a:xfrm>
        </p:grpSpPr>
        <p:sp>
          <p:nvSpPr>
            <p:cNvPr id="71" name="Oval 70">
              <a:extLst>
                <a:ext uri="{FF2B5EF4-FFF2-40B4-BE49-F238E27FC236}">
                  <a16:creationId xmlns:a16="http://schemas.microsoft.com/office/drawing/2014/main" id="{6731AF67-C0AE-4C39-8806-C522B47FA038}"/>
                </a:ext>
              </a:extLst>
            </p:cNvPr>
            <p:cNvSpPr/>
            <p:nvPr/>
          </p:nvSpPr>
          <p:spPr>
            <a:xfrm>
              <a:off x="42943" y="1486465"/>
              <a:ext cx="474770" cy="47477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2" name="Graphic 71">
              <a:extLst>
                <a:ext uri="{FF2B5EF4-FFF2-40B4-BE49-F238E27FC236}">
                  <a16:creationId xmlns:a16="http://schemas.microsoft.com/office/drawing/2014/main" id="{CA2C8035-3ED9-41D3-AF35-84F67A6291B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240" y="1540762"/>
              <a:ext cx="366176" cy="366176"/>
            </a:xfrm>
            <a:prstGeom prst="rect">
              <a:avLst/>
            </a:prstGeom>
          </p:spPr>
        </p:pic>
      </p:grpSp>
    </p:spTree>
    <p:extLst>
      <p:ext uri="{BB962C8B-B14F-4D97-AF65-F5344CB8AC3E}">
        <p14:creationId xmlns:p14="http://schemas.microsoft.com/office/powerpoint/2010/main" val="2255093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0" presetClass="entr" presetSubtype="1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additive="sum">
                                        <p:cTn id="8" dur="1000" fill="hold"/>
                                        <p:tgtEl>
                                          <p:spTgt spid="3"/>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3"/>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3"/>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3"/>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par>
                          <p:cTn id="18" fill="hold">
                            <p:stCondLst>
                              <p:cond delay="1500"/>
                            </p:stCondLst>
                            <p:childTnLst>
                              <p:par>
                                <p:cTn id="19" presetID="38" presetClass="emph" presetSubtype="128" accel="20000" decel="20000" fill="hold" nodeType="afterEffect">
                                  <p:stCondLst>
                                    <p:cond delay="0"/>
                                  </p:stCondLst>
                                  <p:childTnLst>
                                    <p:anim calcmode="lin" valueType="num">
                                      <p:cBhvr additive="sum">
                                        <p:cTn id="20" dur="5000" fill="hold"/>
                                        <p:tgtEl>
                                          <p:spTgt spid="3"/>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par>
                          <p:cTn id="21" fill="hold">
                            <p:stCondLst>
                              <p:cond delay="6500"/>
                            </p:stCondLst>
                            <p:childTnLst>
                              <p:par>
                                <p:cTn id="22" presetID="39" presetClass="emph" presetSubtype="2" fill="hold" nodeType="afterEffect">
                                  <p:stCondLst>
                                    <p:cond delay="0"/>
                                  </p:stCondLst>
                                  <p:childTnLst>
                                    <p:anim calcmode="lin" valueType="num">
                                      <p:cBhvr additive="sum">
                                        <p:cTn id="23" dur="2000" fill="hold"/>
                                        <p:tgtEl>
                                          <p:spTgt spid="3"/>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24" dur="2000" fill="hold"/>
                                        <p:tgtEl>
                                          <p:spTgt spid="3"/>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25" dur="2000" fill="hold"/>
                                        <p:tgtEl>
                                          <p:spTgt spid="3"/>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6" dur="2000" fill="hold"/>
                                        <p:tgtEl>
                                          <p:spTgt spid="3"/>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7" dur="2000" fill="hold"/>
                                        <p:tgtEl>
                                          <p:spTgt spid="3"/>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28" presetID="37" presetClass="emph" presetSubtype="128" repeatCount="indefinite" accel="10000" decel="10000" fill="hold" nodeType="withEffect">
                                  <p:stCondLst>
                                    <p:cond delay="0"/>
                                  </p:stCondLst>
                                  <p:childTnLst>
                                    <p:animRot by="21600000">
                                      <p:cBhvr>
                                        <p:cTn id="29" dur="20000" fill="hold"/>
                                        <p:tgtEl>
                                          <p:spTgt spid="3"/>
                                        </p:tgtEl>
                                        <p:attrNameLst>
                                          <p:attrName>3d.view.rotation.y</p:attrName>
                                        </p:attrNameLst>
                                      </p:cBhvr>
                                    </p:animRot>
                                  </p:childTnLst>
                                </p:cTn>
                              </p:par>
                            </p:childTnLst>
                          </p:cTn>
                        </p:par>
                      </p:childTnLst>
                    </p:cTn>
                  </p:par>
                  <p:par>
                    <p:cTn id="30" fill="hold">
                      <p:stCondLst>
                        <p:cond delay="indefinite"/>
                      </p:stCondLst>
                      <p:childTnLst>
                        <p:par>
                          <p:cTn id="31" fill="hold">
                            <p:stCondLst>
                              <p:cond delay="0"/>
                            </p:stCondLst>
                            <p:childTnLst>
                              <p:par>
                                <p:cTn id="32" presetID="60" presetClass="entr" presetSubtype="128"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additive="sum">
                                        <p:cTn id="35" dur="1000" fill="hold"/>
                                        <p:tgtEl>
                                          <p:spTgt spid="5"/>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6" dur="1000" fill="hold"/>
                                        <p:tgtEl>
                                          <p:spTgt spid="5"/>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5"/>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8" dur="1000" fill="hold"/>
                                        <p:tgtEl>
                                          <p:spTgt spid="5"/>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par>
                          <p:cTn id="45" fill="hold">
                            <p:stCondLst>
                              <p:cond delay="1500"/>
                            </p:stCondLst>
                            <p:childTnLst>
                              <p:par>
                                <p:cTn id="46" presetID="38" presetClass="emph" presetSubtype="128" fill="hold" nodeType="afterEffect">
                                  <p:stCondLst>
                                    <p:cond delay="0"/>
                                  </p:stCondLst>
                                  <p:childTnLst>
                                    <p:anim calcmode="lin" valueType="num">
                                      <p:cBhvr additive="sum">
                                        <p:cTn id="47" dur="5000" fill="hold"/>
                                        <p:tgtEl>
                                          <p:spTgt spid="5"/>
                                        </p:tgtEl>
                                        <p:attrNameLst>
                                          <p:attrName>3d.view.rotation.y</p:attrName>
                                        </p:attrNameLst>
                                      </p:cBhvr>
                                      <p:tavLst>
                                        <p:tav tm="0">
                                          <p:val>
                                            <p:fltVal val="0"/>
                                          </p:val>
                                        </p:tav>
                                        <p:tav tm="3330">
                                          <p:val>
                                            <p:fltVal val="13.9494"/>
                                          </p:val>
                                        </p:tav>
                                        <p:tav tm="6660">
                                          <p:val>
                                            <p:fltVal val="24.2079"/>
                                          </p:val>
                                        </p:tav>
                                        <p:tav tm="9990">
                                          <p:val>
                                            <p:fltVal val="31.3427"/>
                                          </p:val>
                                        </p:tav>
                                        <p:tav tm="13320">
                                          <p:val>
                                            <p:fltVal val="35.9208"/>
                                          </p:val>
                                        </p:tav>
                                        <p:tav tm="16650">
                                          <p:val>
                                            <p:fltVal val="38.5096"/>
                                          </p:val>
                                        </p:tav>
                                        <p:tav tm="19970">
                                          <p:val>
                                            <p:fltVal val="39.6742"/>
                                          </p:val>
                                        </p:tav>
                                        <p:tav tm="23290">
                                          <p:val>
                                            <p:fltVal val="39.9872"/>
                                          </p:val>
                                        </p:tav>
                                        <p:tav tm="26620">
                                          <p:val>
                                            <p:fltVal val="39.9891"/>
                                          </p:val>
                                        </p:tav>
                                        <p:tav tm="29950">
                                          <p:val>
                                            <p:fltVal val="39.6895"/>
                                          </p:val>
                                        </p:tav>
                                        <p:tav tm="33280">
                                          <p:val>
                                            <p:fltVal val="38.5467"/>
                                          </p:val>
                                        </p:tav>
                                        <p:tav tm="36610">
                                          <p:val>
                                            <p:fltVal val="35.9937"/>
                                          </p:val>
                                        </p:tav>
                                        <p:tav tm="39940">
                                          <p:val>
                                            <p:fltVal val="31.4632"/>
                                          </p:val>
                                        </p:tav>
                                        <p:tav tm="43270">
                                          <p:val>
                                            <p:fltVal val="24.3881"/>
                                          </p:val>
                                        </p:tav>
                                        <p:tav tm="46600">
                                          <p:val>
                                            <p:fltVal val="14.2011"/>
                                          </p:val>
                                        </p:tav>
                                        <p:tav tm="49930">
                                          <p:val>
                                            <p:fltVal val="0.335"/>
                                          </p:val>
                                        </p:tav>
                                        <p:tav tm="53250">
                                          <p:val>
                                            <p:fltVal val="-13.6598"/>
                                          </p:val>
                                        </p:tav>
                                        <p:tav tm="56580">
                                          <p:val>
                                            <p:fltVal val="-24.0004"/>
                                          </p:val>
                                        </p:tav>
                                        <p:tav tm="59900">
                                          <p:val>
                                            <p:fltVal val="-31.186"/>
                                          </p:val>
                                        </p:tav>
                                        <p:tav tm="63220">
                                          <p:val>
                                            <p:fltVal val="-35.8151"/>
                                          </p:val>
                                        </p:tav>
                                        <p:tav tm="66540">
                                          <p:val>
                                            <p:fltVal val="-38.4499"/>
                                          </p:val>
                                        </p:tav>
                                        <p:tav tm="69870">
                                          <p:val>
                                            <p:fltVal val="-39.6543"/>
                                          </p:val>
                                        </p:tav>
                                        <p:tav tm="73190">
                                          <p:val>
                                            <p:fltVal val="-39.9848"/>
                                          </p:val>
                                        </p:tav>
                                        <p:tav tm="76510">
                                          <p:val>
                                            <p:fltVal val="-39.9911"/>
                                          </p:val>
                                        </p:tav>
                                        <p:tav tm="79830">
                                          <p:val>
                                            <p:fltVal val="-39.7115"/>
                                          </p:val>
                                        </p:tav>
                                        <p:tav tm="83160">
                                          <p:val>
                                            <p:fltVal val="-38.609"/>
                                          </p:val>
                                        </p:tav>
                                        <p:tav tm="86480">
                                          <p:val>
                                            <p:fltVal val="-36.1268"/>
                                          </p:val>
                                        </p:tav>
                                        <p:tav tm="89800">
                                          <p:val>
                                            <p:fltVal val="-31.701"/>
                                          </p:val>
                                        </p:tav>
                                        <p:tav tm="93120">
                                          <p:val>
                                            <p:fltVal val="-24.7694"/>
                                          </p:val>
                                        </p:tav>
                                        <p:tav tm="96450">
                                          <p:val>
                                            <p:fltVal val="-14.7348"/>
                                          </p:val>
                                        </p:tav>
                                        <p:tav tm="100000">
                                          <p:val>
                                            <p:fltVal val="0"/>
                                          </p:val>
                                        </p:tav>
                                      </p:tavLst>
                                    </p:anim>
                                  </p:childTnLst>
                                </p:cTn>
                              </p:par>
                            </p:childTnLst>
                          </p:cTn>
                        </p:par>
                        <p:par>
                          <p:cTn id="48" fill="hold">
                            <p:stCondLst>
                              <p:cond delay="6500"/>
                            </p:stCondLst>
                            <p:childTnLst>
                              <p:par>
                                <p:cTn id="49" presetID="39" presetClass="emph" presetSubtype="2" fill="hold" nodeType="afterEffect">
                                  <p:stCondLst>
                                    <p:cond delay="0"/>
                                  </p:stCondLst>
                                  <p:childTnLst>
                                    <p:anim calcmode="lin" valueType="num">
                                      <p:cBhvr additive="sum">
                                        <p:cTn id="50" dur="2000" fill="hold"/>
                                        <p:tgtEl>
                                          <p:spTgt spid="5"/>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51" dur="2000" fill="hold"/>
                                        <p:tgtEl>
                                          <p:spTgt spid="5"/>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52" dur="2000" fill="hold"/>
                                        <p:tgtEl>
                                          <p:spTgt spid="5"/>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53" dur="2000" fill="hold"/>
                                        <p:tgtEl>
                                          <p:spTgt spid="5"/>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54" dur="2000" fill="hold"/>
                                        <p:tgtEl>
                                          <p:spTgt spid="5"/>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55" presetID="37" presetClass="emph" presetSubtype="128" repeatCount="indefinite" accel="10000" decel="10000" fill="hold" nodeType="withEffect">
                                  <p:stCondLst>
                                    <p:cond delay="0"/>
                                  </p:stCondLst>
                                  <p:childTnLst>
                                    <p:animRot by="21600000">
                                      <p:cBhvr>
                                        <p:cTn id="56" dur="20000" fill="hold"/>
                                        <p:tgtEl>
                                          <p:spTgt spid="5"/>
                                        </p:tgtEl>
                                        <p:attrNameLst>
                                          <p:attrName>3d.view.rotation.y</p:attrName>
                                        </p:attrNameLst>
                                      </p:cBhvr>
                                    </p:animRot>
                                  </p:childTnLst>
                                </p:cTn>
                              </p:par>
                            </p:childTnLst>
                          </p:cTn>
                        </p:par>
                      </p:childTnLst>
                    </p:cTn>
                  </p:par>
                  <p:par>
                    <p:cTn id="57" fill="hold">
                      <p:stCondLst>
                        <p:cond delay="indefinite"/>
                      </p:stCondLst>
                      <p:childTnLst>
                        <p:par>
                          <p:cTn id="58" fill="hold">
                            <p:stCondLst>
                              <p:cond delay="0"/>
                            </p:stCondLst>
                            <p:childTnLst>
                              <p:par>
                                <p:cTn id="59" presetID="60" presetClass="entr" presetSubtype="128"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additive="sum">
                                        <p:cTn id="62" dur="1000" fill="hold"/>
                                        <p:tgtEl>
                                          <p:spTgt spid="6"/>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63" dur="1000" fill="hold"/>
                                        <p:tgtEl>
                                          <p:spTgt spid="6"/>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64" dur="1000" fill="hold"/>
                                        <p:tgtEl>
                                          <p:spTgt spid="6"/>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65" dur="1000" fill="hold"/>
                                        <p:tgtEl>
                                          <p:spTgt spid="6"/>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66" fill="hold">
                            <p:stCondLst>
                              <p:cond delay="1000"/>
                            </p:stCondLst>
                            <p:childTnLst>
                              <p:par>
                                <p:cTn id="67" presetID="53" presetClass="entr" presetSubtype="16"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childTnLst>
                          </p:cTn>
                        </p:par>
                        <p:par>
                          <p:cTn id="72" fill="hold">
                            <p:stCondLst>
                              <p:cond delay="1500"/>
                            </p:stCondLst>
                            <p:childTnLst>
                              <p:par>
                                <p:cTn id="73" presetID="38" presetClass="emph" presetSubtype="4096" fill="hold" nodeType="afterEffect">
                                  <p:stCondLst>
                                    <p:cond delay="0"/>
                                  </p:stCondLst>
                                  <p:childTnLst>
                                    <p:anim calcmode="lin" valueType="num">
                                      <p:cBhvr additive="sum">
                                        <p:cTn id="74" dur="5000" fill="hold"/>
                                        <p:tgtEl>
                                          <p:spTgt spid="6"/>
                                        </p:tgtEl>
                                        <p:attrNameLst>
                                          <p:attrName>3d.view.rotation.z</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par>
                          <p:cTn id="75" fill="hold">
                            <p:stCondLst>
                              <p:cond delay="6500"/>
                            </p:stCondLst>
                            <p:childTnLst>
                              <p:par>
                                <p:cTn id="76" presetID="39" presetClass="emph" presetSubtype="2" fill="hold" nodeType="afterEffect">
                                  <p:stCondLst>
                                    <p:cond delay="0"/>
                                  </p:stCondLst>
                                  <p:childTnLst>
                                    <p:anim calcmode="lin" valueType="num">
                                      <p:cBhvr additive="sum">
                                        <p:cTn id="77" dur="2000" fill="hold"/>
                                        <p:tgtEl>
                                          <p:spTgt spid="6"/>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8" dur="2000" fill="hold"/>
                                        <p:tgtEl>
                                          <p:spTgt spid="6"/>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79" dur="2000" fill="hold"/>
                                        <p:tgtEl>
                                          <p:spTgt spid="6"/>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80" dur="2000" fill="hold"/>
                                        <p:tgtEl>
                                          <p:spTgt spid="6"/>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81" dur="2000" fill="hold"/>
                                        <p:tgtEl>
                                          <p:spTgt spid="6"/>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82" presetID="37" presetClass="emph" presetSubtype="128" repeatCount="indefinite" accel="10000" decel="10000" fill="hold" nodeType="withEffect">
                                  <p:stCondLst>
                                    <p:cond delay="0"/>
                                  </p:stCondLst>
                                  <p:childTnLst>
                                    <p:animRot by="21600000">
                                      <p:cBhvr>
                                        <p:cTn id="83" dur="20000" fill="hold"/>
                                        <p:tgtEl>
                                          <p:spTgt spid="6"/>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092779" y="3899434"/>
            <a:ext cx="922032" cy="712367"/>
            <a:chOff x="4664108" y="4926074"/>
            <a:chExt cx="922032" cy="712367"/>
          </a:xfrm>
        </p:grpSpPr>
        <p:sp>
          <p:nvSpPr>
            <p:cNvPr id="26" name="Rectangle: Rounded Corners 25"/>
            <p:cNvSpPr/>
            <p:nvPr/>
          </p:nvSpPr>
          <p:spPr>
            <a:xfrm>
              <a:off x="4664108" y="4926074"/>
              <a:ext cx="922032"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4685621" y="5037667"/>
              <a:ext cx="882060"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Na</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28" name="Group 27"/>
          <p:cNvGrpSpPr/>
          <p:nvPr/>
        </p:nvGrpSpPr>
        <p:grpSpPr>
          <a:xfrm>
            <a:off x="-3299812" y="3899434"/>
            <a:ext cx="922032" cy="712367"/>
            <a:chOff x="4664108" y="4926074"/>
            <a:chExt cx="922032" cy="712367"/>
          </a:xfrm>
        </p:grpSpPr>
        <p:sp>
          <p:nvSpPr>
            <p:cNvPr id="29" name="Rectangle: Rounded Corners 28"/>
            <p:cNvSpPr/>
            <p:nvPr/>
          </p:nvSpPr>
          <p:spPr>
            <a:xfrm>
              <a:off x="4664108" y="4926074"/>
              <a:ext cx="922032"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TextBox 29"/>
            <p:cNvSpPr txBox="1"/>
            <p:nvPr/>
          </p:nvSpPr>
          <p:spPr>
            <a:xfrm>
              <a:off x="4759024" y="5037667"/>
              <a:ext cx="732199"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Cl</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31" name="Group 30"/>
          <p:cNvGrpSpPr/>
          <p:nvPr/>
        </p:nvGrpSpPr>
        <p:grpSpPr>
          <a:xfrm>
            <a:off x="-1506845" y="3899434"/>
            <a:ext cx="1094600" cy="712367"/>
            <a:chOff x="4598670" y="4926074"/>
            <a:chExt cx="1094600" cy="712367"/>
          </a:xfrm>
        </p:grpSpPr>
        <p:sp>
          <p:nvSpPr>
            <p:cNvPr id="32" name="Rectangle: Rounded Corners 31"/>
            <p:cNvSpPr/>
            <p:nvPr/>
          </p:nvSpPr>
          <p:spPr>
            <a:xfrm>
              <a:off x="4664108" y="4926074"/>
              <a:ext cx="922032"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TextBox 32"/>
            <p:cNvSpPr txBox="1"/>
            <p:nvPr/>
          </p:nvSpPr>
          <p:spPr>
            <a:xfrm>
              <a:off x="4598670" y="5037667"/>
              <a:ext cx="1094600"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Mg</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34" name="Group 33"/>
          <p:cNvGrpSpPr/>
          <p:nvPr/>
        </p:nvGrpSpPr>
        <p:grpSpPr>
          <a:xfrm>
            <a:off x="429553" y="1811887"/>
            <a:ext cx="1440598" cy="523220"/>
            <a:chOff x="305364" y="257640"/>
            <a:chExt cx="1440598" cy="523220"/>
          </a:xfrm>
        </p:grpSpPr>
        <p:sp>
          <p:nvSpPr>
            <p:cNvPr id="35" name="Rectangle: Rounded Corners 34"/>
            <p:cNvSpPr/>
            <p:nvPr/>
          </p:nvSpPr>
          <p:spPr>
            <a:xfrm>
              <a:off x="305365" y="257640"/>
              <a:ext cx="1440597"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TextBox 35"/>
            <p:cNvSpPr txBox="1"/>
            <p:nvPr/>
          </p:nvSpPr>
          <p:spPr>
            <a:xfrm>
              <a:off x="305364" y="257640"/>
              <a:ext cx="144059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a, </a:t>
              </a: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Ion </a:t>
              </a:r>
              <a:endParaRPr lang="vi-VN" sz="1200">
                <a:solidFill>
                  <a:schemeClr val="bg1"/>
                </a:solidFill>
                <a:effectLst>
                  <a:outerShdw blurRad="38100" dist="38100" dir="2700000" algn="tl">
                    <a:srgbClr val="000000">
                      <a:alpha val="43137"/>
                    </a:srgbClr>
                  </a:outerShdw>
                </a:effectLst>
              </a:endParaRPr>
            </a:p>
          </p:txBody>
        </p:sp>
      </p:grpSp>
      <p:grpSp>
        <p:nvGrpSpPr>
          <p:cNvPr id="3" name="Group 2">
            <a:extLst>
              <a:ext uri="{FF2B5EF4-FFF2-40B4-BE49-F238E27FC236}">
                <a16:creationId xmlns:a16="http://schemas.microsoft.com/office/drawing/2014/main" id="{29031234-41CF-41FA-A831-EC3B629F7554}"/>
              </a:ext>
            </a:extLst>
          </p:cNvPr>
          <p:cNvGrpSpPr/>
          <p:nvPr/>
        </p:nvGrpSpPr>
        <p:grpSpPr>
          <a:xfrm>
            <a:off x="1612900" y="2518167"/>
            <a:ext cx="9349638" cy="1151718"/>
            <a:chOff x="1612900" y="2518167"/>
            <a:chExt cx="9349638" cy="1151718"/>
          </a:xfrm>
        </p:grpSpPr>
        <p:sp>
          <p:nvSpPr>
            <p:cNvPr id="40" name="Rectangle: Rounded Corners 39">
              <a:extLst>
                <a:ext uri="{FF2B5EF4-FFF2-40B4-BE49-F238E27FC236}">
                  <a16:creationId xmlns:a16="http://schemas.microsoft.com/office/drawing/2014/main" id="{6256CF65-ADC1-4421-96D8-C71B6834EA8C}"/>
                </a:ext>
              </a:extLst>
            </p:cNvPr>
            <p:cNvSpPr/>
            <p:nvPr/>
          </p:nvSpPr>
          <p:spPr>
            <a:xfrm>
              <a:off x="1612900" y="2518167"/>
              <a:ext cx="9349638" cy="1151718"/>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TextBox 40">
              <a:extLst>
                <a:ext uri="{FF2B5EF4-FFF2-40B4-BE49-F238E27FC236}">
                  <a16:creationId xmlns:a16="http://schemas.microsoft.com/office/drawing/2014/main" id="{5F55C9F7-FCF6-4F4F-9FF9-99317EE6A3DE}"/>
                </a:ext>
              </a:extLst>
            </p:cNvPr>
            <p:cNvSpPr txBox="1"/>
            <p:nvPr/>
          </p:nvSpPr>
          <p:spPr>
            <a:xfrm>
              <a:off x="1981831" y="2594398"/>
              <a:ext cx="8330569" cy="1075487"/>
            </a:xfrm>
            <a:prstGeom prst="rect">
              <a:avLst/>
            </a:prstGeom>
            <a:noFill/>
            <a:effectLst>
              <a:outerShdw blurRad="50800" dist="38100" dir="2700000" algn="tl" rotWithShape="0">
                <a:prstClr val="black">
                  <a:alpha val="40000"/>
                </a:prstClr>
              </a:outerShdw>
            </a:effectLst>
          </p:spPr>
          <p:txBody>
            <a:bodyPr wrap="square">
              <a:spAutoFit/>
            </a:bodyPr>
            <a:lstStyle/>
            <a:p>
              <a:pPr marL="457200" algn="ctr">
                <a:lnSpc>
                  <a:spcPct val="107000"/>
                </a:lnSpc>
                <a:spcAft>
                  <a:spcPts val="800"/>
                </a:spcAft>
              </a:pP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Khi nguyên tử nhường hay nhận electron, </a:t>
              </a:r>
            </a:p>
            <a:p>
              <a:pPr marL="457200" algn="ctr">
                <a:lnSpc>
                  <a:spcPct val="107000"/>
                </a:lnSpc>
                <a:spcAft>
                  <a:spcPts val="800"/>
                </a:spcAft>
              </a:pP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nó trở thành phần tử mang điện gọi là ion.</a:t>
              </a:r>
              <a:endParaRPr lang="vi-VN" sz="2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42" name="Group 41">
            <a:extLst>
              <a:ext uri="{FF2B5EF4-FFF2-40B4-BE49-F238E27FC236}">
                <a16:creationId xmlns:a16="http://schemas.microsoft.com/office/drawing/2014/main" id="{1B0235E6-32FB-4EC8-816C-A804DCE8B3C5}"/>
              </a:ext>
            </a:extLst>
          </p:cNvPr>
          <p:cNvGrpSpPr/>
          <p:nvPr/>
        </p:nvGrpSpPr>
        <p:grpSpPr>
          <a:xfrm>
            <a:off x="1229463" y="2491145"/>
            <a:ext cx="1205762" cy="1205762"/>
            <a:chOff x="1229463" y="2315781"/>
            <a:chExt cx="1205762" cy="1205762"/>
          </a:xfrm>
        </p:grpSpPr>
        <p:sp>
          <p:nvSpPr>
            <p:cNvPr id="43" name="Oval 42">
              <a:extLst>
                <a:ext uri="{FF2B5EF4-FFF2-40B4-BE49-F238E27FC236}">
                  <a16:creationId xmlns:a16="http://schemas.microsoft.com/office/drawing/2014/main" id="{3C721314-6234-4B81-8F0A-28CDC3ECBBF9}"/>
                </a:ext>
              </a:extLst>
            </p:cNvPr>
            <p:cNvSpPr/>
            <p:nvPr/>
          </p:nvSpPr>
          <p:spPr>
            <a:xfrm>
              <a:off x="1229463" y="2315781"/>
              <a:ext cx="1205762" cy="1205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4" name="Graphic 43">
              <a:extLst>
                <a:ext uri="{FF2B5EF4-FFF2-40B4-BE49-F238E27FC236}">
                  <a16:creationId xmlns:a16="http://schemas.microsoft.com/office/drawing/2014/main" id="{53200787-3B6F-45E1-B63B-9DD7829FF7A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3843" y="2420161"/>
              <a:ext cx="997002" cy="997002"/>
            </a:xfrm>
            <a:prstGeom prst="rect">
              <a:avLst/>
            </a:prstGeom>
          </p:spPr>
        </p:pic>
      </p:grpSp>
      <p:grpSp>
        <p:nvGrpSpPr>
          <p:cNvPr id="45" name="Group 44">
            <a:extLst>
              <a:ext uri="{FF2B5EF4-FFF2-40B4-BE49-F238E27FC236}">
                <a16:creationId xmlns:a16="http://schemas.microsoft.com/office/drawing/2014/main" id="{8A8DA457-EA22-4843-BD22-0FA3976090A9}"/>
              </a:ext>
            </a:extLst>
          </p:cNvPr>
          <p:cNvGrpSpPr/>
          <p:nvPr/>
        </p:nvGrpSpPr>
        <p:grpSpPr>
          <a:xfrm>
            <a:off x="234330" y="231187"/>
            <a:ext cx="7734662" cy="764451"/>
            <a:chOff x="234330" y="231187"/>
            <a:chExt cx="7734662" cy="764451"/>
          </a:xfrm>
        </p:grpSpPr>
        <p:sp>
          <p:nvSpPr>
            <p:cNvPr id="46" name="Freeform: Shape 45">
              <a:extLst>
                <a:ext uri="{FF2B5EF4-FFF2-40B4-BE49-F238E27FC236}">
                  <a16:creationId xmlns:a16="http://schemas.microsoft.com/office/drawing/2014/main" id="{50D053D8-9703-4E27-98DB-3CBB338AA507}"/>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7" name="TextBox 46">
              <a:extLst>
                <a:ext uri="{FF2B5EF4-FFF2-40B4-BE49-F238E27FC236}">
                  <a16:creationId xmlns:a16="http://schemas.microsoft.com/office/drawing/2014/main" id="{923E9E38-D032-4A30-9805-73A0751E70EC}"/>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48" name="Group 47">
            <a:extLst>
              <a:ext uri="{FF2B5EF4-FFF2-40B4-BE49-F238E27FC236}">
                <a16:creationId xmlns:a16="http://schemas.microsoft.com/office/drawing/2014/main" id="{BA5FB7EE-DF3D-4510-9AF9-C614E076DA22}"/>
              </a:ext>
            </a:extLst>
          </p:cNvPr>
          <p:cNvGrpSpPr/>
          <p:nvPr/>
        </p:nvGrpSpPr>
        <p:grpSpPr>
          <a:xfrm>
            <a:off x="1315527" y="1051635"/>
            <a:ext cx="3513907" cy="584775"/>
            <a:chOff x="1315527" y="1051635"/>
            <a:chExt cx="3513907" cy="584775"/>
          </a:xfrm>
        </p:grpSpPr>
        <p:sp>
          <p:nvSpPr>
            <p:cNvPr id="49" name="Rectangle: Rounded Corners 48">
              <a:extLst>
                <a:ext uri="{FF2B5EF4-FFF2-40B4-BE49-F238E27FC236}">
                  <a16:creationId xmlns:a16="http://schemas.microsoft.com/office/drawing/2014/main" id="{1F24BBB4-B0B1-4FC0-BD81-FBD0F3339A15}"/>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TextBox 49">
              <a:extLst>
                <a:ext uri="{FF2B5EF4-FFF2-40B4-BE49-F238E27FC236}">
                  <a16:creationId xmlns:a16="http://schemas.microsoft.com/office/drawing/2014/main" id="{AF47E762-74CF-4C13-BAF4-F4B3DAE2281F}"/>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51" name="Group 50">
            <a:extLst>
              <a:ext uri="{FF2B5EF4-FFF2-40B4-BE49-F238E27FC236}">
                <a16:creationId xmlns:a16="http://schemas.microsoft.com/office/drawing/2014/main" id="{DB357FDC-87E8-44B2-9490-1B3565333DC8}"/>
              </a:ext>
            </a:extLst>
          </p:cNvPr>
          <p:cNvGrpSpPr/>
          <p:nvPr/>
        </p:nvGrpSpPr>
        <p:grpSpPr>
          <a:xfrm>
            <a:off x="48553" y="155933"/>
            <a:ext cx="762000" cy="762000"/>
            <a:chOff x="48553" y="155933"/>
            <a:chExt cx="762000" cy="762000"/>
          </a:xfrm>
        </p:grpSpPr>
        <p:sp>
          <p:nvSpPr>
            <p:cNvPr id="52" name="Oval 51">
              <a:extLst>
                <a:ext uri="{FF2B5EF4-FFF2-40B4-BE49-F238E27FC236}">
                  <a16:creationId xmlns:a16="http://schemas.microsoft.com/office/drawing/2014/main" id="{61A01015-48EC-4D36-B633-1B7829B077A5}"/>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3" name="Graphic 52">
              <a:extLst>
                <a:ext uri="{FF2B5EF4-FFF2-40B4-BE49-F238E27FC236}">
                  <a16:creationId xmlns:a16="http://schemas.microsoft.com/office/drawing/2014/main" id="{1CB12C97-A284-4670-83EB-865171F2815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1792" y="255485"/>
              <a:ext cx="531855" cy="531855"/>
            </a:xfrm>
            <a:prstGeom prst="rect">
              <a:avLst/>
            </a:prstGeom>
          </p:spPr>
        </p:pic>
      </p:grpSp>
      <p:grpSp>
        <p:nvGrpSpPr>
          <p:cNvPr id="54" name="Group 53">
            <a:extLst>
              <a:ext uri="{FF2B5EF4-FFF2-40B4-BE49-F238E27FC236}">
                <a16:creationId xmlns:a16="http://schemas.microsoft.com/office/drawing/2014/main" id="{25567028-67C6-4149-B5D0-4F1FBEE53F47}"/>
              </a:ext>
            </a:extLst>
          </p:cNvPr>
          <p:cNvGrpSpPr/>
          <p:nvPr/>
        </p:nvGrpSpPr>
        <p:grpSpPr>
          <a:xfrm>
            <a:off x="-1827819" y="3977716"/>
            <a:ext cx="1694855" cy="555801"/>
            <a:chOff x="1609807" y="2645751"/>
            <a:chExt cx="1694855" cy="555801"/>
          </a:xfrm>
        </p:grpSpPr>
        <p:sp>
          <p:nvSpPr>
            <p:cNvPr id="55" name="Rectangle: Rounded Corners 54">
              <a:extLst>
                <a:ext uri="{FF2B5EF4-FFF2-40B4-BE49-F238E27FC236}">
                  <a16:creationId xmlns:a16="http://schemas.microsoft.com/office/drawing/2014/main" id="{8789BFB2-11ED-4FC9-BE76-1562B9AD6D71}"/>
                </a:ext>
              </a:extLst>
            </p:cNvPr>
            <p:cNvSpPr/>
            <p:nvPr/>
          </p:nvSpPr>
          <p:spPr>
            <a:xfrm>
              <a:off x="1905000" y="2692819"/>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TextBox 55">
              <a:extLst>
                <a:ext uri="{FF2B5EF4-FFF2-40B4-BE49-F238E27FC236}">
                  <a16:creationId xmlns:a16="http://schemas.microsoft.com/office/drawing/2014/main" id="{B9E3CC6B-8D2C-478E-B37E-23F5AE0508A8}"/>
                </a:ext>
              </a:extLst>
            </p:cNvPr>
            <p:cNvSpPr txBox="1"/>
            <p:nvPr/>
          </p:nvSpPr>
          <p:spPr>
            <a:xfrm>
              <a:off x="2298334" y="2692819"/>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57" name="Oval 56">
              <a:extLst>
                <a:ext uri="{FF2B5EF4-FFF2-40B4-BE49-F238E27FC236}">
                  <a16:creationId xmlns:a16="http://schemas.microsoft.com/office/drawing/2014/main" id="{30380A2F-FAD9-49AF-887B-92F7677A11A2}"/>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8" name="Graphic 57">
              <a:extLst>
                <a:ext uri="{FF2B5EF4-FFF2-40B4-BE49-F238E27FC236}">
                  <a16:creationId xmlns:a16="http://schemas.microsoft.com/office/drawing/2014/main" id="{594069E4-66D8-44C9-A8C3-13FD9E91011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0694" y="2716975"/>
              <a:ext cx="413352" cy="413352"/>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829434" y="3899434"/>
            <a:ext cx="922032" cy="712367"/>
            <a:chOff x="4664108" y="4926074"/>
            <a:chExt cx="922032" cy="712367"/>
          </a:xfrm>
        </p:grpSpPr>
        <p:sp>
          <p:nvSpPr>
            <p:cNvPr id="26" name="Rectangle: Rounded Corners 25"/>
            <p:cNvSpPr/>
            <p:nvPr/>
          </p:nvSpPr>
          <p:spPr>
            <a:xfrm>
              <a:off x="4664108" y="4926074"/>
              <a:ext cx="922032"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4685621" y="5037667"/>
              <a:ext cx="882060"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Na</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28" name="Group 27"/>
          <p:cNvGrpSpPr/>
          <p:nvPr/>
        </p:nvGrpSpPr>
        <p:grpSpPr>
          <a:xfrm>
            <a:off x="6622401" y="3899434"/>
            <a:ext cx="922032" cy="712367"/>
            <a:chOff x="4664108" y="4926074"/>
            <a:chExt cx="922032" cy="712367"/>
          </a:xfrm>
        </p:grpSpPr>
        <p:sp>
          <p:nvSpPr>
            <p:cNvPr id="29" name="Rectangle: Rounded Corners 28"/>
            <p:cNvSpPr/>
            <p:nvPr/>
          </p:nvSpPr>
          <p:spPr>
            <a:xfrm>
              <a:off x="4664108" y="4926074"/>
              <a:ext cx="922032"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TextBox 29"/>
            <p:cNvSpPr txBox="1"/>
            <p:nvPr/>
          </p:nvSpPr>
          <p:spPr>
            <a:xfrm>
              <a:off x="4759024" y="5037667"/>
              <a:ext cx="732199"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Cl</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31" name="Group 30"/>
          <p:cNvGrpSpPr/>
          <p:nvPr/>
        </p:nvGrpSpPr>
        <p:grpSpPr>
          <a:xfrm>
            <a:off x="8415368" y="3899434"/>
            <a:ext cx="1094600" cy="712367"/>
            <a:chOff x="4598670" y="4926074"/>
            <a:chExt cx="1094600" cy="712367"/>
          </a:xfrm>
        </p:grpSpPr>
        <p:sp>
          <p:nvSpPr>
            <p:cNvPr id="32" name="Rectangle: Rounded Corners 31"/>
            <p:cNvSpPr/>
            <p:nvPr/>
          </p:nvSpPr>
          <p:spPr>
            <a:xfrm>
              <a:off x="4664108" y="4926074"/>
              <a:ext cx="922032"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TextBox 32"/>
            <p:cNvSpPr txBox="1"/>
            <p:nvPr/>
          </p:nvSpPr>
          <p:spPr>
            <a:xfrm>
              <a:off x="4598670" y="5037667"/>
              <a:ext cx="1094600"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Mg</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34" name="Group 33"/>
          <p:cNvGrpSpPr/>
          <p:nvPr/>
        </p:nvGrpSpPr>
        <p:grpSpPr>
          <a:xfrm>
            <a:off x="429553" y="1811887"/>
            <a:ext cx="1440598" cy="523220"/>
            <a:chOff x="305364" y="257640"/>
            <a:chExt cx="1440598" cy="523220"/>
          </a:xfrm>
        </p:grpSpPr>
        <p:sp>
          <p:nvSpPr>
            <p:cNvPr id="35" name="Rectangle: Rounded Corners 34"/>
            <p:cNvSpPr/>
            <p:nvPr/>
          </p:nvSpPr>
          <p:spPr>
            <a:xfrm>
              <a:off x="305365" y="257640"/>
              <a:ext cx="1440597"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TextBox 35"/>
            <p:cNvSpPr txBox="1"/>
            <p:nvPr/>
          </p:nvSpPr>
          <p:spPr>
            <a:xfrm>
              <a:off x="305364" y="257640"/>
              <a:ext cx="144059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a, </a:t>
              </a: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Ion </a:t>
              </a:r>
              <a:endParaRPr lang="vi-VN" sz="1200">
                <a:solidFill>
                  <a:schemeClr val="bg1"/>
                </a:solidFill>
                <a:effectLst>
                  <a:outerShdw blurRad="38100" dist="38100" dir="2700000" algn="tl">
                    <a:srgbClr val="000000">
                      <a:alpha val="43137"/>
                    </a:srgbClr>
                  </a:outerShdw>
                </a:effectLst>
              </a:endParaRPr>
            </a:p>
          </p:txBody>
        </p:sp>
      </p:grpSp>
      <p:grpSp>
        <p:nvGrpSpPr>
          <p:cNvPr id="3" name="Group 2">
            <a:extLst>
              <a:ext uri="{FF2B5EF4-FFF2-40B4-BE49-F238E27FC236}">
                <a16:creationId xmlns:a16="http://schemas.microsoft.com/office/drawing/2014/main" id="{29031234-41CF-41FA-A831-EC3B629F7554}"/>
              </a:ext>
            </a:extLst>
          </p:cNvPr>
          <p:cNvGrpSpPr/>
          <p:nvPr/>
        </p:nvGrpSpPr>
        <p:grpSpPr>
          <a:xfrm>
            <a:off x="1612900" y="2518167"/>
            <a:ext cx="9349638" cy="1151718"/>
            <a:chOff x="1612900" y="2518167"/>
            <a:chExt cx="9349638" cy="1151718"/>
          </a:xfrm>
        </p:grpSpPr>
        <p:sp>
          <p:nvSpPr>
            <p:cNvPr id="40" name="Rectangle: Rounded Corners 39">
              <a:extLst>
                <a:ext uri="{FF2B5EF4-FFF2-40B4-BE49-F238E27FC236}">
                  <a16:creationId xmlns:a16="http://schemas.microsoft.com/office/drawing/2014/main" id="{6256CF65-ADC1-4421-96D8-C71B6834EA8C}"/>
                </a:ext>
              </a:extLst>
            </p:cNvPr>
            <p:cNvSpPr/>
            <p:nvPr/>
          </p:nvSpPr>
          <p:spPr>
            <a:xfrm>
              <a:off x="1612900" y="2518167"/>
              <a:ext cx="9349638" cy="1151718"/>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TextBox 40">
              <a:extLst>
                <a:ext uri="{FF2B5EF4-FFF2-40B4-BE49-F238E27FC236}">
                  <a16:creationId xmlns:a16="http://schemas.microsoft.com/office/drawing/2014/main" id="{5F55C9F7-FCF6-4F4F-9FF9-99317EE6A3DE}"/>
                </a:ext>
              </a:extLst>
            </p:cNvPr>
            <p:cNvSpPr txBox="1"/>
            <p:nvPr/>
          </p:nvSpPr>
          <p:spPr>
            <a:xfrm>
              <a:off x="1981831" y="2594398"/>
              <a:ext cx="8330569" cy="1075487"/>
            </a:xfrm>
            <a:prstGeom prst="rect">
              <a:avLst/>
            </a:prstGeom>
            <a:noFill/>
            <a:effectLst>
              <a:outerShdw blurRad="50800" dist="38100" dir="2700000" algn="tl" rotWithShape="0">
                <a:prstClr val="black">
                  <a:alpha val="40000"/>
                </a:prstClr>
              </a:outerShdw>
            </a:effectLst>
          </p:spPr>
          <p:txBody>
            <a:bodyPr wrap="square">
              <a:spAutoFit/>
            </a:bodyPr>
            <a:lstStyle/>
            <a:p>
              <a:pPr marL="457200" algn="ctr">
                <a:lnSpc>
                  <a:spcPct val="107000"/>
                </a:lnSpc>
                <a:spcAft>
                  <a:spcPts val="800"/>
                </a:spcAft>
              </a:pP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Khi nguyên tử nhường hay nhận electron, </a:t>
              </a:r>
            </a:p>
            <a:p>
              <a:pPr marL="457200" algn="ctr">
                <a:lnSpc>
                  <a:spcPct val="107000"/>
                </a:lnSpc>
                <a:spcAft>
                  <a:spcPts val="800"/>
                </a:spcAft>
              </a:pP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nó trở thành phần tử mang điện gọi là ion.</a:t>
              </a:r>
              <a:endParaRPr lang="vi-VN" sz="2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42" name="Group 41">
            <a:extLst>
              <a:ext uri="{FF2B5EF4-FFF2-40B4-BE49-F238E27FC236}">
                <a16:creationId xmlns:a16="http://schemas.microsoft.com/office/drawing/2014/main" id="{1B0235E6-32FB-4EC8-816C-A804DCE8B3C5}"/>
              </a:ext>
            </a:extLst>
          </p:cNvPr>
          <p:cNvGrpSpPr/>
          <p:nvPr/>
        </p:nvGrpSpPr>
        <p:grpSpPr>
          <a:xfrm>
            <a:off x="1229463" y="2491145"/>
            <a:ext cx="1205762" cy="1205762"/>
            <a:chOff x="1229463" y="2315781"/>
            <a:chExt cx="1205762" cy="1205762"/>
          </a:xfrm>
        </p:grpSpPr>
        <p:sp>
          <p:nvSpPr>
            <p:cNvPr id="43" name="Oval 42">
              <a:extLst>
                <a:ext uri="{FF2B5EF4-FFF2-40B4-BE49-F238E27FC236}">
                  <a16:creationId xmlns:a16="http://schemas.microsoft.com/office/drawing/2014/main" id="{3C721314-6234-4B81-8F0A-28CDC3ECBBF9}"/>
                </a:ext>
              </a:extLst>
            </p:cNvPr>
            <p:cNvSpPr/>
            <p:nvPr/>
          </p:nvSpPr>
          <p:spPr>
            <a:xfrm>
              <a:off x="1229463" y="2315781"/>
              <a:ext cx="1205762" cy="1205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4" name="Graphic 43">
              <a:extLst>
                <a:ext uri="{FF2B5EF4-FFF2-40B4-BE49-F238E27FC236}">
                  <a16:creationId xmlns:a16="http://schemas.microsoft.com/office/drawing/2014/main" id="{53200787-3B6F-45E1-B63B-9DD7829FF7A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3843" y="2420161"/>
              <a:ext cx="997002" cy="997002"/>
            </a:xfrm>
            <a:prstGeom prst="rect">
              <a:avLst/>
            </a:prstGeom>
          </p:spPr>
        </p:pic>
      </p:grpSp>
      <p:grpSp>
        <p:nvGrpSpPr>
          <p:cNvPr id="45" name="Group 44">
            <a:extLst>
              <a:ext uri="{FF2B5EF4-FFF2-40B4-BE49-F238E27FC236}">
                <a16:creationId xmlns:a16="http://schemas.microsoft.com/office/drawing/2014/main" id="{8A8DA457-EA22-4843-BD22-0FA3976090A9}"/>
              </a:ext>
            </a:extLst>
          </p:cNvPr>
          <p:cNvGrpSpPr/>
          <p:nvPr/>
        </p:nvGrpSpPr>
        <p:grpSpPr>
          <a:xfrm>
            <a:off x="234330" y="231187"/>
            <a:ext cx="7734662" cy="764451"/>
            <a:chOff x="234330" y="231187"/>
            <a:chExt cx="7734662" cy="764451"/>
          </a:xfrm>
        </p:grpSpPr>
        <p:sp>
          <p:nvSpPr>
            <p:cNvPr id="46" name="Freeform: Shape 45">
              <a:extLst>
                <a:ext uri="{FF2B5EF4-FFF2-40B4-BE49-F238E27FC236}">
                  <a16:creationId xmlns:a16="http://schemas.microsoft.com/office/drawing/2014/main" id="{50D053D8-9703-4E27-98DB-3CBB338AA507}"/>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7" name="TextBox 46">
              <a:extLst>
                <a:ext uri="{FF2B5EF4-FFF2-40B4-BE49-F238E27FC236}">
                  <a16:creationId xmlns:a16="http://schemas.microsoft.com/office/drawing/2014/main" id="{923E9E38-D032-4A30-9805-73A0751E70EC}"/>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48" name="Group 47">
            <a:extLst>
              <a:ext uri="{FF2B5EF4-FFF2-40B4-BE49-F238E27FC236}">
                <a16:creationId xmlns:a16="http://schemas.microsoft.com/office/drawing/2014/main" id="{BA5FB7EE-DF3D-4510-9AF9-C614E076DA22}"/>
              </a:ext>
            </a:extLst>
          </p:cNvPr>
          <p:cNvGrpSpPr/>
          <p:nvPr/>
        </p:nvGrpSpPr>
        <p:grpSpPr>
          <a:xfrm>
            <a:off x="1315527" y="1051635"/>
            <a:ext cx="3513907" cy="584775"/>
            <a:chOff x="1315527" y="1051635"/>
            <a:chExt cx="3513907" cy="584775"/>
          </a:xfrm>
        </p:grpSpPr>
        <p:sp>
          <p:nvSpPr>
            <p:cNvPr id="49" name="Rectangle: Rounded Corners 48">
              <a:extLst>
                <a:ext uri="{FF2B5EF4-FFF2-40B4-BE49-F238E27FC236}">
                  <a16:creationId xmlns:a16="http://schemas.microsoft.com/office/drawing/2014/main" id="{1F24BBB4-B0B1-4FC0-BD81-FBD0F3339A15}"/>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TextBox 49">
              <a:extLst>
                <a:ext uri="{FF2B5EF4-FFF2-40B4-BE49-F238E27FC236}">
                  <a16:creationId xmlns:a16="http://schemas.microsoft.com/office/drawing/2014/main" id="{AF47E762-74CF-4C13-BAF4-F4B3DAE2281F}"/>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51" name="Group 50">
            <a:extLst>
              <a:ext uri="{FF2B5EF4-FFF2-40B4-BE49-F238E27FC236}">
                <a16:creationId xmlns:a16="http://schemas.microsoft.com/office/drawing/2014/main" id="{DB357FDC-87E8-44B2-9490-1B3565333DC8}"/>
              </a:ext>
            </a:extLst>
          </p:cNvPr>
          <p:cNvGrpSpPr/>
          <p:nvPr/>
        </p:nvGrpSpPr>
        <p:grpSpPr>
          <a:xfrm>
            <a:off x="48553" y="155933"/>
            <a:ext cx="762000" cy="762000"/>
            <a:chOff x="48553" y="155933"/>
            <a:chExt cx="762000" cy="762000"/>
          </a:xfrm>
        </p:grpSpPr>
        <p:sp>
          <p:nvSpPr>
            <p:cNvPr id="52" name="Oval 51">
              <a:extLst>
                <a:ext uri="{FF2B5EF4-FFF2-40B4-BE49-F238E27FC236}">
                  <a16:creationId xmlns:a16="http://schemas.microsoft.com/office/drawing/2014/main" id="{61A01015-48EC-4D36-B633-1B7829B077A5}"/>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3" name="Graphic 52">
              <a:extLst>
                <a:ext uri="{FF2B5EF4-FFF2-40B4-BE49-F238E27FC236}">
                  <a16:creationId xmlns:a16="http://schemas.microsoft.com/office/drawing/2014/main" id="{1CB12C97-A284-4670-83EB-865171F2815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1792" y="255485"/>
              <a:ext cx="531855" cy="531855"/>
            </a:xfrm>
            <a:prstGeom prst="rect">
              <a:avLst/>
            </a:prstGeom>
          </p:spPr>
        </p:pic>
      </p:grpSp>
      <p:grpSp>
        <p:nvGrpSpPr>
          <p:cNvPr id="54" name="Group 53">
            <a:extLst>
              <a:ext uri="{FF2B5EF4-FFF2-40B4-BE49-F238E27FC236}">
                <a16:creationId xmlns:a16="http://schemas.microsoft.com/office/drawing/2014/main" id="{25567028-67C6-4149-B5D0-4F1FBEE53F47}"/>
              </a:ext>
            </a:extLst>
          </p:cNvPr>
          <p:cNvGrpSpPr/>
          <p:nvPr/>
        </p:nvGrpSpPr>
        <p:grpSpPr>
          <a:xfrm>
            <a:off x="1832344" y="3977716"/>
            <a:ext cx="1694855" cy="555801"/>
            <a:chOff x="1609807" y="2645751"/>
            <a:chExt cx="1694855" cy="555801"/>
          </a:xfrm>
        </p:grpSpPr>
        <p:sp>
          <p:nvSpPr>
            <p:cNvPr id="55" name="Rectangle: Rounded Corners 54">
              <a:extLst>
                <a:ext uri="{FF2B5EF4-FFF2-40B4-BE49-F238E27FC236}">
                  <a16:creationId xmlns:a16="http://schemas.microsoft.com/office/drawing/2014/main" id="{8789BFB2-11ED-4FC9-BE76-1562B9AD6D71}"/>
                </a:ext>
              </a:extLst>
            </p:cNvPr>
            <p:cNvSpPr/>
            <p:nvPr/>
          </p:nvSpPr>
          <p:spPr>
            <a:xfrm>
              <a:off x="1905000" y="2692819"/>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TextBox 55">
              <a:extLst>
                <a:ext uri="{FF2B5EF4-FFF2-40B4-BE49-F238E27FC236}">
                  <a16:creationId xmlns:a16="http://schemas.microsoft.com/office/drawing/2014/main" id="{B9E3CC6B-8D2C-478E-B37E-23F5AE0508A8}"/>
                </a:ext>
              </a:extLst>
            </p:cNvPr>
            <p:cNvSpPr txBox="1"/>
            <p:nvPr/>
          </p:nvSpPr>
          <p:spPr>
            <a:xfrm>
              <a:off x="2298334" y="2692819"/>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57" name="Oval 56">
              <a:extLst>
                <a:ext uri="{FF2B5EF4-FFF2-40B4-BE49-F238E27FC236}">
                  <a16:creationId xmlns:a16="http://schemas.microsoft.com/office/drawing/2014/main" id="{30380A2F-FAD9-49AF-887B-92F7677A11A2}"/>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8" name="Graphic 57">
              <a:extLst>
                <a:ext uri="{FF2B5EF4-FFF2-40B4-BE49-F238E27FC236}">
                  <a16:creationId xmlns:a16="http://schemas.microsoft.com/office/drawing/2014/main" id="{594069E4-66D8-44C9-A8C3-13FD9E91011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0694" y="2716975"/>
              <a:ext cx="413352" cy="413352"/>
            </a:xfrm>
            <a:prstGeom prst="rect">
              <a:avLst/>
            </a:prstGeom>
          </p:spPr>
        </p:pic>
      </p:grpSp>
      <p:grpSp>
        <p:nvGrpSpPr>
          <p:cNvPr id="37" name="!!4">
            <a:extLst>
              <a:ext uri="{FF2B5EF4-FFF2-40B4-BE49-F238E27FC236}">
                <a16:creationId xmlns:a16="http://schemas.microsoft.com/office/drawing/2014/main" id="{834BD6AF-B935-4A40-911A-1C6047D5AA1F}"/>
              </a:ext>
            </a:extLst>
          </p:cNvPr>
          <p:cNvGrpSpPr/>
          <p:nvPr/>
        </p:nvGrpSpPr>
        <p:grpSpPr>
          <a:xfrm>
            <a:off x="-4439347" y="1842977"/>
            <a:ext cx="4206332" cy="523220"/>
            <a:chOff x="305366" y="257640"/>
            <a:chExt cx="2690187" cy="523220"/>
          </a:xfrm>
        </p:grpSpPr>
        <p:sp>
          <p:nvSpPr>
            <p:cNvPr id="38" name="Rectangle: Rounded Corners 37">
              <a:extLst>
                <a:ext uri="{FF2B5EF4-FFF2-40B4-BE49-F238E27FC236}">
                  <a16:creationId xmlns:a16="http://schemas.microsoft.com/office/drawing/2014/main" id="{BF86A0B5-B93B-40D7-9D2F-E99BB36EC31D}"/>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TextBox 38">
              <a:extLst>
                <a:ext uri="{FF2B5EF4-FFF2-40B4-BE49-F238E27FC236}">
                  <a16:creationId xmlns:a16="http://schemas.microsoft.com/office/drawing/2014/main" id="{D0590086-11B4-4A7F-A751-9E31DFF6C817}"/>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spTree>
    <p:extLst>
      <p:ext uri="{BB962C8B-B14F-4D97-AF65-F5344CB8AC3E}">
        <p14:creationId xmlns:p14="http://schemas.microsoft.com/office/powerpoint/2010/main" val="3946491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4"/>
          <p:cNvGrpSpPr/>
          <p:nvPr/>
        </p:nvGrpSpPr>
        <p:grpSpPr>
          <a:xfrm>
            <a:off x="653647" y="1842977"/>
            <a:ext cx="4206332" cy="523220"/>
            <a:chOff x="305366" y="257640"/>
            <a:chExt cx="2690187" cy="523220"/>
          </a:xfrm>
        </p:grpSpPr>
        <p:sp>
          <p:nvSpPr>
            <p:cNvPr id="16" name="Rectangle: Rounded Corners 15"/>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sp>
        <p:nvSpPr>
          <p:cNvPr id="71" name="!!v1"/>
          <p:cNvSpPr/>
          <p:nvPr/>
        </p:nvSpPr>
        <p:spPr>
          <a:xfrm>
            <a:off x="9120373" y="-2737566"/>
            <a:ext cx="1279156" cy="1279156"/>
          </a:xfrm>
          <a:prstGeom prst="ellipse">
            <a:avLst/>
          </a:prstGeom>
          <a:noFill/>
          <a:ln w="28575">
            <a:solidFill>
              <a:schemeClr val="accent2">
                <a:lumMod val="40000"/>
                <a:lumOff val="6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v2"/>
          <p:cNvSpPr/>
          <p:nvPr/>
        </p:nvSpPr>
        <p:spPr>
          <a:xfrm>
            <a:off x="8626924" y="-3231015"/>
            <a:ext cx="2266055" cy="2266055"/>
          </a:xfrm>
          <a:prstGeom prst="ellipse">
            <a:avLst/>
          </a:prstGeom>
          <a:noFill/>
          <a:ln w="38100">
            <a:solidFill>
              <a:schemeClr val="accent2">
                <a:lumMod val="40000"/>
                <a:lumOff val="6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N5"/>
          <p:cNvSpPr/>
          <p:nvPr/>
        </p:nvSpPr>
        <p:spPr>
          <a:xfrm>
            <a:off x="11548566" y="7856762"/>
            <a:ext cx="241237" cy="24123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N2"/>
          <p:cNvSpPr/>
          <p:nvPr/>
        </p:nvSpPr>
        <p:spPr>
          <a:xfrm>
            <a:off x="1534573" y="7505516"/>
            <a:ext cx="241237" cy="24123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v3"/>
          <p:cNvSpPr/>
          <p:nvPr/>
        </p:nvSpPr>
        <p:spPr>
          <a:xfrm>
            <a:off x="8165045" y="-3788602"/>
            <a:ext cx="3189812" cy="3189812"/>
          </a:xfrm>
          <a:prstGeom prst="ellipse">
            <a:avLst/>
          </a:prstGeom>
          <a:noFill/>
          <a:ln w="38100">
            <a:solidFill>
              <a:schemeClr val="accent2">
                <a:lumMod val="40000"/>
                <a:lumOff val="6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N6"/>
          <p:cNvSpPr/>
          <p:nvPr/>
        </p:nvSpPr>
        <p:spPr>
          <a:xfrm>
            <a:off x="-1459968" y="6900558"/>
            <a:ext cx="241237" cy="24123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N7"/>
          <p:cNvSpPr/>
          <p:nvPr/>
        </p:nvSpPr>
        <p:spPr>
          <a:xfrm>
            <a:off x="14124444" y="-719409"/>
            <a:ext cx="241237" cy="24123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N9"/>
          <p:cNvSpPr/>
          <p:nvPr/>
        </p:nvSpPr>
        <p:spPr>
          <a:xfrm>
            <a:off x="-1339349" y="4617944"/>
            <a:ext cx="241237" cy="24123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N10"/>
          <p:cNvSpPr/>
          <p:nvPr/>
        </p:nvSpPr>
        <p:spPr>
          <a:xfrm>
            <a:off x="1315527" y="-1289241"/>
            <a:ext cx="241237" cy="24123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N3"/>
          <p:cNvSpPr/>
          <p:nvPr/>
        </p:nvSpPr>
        <p:spPr>
          <a:xfrm>
            <a:off x="13035706" y="3751037"/>
            <a:ext cx="241237" cy="24123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N4"/>
          <p:cNvSpPr/>
          <p:nvPr/>
        </p:nvSpPr>
        <p:spPr>
          <a:xfrm>
            <a:off x="-619050" y="1223403"/>
            <a:ext cx="241237" cy="24123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N8"/>
          <p:cNvSpPr/>
          <p:nvPr/>
        </p:nvSpPr>
        <p:spPr>
          <a:xfrm>
            <a:off x="6101400" y="7626135"/>
            <a:ext cx="241237" cy="24123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N11"/>
          <p:cNvSpPr/>
          <p:nvPr/>
        </p:nvSpPr>
        <p:spPr>
          <a:xfrm>
            <a:off x="9573748" y="-3909221"/>
            <a:ext cx="241237" cy="24123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Na"/>
          <p:cNvSpPr/>
          <p:nvPr/>
        </p:nvSpPr>
        <p:spPr>
          <a:xfrm>
            <a:off x="9422567" y="-2453648"/>
            <a:ext cx="700977" cy="690436"/>
          </a:xfrm>
          <a:prstGeom prst="ellipse">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Aachen" panose="02020500000000000000" pitchFamily="18" charset="-93"/>
                <a:ea typeface="Aachen" panose="02020500000000000000" pitchFamily="18" charset="-93"/>
                <a:cs typeface="Aachen" panose="02020500000000000000" pitchFamily="18" charset="-93"/>
              </a:rPr>
              <a:t>Na</a:t>
            </a:r>
          </a:p>
          <a:p>
            <a:pPr algn="ctr"/>
            <a:r>
              <a:rPr lang="vi-VN" sz="1200" b="1">
                <a:latin typeface="Aachen" panose="02020500000000000000" pitchFamily="18" charset="-93"/>
                <a:ea typeface="Aachen" panose="02020500000000000000" pitchFamily="18" charset="-93"/>
                <a:cs typeface="Aachen" panose="02020500000000000000" pitchFamily="18" charset="-93"/>
              </a:rPr>
              <a:t>11</a:t>
            </a:r>
            <a:r>
              <a:rPr lang="vi-VN" sz="1200" b="1" baseline="30000">
                <a:latin typeface="Aachen" panose="02020500000000000000" pitchFamily="18" charset="-93"/>
                <a:ea typeface="Aachen" panose="02020500000000000000" pitchFamily="18" charset="-93"/>
                <a:cs typeface="Aachen" panose="02020500000000000000" pitchFamily="18" charset="-93"/>
              </a:rPr>
              <a:t>+</a:t>
            </a:r>
            <a:endParaRPr lang="vi-VN" sz="1200" b="1">
              <a:latin typeface="Aachen" panose="02020500000000000000" pitchFamily="18" charset="-93"/>
              <a:ea typeface="Aachen" panose="02020500000000000000" pitchFamily="18" charset="-93"/>
              <a:cs typeface="Aachen" panose="02020500000000000000" pitchFamily="18" charset="-93"/>
            </a:endParaRPr>
          </a:p>
        </p:txBody>
      </p:sp>
      <p:sp>
        <p:nvSpPr>
          <p:cNvPr id="48" name="!!N2"/>
          <p:cNvSpPr/>
          <p:nvPr/>
        </p:nvSpPr>
        <p:spPr>
          <a:xfrm>
            <a:off x="13776812" y="736712"/>
            <a:ext cx="241237" cy="24123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23F4753C-479D-4DE2-BA97-5568C6D4AFA9}"/>
              </a:ext>
            </a:extLst>
          </p:cNvPr>
          <p:cNvGrpSpPr/>
          <p:nvPr/>
        </p:nvGrpSpPr>
        <p:grpSpPr>
          <a:xfrm>
            <a:off x="234330" y="231187"/>
            <a:ext cx="7734662" cy="764451"/>
            <a:chOff x="234330" y="231187"/>
            <a:chExt cx="7734662" cy="764451"/>
          </a:xfrm>
        </p:grpSpPr>
        <p:sp>
          <p:nvSpPr>
            <p:cNvPr id="52" name="Freeform: Shape 51">
              <a:extLst>
                <a:ext uri="{FF2B5EF4-FFF2-40B4-BE49-F238E27FC236}">
                  <a16:creationId xmlns:a16="http://schemas.microsoft.com/office/drawing/2014/main" id="{3A016111-9E70-4766-B8BF-BE8FDEF2F58B}"/>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53" name="TextBox 52">
              <a:extLst>
                <a:ext uri="{FF2B5EF4-FFF2-40B4-BE49-F238E27FC236}">
                  <a16:creationId xmlns:a16="http://schemas.microsoft.com/office/drawing/2014/main" id="{76BE5038-CB72-47C6-BC9B-003A5F788322}"/>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54" name="Group 53">
            <a:extLst>
              <a:ext uri="{FF2B5EF4-FFF2-40B4-BE49-F238E27FC236}">
                <a16:creationId xmlns:a16="http://schemas.microsoft.com/office/drawing/2014/main" id="{068BA9D3-E767-427C-832A-7E9E9D6B8C35}"/>
              </a:ext>
            </a:extLst>
          </p:cNvPr>
          <p:cNvGrpSpPr/>
          <p:nvPr/>
        </p:nvGrpSpPr>
        <p:grpSpPr>
          <a:xfrm>
            <a:off x="1315527" y="1051635"/>
            <a:ext cx="3513907" cy="584775"/>
            <a:chOff x="1315527" y="1051635"/>
            <a:chExt cx="3513907" cy="584775"/>
          </a:xfrm>
        </p:grpSpPr>
        <p:sp>
          <p:nvSpPr>
            <p:cNvPr id="55" name="Rectangle: Rounded Corners 54">
              <a:extLst>
                <a:ext uri="{FF2B5EF4-FFF2-40B4-BE49-F238E27FC236}">
                  <a16:creationId xmlns:a16="http://schemas.microsoft.com/office/drawing/2014/main" id="{89DA0EF6-64E4-415A-9644-59B83E4529A4}"/>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TextBox 55">
              <a:extLst>
                <a:ext uri="{FF2B5EF4-FFF2-40B4-BE49-F238E27FC236}">
                  <a16:creationId xmlns:a16="http://schemas.microsoft.com/office/drawing/2014/main" id="{8A0D8BA5-2211-48DF-A155-940F46779C34}"/>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57" name="Group 56">
            <a:extLst>
              <a:ext uri="{FF2B5EF4-FFF2-40B4-BE49-F238E27FC236}">
                <a16:creationId xmlns:a16="http://schemas.microsoft.com/office/drawing/2014/main" id="{C6F448AC-D253-4EA7-8FBC-BE402B75270A}"/>
              </a:ext>
            </a:extLst>
          </p:cNvPr>
          <p:cNvGrpSpPr/>
          <p:nvPr/>
        </p:nvGrpSpPr>
        <p:grpSpPr>
          <a:xfrm>
            <a:off x="48553" y="155933"/>
            <a:ext cx="762000" cy="762000"/>
            <a:chOff x="48553" y="155933"/>
            <a:chExt cx="762000" cy="762000"/>
          </a:xfrm>
        </p:grpSpPr>
        <p:sp>
          <p:nvSpPr>
            <p:cNvPr id="58" name="Oval 57">
              <a:extLst>
                <a:ext uri="{FF2B5EF4-FFF2-40B4-BE49-F238E27FC236}">
                  <a16:creationId xmlns:a16="http://schemas.microsoft.com/office/drawing/2014/main" id="{57349B2A-B52C-4FC8-B5BA-516449F234BD}"/>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9" name="Graphic 58">
              <a:extLst>
                <a:ext uri="{FF2B5EF4-FFF2-40B4-BE49-F238E27FC236}">
                  <a16:creationId xmlns:a16="http://schemas.microsoft.com/office/drawing/2014/main" id="{9734961A-D40F-46AE-8D74-2DC3E3C8A7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grpSp>
        <p:nvGrpSpPr>
          <p:cNvPr id="60" name="Group 59">
            <a:extLst>
              <a:ext uri="{FF2B5EF4-FFF2-40B4-BE49-F238E27FC236}">
                <a16:creationId xmlns:a16="http://schemas.microsoft.com/office/drawing/2014/main" id="{399E5F42-9071-444E-857F-DB3E9EC0612B}"/>
              </a:ext>
            </a:extLst>
          </p:cNvPr>
          <p:cNvGrpSpPr/>
          <p:nvPr/>
        </p:nvGrpSpPr>
        <p:grpSpPr>
          <a:xfrm>
            <a:off x="16843634" y="3899434"/>
            <a:ext cx="922032" cy="712367"/>
            <a:chOff x="4664108" y="4926074"/>
            <a:chExt cx="922032" cy="712367"/>
          </a:xfrm>
        </p:grpSpPr>
        <p:sp>
          <p:nvSpPr>
            <p:cNvPr id="61" name="Rectangle: Rounded Corners 60">
              <a:extLst>
                <a:ext uri="{FF2B5EF4-FFF2-40B4-BE49-F238E27FC236}">
                  <a16:creationId xmlns:a16="http://schemas.microsoft.com/office/drawing/2014/main" id="{0BF78223-26EB-4076-90A3-1A8C2443791E}"/>
                </a:ext>
              </a:extLst>
            </p:cNvPr>
            <p:cNvSpPr/>
            <p:nvPr/>
          </p:nvSpPr>
          <p:spPr>
            <a:xfrm>
              <a:off x="4664108" y="4926074"/>
              <a:ext cx="922032"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2" name="TextBox 61">
              <a:extLst>
                <a:ext uri="{FF2B5EF4-FFF2-40B4-BE49-F238E27FC236}">
                  <a16:creationId xmlns:a16="http://schemas.microsoft.com/office/drawing/2014/main" id="{8029B42A-10E5-497D-8FC4-F62CDF413E1A}"/>
                </a:ext>
              </a:extLst>
            </p:cNvPr>
            <p:cNvSpPr txBox="1"/>
            <p:nvPr/>
          </p:nvSpPr>
          <p:spPr>
            <a:xfrm>
              <a:off x="4685621" y="5037667"/>
              <a:ext cx="882060"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Na</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63" name="Group 62">
            <a:extLst>
              <a:ext uri="{FF2B5EF4-FFF2-40B4-BE49-F238E27FC236}">
                <a16:creationId xmlns:a16="http://schemas.microsoft.com/office/drawing/2014/main" id="{72FF0323-E664-4DFB-909E-FCF3AB1E8011}"/>
              </a:ext>
            </a:extLst>
          </p:cNvPr>
          <p:cNvGrpSpPr/>
          <p:nvPr/>
        </p:nvGrpSpPr>
        <p:grpSpPr>
          <a:xfrm>
            <a:off x="18636601" y="3899434"/>
            <a:ext cx="922032" cy="712367"/>
            <a:chOff x="4664108" y="4926074"/>
            <a:chExt cx="922032" cy="712367"/>
          </a:xfrm>
        </p:grpSpPr>
        <p:sp>
          <p:nvSpPr>
            <p:cNvPr id="64" name="Rectangle: Rounded Corners 63">
              <a:extLst>
                <a:ext uri="{FF2B5EF4-FFF2-40B4-BE49-F238E27FC236}">
                  <a16:creationId xmlns:a16="http://schemas.microsoft.com/office/drawing/2014/main" id="{7AFEEB17-CD94-4FAD-BC7A-B64E2619AB05}"/>
                </a:ext>
              </a:extLst>
            </p:cNvPr>
            <p:cNvSpPr/>
            <p:nvPr/>
          </p:nvSpPr>
          <p:spPr>
            <a:xfrm>
              <a:off x="4664108" y="4926074"/>
              <a:ext cx="922032"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TextBox 64">
              <a:extLst>
                <a:ext uri="{FF2B5EF4-FFF2-40B4-BE49-F238E27FC236}">
                  <a16:creationId xmlns:a16="http://schemas.microsoft.com/office/drawing/2014/main" id="{7C122910-8600-4B7F-8482-64A3D3623C6B}"/>
                </a:ext>
              </a:extLst>
            </p:cNvPr>
            <p:cNvSpPr txBox="1"/>
            <p:nvPr/>
          </p:nvSpPr>
          <p:spPr>
            <a:xfrm>
              <a:off x="4759024" y="5037667"/>
              <a:ext cx="732199"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Cl</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66" name="Group 65">
            <a:extLst>
              <a:ext uri="{FF2B5EF4-FFF2-40B4-BE49-F238E27FC236}">
                <a16:creationId xmlns:a16="http://schemas.microsoft.com/office/drawing/2014/main" id="{791B8F14-33B5-4FC2-87C3-BDC86554B528}"/>
              </a:ext>
            </a:extLst>
          </p:cNvPr>
          <p:cNvGrpSpPr/>
          <p:nvPr/>
        </p:nvGrpSpPr>
        <p:grpSpPr>
          <a:xfrm>
            <a:off x="20429568" y="3899434"/>
            <a:ext cx="1094600" cy="712367"/>
            <a:chOff x="4598670" y="4926074"/>
            <a:chExt cx="1094600" cy="712367"/>
          </a:xfrm>
        </p:grpSpPr>
        <p:sp>
          <p:nvSpPr>
            <p:cNvPr id="67" name="Rectangle: Rounded Corners 66">
              <a:extLst>
                <a:ext uri="{FF2B5EF4-FFF2-40B4-BE49-F238E27FC236}">
                  <a16:creationId xmlns:a16="http://schemas.microsoft.com/office/drawing/2014/main" id="{9DFA7E93-AFCC-4003-9295-43C22E3E9318}"/>
                </a:ext>
              </a:extLst>
            </p:cNvPr>
            <p:cNvSpPr/>
            <p:nvPr/>
          </p:nvSpPr>
          <p:spPr>
            <a:xfrm>
              <a:off x="4664108" y="4926074"/>
              <a:ext cx="922032"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8" name="TextBox 67">
              <a:extLst>
                <a:ext uri="{FF2B5EF4-FFF2-40B4-BE49-F238E27FC236}">
                  <a16:creationId xmlns:a16="http://schemas.microsoft.com/office/drawing/2014/main" id="{6DF246A6-DD72-40E4-BFCD-BF721E256109}"/>
                </a:ext>
              </a:extLst>
            </p:cNvPr>
            <p:cNvSpPr txBox="1"/>
            <p:nvPr/>
          </p:nvSpPr>
          <p:spPr>
            <a:xfrm>
              <a:off x="4598670" y="5037667"/>
              <a:ext cx="1094600"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Mg</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69" name="Group 68">
            <a:extLst>
              <a:ext uri="{FF2B5EF4-FFF2-40B4-BE49-F238E27FC236}">
                <a16:creationId xmlns:a16="http://schemas.microsoft.com/office/drawing/2014/main" id="{E8C893BA-239F-48D0-9120-3DFFBE9BB1CA}"/>
              </a:ext>
            </a:extLst>
          </p:cNvPr>
          <p:cNvGrpSpPr/>
          <p:nvPr/>
        </p:nvGrpSpPr>
        <p:grpSpPr>
          <a:xfrm>
            <a:off x="13627100" y="2518167"/>
            <a:ext cx="9349638" cy="1151718"/>
            <a:chOff x="1612900" y="2518167"/>
            <a:chExt cx="9349638" cy="1151718"/>
          </a:xfrm>
        </p:grpSpPr>
        <p:sp>
          <p:nvSpPr>
            <p:cNvPr id="70" name="Rectangle: Rounded Corners 69">
              <a:extLst>
                <a:ext uri="{FF2B5EF4-FFF2-40B4-BE49-F238E27FC236}">
                  <a16:creationId xmlns:a16="http://schemas.microsoft.com/office/drawing/2014/main" id="{6C273385-8FD6-46B2-80F3-A99B7E834EE1}"/>
                </a:ext>
              </a:extLst>
            </p:cNvPr>
            <p:cNvSpPr/>
            <p:nvPr/>
          </p:nvSpPr>
          <p:spPr>
            <a:xfrm>
              <a:off x="1612900" y="2518167"/>
              <a:ext cx="9349638" cy="1151718"/>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 name="TextBox 88">
              <a:extLst>
                <a:ext uri="{FF2B5EF4-FFF2-40B4-BE49-F238E27FC236}">
                  <a16:creationId xmlns:a16="http://schemas.microsoft.com/office/drawing/2014/main" id="{F8879539-37F4-4EBB-AF44-B7AA23BBD250}"/>
                </a:ext>
              </a:extLst>
            </p:cNvPr>
            <p:cNvSpPr txBox="1"/>
            <p:nvPr/>
          </p:nvSpPr>
          <p:spPr>
            <a:xfrm>
              <a:off x="1981831" y="2594398"/>
              <a:ext cx="8330569" cy="1075487"/>
            </a:xfrm>
            <a:prstGeom prst="rect">
              <a:avLst/>
            </a:prstGeom>
            <a:noFill/>
            <a:effectLst>
              <a:outerShdw blurRad="50800" dist="38100" dir="2700000" algn="tl" rotWithShape="0">
                <a:prstClr val="black">
                  <a:alpha val="40000"/>
                </a:prstClr>
              </a:outerShdw>
            </a:effectLst>
          </p:spPr>
          <p:txBody>
            <a:bodyPr wrap="square">
              <a:spAutoFit/>
            </a:bodyPr>
            <a:lstStyle/>
            <a:p>
              <a:pPr marL="457200" algn="ctr">
                <a:lnSpc>
                  <a:spcPct val="107000"/>
                </a:lnSpc>
                <a:spcAft>
                  <a:spcPts val="800"/>
                </a:spcAft>
              </a:pP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Khi nguyên tử nhường hay nhận electron, </a:t>
              </a:r>
            </a:p>
            <a:p>
              <a:pPr marL="457200" algn="ctr">
                <a:lnSpc>
                  <a:spcPct val="107000"/>
                </a:lnSpc>
                <a:spcAft>
                  <a:spcPts val="800"/>
                </a:spcAft>
              </a:pP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nó trở thành phần tử mang điện gọi là ion.</a:t>
              </a:r>
              <a:endParaRPr lang="vi-VN" sz="2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91" name="Group 90">
            <a:extLst>
              <a:ext uri="{FF2B5EF4-FFF2-40B4-BE49-F238E27FC236}">
                <a16:creationId xmlns:a16="http://schemas.microsoft.com/office/drawing/2014/main" id="{CD28A5BE-C82B-488B-9310-9C7E24AF1F68}"/>
              </a:ext>
            </a:extLst>
          </p:cNvPr>
          <p:cNvGrpSpPr/>
          <p:nvPr/>
        </p:nvGrpSpPr>
        <p:grpSpPr>
          <a:xfrm>
            <a:off x="13243663" y="2491145"/>
            <a:ext cx="1205762" cy="1205762"/>
            <a:chOff x="1229463" y="2315781"/>
            <a:chExt cx="1205762" cy="1205762"/>
          </a:xfrm>
        </p:grpSpPr>
        <p:sp>
          <p:nvSpPr>
            <p:cNvPr id="92" name="Oval 91">
              <a:extLst>
                <a:ext uri="{FF2B5EF4-FFF2-40B4-BE49-F238E27FC236}">
                  <a16:creationId xmlns:a16="http://schemas.microsoft.com/office/drawing/2014/main" id="{377F2072-1512-4EEF-8A97-3D58D60F2E6A}"/>
                </a:ext>
              </a:extLst>
            </p:cNvPr>
            <p:cNvSpPr/>
            <p:nvPr/>
          </p:nvSpPr>
          <p:spPr>
            <a:xfrm>
              <a:off x="1229463" y="2315781"/>
              <a:ext cx="1205762" cy="1205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3" name="Graphic 92">
              <a:extLst>
                <a:ext uri="{FF2B5EF4-FFF2-40B4-BE49-F238E27FC236}">
                  <a16:creationId xmlns:a16="http://schemas.microsoft.com/office/drawing/2014/main" id="{A3A5AFEC-95DF-4376-80A8-26D984D40CD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3843" y="2420161"/>
              <a:ext cx="997002" cy="997002"/>
            </a:xfrm>
            <a:prstGeom prst="rect">
              <a:avLst/>
            </a:prstGeom>
          </p:spPr>
        </p:pic>
      </p:grpSp>
      <p:grpSp>
        <p:nvGrpSpPr>
          <p:cNvPr id="94" name="Group 93">
            <a:extLst>
              <a:ext uri="{FF2B5EF4-FFF2-40B4-BE49-F238E27FC236}">
                <a16:creationId xmlns:a16="http://schemas.microsoft.com/office/drawing/2014/main" id="{55DB87E1-2A8C-4173-B115-93A47EF6DC1A}"/>
              </a:ext>
            </a:extLst>
          </p:cNvPr>
          <p:cNvGrpSpPr/>
          <p:nvPr/>
        </p:nvGrpSpPr>
        <p:grpSpPr>
          <a:xfrm>
            <a:off x="13846544" y="3977716"/>
            <a:ext cx="1694855" cy="555801"/>
            <a:chOff x="1609807" y="2645751"/>
            <a:chExt cx="1694855" cy="555801"/>
          </a:xfrm>
        </p:grpSpPr>
        <p:sp>
          <p:nvSpPr>
            <p:cNvPr id="95" name="Rectangle: Rounded Corners 94">
              <a:extLst>
                <a:ext uri="{FF2B5EF4-FFF2-40B4-BE49-F238E27FC236}">
                  <a16:creationId xmlns:a16="http://schemas.microsoft.com/office/drawing/2014/main" id="{261EA43A-EF31-4C23-9D91-C35F5610A41D}"/>
                </a:ext>
              </a:extLst>
            </p:cNvPr>
            <p:cNvSpPr/>
            <p:nvPr/>
          </p:nvSpPr>
          <p:spPr>
            <a:xfrm>
              <a:off x="1905000" y="2692819"/>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5" name="TextBox 104">
              <a:extLst>
                <a:ext uri="{FF2B5EF4-FFF2-40B4-BE49-F238E27FC236}">
                  <a16:creationId xmlns:a16="http://schemas.microsoft.com/office/drawing/2014/main" id="{B1A6DED1-7F58-4CA1-8A6A-3991AAA00E9C}"/>
                </a:ext>
              </a:extLst>
            </p:cNvPr>
            <p:cNvSpPr txBox="1"/>
            <p:nvPr/>
          </p:nvSpPr>
          <p:spPr>
            <a:xfrm>
              <a:off x="2298334" y="2692819"/>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106" name="Oval 105">
              <a:extLst>
                <a:ext uri="{FF2B5EF4-FFF2-40B4-BE49-F238E27FC236}">
                  <a16:creationId xmlns:a16="http://schemas.microsoft.com/office/drawing/2014/main" id="{D9C9C340-2145-4FC7-A277-3AC7A98A7569}"/>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7" name="Graphic 106">
              <a:extLst>
                <a:ext uri="{FF2B5EF4-FFF2-40B4-BE49-F238E27FC236}">
                  <a16:creationId xmlns:a16="http://schemas.microsoft.com/office/drawing/2014/main" id="{D7FD3F50-BB55-4EA1-A0CD-B43661CABB7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0694" y="2716975"/>
              <a:ext cx="413352" cy="413352"/>
            </a:xfrm>
            <a:prstGeom prst="rect">
              <a:avLst/>
            </a:prstGeom>
          </p:spPr>
        </p:pic>
      </p:grpSp>
      <p:grpSp>
        <p:nvGrpSpPr>
          <p:cNvPr id="108" name="Group 107">
            <a:extLst>
              <a:ext uri="{FF2B5EF4-FFF2-40B4-BE49-F238E27FC236}">
                <a16:creationId xmlns:a16="http://schemas.microsoft.com/office/drawing/2014/main" id="{E072A864-AEA3-4267-8E8E-A15B7CFBC46D}"/>
              </a:ext>
            </a:extLst>
          </p:cNvPr>
          <p:cNvGrpSpPr/>
          <p:nvPr/>
        </p:nvGrpSpPr>
        <p:grpSpPr>
          <a:xfrm>
            <a:off x="-2059647" y="1811887"/>
            <a:ext cx="1440598" cy="523220"/>
            <a:chOff x="305364" y="257640"/>
            <a:chExt cx="1440598" cy="523220"/>
          </a:xfrm>
        </p:grpSpPr>
        <p:sp>
          <p:nvSpPr>
            <p:cNvPr id="109" name="Rectangle: Rounded Corners 108">
              <a:extLst>
                <a:ext uri="{FF2B5EF4-FFF2-40B4-BE49-F238E27FC236}">
                  <a16:creationId xmlns:a16="http://schemas.microsoft.com/office/drawing/2014/main" id="{844D3851-67CE-4ED0-AE55-A66C83804D6A}"/>
                </a:ext>
              </a:extLst>
            </p:cNvPr>
            <p:cNvSpPr/>
            <p:nvPr/>
          </p:nvSpPr>
          <p:spPr>
            <a:xfrm>
              <a:off x="305365" y="257640"/>
              <a:ext cx="1440597"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0" name="TextBox 109">
              <a:extLst>
                <a:ext uri="{FF2B5EF4-FFF2-40B4-BE49-F238E27FC236}">
                  <a16:creationId xmlns:a16="http://schemas.microsoft.com/office/drawing/2014/main" id="{2E58C224-C1DA-4AD8-B17C-A8DE53C8F966}"/>
                </a:ext>
              </a:extLst>
            </p:cNvPr>
            <p:cNvSpPr txBox="1"/>
            <p:nvPr/>
          </p:nvSpPr>
          <p:spPr>
            <a:xfrm>
              <a:off x="305364" y="257640"/>
              <a:ext cx="144059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a, </a:t>
              </a: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Ion </a:t>
              </a:r>
              <a:endParaRPr lang="vi-VN" sz="1200">
                <a:solidFill>
                  <a:schemeClr val="bg1"/>
                </a:solidFill>
                <a:effectLst>
                  <a:outerShdw blurRad="38100" dist="38100" dir="2700000" algn="tl">
                    <a:srgbClr val="000000">
                      <a:alpha val="43137"/>
                    </a:srgbClr>
                  </a:outerShdw>
                </a:effectLst>
              </a:endParaRPr>
            </a:p>
          </p:txBody>
        </p:sp>
      </p:grpSp>
      <p:sp>
        <p:nvSpPr>
          <p:cNvPr id="96" name="!!N5">
            <a:extLst>
              <a:ext uri="{FF2B5EF4-FFF2-40B4-BE49-F238E27FC236}">
                <a16:creationId xmlns:a16="http://schemas.microsoft.com/office/drawing/2014/main" id="{50BB40A8-E1E0-480C-9951-02F20CF62957}"/>
              </a:ext>
            </a:extLst>
          </p:cNvPr>
          <p:cNvSpPr/>
          <p:nvPr/>
        </p:nvSpPr>
        <p:spPr>
          <a:xfrm>
            <a:off x="-1218731" y="2751065"/>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06F7C56A-B827-4A8B-A8C9-A9D898640F2D}"/>
              </a:ext>
            </a:extLst>
          </p:cNvPr>
          <p:cNvSpPr/>
          <p:nvPr/>
        </p:nvSpPr>
        <p:spPr>
          <a:xfrm>
            <a:off x="-1728720" y="2548610"/>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8" name="TextBox 97">
            <a:extLst>
              <a:ext uri="{FF2B5EF4-FFF2-40B4-BE49-F238E27FC236}">
                <a16:creationId xmlns:a16="http://schemas.microsoft.com/office/drawing/2014/main" id="{060FCE98-CB21-4207-9F30-94C4583B96EE}"/>
              </a:ext>
            </a:extLst>
          </p:cNvPr>
          <p:cNvSpPr txBox="1"/>
          <p:nvPr/>
        </p:nvSpPr>
        <p:spPr>
          <a:xfrm>
            <a:off x="-1335386" y="2548610"/>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nvGrpSpPr>
          <p:cNvPr id="99" name="Group 98">
            <a:extLst>
              <a:ext uri="{FF2B5EF4-FFF2-40B4-BE49-F238E27FC236}">
                <a16:creationId xmlns:a16="http://schemas.microsoft.com/office/drawing/2014/main" id="{186D1F86-E4E5-4A34-B909-9EBF04D196D0}"/>
              </a:ext>
            </a:extLst>
          </p:cNvPr>
          <p:cNvGrpSpPr/>
          <p:nvPr/>
        </p:nvGrpSpPr>
        <p:grpSpPr>
          <a:xfrm>
            <a:off x="-716332" y="2501542"/>
            <a:ext cx="555801" cy="555801"/>
            <a:chOff x="1609807" y="2645751"/>
            <a:chExt cx="555801" cy="555801"/>
          </a:xfrm>
        </p:grpSpPr>
        <p:sp>
          <p:nvSpPr>
            <p:cNvPr id="100" name="Oval 99">
              <a:extLst>
                <a:ext uri="{FF2B5EF4-FFF2-40B4-BE49-F238E27FC236}">
                  <a16:creationId xmlns:a16="http://schemas.microsoft.com/office/drawing/2014/main" id="{804C3EC9-F12B-491C-8D25-579E9D742E4F}"/>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1" name="Graphic 100">
              <a:extLst>
                <a:ext uri="{FF2B5EF4-FFF2-40B4-BE49-F238E27FC236}">
                  <a16:creationId xmlns:a16="http://schemas.microsoft.com/office/drawing/2014/main" id="{9594A375-EB5D-455E-831B-AE865694889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0694" y="2716975"/>
              <a:ext cx="413352" cy="413352"/>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decel="100000" fill="hold" grpId="0" nodeType="withEffect">
                                  <p:stCondLst>
                                    <p:cond delay="0"/>
                                  </p:stCondLst>
                                  <p:childTnLst>
                                    <p:animMotion origin="layout" path="M -0.00013 -3.7037E-6 C 0.1237 0.0213 0.12474 0.15324 0.13659 0.20186 C 0.13985 0.40463 0.05222 0.45556 0.0388 0.46019 C -0.06484 0.49584 -0.09192 0.37524 -0.11094 0.34074 C -0.13567 0.26968 -0.13554 0.06852 -0.03463 0.0125 C 0.01315 0.01297 0.09154 -0.01319 0.10912 0.01574 C 0.12656 0.04445 0.15808 0.0088 0.16511 0.10186 C 0.1724 0.19491 0.19219 0.35695 0.18321 0.38241 L 0.15716 0.4588 C 0.14831 0.48403 0.12175 0.47223 0.10404 0.47894 " pathEditMode="relative" rAng="0" ptsTypes="AAAAAAAAAA">
                                      <p:cBhvr>
                                        <p:cTn id="6" dur="7000" fill="hold"/>
                                        <p:tgtEl>
                                          <p:spTgt spid="83"/>
                                        </p:tgtEl>
                                        <p:attrNameLst>
                                          <p:attrName>ppt_x</p:attrName>
                                          <p:attrName>ppt_y</p:attrName>
                                        </p:attrNameLst>
                                      </p:cBhvr>
                                      <p:rCtr x="3047" y="239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4"/>
          <p:cNvGrpSpPr/>
          <p:nvPr/>
        </p:nvGrpSpPr>
        <p:grpSpPr>
          <a:xfrm>
            <a:off x="653647" y="1842977"/>
            <a:ext cx="4206332" cy="523220"/>
            <a:chOff x="305366" y="257640"/>
            <a:chExt cx="2690187" cy="523220"/>
          </a:xfrm>
        </p:grpSpPr>
        <p:sp>
          <p:nvSpPr>
            <p:cNvPr id="16" name="Rectangle: Rounded Corners 15"/>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sp>
        <p:nvSpPr>
          <p:cNvPr id="71" name="!!v1"/>
          <p:cNvSpPr/>
          <p:nvPr/>
        </p:nvSpPr>
        <p:spPr>
          <a:xfrm>
            <a:off x="9120373" y="3537852"/>
            <a:ext cx="1279156" cy="1279156"/>
          </a:xfrm>
          <a:prstGeom prst="ellipse">
            <a:avLst/>
          </a:prstGeom>
          <a:noFill/>
          <a:ln w="28575">
            <a:solidFill>
              <a:schemeClr val="accent2">
                <a:lumMod val="40000"/>
                <a:lumOff val="6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v2"/>
          <p:cNvSpPr/>
          <p:nvPr/>
        </p:nvSpPr>
        <p:spPr>
          <a:xfrm>
            <a:off x="8626924" y="3044403"/>
            <a:ext cx="2266055" cy="2266055"/>
          </a:xfrm>
          <a:prstGeom prst="ellipse">
            <a:avLst/>
          </a:prstGeom>
          <a:noFill/>
          <a:ln w="38100">
            <a:solidFill>
              <a:schemeClr val="accent2">
                <a:lumMod val="40000"/>
                <a:lumOff val="6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N5"/>
          <p:cNvSpPr/>
          <p:nvPr/>
        </p:nvSpPr>
        <p:spPr>
          <a:xfrm>
            <a:off x="9694366" y="2947903"/>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N2"/>
          <p:cNvSpPr/>
          <p:nvPr/>
        </p:nvSpPr>
        <p:spPr>
          <a:xfrm>
            <a:off x="9025963" y="4182436"/>
            <a:ext cx="241237" cy="241237"/>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v3"/>
          <p:cNvSpPr/>
          <p:nvPr/>
        </p:nvSpPr>
        <p:spPr>
          <a:xfrm>
            <a:off x="8165045" y="2486816"/>
            <a:ext cx="3189812" cy="3189812"/>
          </a:xfrm>
          <a:prstGeom prst="ellipse">
            <a:avLst/>
          </a:prstGeom>
          <a:noFill/>
          <a:ln w="38100">
            <a:solidFill>
              <a:schemeClr val="accent2">
                <a:lumMod val="40000"/>
                <a:lumOff val="6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N6"/>
          <p:cNvSpPr/>
          <p:nvPr/>
        </p:nvSpPr>
        <p:spPr>
          <a:xfrm>
            <a:off x="10453840" y="3266523"/>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N7"/>
          <p:cNvSpPr/>
          <p:nvPr/>
        </p:nvSpPr>
        <p:spPr>
          <a:xfrm>
            <a:off x="10736160" y="4442130"/>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N9"/>
          <p:cNvSpPr/>
          <p:nvPr/>
        </p:nvSpPr>
        <p:spPr>
          <a:xfrm>
            <a:off x="9462284" y="5130751"/>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N10"/>
          <p:cNvSpPr/>
          <p:nvPr/>
        </p:nvSpPr>
        <p:spPr>
          <a:xfrm>
            <a:off x="8689479" y="4756594"/>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N3"/>
          <p:cNvSpPr/>
          <p:nvPr/>
        </p:nvSpPr>
        <p:spPr>
          <a:xfrm>
            <a:off x="8542506" y="3701151"/>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N4"/>
          <p:cNvSpPr/>
          <p:nvPr/>
        </p:nvSpPr>
        <p:spPr>
          <a:xfrm>
            <a:off x="8905578" y="3193175"/>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N8"/>
          <p:cNvSpPr/>
          <p:nvPr/>
        </p:nvSpPr>
        <p:spPr>
          <a:xfrm>
            <a:off x="10207927" y="5036953"/>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N11"/>
          <p:cNvSpPr/>
          <p:nvPr/>
        </p:nvSpPr>
        <p:spPr>
          <a:xfrm>
            <a:off x="9573748" y="2366197"/>
            <a:ext cx="241237" cy="24123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Na"/>
          <p:cNvSpPr/>
          <p:nvPr/>
        </p:nvSpPr>
        <p:spPr>
          <a:xfrm>
            <a:off x="9422567" y="3821770"/>
            <a:ext cx="700977" cy="690436"/>
          </a:xfrm>
          <a:prstGeom prst="ellipse">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Aachen" panose="02020500000000000000" pitchFamily="18" charset="-93"/>
                <a:ea typeface="Aachen" panose="02020500000000000000" pitchFamily="18" charset="-93"/>
                <a:cs typeface="Aachen" panose="02020500000000000000" pitchFamily="18" charset="-93"/>
              </a:rPr>
              <a:t>Na</a:t>
            </a:r>
          </a:p>
          <a:p>
            <a:pPr algn="ctr"/>
            <a:r>
              <a:rPr lang="vi-VN" sz="1200" b="1">
                <a:latin typeface="Aachen" panose="02020500000000000000" pitchFamily="18" charset="-93"/>
                <a:ea typeface="Aachen" panose="02020500000000000000" pitchFamily="18" charset="-93"/>
                <a:cs typeface="Aachen" panose="02020500000000000000" pitchFamily="18" charset="-93"/>
              </a:rPr>
              <a:t>11</a:t>
            </a:r>
            <a:r>
              <a:rPr lang="vi-VN" sz="1200" b="1" baseline="30000">
                <a:latin typeface="Aachen" panose="02020500000000000000" pitchFamily="18" charset="-93"/>
                <a:ea typeface="Aachen" panose="02020500000000000000" pitchFamily="18" charset="-93"/>
                <a:cs typeface="Aachen" panose="02020500000000000000" pitchFamily="18" charset="-93"/>
              </a:rPr>
              <a:t>+</a:t>
            </a:r>
            <a:endParaRPr lang="vi-VN" sz="1200" b="1">
              <a:latin typeface="Aachen" panose="02020500000000000000" pitchFamily="18" charset="-93"/>
              <a:ea typeface="Aachen" panose="02020500000000000000" pitchFamily="18" charset="-93"/>
              <a:cs typeface="Aachen" panose="02020500000000000000" pitchFamily="18" charset="-93"/>
            </a:endParaRPr>
          </a:p>
        </p:txBody>
      </p:sp>
      <p:sp>
        <p:nvSpPr>
          <p:cNvPr id="85" name="!!tkNa1"/>
          <p:cNvSpPr/>
          <p:nvPr/>
        </p:nvSpPr>
        <p:spPr>
          <a:xfrm>
            <a:off x="7428995" y="7243791"/>
            <a:ext cx="929675" cy="935071"/>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86" name="!!tkNa"/>
          <p:cNvSpPr txBox="1"/>
          <p:nvPr/>
        </p:nvSpPr>
        <p:spPr>
          <a:xfrm>
            <a:off x="7350954" y="7335406"/>
            <a:ext cx="1024937"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36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Na</a:t>
            </a:r>
          </a:p>
        </p:txBody>
      </p:sp>
      <p:sp>
        <p:nvSpPr>
          <p:cNvPr id="87" name="!!tkNa3"/>
          <p:cNvSpPr/>
          <p:nvPr/>
        </p:nvSpPr>
        <p:spPr>
          <a:xfrm>
            <a:off x="8476301" y="7229800"/>
            <a:ext cx="3147705" cy="935071"/>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88" name="!!tkNa2"/>
          <p:cNvSpPr txBox="1"/>
          <p:nvPr/>
        </p:nvSpPr>
        <p:spPr>
          <a:xfrm>
            <a:off x="8482254" y="7243791"/>
            <a:ext cx="3070857"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Mất 1 electron</a:t>
            </a:r>
          </a:p>
        </p:txBody>
      </p:sp>
      <p:sp>
        <p:nvSpPr>
          <p:cNvPr id="90" name="!!tkNa4"/>
          <p:cNvSpPr txBox="1"/>
          <p:nvPr/>
        </p:nvSpPr>
        <p:spPr>
          <a:xfrm>
            <a:off x="8523582" y="7558617"/>
            <a:ext cx="309268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Lớp ngoài cùng</a:t>
            </a:r>
          </a:p>
        </p:txBody>
      </p:sp>
      <p:sp>
        <p:nvSpPr>
          <p:cNvPr id="48" name="!!N2"/>
          <p:cNvSpPr/>
          <p:nvPr/>
        </p:nvSpPr>
        <p:spPr>
          <a:xfrm>
            <a:off x="10268214" y="4031956"/>
            <a:ext cx="241237" cy="241237"/>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23F4753C-479D-4DE2-BA97-5568C6D4AFA9}"/>
              </a:ext>
            </a:extLst>
          </p:cNvPr>
          <p:cNvGrpSpPr/>
          <p:nvPr/>
        </p:nvGrpSpPr>
        <p:grpSpPr>
          <a:xfrm>
            <a:off x="234330" y="231187"/>
            <a:ext cx="7734662" cy="764451"/>
            <a:chOff x="234330" y="231187"/>
            <a:chExt cx="7734662" cy="764451"/>
          </a:xfrm>
        </p:grpSpPr>
        <p:sp>
          <p:nvSpPr>
            <p:cNvPr id="52" name="Freeform: Shape 51">
              <a:extLst>
                <a:ext uri="{FF2B5EF4-FFF2-40B4-BE49-F238E27FC236}">
                  <a16:creationId xmlns:a16="http://schemas.microsoft.com/office/drawing/2014/main" id="{3A016111-9E70-4766-B8BF-BE8FDEF2F58B}"/>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53" name="TextBox 52">
              <a:extLst>
                <a:ext uri="{FF2B5EF4-FFF2-40B4-BE49-F238E27FC236}">
                  <a16:creationId xmlns:a16="http://schemas.microsoft.com/office/drawing/2014/main" id="{76BE5038-CB72-47C6-BC9B-003A5F788322}"/>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54" name="Group 53">
            <a:extLst>
              <a:ext uri="{FF2B5EF4-FFF2-40B4-BE49-F238E27FC236}">
                <a16:creationId xmlns:a16="http://schemas.microsoft.com/office/drawing/2014/main" id="{068BA9D3-E767-427C-832A-7E9E9D6B8C35}"/>
              </a:ext>
            </a:extLst>
          </p:cNvPr>
          <p:cNvGrpSpPr/>
          <p:nvPr/>
        </p:nvGrpSpPr>
        <p:grpSpPr>
          <a:xfrm>
            <a:off x="1315527" y="1051635"/>
            <a:ext cx="3513907" cy="584775"/>
            <a:chOff x="1315527" y="1051635"/>
            <a:chExt cx="3513907" cy="584775"/>
          </a:xfrm>
        </p:grpSpPr>
        <p:sp>
          <p:nvSpPr>
            <p:cNvPr id="55" name="Rectangle: Rounded Corners 54">
              <a:extLst>
                <a:ext uri="{FF2B5EF4-FFF2-40B4-BE49-F238E27FC236}">
                  <a16:creationId xmlns:a16="http://schemas.microsoft.com/office/drawing/2014/main" id="{89DA0EF6-64E4-415A-9644-59B83E4529A4}"/>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TextBox 55">
              <a:extLst>
                <a:ext uri="{FF2B5EF4-FFF2-40B4-BE49-F238E27FC236}">
                  <a16:creationId xmlns:a16="http://schemas.microsoft.com/office/drawing/2014/main" id="{8A0D8BA5-2211-48DF-A155-940F46779C34}"/>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57" name="Group 56">
            <a:extLst>
              <a:ext uri="{FF2B5EF4-FFF2-40B4-BE49-F238E27FC236}">
                <a16:creationId xmlns:a16="http://schemas.microsoft.com/office/drawing/2014/main" id="{C6F448AC-D253-4EA7-8FBC-BE402B75270A}"/>
              </a:ext>
            </a:extLst>
          </p:cNvPr>
          <p:cNvGrpSpPr/>
          <p:nvPr/>
        </p:nvGrpSpPr>
        <p:grpSpPr>
          <a:xfrm>
            <a:off x="48553" y="155933"/>
            <a:ext cx="762000" cy="762000"/>
            <a:chOff x="48553" y="155933"/>
            <a:chExt cx="762000" cy="762000"/>
          </a:xfrm>
        </p:grpSpPr>
        <p:sp>
          <p:nvSpPr>
            <p:cNvPr id="58" name="Oval 57">
              <a:extLst>
                <a:ext uri="{FF2B5EF4-FFF2-40B4-BE49-F238E27FC236}">
                  <a16:creationId xmlns:a16="http://schemas.microsoft.com/office/drawing/2014/main" id="{57349B2A-B52C-4FC8-B5BA-516449F234BD}"/>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9" name="Graphic 58">
              <a:extLst>
                <a:ext uri="{FF2B5EF4-FFF2-40B4-BE49-F238E27FC236}">
                  <a16:creationId xmlns:a16="http://schemas.microsoft.com/office/drawing/2014/main" id="{9734961A-D40F-46AE-8D74-2DC3E3C8A7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sp>
        <p:nvSpPr>
          <p:cNvPr id="39" name="Oval 38">
            <a:extLst>
              <a:ext uri="{FF2B5EF4-FFF2-40B4-BE49-F238E27FC236}">
                <a16:creationId xmlns:a16="http://schemas.microsoft.com/office/drawing/2014/main" id="{827C4929-AC56-4977-B44E-ABC06B5B09FB}"/>
              </a:ext>
            </a:extLst>
          </p:cNvPr>
          <p:cNvSpPr/>
          <p:nvPr/>
        </p:nvSpPr>
        <p:spPr>
          <a:xfrm>
            <a:off x="14394752" y="2541962"/>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7503458-B8EF-4356-AA9D-AD43CBDE1883}"/>
              </a:ext>
            </a:extLst>
          </p:cNvPr>
          <p:cNvSpPr/>
          <p:nvPr/>
        </p:nvSpPr>
        <p:spPr>
          <a:xfrm>
            <a:off x="15137305" y="2814255"/>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63F87BF-4AA9-4CB8-AA11-3092162F9EDE}"/>
              </a:ext>
            </a:extLst>
          </p:cNvPr>
          <p:cNvSpPr/>
          <p:nvPr/>
        </p:nvSpPr>
        <p:spPr>
          <a:xfrm>
            <a:off x="16110551" y="3353985"/>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N5">
            <a:extLst>
              <a:ext uri="{FF2B5EF4-FFF2-40B4-BE49-F238E27FC236}">
                <a16:creationId xmlns:a16="http://schemas.microsoft.com/office/drawing/2014/main" id="{45F3B5E9-5EFA-4CEC-B90D-33FF7CBF9B6E}"/>
              </a:ext>
            </a:extLst>
          </p:cNvPr>
          <p:cNvSpPr/>
          <p:nvPr/>
        </p:nvSpPr>
        <p:spPr>
          <a:xfrm>
            <a:off x="2414989" y="2751065"/>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FDED21C5-71D8-48EC-9223-7E1A732C08A4}"/>
              </a:ext>
            </a:extLst>
          </p:cNvPr>
          <p:cNvSpPr/>
          <p:nvPr/>
        </p:nvSpPr>
        <p:spPr>
          <a:xfrm>
            <a:off x="1905000" y="2548610"/>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2" name="TextBox 61">
            <a:extLst>
              <a:ext uri="{FF2B5EF4-FFF2-40B4-BE49-F238E27FC236}">
                <a16:creationId xmlns:a16="http://schemas.microsoft.com/office/drawing/2014/main" id="{A8FEE64B-CD82-4D4A-9311-CB06087675DE}"/>
              </a:ext>
            </a:extLst>
          </p:cNvPr>
          <p:cNvSpPr txBox="1"/>
          <p:nvPr/>
        </p:nvSpPr>
        <p:spPr>
          <a:xfrm>
            <a:off x="2298334" y="2548610"/>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nvGrpSpPr>
          <p:cNvPr id="63" name="Group 62">
            <a:extLst>
              <a:ext uri="{FF2B5EF4-FFF2-40B4-BE49-F238E27FC236}">
                <a16:creationId xmlns:a16="http://schemas.microsoft.com/office/drawing/2014/main" id="{4272781E-6BAC-4103-90A3-88B42003C830}"/>
              </a:ext>
            </a:extLst>
          </p:cNvPr>
          <p:cNvGrpSpPr/>
          <p:nvPr/>
        </p:nvGrpSpPr>
        <p:grpSpPr>
          <a:xfrm>
            <a:off x="1609807" y="2501542"/>
            <a:ext cx="555801" cy="555801"/>
            <a:chOff x="1609807" y="2645751"/>
            <a:chExt cx="555801" cy="555801"/>
          </a:xfrm>
        </p:grpSpPr>
        <p:sp>
          <p:nvSpPr>
            <p:cNvPr id="64" name="Oval 63">
              <a:extLst>
                <a:ext uri="{FF2B5EF4-FFF2-40B4-BE49-F238E27FC236}">
                  <a16:creationId xmlns:a16="http://schemas.microsoft.com/office/drawing/2014/main" id="{2B9B3E8F-D244-4109-8E50-4FC3EFB532A4}"/>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5" name="Graphic 64">
              <a:extLst>
                <a:ext uri="{FF2B5EF4-FFF2-40B4-BE49-F238E27FC236}">
                  <a16:creationId xmlns:a16="http://schemas.microsoft.com/office/drawing/2014/main" id="{DA95F13B-DF9C-4B7A-8D27-82A5A47B43F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0694" y="2716975"/>
              <a:ext cx="413352" cy="413352"/>
            </a:xfrm>
            <a:prstGeom prst="rect">
              <a:avLst/>
            </a:prstGeom>
          </p:spPr>
        </p:pic>
      </p:grpSp>
    </p:spTree>
    <p:extLst>
      <p:ext uri="{BB962C8B-B14F-4D97-AF65-F5344CB8AC3E}">
        <p14:creationId xmlns:p14="http://schemas.microsoft.com/office/powerpoint/2010/main" val="3132157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100000" fill="hold" grpId="0" nodeType="withEffect">
                                  <p:stCondLst>
                                    <p:cond delay="0"/>
                                  </p:stCondLst>
                                  <p:childTnLst>
                                    <p:animMotion origin="layout" path="M -0.00013 5.55112E-17 C 0.1237 0.0213 0.12474 0.15324 0.13659 0.20185 C 0.13985 0.40463 0.05222 0.45556 0.0388 0.46019 C -0.06484 0.49583 -0.09192 0.37523 -0.11094 0.34074 C -0.13567 0.26968 -0.13554 0.06852 -0.03463 0.0125 C 0.01315 0.01296 0.09154 -0.01319 0.10912 0.01574 C 0.12656 0.04444 0.15808 0.0088 0.16511 0.10185 C 0.1724 0.19491 0.19219 0.35694 0.18321 0.38241 L 0.15716 0.4588 C 0.14831 0.48403 0.12175 0.47222 0.10404 0.47894 " pathEditMode="relative" rAng="0" ptsTypes="AAAAAAAAAA">
                                      <p:cBhvr>
                                        <p:cTn id="6" dur="10000" fill="hold"/>
                                        <p:tgtEl>
                                          <p:spTgt spid="83"/>
                                        </p:tgtEl>
                                        <p:attrNameLst>
                                          <p:attrName>ppt_x</p:attrName>
                                          <p:attrName>ppt_y</p:attrName>
                                        </p:attrNameLst>
                                      </p:cBhvr>
                                      <p:rCtr x="3047" y="2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4"/>
          <p:cNvGrpSpPr/>
          <p:nvPr/>
        </p:nvGrpSpPr>
        <p:grpSpPr>
          <a:xfrm>
            <a:off x="653647" y="1842977"/>
            <a:ext cx="4206332" cy="523220"/>
            <a:chOff x="305366" y="257640"/>
            <a:chExt cx="2690187" cy="523220"/>
          </a:xfrm>
        </p:grpSpPr>
        <p:sp>
          <p:nvSpPr>
            <p:cNvPr id="16" name="Rectangle: Rounded Corners 15"/>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sp>
        <p:nvSpPr>
          <p:cNvPr id="71" name="!!v1"/>
          <p:cNvSpPr/>
          <p:nvPr/>
        </p:nvSpPr>
        <p:spPr>
          <a:xfrm>
            <a:off x="9120373" y="2039259"/>
            <a:ext cx="1279156" cy="1279156"/>
          </a:xfrm>
          <a:prstGeom prst="ellipse">
            <a:avLst/>
          </a:prstGeom>
          <a:noFill/>
          <a:ln w="28575">
            <a:solidFill>
              <a:schemeClr val="accent2">
                <a:lumMod val="40000"/>
                <a:lumOff val="6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v2"/>
          <p:cNvSpPr/>
          <p:nvPr/>
        </p:nvSpPr>
        <p:spPr>
          <a:xfrm>
            <a:off x="8626924" y="1545810"/>
            <a:ext cx="2266055" cy="2266055"/>
          </a:xfrm>
          <a:prstGeom prst="ellipse">
            <a:avLst/>
          </a:prstGeom>
          <a:noFill/>
          <a:ln w="38100">
            <a:solidFill>
              <a:schemeClr val="accent2">
                <a:lumMod val="40000"/>
                <a:lumOff val="6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N5"/>
          <p:cNvSpPr/>
          <p:nvPr/>
        </p:nvSpPr>
        <p:spPr>
          <a:xfrm>
            <a:off x="9694366" y="1449310"/>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N2"/>
          <p:cNvSpPr/>
          <p:nvPr/>
        </p:nvSpPr>
        <p:spPr>
          <a:xfrm>
            <a:off x="9025963" y="2683843"/>
            <a:ext cx="241237" cy="241237"/>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v3"/>
          <p:cNvSpPr/>
          <p:nvPr/>
        </p:nvSpPr>
        <p:spPr>
          <a:xfrm>
            <a:off x="8165045" y="988223"/>
            <a:ext cx="3189812" cy="3189812"/>
          </a:xfrm>
          <a:prstGeom prst="ellipse">
            <a:avLst/>
          </a:prstGeom>
          <a:noFill/>
          <a:ln w="38100">
            <a:solidFill>
              <a:schemeClr val="accent2">
                <a:lumMod val="40000"/>
                <a:lumOff val="6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N6"/>
          <p:cNvSpPr/>
          <p:nvPr/>
        </p:nvSpPr>
        <p:spPr>
          <a:xfrm>
            <a:off x="10453840" y="1767930"/>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N7"/>
          <p:cNvSpPr/>
          <p:nvPr/>
        </p:nvSpPr>
        <p:spPr>
          <a:xfrm>
            <a:off x="10736160" y="2943537"/>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N9"/>
          <p:cNvSpPr/>
          <p:nvPr/>
        </p:nvSpPr>
        <p:spPr>
          <a:xfrm>
            <a:off x="9462284" y="3632158"/>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N10"/>
          <p:cNvSpPr/>
          <p:nvPr/>
        </p:nvSpPr>
        <p:spPr>
          <a:xfrm>
            <a:off x="8689479" y="3258001"/>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N3"/>
          <p:cNvSpPr/>
          <p:nvPr/>
        </p:nvSpPr>
        <p:spPr>
          <a:xfrm>
            <a:off x="8542506" y="2202558"/>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N4"/>
          <p:cNvSpPr/>
          <p:nvPr/>
        </p:nvSpPr>
        <p:spPr>
          <a:xfrm>
            <a:off x="8905578" y="1694582"/>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N8"/>
          <p:cNvSpPr/>
          <p:nvPr/>
        </p:nvSpPr>
        <p:spPr>
          <a:xfrm>
            <a:off x="10207927" y="3538360"/>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N11"/>
          <p:cNvSpPr/>
          <p:nvPr/>
        </p:nvSpPr>
        <p:spPr>
          <a:xfrm>
            <a:off x="11101641" y="4057416"/>
            <a:ext cx="241237" cy="24123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Na"/>
          <p:cNvSpPr/>
          <p:nvPr/>
        </p:nvSpPr>
        <p:spPr>
          <a:xfrm>
            <a:off x="9422567" y="2323177"/>
            <a:ext cx="700977" cy="690436"/>
          </a:xfrm>
          <a:prstGeom prst="ellipse">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Aachen" panose="02020500000000000000" pitchFamily="18" charset="-93"/>
                <a:ea typeface="Aachen" panose="02020500000000000000" pitchFamily="18" charset="-93"/>
                <a:cs typeface="Aachen" panose="02020500000000000000" pitchFamily="18" charset="-93"/>
              </a:rPr>
              <a:t>Na</a:t>
            </a:r>
          </a:p>
          <a:p>
            <a:pPr algn="ctr"/>
            <a:r>
              <a:rPr lang="vi-VN" sz="1200" b="1">
                <a:latin typeface="Aachen" panose="02020500000000000000" pitchFamily="18" charset="-93"/>
                <a:ea typeface="Aachen" panose="02020500000000000000" pitchFamily="18" charset="-93"/>
                <a:cs typeface="Aachen" panose="02020500000000000000" pitchFamily="18" charset="-93"/>
              </a:rPr>
              <a:t>11</a:t>
            </a:r>
            <a:r>
              <a:rPr lang="vi-VN" sz="1200" b="1" baseline="30000">
                <a:latin typeface="Aachen" panose="02020500000000000000" pitchFamily="18" charset="-93"/>
                <a:ea typeface="Aachen" panose="02020500000000000000" pitchFamily="18" charset="-93"/>
                <a:cs typeface="Aachen" panose="02020500000000000000" pitchFamily="18" charset="-93"/>
              </a:rPr>
              <a:t>+</a:t>
            </a:r>
            <a:endParaRPr lang="vi-VN" sz="1200" b="1">
              <a:latin typeface="Aachen" panose="02020500000000000000" pitchFamily="18" charset="-93"/>
              <a:ea typeface="Aachen" panose="02020500000000000000" pitchFamily="18" charset="-93"/>
              <a:cs typeface="Aachen" panose="02020500000000000000" pitchFamily="18" charset="-93"/>
            </a:endParaRPr>
          </a:p>
        </p:txBody>
      </p:sp>
      <p:sp>
        <p:nvSpPr>
          <p:cNvPr id="85" name="!!tkNa1"/>
          <p:cNvSpPr/>
          <p:nvPr/>
        </p:nvSpPr>
        <p:spPr>
          <a:xfrm>
            <a:off x="7428995" y="4519641"/>
            <a:ext cx="929675" cy="935071"/>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86" name="!!tkNa"/>
          <p:cNvSpPr txBox="1"/>
          <p:nvPr/>
        </p:nvSpPr>
        <p:spPr>
          <a:xfrm>
            <a:off x="7350954" y="4611256"/>
            <a:ext cx="1024937"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36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Na</a:t>
            </a:r>
          </a:p>
        </p:txBody>
      </p:sp>
      <p:sp>
        <p:nvSpPr>
          <p:cNvPr id="87" name="!!tkNa3"/>
          <p:cNvSpPr/>
          <p:nvPr/>
        </p:nvSpPr>
        <p:spPr>
          <a:xfrm>
            <a:off x="8476301" y="4505650"/>
            <a:ext cx="3147705" cy="935071"/>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88" name="!!tkNa2"/>
          <p:cNvSpPr txBox="1"/>
          <p:nvPr/>
        </p:nvSpPr>
        <p:spPr>
          <a:xfrm>
            <a:off x="8482254" y="4519641"/>
            <a:ext cx="3070857"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Mất 1 electron</a:t>
            </a:r>
          </a:p>
        </p:txBody>
      </p:sp>
      <p:sp>
        <p:nvSpPr>
          <p:cNvPr id="90" name="!!tkNa4"/>
          <p:cNvSpPr txBox="1"/>
          <p:nvPr/>
        </p:nvSpPr>
        <p:spPr>
          <a:xfrm>
            <a:off x="8523582" y="4834467"/>
            <a:ext cx="309268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Lớp ngoài cùng</a:t>
            </a:r>
          </a:p>
        </p:txBody>
      </p:sp>
      <p:sp>
        <p:nvSpPr>
          <p:cNvPr id="48" name="!!N2"/>
          <p:cNvSpPr/>
          <p:nvPr/>
        </p:nvSpPr>
        <p:spPr>
          <a:xfrm>
            <a:off x="10268214" y="2533363"/>
            <a:ext cx="241237" cy="241237"/>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23F4753C-479D-4DE2-BA97-5568C6D4AFA9}"/>
              </a:ext>
            </a:extLst>
          </p:cNvPr>
          <p:cNvGrpSpPr/>
          <p:nvPr/>
        </p:nvGrpSpPr>
        <p:grpSpPr>
          <a:xfrm>
            <a:off x="234330" y="231187"/>
            <a:ext cx="7734662" cy="764451"/>
            <a:chOff x="234330" y="231187"/>
            <a:chExt cx="7734662" cy="764451"/>
          </a:xfrm>
        </p:grpSpPr>
        <p:sp>
          <p:nvSpPr>
            <p:cNvPr id="52" name="Freeform: Shape 51">
              <a:extLst>
                <a:ext uri="{FF2B5EF4-FFF2-40B4-BE49-F238E27FC236}">
                  <a16:creationId xmlns:a16="http://schemas.microsoft.com/office/drawing/2014/main" id="{3A016111-9E70-4766-B8BF-BE8FDEF2F58B}"/>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53" name="TextBox 52">
              <a:extLst>
                <a:ext uri="{FF2B5EF4-FFF2-40B4-BE49-F238E27FC236}">
                  <a16:creationId xmlns:a16="http://schemas.microsoft.com/office/drawing/2014/main" id="{76BE5038-CB72-47C6-BC9B-003A5F788322}"/>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54" name="Group 53">
            <a:extLst>
              <a:ext uri="{FF2B5EF4-FFF2-40B4-BE49-F238E27FC236}">
                <a16:creationId xmlns:a16="http://schemas.microsoft.com/office/drawing/2014/main" id="{068BA9D3-E767-427C-832A-7E9E9D6B8C35}"/>
              </a:ext>
            </a:extLst>
          </p:cNvPr>
          <p:cNvGrpSpPr/>
          <p:nvPr/>
        </p:nvGrpSpPr>
        <p:grpSpPr>
          <a:xfrm>
            <a:off x="1315527" y="1051635"/>
            <a:ext cx="3513907" cy="584775"/>
            <a:chOff x="1315527" y="1051635"/>
            <a:chExt cx="3513907" cy="584775"/>
          </a:xfrm>
        </p:grpSpPr>
        <p:sp>
          <p:nvSpPr>
            <p:cNvPr id="55" name="Rectangle: Rounded Corners 54">
              <a:extLst>
                <a:ext uri="{FF2B5EF4-FFF2-40B4-BE49-F238E27FC236}">
                  <a16:creationId xmlns:a16="http://schemas.microsoft.com/office/drawing/2014/main" id="{89DA0EF6-64E4-415A-9644-59B83E4529A4}"/>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TextBox 55">
              <a:extLst>
                <a:ext uri="{FF2B5EF4-FFF2-40B4-BE49-F238E27FC236}">
                  <a16:creationId xmlns:a16="http://schemas.microsoft.com/office/drawing/2014/main" id="{8A0D8BA5-2211-48DF-A155-940F46779C34}"/>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57" name="Group 56">
            <a:extLst>
              <a:ext uri="{FF2B5EF4-FFF2-40B4-BE49-F238E27FC236}">
                <a16:creationId xmlns:a16="http://schemas.microsoft.com/office/drawing/2014/main" id="{C6F448AC-D253-4EA7-8FBC-BE402B75270A}"/>
              </a:ext>
            </a:extLst>
          </p:cNvPr>
          <p:cNvGrpSpPr/>
          <p:nvPr/>
        </p:nvGrpSpPr>
        <p:grpSpPr>
          <a:xfrm>
            <a:off x="48553" y="155933"/>
            <a:ext cx="762000" cy="762000"/>
            <a:chOff x="48553" y="155933"/>
            <a:chExt cx="762000" cy="762000"/>
          </a:xfrm>
        </p:grpSpPr>
        <p:sp>
          <p:nvSpPr>
            <p:cNvPr id="58" name="Oval 57">
              <a:extLst>
                <a:ext uri="{FF2B5EF4-FFF2-40B4-BE49-F238E27FC236}">
                  <a16:creationId xmlns:a16="http://schemas.microsoft.com/office/drawing/2014/main" id="{57349B2A-B52C-4FC8-B5BA-516449F234BD}"/>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9" name="Graphic 58">
              <a:extLst>
                <a:ext uri="{FF2B5EF4-FFF2-40B4-BE49-F238E27FC236}">
                  <a16:creationId xmlns:a16="http://schemas.microsoft.com/office/drawing/2014/main" id="{9734961A-D40F-46AE-8D74-2DC3E3C8A7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sp>
        <p:nvSpPr>
          <p:cNvPr id="39" name="Oval 38">
            <a:extLst>
              <a:ext uri="{FF2B5EF4-FFF2-40B4-BE49-F238E27FC236}">
                <a16:creationId xmlns:a16="http://schemas.microsoft.com/office/drawing/2014/main" id="{827C4929-AC56-4977-B44E-ABC06B5B09FB}"/>
              </a:ext>
            </a:extLst>
          </p:cNvPr>
          <p:cNvSpPr/>
          <p:nvPr/>
        </p:nvSpPr>
        <p:spPr>
          <a:xfrm>
            <a:off x="14394752" y="2541962"/>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7503458-B8EF-4356-AA9D-AD43CBDE1883}"/>
              </a:ext>
            </a:extLst>
          </p:cNvPr>
          <p:cNvSpPr/>
          <p:nvPr/>
        </p:nvSpPr>
        <p:spPr>
          <a:xfrm>
            <a:off x="15137305" y="2814255"/>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63F87BF-4AA9-4CB8-AA11-3092162F9EDE}"/>
              </a:ext>
            </a:extLst>
          </p:cNvPr>
          <p:cNvSpPr/>
          <p:nvPr/>
        </p:nvSpPr>
        <p:spPr>
          <a:xfrm>
            <a:off x="16110551" y="3353985"/>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AA6099FE-6845-454B-B39E-3F9C135C6AED}"/>
              </a:ext>
            </a:extLst>
          </p:cNvPr>
          <p:cNvGrpSpPr/>
          <p:nvPr/>
        </p:nvGrpSpPr>
        <p:grpSpPr>
          <a:xfrm>
            <a:off x="8231039" y="7114856"/>
            <a:ext cx="3274999" cy="916864"/>
            <a:chOff x="7457195" y="5619350"/>
            <a:chExt cx="4195011" cy="539251"/>
          </a:xfrm>
        </p:grpSpPr>
        <p:sp>
          <p:nvSpPr>
            <p:cNvPr id="43" name="Rectangle: Rounded Corners 42">
              <a:extLst>
                <a:ext uri="{FF2B5EF4-FFF2-40B4-BE49-F238E27FC236}">
                  <a16:creationId xmlns:a16="http://schemas.microsoft.com/office/drawing/2014/main" id="{9561D43E-FA3B-4012-BB4F-296C22E45B9B}"/>
                </a:ext>
              </a:extLst>
            </p:cNvPr>
            <p:cNvSpPr/>
            <p:nvPr/>
          </p:nvSpPr>
          <p:spPr>
            <a:xfrm>
              <a:off x="7457195" y="5619350"/>
              <a:ext cx="4195011" cy="539251"/>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44" name="TextBox 43">
              <a:extLst>
                <a:ext uri="{FF2B5EF4-FFF2-40B4-BE49-F238E27FC236}">
                  <a16:creationId xmlns:a16="http://schemas.microsoft.com/office/drawing/2014/main" id="{26196C5C-A6E9-4C95-BDC3-5BDB984F978C}"/>
                </a:ext>
              </a:extLst>
            </p:cNvPr>
            <p:cNvSpPr txBox="1"/>
            <p:nvPr/>
          </p:nvSpPr>
          <p:spPr>
            <a:xfrm>
              <a:off x="7457195" y="5658143"/>
              <a:ext cx="4195011" cy="488749"/>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Cấu hình bền của khí hiếm ( Ne)</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
        <p:nvSpPr>
          <p:cNvPr id="60" name="!!N5">
            <a:extLst>
              <a:ext uri="{FF2B5EF4-FFF2-40B4-BE49-F238E27FC236}">
                <a16:creationId xmlns:a16="http://schemas.microsoft.com/office/drawing/2014/main" id="{45F3B5E9-5EFA-4CEC-B90D-33FF7CBF9B6E}"/>
              </a:ext>
            </a:extLst>
          </p:cNvPr>
          <p:cNvSpPr/>
          <p:nvPr/>
        </p:nvSpPr>
        <p:spPr>
          <a:xfrm>
            <a:off x="2414989" y="2751065"/>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FDED21C5-71D8-48EC-9223-7E1A732C08A4}"/>
              </a:ext>
            </a:extLst>
          </p:cNvPr>
          <p:cNvSpPr/>
          <p:nvPr/>
        </p:nvSpPr>
        <p:spPr>
          <a:xfrm>
            <a:off x="1905000" y="2548610"/>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2" name="TextBox 61">
            <a:extLst>
              <a:ext uri="{FF2B5EF4-FFF2-40B4-BE49-F238E27FC236}">
                <a16:creationId xmlns:a16="http://schemas.microsoft.com/office/drawing/2014/main" id="{A8FEE64B-CD82-4D4A-9311-CB06087675DE}"/>
              </a:ext>
            </a:extLst>
          </p:cNvPr>
          <p:cNvSpPr txBox="1"/>
          <p:nvPr/>
        </p:nvSpPr>
        <p:spPr>
          <a:xfrm>
            <a:off x="2298334" y="2548610"/>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nvGrpSpPr>
          <p:cNvPr id="63" name="Group 62">
            <a:extLst>
              <a:ext uri="{FF2B5EF4-FFF2-40B4-BE49-F238E27FC236}">
                <a16:creationId xmlns:a16="http://schemas.microsoft.com/office/drawing/2014/main" id="{4272781E-6BAC-4103-90A3-88B42003C830}"/>
              </a:ext>
            </a:extLst>
          </p:cNvPr>
          <p:cNvGrpSpPr/>
          <p:nvPr/>
        </p:nvGrpSpPr>
        <p:grpSpPr>
          <a:xfrm>
            <a:off x="1609807" y="2501542"/>
            <a:ext cx="555801" cy="555801"/>
            <a:chOff x="1609807" y="2645751"/>
            <a:chExt cx="555801" cy="555801"/>
          </a:xfrm>
        </p:grpSpPr>
        <p:sp>
          <p:nvSpPr>
            <p:cNvPr id="64" name="Oval 63">
              <a:extLst>
                <a:ext uri="{FF2B5EF4-FFF2-40B4-BE49-F238E27FC236}">
                  <a16:creationId xmlns:a16="http://schemas.microsoft.com/office/drawing/2014/main" id="{2B9B3E8F-D244-4109-8E50-4FC3EFB532A4}"/>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5" name="Graphic 64">
              <a:extLst>
                <a:ext uri="{FF2B5EF4-FFF2-40B4-BE49-F238E27FC236}">
                  <a16:creationId xmlns:a16="http://schemas.microsoft.com/office/drawing/2014/main" id="{DA95F13B-DF9C-4B7A-8D27-82A5A47B43F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0694" y="2716975"/>
              <a:ext cx="413352" cy="413352"/>
            </a:xfrm>
            <a:prstGeom prst="rect">
              <a:avLst/>
            </a:prstGeom>
          </p:spPr>
        </p:pic>
      </p:grpSp>
    </p:spTree>
    <p:extLst>
      <p:ext uri="{BB962C8B-B14F-4D97-AF65-F5344CB8AC3E}">
        <p14:creationId xmlns:p14="http://schemas.microsoft.com/office/powerpoint/2010/main" val="170389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4"/>
          <p:cNvGrpSpPr/>
          <p:nvPr/>
        </p:nvGrpSpPr>
        <p:grpSpPr>
          <a:xfrm>
            <a:off x="653647" y="1842977"/>
            <a:ext cx="4206332" cy="523220"/>
            <a:chOff x="305366" y="257640"/>
            <a:chExt cx="2690187" cy="523220"/>
          </a:xfrm>
        </p:grpSpPr>
        <p:sp>
          <p:nvSpPr>
            <p:cNvPr id="16" name="Rectangle: Rounded Corners 15"/>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sp>
        <p:nvSpPr>
          <p:cNvPr id="71" name="!!v1"/>
          <p:cNvSpPr/>
          <p:nvPr/>
        </p:nvSpPr>
        <p:spPr>
          <a:xfrm rot="18900000">
            <a:off x="9120373" y="2039259"/>
            <a:ext cx="1279156" cy="1279156"/>
          </a:xfrm>
          <a:prstGeom prst="ellipse">
            <a:avLst/>
          </a:prstGeom>
          <a:no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v2"/>
          <p:cNvSpPr/>
          <p:nvPr/>
        </p:nvSpPr>
        <p:spPr>
          <a:xfrm rot="1800000">
            <a:off x="8626924" y="1545810"/>
            <a:ext cx="2266055" cy="2266055"/>
          </a:xfrm>
          <a:prstGeom prst="ellipse">
            <a:avLst/>
          </a:prstGeom>
          <a:noFill/>
          <a:ln w="38100">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N5"/>
          <p:cNvSpPr/>
          <p:nvPr/>
        </p:nvSpPr>
        <p:spPr>
          <a:xfrm>
            <a:off x="9969371" y="1515791"/>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N2"/>
          <p:cNvSpPr/>
          <p:nvPr/>
        </p:nvSpPr>
        <p:spPr>
          <a:xfrm>
            <a:off x="9053335" y="2390856"/>
            <a:ext cx="241237" cy="241237"/>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v3"/>
          <p:cNvSpPr/>
          <p:nvPr/>
        </p:nvSpPr>
        <p:spPr>
          <a:xfrm>
            <a:off x="8165045" y="988223"/>
            <a:ext cx="3189812" cy="3189812"/>
          </a:xfrm>
          <a:prstGeom prst="ellipse">
            <a:avLst/>
          </a:prstGeom>
          <a:noFill/>
          <a:ln w="38100">
            <a:solidFill>
              <a:schemeClr val="accent2">
                <a:lumMod val="40000"/>
                <a:lumOff val="6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N6"/>
          <p:cNvSpPr/>
          <p:nvPr/>
        </p:nvSpPr>
        <p:spPr>
          <a:xfrm>
            <a:off x="10654877" y="2022315"/>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N7"/>
          <p:cNvSpPr/>
          <p:nvPr/>
        </p:nvSpPr>
        <p:spPr>
          <a:xfrm>
            <a:off x="10595582" y="3166691"/>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N9"/>
          <p:cNvSpPr/>
          <p:nvPr/>
        </p:nvSpPr>
        <p:spPr>
          <a:xfrm>
            <a:off x="9166383" y="3567717"/>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N10"/>
          <p:cNvSpPr/>
          <p:nvPr/>
        </p:nvSpPr>
        <p:spPr>
          <a:xfrm>
            <a:off x="8601828" y="2953268"/>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N3"/>
          <p:cNvSpPr/>
          <p:nvPr/>
        </p:nvSpPr>
        <p:spPr>
          <a:xfrm>
            <a:off x="8578859" y="2081016"/>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N4"/>
          <p:cNvSpPr/>
          <p:nvPr/>
        </p:nvSpPr>
        <p:spPr>
          <a:xfrm>
            <a:off x="9045764" y="1592032"/>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N8"/>
          <p:cNvSpPr/>
          <p:nvPr/>
        </p:nvSpPr>
        <p:spPr>
          <a:xfrm>
            <a:off x="10013736" y="3619227"/>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Na"/>
          <p:cNvSpPr/>
          <p:nvPr/>
        </p:nvSpPr>
        <p:spPr>
          <a:xfrm>
            <a:off x="9422567" y="2323177"/>
            <a:ext cx="700977" cy="690436"/>
          </a:xfrm>
          <a:prstGeom prst="ellipse">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Aachen" panose="02020500000000000000" pitchFamily="18" charset="-93"/>
                <a:ea typeface="Aachen" panose="02020500000000000000" pitchFamily="18" charset="-93"/>
                <a:cs typeface="Aachen" panose="02020500000000000000" pitchFamily="18" charset="-93"/>
              </a:rPr>
              <a:t>Na</a:t>
            </a:r>
          </a:p>
          <a:p>
            <a:pPr algn="ctr"/>
            <a:r>
              <a:rPr lang="vi-VN" sz="1200" b="1">
                <a:latin typeface="Aachen" panose="02020500000000000000" pitchFamily="18" charset="-93"/>
                <a:ea typeface="Aachen" panose="02020500000000000000" pitchFamily="18" charset="-93"/>
                <a:cs typeface="Aachen" panose="02020500000000000000" pitchFamily="18" charset="-93"/>
              </a:rPr>
              <a:t>11</a:t>
            </a:r>
            <a:r>
              <a:rPr lang="vi-VN" sz="1200" b="1" baseline="30000">
                <a:latin typeface="Aachen" panose="02020500000000000000" pitchFamily="18" charset="-93"/>
                <a:ea typeface="Aachen" panose="02020500000000000000" pitchFamily="18" charset="-93"/>
                <a:cs typeface="Aachen" panose="02020500000000000000" pitchFamily="18" charset="-93"/>
              </a:rPr>
              <a:t>+</a:t>
            </a:r>
            <a:endParaRPr lang="vi-VN" sz="1200" b="1">
              <a:latin typeface="Aachen" panose="02020500000000000000" pitchFamily="18" charset="-93"/>
              <a:ea typeface="Aachen" panose="02020500000000000000" pitchFamily="18" charset="-93"/>
              <a:cs typeface="Aachen" panose="02020500000000000000" pitchFamily="18" charset="-93"/>
            </a:endParaRPr>
          </a:p>
        </p:txBody>
      </p:sp>
      <p:sp>
        <p:nvSpPr>
          <p:cNvPr id="85" name="!!tkNa1"/>
          <p:cNvSpPr/>
          <p:nvPr/>
        </p:nvSpPr>
        <p:spPr>
          <a:xfrm>
            <a:off x="8229046" y="4419110"/>
            <a:ext cx="727571" cy="731795"/>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86" name="!!tkNa"/>
          <p:cNvSpPr txBox="1"/>
          <p:nvPr/>
        </p:nvSpPr>
        <p:spPr>
          <a:xfrm>
            <a:off x="8167971" y="4490808"/>
            <a:ext cx="802123" cy="53925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Na</a:t>
            </a:r>
          </a:p>
        </p:txBody>
      </p:sp>
      <p:sp>
        <p:nvSpPr>
          <p:cNvPr id="87" name="!!tkNa3"/>
          <p:cNvSpPr/>
          <p:nvPr/>
        </p:nvSpPr>
        <p:spPr>
          <a:xfrm>
            <a:off x="9048676" y="4408161"/>
            <a:ext cx="2463418" cy="73179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88" name="!!tkNa2"/>
          <p:cNvSpPr txBox="1"/>
          <p:nvPr/>
        </p:nvSpPr>
        <p:spPr>
          <a:xfrm>
            <a:off x="9053335" y="4419110"/>
            <a:ext cx="2403276" cy="42572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Mất 1 electron</a:t>
            </a:r>
          </a:p>
        </p:txBody>
      </p:sp>
      <p:sp>
        <p:nvSpPr>
          <p:cNvPr id="90" name="!!tkNa4"/>
          <p:cNvSpPr txBox="1"/>
          <p:nvPr/>
        </p:nvSpPr>
        <p:spPr>
          <a:xfrm>
            <a:off x="9085679" y="4665496"/>
            <a:ext cx="2420359" cy="42572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Lớp ngoài cùng</a:t>
            </a:r>
          </a:p>
        </p:txBody>
      </p:sp>
      <p:sp>
        <p:nvSpPr>
          <p:cNvPr id="48" name="!!N2"/>
          <p:cNvSpPr/>
          <p:nvPr/>
        </p:nvSpPr>
        <p:spPr>
          <a:xfrm>
            <a:off x="10242394" y="2772376"/>
            <a:ext cx="241237" cy="241237"/>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23F4753C-479D-4DE2-BA97-5568C6D4AFA9}"/>
              </a:ext>
            </a:extLst>
          </p:cNvPr>
          <p:cNvGrpSpPr/>
          <p:nvPr/>
        </p:nvGrpSpPr>
        <p:grpSpPr>
          <a:xfrm>
            <a:off x="234330" y="231187"/>
            <a:ext cx="7734662" cy="764451"/>
            <a:chOff x="234330" y="231187"/>
            <a:chExt cx="7734662" cy="764451"/>
          </a:xfrm>
        </p:grpSpPr>
        <p:sp>
          <p:nvSpPr>
            <p:cNvPr id="52" name="Freeform: Shape 51">
              <a:extLst>
                <a:ext uri="{FF2B5EF4-FFF2-40B4-BE49-F238E27FC236}">
                  <a16:creationId xmlns:a16="http://schemas.microsoft.com/office/drawing/2014/main" id="{3A016111-9E70-4766-B8BF-BE8FDEF2F58B}"/>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53" name="TextBox 52">
              <a:extLst>
                <a:ext uri="{FF2B5EF4-FFF2-40B4-BE49-F238E27FC236}">
                  <a16:creationId xmlns:a16="http://schemas.microsoft.com/office/drawing/2014/main" id="{76BE5038-CB72-47C6-BC9B-003A5F788322}"/>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54" name="Group 53">
            <a:extLst>
              <a:ext uri="{FF2B5EF4-FFF2-40B4-BE49-F238E27FC236}">
                <a16:creationId xmlns:a16="http://schemas.microsoft.com/office/drawing/2014/main" id="{068BA9D3-E767-427C-832A-7E9E9D6B8C35}"/>
              </a:ext>
            </a:extLst>
          </p:cNvPr>
          <p:cNvGrpSpPr/>
          <p:nvPr/>
        </p:nvGrpSpPr>
        <p:grpSpPr>
          <a:xfrm>
            <a:off x="1315527" y="1051635"/>
            <a:ext cx="3513907" cy="584775"/>
            <a:chOff x="1315527" y="1051635"/>
            <a:chExt cx="3513907" cy="584775"/>
          </a:xfrm>
        </p:grpSpPr>
        <p:sp>
          <p:nvSpPr>
            <p:cNvPr id="55" name="Rectangle: Rounded Corners 54">
              <a:extLst>
                <a:ext uri="{FF2B5EF4-FFF2-40B4-BE49-F238E27FC236}">
                  <a16:creationId xmlns:a16="http://schemas.microsoft.com/office/drawing/2014/main" id="{89DA0EF6-64E4-415A-9644-59B83E4529A4}"/>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TextBox 55">
              <a:extLst>
                <a:ext uri="{FF2B5EF4-FFF2-40B4-BE49-F238E27FC236}">
                  <a16:creationId xmlns:a16="http://schemas.microsoft.com/office/drawing/2014/main" id="{8A0D8BA5-2211-48DF-A155-940F46779C34}"/>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57" name="Group 56">
            <a:extLst>
              <a:ext uri="{FF2B5EF4-FFF2-40B4-BE49-F238E27FC236}">
                <a16:creationId xmlns:a16="http://schemas.microsoft.com/office/drawing/2014/main" id="{C6F448AC-D253-4EA7-8FBC-BE402B75270A}"/>
              </a:ext>
            </a:extLst>
          </p:cNvPr>
          <p:cNvGrpSpPr/>
          <p:nvPr/>
        </p:nvGrpSpPr>
        <p:grpSpPr>
          <a:xfrm>
            <a:off x="48553" y="155933"/>
            <a:ext cx="762000" cy="762000"/>
            <a:chOff x="48553" y="155933"/>
            <a:chExt cx="762000" cy="762000"/>
          </a:xfrm>
        </p:grpSpPr>
        <p:sp>
          <p:nvSpPr>
            <p:cNvPr id="58" name="Oval 57">
              <a:extLst>
                <a:ext uri="{FF2B5EF4-FFF2-40B4-BE49-F238E27FC236}">
                  <a16:creationId xmlns:a16="http://schemas.microsoft.com/office/drawing/2014/main" id="{57349B2A-B52C-4FC8-B5BA-516449F234BD}"/>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9" name="Graphic 58">
              <a:extLst>
                <a:ext uri="{FF2B5EF4-FFF2-40B4-BE49-F238E27FC236}">
                  <a16:creationId xmlns:a16="http://schemas.microsoft.com/office/drawing/2014/main" id="{9734961A-D40F-46AE-8D74-2DC3E3C8A7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sp>
        <p:nvSpPr>
          <p:cNvPr id="39" name="Oval 38">
            <a:extLst>
              <a:ext uri="{FF2B5EF4-FFF2-40B4-BE49-F238E27FC236}">
                <a16:creationId xmlns:a16="http://schemas.microsoft.com/office/drawing/2014/main" id="{827C4929-AC56-4977-B44E-ABC06B5B09FB}"/>
              </a:ext>
            </a:extLst>
          </p:cNvPr>
          <p:cNvSpPr/>
          <p:nvPr/>
        </p:nvSpPr>
        <p:spPr>
          <a:xfrm>
            <a:off x="14394752" y="2541962"/>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7503458-B8EF-4356-AA9D-AD43CBDE1883}"/>
              </a:ext>
            </a:extLst>
          </p:cNvPr>
          <p:cNvSpPr/>
          <p:nvPr/>
        </p:nvSpPr>
        <p:spPr>
          <a:xfrm>
            <a:off x="15137305" y="2814255"/>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63F87BF-4AA9-4CB8-AA11-3092162F9EDE}"/>
              </a:ext>
            </a:extLst>
          </p:cNvPr>
          <p:cNvSpPr/>
          <p:nvPr/>
        </p:nvSpPr>
        <p:spPr>
          <a:xfrm>
            <a:off x="16110551" y="3353985"/>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622CFA0-EBA2-4FED-8E06-42403DAB74B0}"/>
              </a:ext>
            </a:extLst>
          </p:cNvPr>
          <p:cNvGrpSpPr/>
          <p:nvPr/>
        </p:nvGrpSpPr>
        <p:grpSpPr>
          <a:xfrm>
            <a:off x="8231039" y="5273428"/>
            <a:ext cx="3274999" cy="916864"/>
            <a:chOff x="7457195" y="5619350"/>
            <a:chExt cx="4195011" cy="539251"/>
          </a:xfrm>
        </p:grpSpPr>
        <p:sp>
          <p:nvSpPr>
            <p:cNvPr id="26" name="Rectangle: Rounded Corners 25"/>
            <p:cNvSpPr/>
            <p:nvPr/>
          </p:nvSpPr>
          <p:spPr>
            <a:xfrm>
              <a:off x="7457195" y="5619350"/>
              <a:ext cx="4195011" cy="539251"/>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4" name="TextBox 3">
              <a:extLst>
                <a:ext uri="{FF2B5EF4-FFF2-40B4-BE49-F238E27FC236}">
                  <a16:creationId xmlns:a16="http://schemas.microsoft.com/office/drawing/2014/main" id="{06273EA8-6465-44CB-B3D9-6DB4CB3459D1}"/>
                </a:ext>
              </a:extLst>
            </p:cNvPr>
            <p:cNvSpPr txBox="1"/>
            <p:nvPr/>
          </p:nvSpPr>
          <p:spPr>
            <a:xfrm>
              <a:off x="7457195" y="5658143"/>
              <a:ext cx="4195011" cy="488749"/>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Cấu hình bền của khí hiếm ( Ne)</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
        <p:nvSpPr>
          <p:cNvPr id="45" name="!!v1">
            <a:extLst>
              <a:ext uri="{FF2B5EF4-FFF2-40B4-BE49-F238E27FC236}">
                <a16:creationId xmlns:a16="http://schemas.microsoft.com/office/drawing/2014/main" id="{0A0AE975-5C61-4FF9-81C9-B5C6596E0A5C}"/>
              </a:ext>
            </a:extLst>
          </p:cNvPr>
          <p:cNvSpPr/>
          <p:nvPr/>
        </p:nvSpPr>
        <p:spPr>
          <a:xfrm>
            <a:off x="-2393782" y="3412114"/>
            <a:ext cx="1433319" cy="1433319"/>
          </a:xfrm>
          <a:prstGeom prst="ellipse">
            <a:avLst/>
          </a:prstGeom>
          <a:noFill/>
          <a:ln w="28575">
            <a:solidFill>
              <a:schemeClr val="accent2">
                <a:lumMod val="40000"/>
                <a:lumOff val="6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v2">
            <a:extLst>
              <a:ext uri="{FF2B5EF4-FFF2-40B4-BE49-F238E27FC236}">
                <a16:creationId xmlns:a16="http://schemas.microsoft.com/office/drawing/2014/main" id="{0FA911E2-93EE-4000-9506-A54C3A056260}"/>
              </a:ext>
            </a:extLst>
          </p:cNvPr>
          <p:cNvSpPr/>
          <p:nvPr/>
        </p:nvSpPr>
        <p:spPr>
          <a:xfrm>
            <a:off x="-2946701" y="2859195"/>
            <a:ext cx="2539159" cy="2539159"/>
          </a:xfrm>
          <a:prstGeom prst="ellipse">
            <a:avLst/>
          </a:prstGeom>
          <a:noFill/>
          <a:ln w="38100">
            <a:solidFill>
              <a:schemeClr val="accent2">
                <a:lumMod val="40000"/>
                <a:lumOff val="6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N5">
            <a:extLst>
              <a:ext uri="{FF2B5EF4-FFF2-40B4-BE49-F238E27FC236}">
                <a16:creationId xmlns:a16="http://schemas.microsoft.com/office/drawing/2014/main" id="{B211BA7A-0962-476E-84EC-530D7E2C9023}"/>
              </a:ext>
            </a:extLst>
          </p:cNvPr>
          <p:cNvSpPr/>
          <p:nvPr/>
        </p:nvSpPr>
        <p:spPr>
          <a:xfrm>
            <a:off x="2509492" y="-625532"/>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N2">
            <a:extLst>
              <a:ext uri="{FF2B5EF4-FFF2-40B4-BE49-F238E27FC236}">
                <a16:creationId xmlns:a16="http://schemas.microsoft.com/office/drawing/2014/main" id="{285E9D8D-102F-4E52-B082-E639B9D77956}"/>
              </a:ext>
            </a:extLst>
          </p:cNvPr>
          <p:cNvSpPr/>
          <p:nvPr/>
        </p:nvSpPr>
        <p:spPr>
          <a:xfrm>
            <a:off x="-677853" y="857331"/>
            <a:ext cx="270311" cy="270311"/>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N6">
            <a:extLst>
              <a:ext uri="{FF2B5EF4-FFF2-40B4-BE49-F238E27FC236}">
                <a16:creationId xmlns:a16="http://schemas.microsoft.com/office/drawing/2014/main" id="{ACD9D41B-3D84-475F-8BBB-B7A1F718C897}"/>
              </a:ext>
            </a:extLst>
          </p:cNvPr>
          <p:cNvSpPr/>
          <p:nvPr/>
        </p:nvSpPr>
        <p:spPr>
          <a:xfrm>
            <a:off x="-772195" y="2366197"/>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N7">
            <a:extLst>
              <a:ext uri="{FF2B5EF4-FFF2-40B4-BE49-F238E27FC236}">
                <a16:creationId xmlns:a16="http://schemas.microsoft.com/office/drawing/2014/main" id="{0CC7C402-6512-4642-9C9C-6C4A2A516A6A}"/>
              </a:ext>
            </a:extLst>
          </p:cNvPr>
          <p:cNvSpPr/>
          <p:nvPr/>
        </p:nvSpPr>
        <p:spPr>
          <a:xfrm>
            <a:off x="5112689" y="7473300"/>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N9">
            <a:extLst>
              <a:ext uri="{FF2B5EF4-FFF2-40B4-BE49-F238E27FC236}">
                <a16:creationId xmlns:a16="http://schemas.microsoft.com/office/drawing/2014/main" id="{76BE819C-31BB-4FC5-8680-D221F50DF062}"/>
              </a:ext>
            </a:extLst>
          </p:cNvPr>
          <p:cNvSpPr/>
          <p:nvPr/>
        </p:nvSpPr>
        <p:spPr>
          <a:xfrm>
            <a:off x="-1404865" y="6587689"/>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N10">
            <a:extLst>
              <a:ext uri="{FF2B5EF4-FFF2-40B4-BE49-F238E27FC236}">
                <a16:creationId xmlns:a16="http://schemas.microsoft.com/office/drawing/2014/main" id="{D5D4F157-B3C4-4B61-8B82-3C70D17E0759}"/>
              </a:ext>
            </a:extLst>
          </p:cNvPr>
          <p:cNvSpPr/>
          <p:nvPr/>
        </p:nvSpPr>
        <p:spPr>
          <a:xfrm>
            <a:off x="-637040" y="5645563"/>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N3">
            <a:extLst>
              <a:ext uri="{FF2B5EF4-FFF2-40B4-BE49-F238E27FC236}">
                <a16:creationId xmlns:a16="http://schemas.microsoft.com/office/drawing/2014/main" id="{88AC17B1-3493-4ECE-94B7-D7ADE1FB0D1D}"/>
              </a:ext>
            </a:extLst>
          </p:cNvPr>
          <p:cNvSpPr/>
          <p:nvPr/>
        </p:nvSpPr>
        <p:spPr>
          <a:xfrm>
            <a:off x="1018947" y="-751308"/>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N4">
            <a:extLst>
              <a:ext uri="{FF2B5EF4-FFF2-40B4-BE49-F238E27FC236}">
                <a16:creationId xmlns:a16="http://schemas.microsoft.com/office/drawing/2014/main" id="{C530143F-AA00-44BF-BAF6-EF78051C38D8}"/>
              </a:ext>
            </a:extLst>
          </p:cNvPr>
          <p:cNvSpPr/>
          <p:nvPr/>
        </p:nvSpPr>
        <p:spPr>
          <a:xfrm>
            <a:off x="3846380" y="7220624"/>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N8">
            <a:extLst>
              <a:ext uri="{FF2B5EF4-FFF2-40B4-BE49-F238E27FC236}">
                <a16:creationId xmlns:a16="http://schemas.microsoft.com/office/drawing/2014/main" id="{47542051-C14D-4C27-896B-2A6EFA5A0970}"/>
              </a:ext>
            </a:extLst>
          </p:cNvPr>
          <p:cNvSpPr/>
          <p:nvPr/>
        </p:nvSpPr>
        <p:spPr>
          <a:xfrm>
            <a:off x="883792" y="7460938"/>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Na">
            <a:extLst>
              <a:ext uri="{FF2B5EF4-FFF2-40B4-BE49-F238E27FC236}">
                <a16:creationId xmlns:a16="http://schemas.microsoft.com/office/drawing/2014/main" id="{AECD5E95-0F88-4FAE-B0F0-271DF33AA5C3}"/>
              </a:ext>
            </a:extLst>
          </p:cNvPr>
          <p:cNvSpPr/>
          <p:nvPr/>
        </p:nvSpPr>
        <p:spPr>
          <a:xfrm>
            <a:off x="-2055167" y="3730250"/>
            <a:ext cx="785458" cy="773647"/>
          </a:xfrm>
          <a:prstGeom prst="ellipse">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Aachen" panose="02020500000000000000" pitchFamily="18" charset="-93"/>
                <a:ea typeface="Aachen" panose="02020500000000000000" pitchFamily="18" charset="-93"/>
                <a:cs typeface="Aachen" panose="02020500000000000000" pitchFamily="18" charset="-93"/>
              </a:rPr>
              <a:t>Ne</a:t>
            </a:r>
          </a:p>
          <a:p>
            <a:pPr algn="ctr"/>
            <a:r>
              <a:rPr lang="vi-VN" sz="1200" b="1">
                <a:latin typeface="Aachen" panose="02020500000000000000" pitchFamily="18" charset="-93"/>
                <a:ea typeface="Aachen" panose="02020500000000000000" pitchFamily="18" charset="-93"/>
                <a:cs typeface="Aachen" panose="02020500000000000000" pitchFamily="18" charset="-93"/>
              </a:rPr>
              <a:t>10</a:t>
            </a:r>
            <a:r>
              <a:rPr lang="vi-VN" sz="1200" b="1" baseline="30000">
                <a:latin typeface="Aachen" panose="02020500000000000000" pitchFamily="18" charset="-93"/>
                <a:ea typeface="Aachen" panose="02020500000000000000" pitchFamily="18" charset="-93"/>
                <a:cs typeface="Aachen" panose="02020500000000000000" pitchFamily="18" charset="-93"/>
              </a:rPr>
              <a:t>+</a:t>
            </a:r>
            <a:endParaRPr lang="vi-VN" sz="1200" b="1">
              <a:latin typeface="Aachen" panose="02020500000000000000" pitchFamily="18" charset="-93"/>
              <a:ea typeface="Aachen" panose="02020500000000000000" pitchFamily="18" charset="-93"/>
              <a:cs typeface="Aachen" panose="02020500000000000000" pitchFamily="18" charset="-93"/>
            </a:endParaRPr>
          </a:p>
        </p:txBody>
      </p:sp>
      <p:sp>
        <p:nvSpPr>
          <p:cNvPr id="69" name="!!N2">
            <a:extLst>
              <a:ext uri="{FF2B5EF4-FFF2-40B4-BE49-F238E27FC236}">
                <a16:creationId xmlns:a16="http://schemas.microsoft.com/office/drawing/2014/main" id="{C199035C-F68B-4AAD-9C73-DC7DE2D609E5}"/>
              </a:ext>
            </a:extLst>
          </p:cNvPr>
          <p:cNvSpPr/>
          <p:nvPr/>
        </p:nvSpPr>
        <p:spPr>
          <a:xfrm>
            <a:off x="4089678" y="-625532"/>
            <a:ext cx="270311" cy="270311"/>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3EBB7DB-3ADD-4A77-985B-A382FD3A8F24}"/>
              </a:ext>
            </a:extLst>
          </p:cNvPr>
          <p:cNvGrpSpPr/>
          <p:nvPr/>
        </p:nvGrpSpPr>
        <p:grpSpPr>
          <a:xfrm>
            <a:off x="1752123" y="7355780"/>
            <a:ext cx="1561647" cy="758261"/>
            <a:chOff x="2718253" y="5868551"/>
            <a:chExt cx="1561647" cy="758261"/>
          </a:xfrm>
        </p:grpSpPr>
        <p:sp>
          <p:nvSpPr>
            <p:cNvPr id="89" name="Rectangle: Rounded Corners 88">
              <a:extLst>
                <a:ext uri="{FF2B5EF4-FFF2-40B4-BE49-F238E27FC236}">
                  <a16:creationId xmlns:a16="http://schemas.microsoft.com/office/drawing/2014/main" id="{80CE418F-D577-47B2-801C-C8332464AD85}"/>
                </a:ext>
              </a:extLst>
            </p:cNvPr>
            <p:cNvSpPr/>
            <p:nvPr/>
          </p:nvSpPr>
          <p:spPr>
            <a:xfrm>
              <a:off x="2718253" y="5868551"/>
              <a:ext cx="1561647" cy="758261"/>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1" name="TextBox 90">
              <a:extLst>
                <a:ext uri="{FF2B5EF4-FFF2-40B4-BE49-F238E27FC236}">
                  <a16:creationId xmlns:a16="http://schemas.microsoft.com/office/drawing/2014/main" id="{406FF450-5E4A-4CDC-8E24-1B6218DBBC5C}"/>
                </a:ext>
              </a:extLst>
            </p:cNvPr>
            <p:cNvSpPr txBox="1"/>
            <p:nvPr/>
          </p:nvSpPr>
          <p:spPr>
            <a:xfrm>
              <a:off x="2718253" y="5986071"/>
              <a:ext cx="1561647" cy="523220"/>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Ne (2,8)</a:t>
              </a:r>
              <a:endParaRPr lang="vi-VN" sz="28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
        <p:nvSpPr>
          <p:cNvPr id="92" name="!!N11">
            <a:extLst>
              <a:ext uri="{FF2B5EF4-FFF2-40B4-BE49-F238E27FC236}">
                <a16:creationId xmlns:a16="http://schemas.microsoft.com/office/drawing/2014/main" id="{6CB7CB43-9CA6-4EE4-AD3A-F3864FD9CBF3}"/>
              </a:ext>
            </a:extLst>
          </p:cNvPr>
          <p:cNvSpPr/>
          <p:nvPr/>
        </p:nvSpPr>
        <p:spPr>
          <a:xfrm>
            <a:off x="10977397" y="4094210"/>
            <a:ext cx="241237" cy="24123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N5">
            <a:extLst>
              <a:ext uri="{FF2B5EF4-FFF2-40B4-BE49-F238E27FC236}">
                <a16:creationId xmlns:a16="http://schemas.microsoft.com/office/drawing/2014/main" id="{82A59BF8-CF61-45CC-89A3-C81122E04066}"/>
              </a:ext>
            </a:extLst>
          </p:cNvPr>
          <p:cNvSpPr/>
          <p:nvPr/>
        </p:nvSpPr>
        <p:spPr>
          <a:xfrm>
            <a:off x="2414989" y="2751065"/>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Rounded Corners 95">
            <a:extLst>
              <a:ext uri="{FF2B5EF4-FFF2-40B4-BE49-F238E27FC236}">
                <a16:creationId xmlns:a16="http://schemas.microsoft.com/office/drawing/2014/main" id="{464344B3-4DAF-4B54-B40A-2AA4263470D0}"/>
              </a:ext>
            </a:extLst>
          </p:cNvPr>
          <p:cNvSpPr/>
          <p:nvPr/>
        </p:nvSpPr>
        <p:spPr>
          <a:xfrm>
            <a:off x="1905000" y="2548610"/>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7" name="TextBox 96">
            <a:extLst>
              <a:ext uri="{FF2B5EF4-FFF2-40B4-BE49-F238E27FC236}">
                <a16:creationId xmlns:a16="http://schemas.microsoft.com/office/drawing/2014/main" id="{96246617-70B2-4205-ADC6-54F61CDFA641}"/>
              </a:ext>
            </a:extLst>
          </p:cNvPr>
          <p:cNvSpPr txBox="1"/>
          <p:nvPr/>
        </p:nvSpPr>
        <p:spPr>
          <a:xfrm>
            <a:off x="2298334" y="2548610"/>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nvGrpSpPr>
          <p:cNvPr id="98" name="Group 97">
            <a:extLst>
              <a:ext uri="{FF2B5EF4-FFF2-40B4-BE49-F238E27FC236}">
                <a16:creationId xmlns:a16="http://schemas.microsoft.com/office/drawing/2014/main" id="{3FC380F3-B8A0-4093-922D-2207C84E0C9E}"/>
              </a:ext>
            </a:extLst>
          </p:cNvPr>
          <p:cNvGrpSpPr/>
          <p:nvPr/>
        </p:nvGrpSpPr>
        <p:grpSpPr>
          <a:xfrm>
            <a:off x="1609807" y="2501542"/>
            <a:ext cx="555801" cy="555801"/>
            <a:chOff x="1609807" y="2645751"/>
            <a:chExt cx="555801" cy="555801"/>
          </a:xfrm>
        </p:grpSpPr>
        <p:sp>
          <p:nvSpPr>
            <p:cNvPr id="99" name="Oval 98">
              <a:extLst>
                <a:ext uri="{FF2B5EF4-FFF2-40B4-BE49-F238E27FC236}">
                  <a16:creationId xmlns:a16="http://schemas.microsoft.com/office/drawing/2014/main" id="{A60A0685-35B7-463E-8187-380178D9F62B}"/>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0" name="Graphic 99">
              <a:extLst>
                <a:ext uri="{FF2B5EF4-FFF2-40B4-BE49-F238E27FC236}">
                  <a16:creationId xmlns:a16="http://schemas.microsoft.com/office/drawing/2014/main" id="{BCDE1F93-337D-410F-B300-79E9FDD31AE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0694" y="2716975"/>
              <a:ext cx="413352" cy="413352"/>
            </a:xfrm>
            <a:prstGeom prst="rect">
              <a:avLst/>
            </a:prstGeom>
          </p:spPr>
        </p:pic>
      </p:grpSp>
    </p:spTree>
    <p:extLst>
      <p:ext uri="{BB962C8B-B14F-4D97-AF65-F5344CB8AC3E}">
        <p14:creationId xmlns:p14="http://schemas.microsoft.com/office/powerpoint/2010/main" val="4226256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4"/>
          <p:cNvGrpSpPr/>
          <p:nvPr/>
        </p:nvGrpSpPr>
        <p:grpSpPr>
          <a:xfrm>
            <a:off x="653647" y="1842977"/>
            <a:ext cx="4206332" cy="523220"/>
            <a:chOff x="305366" y="257640"/>
            <a:chExt cx="2690187" cy="523220"/>
          </a:xfrm>
        </p:grpSpPr>
        <p:sp>
          <p:nvSpPr>
            <p:cNvPr id="16" name="Rectangle: Rounded Corners 15"/>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sp>
        <p:nvSpPr>
          <p:cNvPr id="71" name="!!v1"/>
          <p:cNvSpPr/>
          <p:nvPr/>
        </p:nvSpPr>
        <p:spPr>
          <a:xfrm rot="1800000">
            <a:off x="9120373" y="2039259"/>
            <a:ext cx="1279156" cy="1279156"/>
          </a:xfrm>
          <a:prstGeom prst="ellipse">
            <a:avLst/>
          </a:prstGeom>
          <a:no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v2"/>
          <p:cNvSpPr/>
          <p:nvPr/>
        </p:nvSpPr>
        <p:spPr>
          <a:xfrm rot="18900000">
            <a:off x="8626924" y="1545810"/>
            <a:ext cx="2266055" cy="2266055"/>
          </a:xfrm>
          <a:prstGeom prst="ellipse">
            <a:avLst/>
          </a:prstGeom>
          <a:noFill/>
          <a:ln w="38100">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N5"/>
          <p:cNvSpPr/>
          <p:nvPr/>
        </p:nvSpPr>
        <p:spPr>
          <a:xfrm>
            <a:off x="9694366" y="1449310"/>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N2"/>
          <p:cNvSpPr/>
          <p:nvPr/>
        </p:nvSpPr>
        <p:spPr>
          <a:xfrm>
            <a:off x="9025963" y="2683843"/>
            <a:ext cx="241237" cy="241237"/>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v3"/>
          <p:cNvSpPr/>
          <p:nvPr/>
        </p:nvSpPr>
        <p:spPr>
          <a:xfrm>
            <a:off x="8165045" y="988223"/>
            <a:ext cx="3189812" cy="3189812"/>
          </a:xfrm>
          <a:prstGeom prst="ellipse">
            <a:avLst/>
          </a:prstGeom>
          <a:noFill/>
          <a:ln w="38100">
            <a:solidFill>
              <a:schemeClr val="accent2">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N6"/>
          <p:cNvSpPr/>
          <p:nvPr/>
        </p:nvSpPr>
        <p:spPr>
          <a:xfrm>
            <a:off x="10453840" y="1767930"/>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N7"/>
          <p:cNvSpPr/>
          <p:nvPr/>
        </p:nvSpPr>
        <p:spPr>
          <a:xfrm>
            <a:off x="10736160" y="2943537"/>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N9"/>
          <p:cNvSpPr/>
          <p:nvPr/>
        </p:nvSpPr>
        <p:spPr>
          <a:xfrm>
            <a:off x="9462284" y="3632158"/>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N10"/>
          <p:cNvSpPr/>
          <p:nvPr/>
        </p:nvSpPr>
        <p:spPr>
          <a:xfrm>
            <a:off x="8689479" y="3258001"/>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N3"/>
          <p:cNvSpPr/>
          <p:nvPr/>
        </p:nvSpPr>
        <p:spPr>
          <a:xfrm>
            <a:off x="8542506" y="2202558"/>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N4"/>
          <p:cNvSpPr/>
          <p:nvPr/>
        </p:nvSpPr>
        <p:spPr>
          <a:xfrm>
            <a:off x="8905578" y="1694582"/>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N8"/>
          <p:cNvSpPr/>
          <p:nvPr/>
        </p:nvSpPr>
        <p:spPr>
          <a:xfrm>
            <a:off x="10207927" y="3538360"/>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Na"/>
          <p:cNvSpPr/>
          <p:nvPr/>
        </p:nvSpPr>
        <p:spPr>
          <a:xfrm>
            <a:off x="9422567" y="2323177"/>
            <a:ext cx="700977" cy="690436"/>
          </a:xfrm>
          <a:prstGeom prst="ellipse">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Aachen" panose="02020500000000000000" pitchFamily="18" charset="-93"/>
                <a:ea typeface="Aachen" panose="02020500000000000000" pitchFamily="18" charset="-93"/>
                <a:cs typeface="Aachen" panose="02020500000000000000" pitchFamily="18" charset="-93"/>
              </a:rPr>
              <a:t>Na</a:t>
            </a:r>
          </a:p>
          <a:p>
            <a:pPr algn="ctr"/>
            <a:r>
              <a:rPr lang="vi-VN" sz="1200" b="1">
                <a:latin typeface="Aachen" panose="02020500000000000000" pitchFamily="18" charset="-93"/>
                <a:ea typeface="Aachen" panose="02020500000000000000" pitchFamily="18" charset="-93"/>
                <a:cs typeface="Aachen" panose="02020500000000000000" pitchFamily="18" charset="-93"/>
              </a:rPr>
              <a:t>11</a:t>
            </a:r>
            <a:r>
              <a:rPr lang="vi-VN" sz="1200" b="1" baseline="30000">
                <a:latin typeface="Aachen" panose="02020500000000000000" pitchFamily="18" charset="-93"/>
                <a:ea typeface="Aachen" panose="02020500000000000000" pitchFamily="18" charset="-93"/>
                <a:cs typeface="Aachen" panose="02020500000000000000" pitchFamily="18" charset="-93"/>
              </a:rPr>
              <a:t>+</a:t>
            </a:r>
            <a:endParaRPr lang="vi-VN" sz="1200" b="1">
              <a:latin typeface="Aachen" panose="02020500000000000000" pitchFamily="18" charset="-93"/>
              <a:ea typeface="Aachen" panose="02020500000000000000" pitchFamily="18" charset="-93"/>
              <a:cs typeface="Aachen" panose="02020500000000000000" pitchFamily="18" charset="-93"/>
            </a:endParaRPr>
          </a:p>
        </p:txBody>
      </p:sp>
      <p:sp>
        <p:nvSpPr>
          <p:cNvPr id="85" name="!!tkNa1"/>
          <p:cNvSpPr/>
          <p:nvPr/>
        </p:nvSpPr>
        <p:spPr>
          <a:xfrm>
            <a:off x="8229046" y="4419110"/>
            <a:ext cx="727571" cy="731795"/>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86" name="!!tkNa"/>
          <p:cNvSpPr txBox="1"/>
          <p:nvPr/>
        </p:nvSpPr>
        <p:spPr>
          <a:xfrm>
            <a:off x="8167971" y="4490808"/>
            <a:ext cx="802123" cy="53925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Na</a:t>
            </a:r>
          </a:p>
        </p:txBody>
      </p:sp>
      <p:sp>
        <p:nvSpPr>
          <p:cNvPr id="87" name="!!tkNa3"/>
          <p:cNvSpPr/>
          <p:nvPr/>
        </p:nvSpPr>
        <p:spPr>
          <a:xfrm>
            <a:off x="9048676" y="4408161"/>
            <a:ext cx="2463418" cy="73179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88" name="!!tkNa2"/>
          <p:cNvSpPr txBox="1"/>
          <p:nvPr/>
        </p:nvSpPr>
        <p:spPr>
          <a:xfrm>
            <a:off x="9053335" y="4419110"/>
            <a:ext cx="2403276" cy="42572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Mất 1 electron</a:t>
            </a:r>
          </a:p>
        </p:txBody>
      </p:sp>
      <p:sp>
        <p:nvSpPr>
          <p:cNvPr id="90" name="!!tkNa4"/>
          <p:cNvSpPr txBox="1"/>
          <p:nvPr/>
        </p:nvSpPr>
        <p:spPr>
          <a:xfrm>
            <a:off x="9085679" y="4665496"/>
            <a:ext cx="2420359" cy="42572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Lớp ngoài cùng</a:t>
            </a:r>
          </a:p>
        </p:txBody>
      </p:sp>
      <p:sp>
        <p:nvSpPr>
          <p:cNvPr id="48" name="!!N2"/>
          <p:cNvSpPr/>
          <p:nvPr/>
        </p:nvSpPr>
        <p:spPr>
          <a:xfrm>
            <a:off x="10268214" y="2533363"/>
            <a:ext cx="241237" cy="241237"/>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23F4753C-479D-4DE2-BA97-5568C6D4AFA9}"/>
              </a:ext>
            </a:extLst>
          </p:cNvPr>
          <p:cNvGrpSpPr/>
          <p:nvPr/>
        </p:nvGrpSpPr>
        <p:grpSpPr>
          <a:xfrm>
            <a:off x="234330" y="231187"/>
            <a:ext cx="7734662" cy="764451"/>
            <a:chOff x="234330" y="231187"/>
            <a:chExt cx="7734662" cy="764451"/>
          </a:xfrm>
        </p:grpSpPr>
        <p:sp>
          <p:nvSpPr>
            <p:cNvPr id="52" name="Freeform: Shape 51">
              <a:extLst>
                <a:ext uri="{FF2B5EF4-FFF2-40B4-BE49-F238E27FC236}">
                  <a16:creationId xmlns:a16="http://schemas.microsoft.com/office/drawing/2014/main" id="{3A016111-9E70-4766-B8BF-BE8FDEF2F58B}"/>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53" name="TextBox 52">
              <a:extLst>
                <a:ext uri="{FF2B5EF4-FFF2-40B4-BE49-F238E27FC236}">
                  <a16:creationId xmlns:a16="http://schemas.microsoft.com/office/drawing/2014/main" id="{76BE5038-CB72-47C6-BC9B-003A5F788322}"/>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54" name="Group 53">
            <a:extLst>
              <a:ext uri="{FF2B5EF4-FFF2-40B4-BE49-F238E27FC236}">
                <a16:creationId xmlns:a16="http://schemas.microsoft.com/office/drawing/2014/main" id="{068BA9D3-E767-427C-832A-7E9E9D6B8C35}"/>
              </a:ext>
            </a:extLst>
          </p:cNvPr>
          <p:cNvGrpSpPr/>
          <p:nvPr/>
        </p:nvGrpSpPr>
        <p:grpSpPr>
          <a:xfrm>
            <a:off x="1315527" y="1051635"/>
            <a:ext cx="3513907" cy="584775"/>
            <a:chOff x="1315527" y="1051635"/>
            <a:chExt cx="3513907" cy="584775"/>
          </a:xfrm>
        </p:grpSpPr>
        <p:sp>
          <p:nvSpPr>
            <p:cNvPr id="55" name="Rectangle: Rounded Corners 54">
              <a:extLst>
                <a:ext uri="{FF2B5EF4-FFF2-40B4-BE49-F238E27FC236}">
                  <a16:creationId xmlns:a16="http://schemas.microsoft.com/office/drawing/2014/main" id="{89DA0EF6-64E4-415A-9644-59B83E4529A4}"/>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TextBox 55">
              <a:extLst>
                <a:ext uri="{FF2B5EF4-FFF2-40B4-BE49-F238E27FC236}">
                  <a16:creationId xmlns:a16="http://schemas.microsoft.com/office/drawing/2014/main" id="{8A0D8BA5-2211-48DF-A155-940F46779C34}"/>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57" name="Group 56">
            <a:extLst>
              <a:ext uri="{FF2B5EF4-FFF2-40B4-BE49-F238E27FC236}">
                <a16:creationId xmlns:a16="http://schemas.microsoft.com/office/drawing/2014/main" id="{C6F448AC-D253-4EA7-8FBC-BE402B75270A}"/>
              </a:ext>
            </a:extLst>
          </p:cNvPr>
          <p:cNvGrpSpPr/>
          <p:nvPr/>
        </p:nvGrpSpPr>
        <p:grpSpPr>
          <a:xfrm>
            <a:off x="48553" y="155933"/>
            <a:ext cx="762000" cy="762000"/>
            <a:chOff x="48553" y="155933"/>
            <a:chExt cx="762000" cy="762000"/>
          </a:xfrm>
        </p:grpSpPr>
        <p:sp>
          <p:nvSpPr>
            <p:cNvPr id="58" name="Oval 57">
              <a:extLst>
                <a:ext uri="{FF2B5EF4-FFF2-40B4-BE49-F238E27FC236}">
                  <a16:creationId xmlns:a16="http://schemas.microsoft.com/office/drawing/2014/main" id="{57349B2A-B52C-4FC8-B5BA-516449F234BD}"/>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9" name="Graphic 58">
              <a:extLst>
                <a:ext uri="{FF2B5EF4-FFF2-40B4-BE49-F238E27FC236}">
                  <a16:creationId xmlns:a16="http://schemas.microsoft.com/office/drawing/2014/main" id="{9734961A-D40F-46AE-8D74-2DC3E3C8A7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sp>
        <p:nvSpPr>
          <p:cNvPr id="39" name="Oval 38">
            <a:extLst>
              <a:ext uri="{FF2B5EF4-FFF2-40B4-BE49-F238E27FC236}">
                <a16:creationId xmlns:a16="http://schemas.microsoft.com/office/drawing/2014/main" id="{827C4929-AC56-4977-B44E-ABC06B5B09FB}"/>
              </a:ext>
            </a:extLst>
          </p:cNvPr>
          <p:cNvSpPr/>
          <p:nvPr/>
        </p:nvSpPr>
        <p:spPr>
          <a:xfrm>
            <a:off x="14394752" y="2541962"/>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7503458-B8EF-4356-AA9D-AD43CBDE1883}"/>
              </a:ext>
            </a:extLst>
          </p:cNvPr>
          <p:cNvSpPr/>
          <p:nvPr/>
        </p:nvSpPr>
        <p:spPr>
          <a:xfrm>
            <a:off x="15137305" y="2814255"/>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63F87BF-4AA9-4CB8-AA11-3092162F9EDE}"/>
              </a:ext>
            </a:extLst>
          </p:cNvPr>
          <p:cNvSpPr/>
          <p:nvPr/>
        </p:nvSpPr>
        <p:spPr>
          <a:xfrm>
            <a:off x="16110551" y="3353985"/>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622CFA0-EBA2-4FED-8E06-42403DAB74B0}"/>
              </a:ext>
            </a:extLst>
          </p:cNvPr>
          <p:cNvGrpSpPr/>
          <p:nvPr/>
        </p:nvGrpSpPr>
        <p:grpSpPr>
          <a:xfrm>
            <a:off x="8231039" y="5273428"/>
            <a:ext cx="3274999" cy="916864"/>
            <a:chOff x="7457195" y="5619350"/>
            <a:chExt cx="4195011" cy="539251"/>
          </a:xfrm>
        </p:grpSpPr>
        <p:sp>
          <p:nvSpPr>
            <p:cNvPr id="26" name="Rectangle: Rounded Corners 25"/>
            <p:cNvSpPr/>
            <p:nvPr/>
          </p:nvSpPr>
          <p:spPr>
            <a:xfrm>
              <a:off x="7457195" y="5619350"/>
              <a:ext cx="4195011" cy="539251"/>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4" name="TextBox 3">
              <a:extLst>
                <a:ext uri="{FF2B5EF4-FFF2-40B4-BE49-F238E27FC236}">
                  <a16:creationId xmlns:a16="http://schemas.microsoft.com/office/drawing/2014/main" id="{06273EA8-6465-44CB-B3D9-6DB4CB3459D1}"/>
                </a:ext>
              </a:extLst>
            </p:cNvPr>
            <p:cNvSpPr txBox="1"/>
            <p:nvPr/>
          </p:nvSpPr>
          <p:spPr>
            <a:xfrm>
              <a:off x="7457195" y="5658143"/>
              <a:ext cx="4195011" cy="488749"/>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Cấu hình bền của khí hiếm ( Ne)</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
        <p:nvSpPr>
          <p:cNvPr id="45" name="!!v1">
            <a:extLst>
              <a:ext uri="{FF2B5EF4-FFF2-40B4-BE49-F238E27FC236}">
                <a16:creationId xmlns:a16="http://schemas.microsoft.com/office/drawing/2014/main" id="{0A0AE975-5C61-4FF9-81C9-B5C6596E0A5C}"/>
              </a:ext>
            </a:extLst>
          </p:cNvPr>
          <p:cNvSpPr/>
          <p:nvPr/>
        </p:nvSpPr>
        <p:spPr>
          <a:xfrm>
            <a:off x="1771818" y="3820125"/>
            <a:ext cx="1433319" cy="1433319"/>
          </a:xfrm>
          <a:prstGeom prst="ellipse">
            <a:avLst/>
          </a:prstGeom>
          <a:no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v2">
            <a:extLst>
              <a:ext uri="{FF2B5EF4-FFF2-40B4-BE49-F238E27FC236}">
                <a16:creationId xmlns:a16="http://schemas.microsoft.com/office/drawing/2014/main" id="{0FA911E2-93EE-4000-9506-A54C3A056260}"/>
              </a:ext>
            </a:extLst>
          </p:cNvPr>
          <p:cNvSpPr/>
          <p:nvPr/>
        </p:nvSpPr>
        <p:spPr>
          <a:xfrm>
            <a:off x="1218899" y="3267206"/>
            <a:ext cx="2539159" cy="2539159"/>
          </a:xfrm>
          <a:prstGeom prst="ellipse">
            <a:avLst/>
          </a:prstGeom>
          <a:noFill/>
          <a:ln w="38100">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N5">
            <a:extLst>
              <a:ext uri="{FF2B5EF4-FFF2-40B4-BE49-F238E27FC236}">
                <a16:creationId xmlns:a16="http://schemas.microsoft.com/office/drawing/2014/main" id="{B211BA7A-0962-476E-84EC-530D7E2C9023}"/>
              </a:ext>
            </a:extLst>
          </p:cNvPr>
          <p:cNvSpPr/>
          <p:nvPr/>
        </p:nvSpPr>
        <p:spPr>
          <a:xfrm>
            <a:off x="2414989" y="2751065"/>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N2">
            <a:extLst>
              <a:ext uri="{FF2B5EF4-FFF2-40B4-BE49-F238E27FC236}">
                <a16:creationId xmlns:a16="http://schemas.microsoft.com/office/drawing/2014/main" id="{285E9D8D-102F-4E52-B082-E639B9D77956}"/>
              </a:ext>
            </a:extLst>
          </p:cNvPr>
          <p:cNvSpPr/>
          <p:nvPr/>
        </p:nvSpPr>
        <p:spPr>
          <a:xfrm>
            <a:off x="1666030" y="4542395"/>
            <a:ext cx="270311" cy="270311"/>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N6">
            <a:extLst>
              <a:ext uri="{FF2B5EF4-FFF2-40B4-BE49-F238E27FC236}">
                <a16:creationId xmlns:a16="http://schemas.microsoft.com/office/drawing/2014/main" id="{ACD9D41B-3D84-475F-8BBB-B7A1F718C897}"/>
              </a:ext>
            </a:extLst>
          </p:cNvPr>
          <p:cNvSpPr/>
          <p:nvPr/>
        </p:nvSpPr>
        <p:spPr>
          <a:xfrm>
            <a:off x="3265994" y="3516096"/>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N7">
            <a:extLst>
              <a:ext uri="{FF2B5EF4-FFF2-40B4-BE49-F238E27FC236}">
                <a16:creationId xmlns:a16="http://schemas.microsoft.com/office/drawing/2014/main" id="{0CC7C402-6512-4642-9C9C-6C4A2A516A6A}"/>
              </a:ext>
            </a:extLst>
          </p:cNvPr>
          <p:cNvSpPr/>
          <p:nvPr/>
        </p:nvSpPr>
        <p:spPr>
          <a:xfrm>
            <a:off x="3582339" y="4833387"/>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N9">
            <a:extLst>
              <a:ext uri="{FF2B5EF4-FFF2-40B4-BE49-F238E27FC236}">
                <a16:creationId xmlns:a16="http://schemas.microsoft.com/office/drawing/2014/main" id="{76BE819C-31BB-4FC5-8680-D221F50DF062}"/>
              </a:ext>
            </a:extLst>
          </p:cNvPr>
          <p:cNvSpPr/>
          <p:nvPr/>
        </p:nvSpPr>
        <p:spPr>
          <a:xfrm>
            <a:off x="2154936" y="5605000"/>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N10">
            <a:extLst>
              <a:ext uri="{FF2B5EF4-FFF2-40B4-BE49-F238E27FC236}">
                <a16:creationId xmlns:a16="http://schemas.microsoft.com/office/drawing/2014/main" id="{D5D4F157-B3C4-4B61-8B82-3C70D17E0759}"/>
              </a:ext>
            </a:extLst>
          </p:cNvPr>
          <p:cNvSpPr/>
          <p:nvPr/>
        </p:nvSpPr>
        <p:spPr>
          <a:xfrm>
            <a:off x="1288993" y="5185750"/>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N3">
            <a:extLst>
              <a:ext uri="{FF2B5EF4-FFF2-40B4-BE49-F238E27FC236}">
                <a16:creationId xmlns:a16="http://schemas.microsoft.com/office/drawing/2014/main" id="{88AC17B1-3493-4ECE-94B7-D7ADE1FB0D1D}"/>
              </a:ext>
            </a:extLst>
          </p:cNvPr>
          <p:cNvSpPr/>
          <p:nvPr/>
        </p:nvSpPr>
        <p:spPr>
          <a:xfrm>
            <a:off x="1124307" y="4003105"/>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N4">
            <a:extLst>
              <a:ext uri="{FF2B5EF4-FFF2-40B4-BE49-F238E27FC236}">
                <a16:creationId xmlns:a16="http://schemas.microsoft.com/office/drawing/2014/main" id="{C530143F-AA00-44BF-BAF6-EF78051C38D8}"/>
              </a:ext>
            </a:extLst>
          </p:cNvPr>
          <p:cNvSpPr/>
          <p:nvPr/>
        </p:nvSpPr>
        <p:spPr>
          <a:xfrm>
            <a:off x="1531136" y="3433908"/>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N8">
            <a:extLst>
              <a:ext uri="{FF2B5EF4-FFF2-40B4-BE49-F238E27FC236}">
                <a16:creationId xmlns:a16="http://schemas.microsoft.com/office/drawing/2014/main" id="{47542051-C14D-4C27-896B-2A6EFA5A0970}"/>
              </a:ext>
            </a:extLst>
          </p:cNvPr>
          <p:cNvSpPr/>
          <p:nvPr/>
        </p:nvSpPr>
        <p:spPr>
          <a:xfrm>
            <a:off x="2990444" y="5499898"/>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Na">
            <a:extLst>
              <a:ext uri="{FF2B5EF4-FFF2-40B4-BE49-F238E27FC236}">
                <a16:creationId xmlns:a16="http://schemas.microsoft.com/office/drawing/2014/main" id="{AECD5E95-0F88-4FAE-B0F0-271DF33AA5C3}"/>
              </a:ext>
            </a:extLst>
          </p:cNvPr>
          <p:cNvSpPr/>
          <p:nvPr/>
        </p:nvSpPr>
        <p:spPr>
          <a:xfrm>
            <a:off x="2110433" y="4138261"/>
            <a:ext cx="785458" cy="773647"/>
          </a:xfrm>
          <a:prstGeom prst="ellipse">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Aachen" panose="02020500000000000000" pitchFamily="18" charset="-93"/>
                <a:ea typeface="Aachen" panose="02020500000000000000" pitchFamily="18" charset="-93"/>
                <a:cs typeface="Aachen" panose="02020500000000000000" pitchFamily="18" charset="-93"/>
              </a:rPr>
              <a:t>Ne</a:t>
            </a:r>
          </a:p>
          <a:p>
            <a:pPr algn="ctr"/>
            <a:r>
              <a:rPr lang="vi-VN" sz="1200" b="1">
                <a:latin typeface="Aachen" panose="02020500000000000000" pitchFamily="18" charset="-93"/>
                <a:ea typeface="Aachen" panose="02020500000000000000" pitchFamily="18" charset="-93"/>
                <a:cs typeface="Aachen" panose="02020500000000000000" pitchFamily="18" charset="-93"/>
              </a:rPr>
              <a:t>10</a:t>
            </a:r>
            <a:r>
              <a:rPr lang="vi-VN" sz="1200" b="1" baseline="30000">
                <a:latin typeface="Aachen" panose="02020500000000000000" pitchFamily="18" charset="-93"/>
                <a:ea typeface="Aachen" panose="02020500000000000000" pitchFamily="18" charset="-93"/>
                <a:cs typeface="Aachen" panose="02020500000000000000" pitchFamily="18" charset="-93"/>
              </a:rPr>
              <a:t>+</a:t>
            </a:r>
            <a:endParaRPr lang="vi-VN" sz="1200" b="1">
              <a:latin typeface="Aachen" panose="02020500000000000000" pitchFamily="18" charset="-93"/>
              <a:ea typeface="Aachen" panose="02020500000000000000" pitchFamily="18" charset="-93"/>
              <a:cs typeface="Aachen" panose="02020500000000000000" pitchFamily="18" charset="-93"/>
            </a:endParaRPr>
          </a:p>
        </p:txBody>
      </p:sp>
      <p:sp>
        <p:nvSpPr>
          <p:cNvPr id="69" name="!!N2">
            <a:extLst>
              <a:ext uri="{FF2B5EF4-FFF2-40B4-BE49-F238E27FC236}">
                <a16:creationId xmlns:a16="http://schemas.microsoft.com/office/drawing/2014/main" id="{C199035C-F68B-4AAD-9C73-DC7DE2D609E5}"/>
              </a:ext>
            </a:extLst>
          </p:cNvPr>
          <p:cNvSpPr/>
          <p:nvPr/>
        </p:nvSpPr>
        <p:spPr>
          <a:xfrm>
            <a:off x="3057997" y="4373779"/>
            <a:ext cx="270311" cy="270311"/>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3EBB7DB-3ADD-4A77-985B-A382FD3A8F24}"/>
              </a:ext>
            </a:extLst>
          </p:cNvPr>
          <p:cNvGrpSpPr/>
          <p:nvPr/>
        </p:nvGrpSpPr>
        <p:grpSpPr>
          <a:xfrm>
            <a:off x="1752123" y="5965401"/>
            <a:ext cx="1561647" cy="758261"/>
            <a:chOff x="2718253" y="5868551"/>
            <a:chExt cx="1561647" cy="758261"/>
          </a:xfrm>
        </p:grpSpPr>
        <p:sp>
          <p:nvSpPr>
            <p:cNvPr id="89" name="Rectangle: Rounded Corners 88">
              <a:extLst>
                <a:ext uri="{FF2B5EF4-FFF2-40B4-BE49-F238E27FC236}">
                  <a16:creationId xmlns:a16="http://schemas.microsoft.com/office/drawing/2014/main" id="{80CE418F-D577-47B2-801C-C8332464AD85}"/>
                </a:ext>
              </a:extLst>
            </p:cNvPr>
            <p:cNvSpPr/>
            <p:nvPr/>
          </p:nvSpPr>
          <p:spPr>
            <a:xfrm>
              <a:off x="2718253" y="5868551"/>
              <a:ext cx="1561647" cy="758261"/>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1" name="TextBox 90">
              <a:extLst>
                <a:ext uri="{FF2B5EF4-FFF2-40B4-BE49-F238E27FC236}">
                  <a16:creationId xmlns:a16="http://schemas.microsoft.com/office/drawing/2014/main" id="{406FF450-5E4A-4CDC-8E24-1B6218DBBC5C}"/>
                </a:ext>
              </a:extLst>
            </p:cNvPr>
            <p:cNvSpPr txBox="1"/>
            <p:nvPr/>
          </p:nvSpPr>
          <p:spPr>
            <a:xfrm>
              <a:off x="2718253" y="5986071"/>
              <a:ext cx="1561647" cy="523220"/>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Ne (2,8)</a:t>
              </a:r>
              <a:endParaRPr lang="vi-VN" sz="28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
        <p:nvSpPr>
          <p:cNvPr id="92" name="!!N11">
            <a:extLst>
              <a:ext uri="{FF2B5EF4-FFF2-40B4-BE49-F238E27FC236}">
                <a16:creationId xmlns:a16="http://schemas.microsoft.com/office/drawing/2014/main" id="{6CB7CB43-9CA6-4EE4-AD3A-F3864FD9CBF3}"/>
              </a:ext>
            </a:extLst>
          </p:cNvPr>
          <p:cNvSpPr/>
          <p:nvPr/>
        </p:nvSpPr>
        <p:spPr>
          <a:xfrm>
            <a:off x="10977397" y="4094210"/>
            <a:ext cx="241237" cy="24123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1">
            <a:extLst>
              <a:ext uri="{FF2B5EF4-FFF2-40B4-BE49-F238E27FC236}">
                <a16:creationId xmlns:a16="http://schemas.microsoft.com/office/drawing/2014/main" id="{A0498373-5CF8-4006-BC02-94140E1640EE}"/>
              </a:ext>
            </a:extLst>
          </p:cNvPr>
          <p:cNvGrpSpPr/>
          <p:nvPr/>
        </p:nvGrpSpPr>
        <p:grpSpPr>
          <a:xfrm>
            <a:off x="8229046" y="7075536"/>
            <a:ext cx="3301463" cy="731795"/>
            <a:chOff x="3970565" y="3724070"/>
            <a:chExt cx="3221866" cy="712367"/>
          </a:xfrm>
        </p:grpSpPr>
        <p:grpSp>
          <p:nvGrpSpPr>
            <p:cNvPr id="70" name="Group 69">
              <a:extLst>
                <a:ext uri="{FF2B5EF4-FFF2-40B4-BE49-F238E27FC236}">
                  <a16:creationId xmlns:a16="http://schemas.microsoft.com/office/drawing/2014/main" id="{4B91E3F2-0314-465D-8280-B575FCA09765}"/>
                </a:ext>
              </a:extLst>
            </p:cNvPr>
            <p:cNvGrpSpPr/>
            <p:nvPr/>
          </p:nvGrpSpPr>
          <p:grpSpPr>
            <a:xfrm>
              <a:off x="3970565" y="3724070"/>
              <a:ext cx="3221866" cy="712367"/>
              <a:chOff x="4664108" y="4926074"/>
              <a:chExt cx="1261946" cy="712367"/>
            </a:xfrm>
          </p:grpSpPr>
          <p:sp>
            <p:nvSpPr>
              <p:cNvPr id="93" name="Rectangle: Rounded Corners 92">
                <a:extLst>
                  <a:ext uri="{FF2B5EF4-FFF2-40B4-BE49-F238E27FC236}">
                    <a16:creationId xmlns:a16="http://schemas.microsoft.com/office/drawing/2014/main" id="{7B0B7852-2AF2-429C-BB9A-FC8EBC68891F}"/>
                  </a:ext>
                </a:extLst>
              </p:cNvPr>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4" name="TextBox 93">
                <a:extLst>
                  <a:ext uri="{FF2B5EF4-FFF2-40B4-BE49-F238E27FC236}">
                    <a16:creationId xmlns:a16="http://schemas.microsoft.com/office/drawing/2014/main" id="{692A48DA-135D-44FD-80FC-0453548F8969}"/>
                  </a:ext>
                </a:extLst>
              </p:cNvPr>
              <p:cNvSpPr txBox="1"/>
              <p:nvPr/>
            </p:nvSpPr>
            <p:spPr>
              <a:xfrm>
                <a:off x="4679861" y="5054642"/>
                <a:ext cx="1236840" cy="509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Na           Na</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+1e</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83" name="Straight Arrow Connector 82">
              <a:extLst>
                <a:ext uri="{FF2B5EF4-FFF2-40B4-BE49-F238E27FC236}">
                  <a16:creationId xmlns:a16="http://schemas.microsoft.com/office/drawing/2014/main" id="{36968332-2BA8-4532-8C75-FFD0BF2E9990}"/>
                </a:ext>
              </a:extLst>
            </p:cNvPr>
            <p:cNvCxnSpPr/>
            <p:nvPr/>
          </p:nvCxnSpPr>
          <p:spPr>
            <a:xfrm>
              <a:off x="4812577" y="4142668"/>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95" name="Rectangle: Rounded Corners 94">
            <a:extLst>
              <a:ext uri="{FF2B5EF4-FFF2-40B4-BE49-F238E27FC236}">
                <a16:creationId xmlns:a16="http://schemas.microsoft.com/office/drawing/2014/main" id="{0FB56BE5-EBE1-41F1-9E75-51ED97A9E0DA}"/>
              </a:ext>
            </a:extLst>
          </p:cNvPr>
          <p:cNvSpPr/>
          <p:nvPr/>
        </p:nvSpPr>
        <p:spPr>
          <a:xfrm>
            <a:off x="1905000" y="2548610"/>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TextBox 95">
            <a:extLst>
              <a:ext uri="{FF2B5EF4-FFF2-40B4-BE49-F238E27FC236}">
                <a16:creationId xmlns:a16="http://schemas.microsoft.com/office/drawing/2014/main" id="{58CCE791-2979-4F6A-9FFB-0ECB2E169B5B}"/>
              </a:ext>
            </a:extLst>
          </p:cNvPr>
          <p:cNvSpPr txBox="1"/>
          <p:nvPr/>
        </p:nvSpPr>
        <p:spPr>
          <a:xfrm>
            <a:off x="2298334" y="2548610"/>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nvGrpSpPr>
          <p:cNvPr id="97" name="Group 96">
            <a:extLst>
              <a:ext uri="{FF2B5EF4-FFF2-40B4-BE49-F238E27FC236}">
                <a16:creationId xmlns:a16="http://schemas.microsoft.com/office/drawing/2014/main" id="{25AF3E6B-D259-4930-B2AB-C423182516E2}"/>
              </a:ext>
            </a:extLst>
          </p:cNvPr>
          <p:cNvGrpSpPr/>
          <p:nvPr/>
        </p:nvGrpSpPr>
        <p:grpSpPr>
          <a:xfrm>
            <a:off x="1609807" y="2501542"/>
            <a:ext cx="555801" cy="555801"/>
            <a:chOff x="1609807" y="2645751"/>
            <a:chExt cx="555801" cy="555801"/>
          </a:xfrm>
        </p:grpSpPr>
        <p:sp>
          <p:nvSpPr>
            <p:cNvPr id="98" name="Oval 97">
              <a:extLst>
                <a:ext uri="{FF2B5EF4-FFF2-40B4-BE49-F238E27FC236}">
                  <a16:creationId xmlns:a16="http://schemas.microsoft.com/office/drawing/2014/main" id="{FF2FC991-AE95-4351-85E0-9092ED565E82}"/>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9" name="Graphic 98">
              <a:extLst>
                <a:ext uri="{FF2B5EF4-FFF2-40B4-BE49-F238E27FC236}">
                  <a16:creationId xmlns:a16="http://schemas.microsoft.com/office/drawing/2014/main" id="{8A17F9B1-3BF5-4986-B2EB-C1758AEFF27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0694" y="2716975"/>
              <a:ext cx="413352" cy="413352"/>
            </a:xfrm>
            <a:prstGeom prst="rect">
              <a:avLst/>
            </a:prstGeom>
          </p:spPr>
        </p:pic>
      </p:grpSp>
      <p:grpSp>
        <p:nvGrpSpPr>
          <p:cNvPr id="100" name="Group 99">
            <a:extLst>
              <a:ext uri="{FF2B5EF4-FFF2-40B4-BE49-F238E27FC236}">
                <a16:creationId xmlns:a16="http://schemas.microsoft.com/office/drawing/2014/main" id="{03EA7AD9-F477-46D8-84F4-E1F5A0D9C99D}"/>
              </a:ext>
            </a:extLst>
          </p:cNvPr>
          <p:cNvGrpSpPr/>
          <p:nvPr/>
        </p:nvGrpSpPr>
        <p:grpSpPr>
          <a:xfrm>
            <a:off x="-1967507" y="3144873"/>
            <a:ext cx="1758390" cy="461665"/>
            <a:chOff x="744283" y="3832960"/>
            <a:chExt cx="1255757" cy="461665"/>
          </a:xfrm>
        </p:grpSpPr>
        <p:sp>
          <p:nvSpPr>
            <p:cNvPr id="101" name="Rectangle: Rounded Corners 100">
              <a:extLst>
                <a:ext uri="{FF2B5EF4-FFF2-40B4-BE49-F238E27FC236}">
                  <a16:creationId xmlns:a16="http://schemas.microsoft.com/office/drawing/2014/main" id="{63C464FA-DC14-4656-85C7-20EC4CEC41AC}"/>
                </a:ext>
              </a:extLst>
            </p:cNvPr>
            <p:cNvSpPr/>
            <p:nvPr/>
          </p:nvSpPr>
          <p:spPr>
            <a:xfrm>
              <a:off x="744283" y="3832960"/>
              <a:ext cx="1255757"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2" name="TextBox 101">
              <a:extLst>
                <a:ext uri="{FF2B5EF4-FFF2-40B4-BE49-F238E27FC236}">
                  <a16:creationId xmlns:a16="http://schemas.microsoft.com/office/drawing/2014/main" id="{C0CF810C-52F9-4E5F-B062-2C7D19970755}"/>
                </a:ext>
              </a:extLst>
            </p:cNvPr>
            <p:cNvSpPr txBox="1"/>
            <p:nvPr/>
          </p:nvSpPr>
          <p:spPr>
            <a:xfrm>
              <a:off x="993712" y="3832960"/>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Câu hỏi</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103" name="Group 102">
            <a:extLst>
              <a:ext uri="{FF2B5EF4-FFF2-40B4-BE49-F238E27FC236}">
                <a16:creationId xmlns:a16="http://schemas.microsoft.com/office/drawing/2014/main" id="{F1DB02B5-5ADE-4ACB-93E0-F00BF9E50270}"/>
              </a:ext>
            </a:extLst>
          </p:cNvPr>
          <p:cNvGrpSpPr/>
          <p:nvPr/>
        </p:nvGrpSpPr>
        <p:grpSpPr>
          <a:xfrm>
            <a:off x="-2273967" y="3097805"/>
            <a:ext cx="555801" cy="555801"/>
            <a:chOff x="121792" y="2620380"/>
            <a:chExt cx="555801" cy="555801"/>
          </a:xfrm>
        </p:grpSpPr>
        <p:sp>
          <p:nvSpPr>
            <p:cNvPr id="104" name="Oval 103">
              <a:extLst>
                <a:ext uri="{FF2B5EF4-FFF2-40B4-BE49-F238E27FC236}">
                  <a16:creationId xmlns:a16="http://schemas.microsoft.com/office/drawing/2014/main" id="{FDA6BF70-F376-4C5B-A415-78D3557DC13D}"/>
                </a:ext>
              </a:extLst>
            </p:cNvPr>
            <p:cNvSpPr/>
            <p:nvPr/>
          </p:nvSpPr>
          <p:spPr>
            <a:xfrm>
              <a:off x="121792" y="2620380"/>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5" name="Graphic 104">
              <a:extLst>
                <a:ext uri="{FF2B5EF4-FFF2-40B4-BE49-F238E27FC236}">
                  <a16:creationId xmlns:a16="http://schemas.microsoft.com/office/drawing/2014/main" id="{37BCE1F4-B2BD-4BDF-A518-6C4C50F8AA9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8256" y="2698085"/>
              <a:ext cx="400387" cy="400387"/>
            </a:xfrm>
            <a:prstGeom prst="rect">
              <a:avLst/>
            </a:prstGeom>
          </p:spPr>
        </p:pic>
      </p:grpSp>
      <p:grpSp>
        <p:nvGrpSpPr>
          <p:cNvPr id="106" name="Group 105">
            <a:extLst>
              <a:ext uri="{FF2B5EF4-FFF2-40B4-BE49-F238E27FC236}">
                <a16:creationId xmlns:a16="http://schemas.microsoft.com/office/drawing/2014/main" id="{D281309F-CB1C-4A5E-8B32-9FFF26B92877}"/>
              </a:ext>
            </a:extLst>
          </p:cNvPr>
          <p:cNvGrpSpPr/>
          <p:nvPr/>
        </p:nvGrpSpPr>
        <p:grpSpPr>
          <a:xfrm>
            <a:off x="-7468037" y="4281181"/>
            <a:ext cx="6891622" cy="1193192"/>
            <a:chOff x="1408270" y="4207258"/>
            <a:chExt cx="1399662" cy="472766"/>
          </a:xfrm>
        </p:grpSpPr>
        <p:sp>
          <p:nvSpPr>
            <p:cNvPr id="107" name="!!N5">
              <a:extLst>
                <a:ext uri="{FF2B5EF4-FFF2-40B4-BE49-F238E27FC236}">
                  <a16:creationId xmlns:a16="http://schemas.microsoft.com/office/drawing/2014/main" id="{91A2202E-34D7-4141-B508-72BF48A35F27}"/>
                </a:ext>
              </a:extLst>
            </p:cNvPr>
            <p:cNvSpPr/>
            <p:nvPr/>
          </p:nvSpPr>
          <p:spPr>
            <a:xfrm>
              <a:off x="1918259" y="4409713"/>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Rounded Corners 107">
              <a:extLst>
                <a:ext uri="{FF2B5EF4-FFF2-40B4-BE49-F238E27FC236}">
                  <a16:creationId xmlns:a16="http://schemas.microsoft.com/office/drawing/2014/main" id="{F95F00F5-F3ED-4581-AAAD-0AEE46162E24}"/>
                </a:ext>
              </a:extLst>
            </p:cNvPr>
            <p:cNvSpPr/>
            <p:nvPr/>
          </p:nvSpPr>
          <p:spPr>
            <a:xfrm>
              <a:off x="1408270" y="4207258"/>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9" name="TextBox 108">
              <a:extLst>
                <a:ext uri="{FF2B5EF4-FFF2-40B4-BE49-F238E27FC236}">
                  <a16:creationId xmlns:a16="http://schemas.microsoft.com/office/drawing/2014/main" id="{0527174A-653E-48F8-840E-D3F06EDE1754}"/>
                </a:ext>
              </a:extLst>
            </p:cNvPr>
            <p:cNvSpPr txBox="1"/>
            <p:nvPr/>
          </p:nvSpPr>
          <p:spPr>
            <a:xfrm>
              <a:off x="1425549" y="4255210"/>
              <a:ext cx="1313126" cy="378036"/>
            </a:xfrm>
            <a:prstGeom prst="rect">
              <a:avLst/>
            </a:prstGeom>
            <a:noFill/>
          </p:spPr>
          <p:txBody>
            <a:bodyPr wrap="square" rtlCol="0">
              <a:spAutoFit/>
            </a:bodyPr>
            <a:lstStyle/>
            <a:p>
              <a:pPr algn="just"/>
              <a:r>
                <a:rPr lang="en-US" sz="28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Tính điện tích phần còn lại khi nguyên tử Na nhường 1 electron?</a:t>
              </a:r>
            </a:p>
          </p:txBody>
        </p:sp>
      </p:grpSp>
    </p:spTree>
    <p:extLst>
      <p:ext uri="{BB962C8B-B14F-4D97-AF65-F5344CB8AC3E}">
        <p14:creationId xmlns:p14="http://schemas.microsoft.com/office/powerpoint/2010/main" val="3966408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4"/>
          <p:cNvGrpSpPr/>
          <p:nvPr/>
        </p:nvGrpSpPr>
        <p:grpSpPr>
          <a:xfrm>
            <a:off x="653647" y="1842977"/>
            <a:ext cx="4206332" cy="523220"/>
            <a:chOff x="305366" y="257640"/>
            <a:chExt cx="2690187" cy="523220"/>
          </a:xfrm>
        </p:grpSpPr>
        <p:sp>
          <p:nvSpPr>
            <p:cNvPr id="16" name="Rectangle: Rounded Corners 15"/>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sp>
        <p:nvSpPr>
          <p:cNvPr id="71" name="!!v1"/>
          <p:cNvSpPr/>
          <p:nvPr/>
        </p:nvSpPr>
        <p:spPr>
          <a:xfrm rot="1800000">
            <a:off x="9120373" y="2039259"/>
            <a:ext cx="1279156" cy="1279156"/>
          </a:xfrm>
          <a:prstGeom prst="ellipse">
            <a:avLst/>
          </a:prstGeom>
          <a:no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v2"/>
          <p:cNvSpPr/>
          <p:nvPr/>
        </p:nvSpPr>
        <p:spPr>
          <a:xfrm rot="18900000">
            <a:off x="8626924" y="1545810"/>
            <a:ext cx="2266055" cy="2266055"/>
          </a:xfrm>
          <a:prstGeom prst="ellipse">
            <a:avLst/>
          </a:prstGeom>
          <a:noFill/>
          <a:ln w="38100">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N5"/>
          <p:cNvSpPr/>
          <p:nvPr/>
        </p:nvSpPr>
        <p:spPr>
          <a:xfrm>
            <a:off x="9694366" y="1449310"/>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N2"/>
          <p:cNvSpPr/>
          <p:nvPr/>
        </p:nvSpPr>
        <p:spPr>
          <a:xfrm>
            <a:off x="9025963" y="2683843"/>
            <a:ext cx="241237" cy="241237"/>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v3"/>
          <p:cNvSpPr/>
          <p:nvPr/>
        </p:nvSpPr>
        <p:spPr>
          <a:xfrm>
            <a:off x="8165045" y="988223"/>
            <a:ext cx="3189812" cy="3189812"/>
          </a:xfrm>
          <a:prstGeom prst="ellipse">
            <a:avLst/>
          </a:prstGeom>
          <a:noFill/>
          <a:ln w="38100">
            <a:solidFill>
              <a:schemeClr val="accent2">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N6"/>
          <p:cNvSpPr/>
          <p:nvPr/>
        </p:nvSpPr>
        <p:spPr>
          <a:xfrm>
            <a:off x="10453840" y="1767930"/>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N7"/>
          <p:cNvSpPr/>
          <p:nvPr/>
        </p:nvSpPr>
        <p:spPr>
          <a:xfrm>
            <a:off x="10736160" y="2943537"/>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N9"/>
          <p:cNvSpPr/>
          <p:nvPr/>
        </p:nvSpPr>
        <p:spPr>
          <a:xfrm>
            <a:off x="9462284" y="3632158"/>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N10"/>
          <p:cNvSpPr/>
          <p:nvPr/>
        </p:nvSpPr>
        <p:spPr>
          <a:xfrm>
            <a:off x="8689479" y="3258001"/>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N3"/>
          <p:cNvSpPr/>
          <p:nvPr/>
        </p:nvSpPr>
        <p:spPr>
          <a:xfrm>
            <a:off x="8542506" y="2202558"/>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N4"/>
          <p:cNvSpPr/>
          <p:nvPr/>
        </p:nvSpPr>
        <p:spPr>
          <a:xfrm>
            <a:off x="8905578" y="1694582"/>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N8"/>
          <p:cNvSpPr/>
          <p:nvPr/>
        </p:nvSpPr>
        <p:spPr>
          <a:xfrm>
            <a:off x="10207927" y="3538360"/>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Na"/>
          <p:cNvSpPr/>
          <p:nvPr/>
        </p:nvSpPr>
        <p:spPr>
          <a:xfrm>
            <a:off x="9422567" y="2323177"/>
            <a:ext cx="700977" cy="690436"/>
          </a:xfrm>
          <a:prstGeom prst="ellipse">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Aachen" panose="02020500000000000000" pitchFamily="18" charset="-93"/>
                <a:ea typeface="Aachen" panose="02020500000000000000" pitchFamily="18" charset="-93"/>
                <a:cs typeface="Aachen" panose="02020500000000000000" pitchFamily="18" charset="-93"/>
              </a:rPr>
              <a:t>Na</a:t>
            </a:r>
          </a:p>
          <a:p>
            <a:pPr algn="ctr"/>
            <a:r>
              <a:rPr lang="vi-VN" sz="1200" b="1">
                <a:latin typeface="Aachen" panose="02020500000000000000" pitchFamily="18" charset="-93"/>
                <a:ea typeface="Aachen" panose="02020500000000000000" pitchFamily="18" charset="-93"/>
                <a:cs typeface="Aachen" panose="02020500000000000000" pitchFamily="18" charset="-93"/>
              </a:rPr>
              <a:t>11</a:t>
            </a:r>
            <a:r>
              <a:rPr lang="vi-VN" sz="1200" b="1" baseline="30000">
                <a:latin typeface="Aachen" panose="02020500000000000000" pitchFamily="18" charset="-93"/>
                <a:ea typeface="Aachen" panose="02020500000000000000" pitchFamily="18" charset="-93"/>
                <a:cs typeface="Aachen" panose="02020500000000000000" pitchFamily="18" charset="-93"/>
              </a:rPr>
              <a:t>+</a:t>
            </a:r>
            <a:endParaRPr lang="vi-VN" sz="1200" b="1">
              <a:latin typeface="Aachen" panose="02020500000000000000" pitchFamily="18" charset="-93"/>
              <a:ea typeface="Aachen" panose="02020500000000000000" pitchFamily="18" charset="-93"/>
              <a:cs typeface="Aachen" panose="02020500000000000000" pitchFamily="18" charset="-93"/>
            </a:endParaRPr>
          </a:p>
        </p:txBody>
      </p:sp>
      <p:sp>
        <p:nvSpPr>
          <p:cNvPr id="85" name="!!tkNa1"/>
          <p:cNvSpPr/>
          <p:nvPr/>
        </p:nvSpPr>
        <p:spPr>
          <a:xfrm>
            <a:off x="8229046" y="4419110"/>
            <a:ext cx="727571" cy="731795"/>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86" name="!!tkNa"/>
          <p:cNvSpPr txBox="1"/>
          <p:nvPr/>
        </p:nvSpPr>
        <p:spPr>
          <a:xfrm>
            <a:off x="8167971" y="4490808"/>
            <a:ext cx="802123" cy="53925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Na</a:t>
            </a:r>
          </a:p>
        </p:txBody>
      </p:sp>
      <p:sp>
        <p:nvSpPr>
          <p:cNvPr id="87" name="!!tkNa3"/>
          <p:cNvSpPr/>
          <p:nvPr/>
        </p:nvSpPr>
        <p:spPr>
          <a:xfrm>
            <a:off x="9048676" y="4408161"/>
            <a:ext cx="2463418" cy="73179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88" name="!!tkNa2"/>
          <p:cNvSpPr txBox="1"/>
          <p:nvPr/>
        </p:nvSpPr>
        <p:spPr>
          <a:xfrm>
            <a:off x="9053335" y="4419110"/>
            <a:ext cx="2403276" cy="42572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Mất 1 electron</a:t>
            </a:r>
          </a:p>
        </p:txBody>
      </p:sp>
      <p:sp>
        <p:nvSpPr>
          <p:cNvPr id="90" name="!!tkNa4"/>
          <p:cNvSpPr txBox="1"/>
          <p:nvPr/>
        </p:nvSpPr>
        <p:spPr>
          <a:xfrm>
            <a:off x="9085679" y="4665496"/>
            <a:ext cx="2420359" cy="42572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Lớp ngoài cùng</a:t>
            </a:r>
          </a:p>
        </p:txBody>
      </p:sp>
      <p:sp>
        <p:nvSpPr>
          <p:cNvPr id="48" name="!!N2"/>
          <p:cNvSpPr/>
          <p:nvPr/>
        </p:nvSpPr>
        <p:spPr>
          <a:xfrm>
            <a:off x="10268214" y="2533363"/>
            <a:ext cx="241237" cy="241237"/>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23F4753C-479D-4DE2-BA97-5568C6D4AFA9}"/>
              </a:ext>
            </a:extLst>
          </p:cNvPr>
          <p:cNvGrpSpPr/>
          <p:nvPr/>
        </p:nvGrpSpPr>
        <p:grpSpPr>
          <a:xfrm>
            <a:off x="234330" y="231187"/>
            <a:ext cx="7734662" cy="764451"/>
            <a:chOff x="234330" y="231187"/>
            <a:chExt cx="7734662" cy="764451"/>
          </a:xfrm>
        </p:grpSpPr>
        <p:sp>
          <p:nvSpPr>
            <p:cNvPr id="52" name="Freeform: Shape 51">
              <a:extLst>
                <a:ext uri="{FF2B5EF4-FFF2-40B4-BE49-F238E27FC236}">
                  <a16:creationId xmlns:a16="http://schemas.microsoft.com/office/drawing/2014/main" id="{3A016111-9E70-4766-B8BF-BE8FDEF2F58B}"/>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53" name="TextBox 52">
              <a:extLst>
                <a:ext uri="{FF2B5EF4-FFF2-40B4-BE49-F238E27FC236}">
                  <a16:creationId xmlns:a16="http://schemas.microsoft.com/office/drawing/2014/main" id="{76BE5038-CB72-47C6-BC9B-003A5F788322}"/>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54" name="Group 53">
            <a:extLst>
              <a:ext uri="{FF2B5EF4-FFF2-40B4-BE49-F238E27FC236}">
                <a16:creationId xmlns:a16="http://schemas.microsoft.com/office/drawing/2014/main" id="{068BA9D3-E767-427C-832A-7E9E9D6B8C35}"/>
              </a:ext>
            </a:extLst>
          </p:cNvPr>
          <p:cNvGrpSpPr/>
          <p:nvPr/>
        </p:nvGrpSpPr>
        <p:grpSpPr>
          <a:xfrm>
            <a:off x="1315527" y="1051635"/>
            <a:ext cx="3513907" cy="584775"/>
            <a:chOff x="1315527" y="1051635"/>
            <a:chExt cx="3513907" cy="584775"/>
          </a:xfrm>
        </p:grpSpPr>
        <p:sp>
          <p:nvSpPr>
            <p:cNvPr id="55" name="Rectangle: Rounded Corners 54">
              <a:extLst>
                <a:ext uri="{FF2B5EF4-FFF2-40B4-BE49-F238E27FC236}">
                  <a16:creationId xmlns:a16="http://schemas.microsoft.com/office/drawing/2014/main" id="{89DA0EF6-64E4-415A-9644-59B83E4529A4}"/>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TextBox 55">
              <a:extLst>
                <a:ext uri="{FF2B5EF4-FFF2-40B4-BE49-F238E27FC236}">
                  <a16:creationId xmlns:a16="http://schemas.microsoft.com/office/drawing/2014/main" id="{8A0D8BA5-2211-48DF-A155-940F46779C34}"/>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57" name="Group 56">
            <a:extLst>
              <a:ext uri="{FF2B5EF4-FFF2-40B4-BE49-F238E27FC236}">
                <a16:creationId xmlns:a16="http://schemas.microsoft.com/office/drawing/2014/main" id="{C6F448AC-D253-4EA7-8FBC-BE402B75270A}"/>
              </a:ext>
            </a:extLst>
          </p:cNvPr>
          <p:cNvGrpSpPr/>
          <p:nvPr/>
        </p:nvGrpSpPr>
        <p:grpSpPr>
          <a:xfrm>
            <a:off x="48553" y="155933"/>
            <a:ext cx="762000" cy="762000"/>
            <a:chOff x="48553" y="155933"/>
            <a:chExt cx="762000" cy="762000"/>
          </a:xfrm>
        </p:grpSpPr>
        <p:sp>
          <p:nvSpPr>
            <p:cNvPr id="58" name="Oval 57">
              <a:extLst>
                <a:ext uri="{FF2B5EF4-FFF2-40B4-BE49-F238E27FC236}">
                  <a16:creationId xmlns:a16="http://schemas.microsoft.com/office/drawing/2014/main" id="{57349B2A-B52C-4FC8-B5BA-516449F234BD}"/>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9" name="Graphic 58">
              <a:extLst>
                <a:ext uri="{FF2B5EF4-FFF2-40B4-BE49-F238E27FC236}">
                  <a16:creationId xmlns:a16="http://schemas.microsoft.com/office/drawing/2014/main" id="{9734961A-D40F-46AE-8D74-2DC3E3C8A7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sp>
        <p:nvSpPr>
          <p:cNvPr id="39" name="Oval 38">
            <a:extLst>
              <a:ext uri="{FF2B5EF4-FFF2-40B4-BE49-F238E27FC236}">
                <a16:creationId xmlns:a16="http://schemas.microsoft.com/office/drawing/2014/main" id="{827C4929-AC56-4977-B44E-ABC06B5B09FB}"/>
              </a:ext>
            </a:extLst>
          </p:cNvPr>
          <p:cNvSpPr/>
          <p:nvPr/>
        </p:nvSpPr>
        <p:spPr>
          <a:xfrm>
            <a:off x="14394752" y="2541962"/>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7503458-B8EF-4356-AA9D-AD43CBDE1883}"/>
              </a:ext>
            </a:extLst>
          </p:cNvPr>
          <p:cNvSpPr/>
          <p:nvPr/>
        </p:nvSpPr>
        <p:spPr>
          <a:xfrm>
            <a:off x="15137305" y="2814255"/>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63F87BF-4AA9-4CB8-AA11-3092162F9EDE}"/>
              </a:ext>
            </a:extLst>
          </p:cNvPr>
          <p:cNvSpPr/>
          <p:nvPr/>
        </p:nvSpPr>
        <p:spPr>
          <a:xfrm>
            <a:off x="16110551" y="3353985"/>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622CFA0-EBA2-4FED-8E06-42403DAB74B0}"/>
              </a:ext>
            </a:extLst>
          </p:cNvPr>
          <p:cNvGrpSpPr/>
          <p:nvPr/>
        </p:nvGrpSpPr>
        <p:grpSpPr>
          <a:xfrm>
            <a:off x="8231039" y="5273428"/>
            <a:ext cx="3274999" cy="916864"/>
            <a:chOff x="7457195" y="5619350"/>
            <a:chExt cx="4195011" cy="539251"/>
          </a:xfrm>
        </p:grpSpPr>
        <p:sp>
          <p:nvSpPr>
            <p:cNvPr id="26" name="Rectangle: Rounded Corners 25"/>
            <p:cNvSpPr/>
            <p:nvPr/>
          </p:nvSpPr>
          <p:spPr>
            <a:xfrm>
              <a:off x="7457195" y="5619350"/>
              <a:ext cx="4195011" cy="539251"/>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4" name="TextBox 3">
              <a:extLst>
                <a:ext uri="{FF2B5EF4-FFF2-40B4-BE49-F238E27FC236}">
                  <a16:creationId xmlns:a16="http://schemas.microsoft.com/office/drawing/2014/main" id="{06273EA8-6465-44CB-B3D9-6DB4CB3459D1}"/>
                </a:ext>
              </a:extLst>
            </p:cNvPr>
            <p:cNvSpPr txBox="1"/>
            <p:nvPr/>
          </p:nvSpPr>
          <p:spPr>
            <a:xfrm>
              <a:off x="7457195" y="5658143"/>
              <a:ext cx="4195011" cy="488749"/>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Cấu hình bền của khí hiếm ( Ne)</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
        <p:nvSpPr>
          <p:cNvPr id="45" name="!!v1">
            <a:extLst>
              <a:ext uri="{FF2B5EF4-FFF2-40B4-BE49-F238E27FC236}">
                <a16:creationId xmlns:a16="http://schemas.microsoft.com/office/drawing/2014/main" id="{0A0AE975-5C61-4FF9-81C9-B5C6596E0A5C}"/>
              </a:ext>
            </a:extLst>
          </p:cNvPr>
          <p:cNvSpPr/>
          <p:nvPr/>
        </p:nvSpPr>
        <p:spPr>
          <a:xfrm>
            <a:off x="-2266782" y="3820125"/>
            <a:ext cx="1433319" cy="1433319"/>
          </a:xfrm>
          <a:prstGeom prst="ellipse">
            <a:avLst/>
          </a:prstGeom>
          <a:no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v2">
            <a:extLst>
              <a:ext uri="{FF2B5EF4-FFF2-40B4-BE49-F238E27FC236}">
                <a16:creationId xmlns:a16="http://schemas.microsoft.com/office/drawing/2014/main" id="{0FA911E2-93EE-4000-9506-A54C3A056260}"/>
              </a:ext>
            </a:extLst>
          </p:cNvPr>
          <p:cNvSpPr/>
          <p:nvPr/>
        </p:nvSpPr>
        <p:spPr>
          <a:xfrm>
            <a:off x="-2819701" y="3267206"/>
            <a:ext cx="2539159" cy="2539159"/>
          </a:xfrm>
          <a:prstGeom prst="ellipse">
            <a:avLst/>
          </a:prstGeom>
          <a:noFill/>
          <a:ln w="38100">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N5">
            <a:extLst>
              <a:ext uri="{FF2B5EF4-FFF2-40B4-BE49-F238E27FC236}">
                <a16:creationId xmlns:a16="http://schemas.microsoft.com/office/drawing/2014/main" id="{B211BA7A-0962-476E-84EC-530D7E2C9023}"/>
              </a:ext>
            </a:extLst>
          </p:cNvPr>
          <p:cNvSpPr/>
          <p:nvPr/>
        </p:nvSpPr>
        <p:spPr>
          <a:xfrm>
            <a:off x="2414989" y="2751065"/>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N2">
            <a:extLst>
              <a:ext uri="{FF2B5EF4-FFF2-40B4-BE49-F238E27FC236}">
                <a16:creationId xmlns:a16="http://schemas.microsoft.com/office/drawing/2014/main" id="{285E9D8D-102F-4E52-B082-E639B9D77956}"/>
              </a:ext>
            </a:extLst>
          </p:cNvPr>
          <p:cNvSpPr/>
          <p:nvPr/>
        </p:nvSpPr>
        <p:spPr>
          <a:xfrm>
            <a:off x="-2372570" y="4542395"/>
            <a:ext cx="270311" cy="270311"/>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N6">
            <a:extLst>
              <a:ext uri="{FF2B5EF4-FFF2-40B4-BE49-F238E27FC236}">
                <a16:creationId xmlns:a16="http://schemas.microsoft.com/office/drawing/2014/main" id="{ACD9D41B-3D84-475F-8BBB-B7A1F718C897}"/>
              </a:ext>
            </a:extLst>
          </p:cNvPr>
          <p:cNvSpPr/>
          <p:nvPr/>
        </p:nvSpPr>
        <p:spPr>
          <a:xfrm>
            <a:off x="-772606" y="3516096"/>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N7">
            <a:extLst>
              <a:ext uri="{FF2B5EF4-FFF2-40B4-BE49-F238E27FC236}">
                <a16:creationId xmlns:a16="http://schemas.microsoft.com/office/drawing/2014/main" id="{0CC7C402-6512-4642-9C9C-6C4A2A516A6A}"/>
              </a:ext>
            </a:extLst>
          </p:cNvPr>
          <p:cNvSpPr/>
          <p:nvPr/>
        </p:nvSpPr>
        <p:spPr>
          <a:xfrm>
            <a:off x="-456261" y="4833387"/>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N9">
            <a:extLst>
              <a:ext uri="{FF2B5EF4-FFF2-40B4-BE49-F238E27FC236}">
                <a16:creationId xmlns:a16="http://schemas.microsoft.com/office/drawing/2014/main" id="{76BE819C-31BB-4FC5-8680-D221F50DF062}"/>
              </a:ext>
            </a:extLst>
          </p:cNvPr>
          <p:cNvSpPr/>
          <p:nvPr/>
        </p:nvSpPr>
        <p:spPr>
          <a:xfrm>
            <a:off x="-1883664" y="5605000"/>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N10">
            <a:extLst>
              <a:ext uri="{FF2B5EF4-FFF2-40B4-BE49-F238E27FC236}">
                <a16:creationId xmlns:a16="http://schemas.microsoft.com/office/drawing/2014/main" id="{D5D4F157-B3C4-4B61-8B82-3C70D17E0759}"/>
              </a:ext>
            </a:extLst>
          </p:cNvPr>
          <p:cNvSpPr/>
          <p:nvPr/>
        </p:nvSpPr>
        <p:spPr>
          <a:xfrm>
            <a:off x="-2749607" y="5185750"/>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N3">
            <a:extLst>
              <a:ext uri="{FF2B5EF4-FFF2-40B4-BE49-F238E27FC236}">
                <a16:creationId xmlns:a16="http://schemas.microsoft.com/office/drawing/2014/main" id="{88AC17B1-3493-4ECE-94B7-D7ADE1FB0D1D}"/>
              </a:ext>
            </a:extLst>
          </p:cNvPr>
          <p:cNvSpPr/>
          <p:nvPr/>
        </p:nvSpPr>
        <p:spPr>
          <a:xfrm>
            <a:off x="-2914293" y="4003105"/>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N4">
            <a:extLst>
              <a:ext uri="{FF2B5EF4-FFF2-40B4-BE49-F238E27FC236}">
                <a16:creationId xmlns:a16="http://schemas.microsoft.com/office/drawing/2014/main" id="{C530143F-AA00-44BF-BAF6-EF78051C38D8}"/>
              </a:ext>
            </a:extLst>
          </p:cNvPr>
          <p:cNvSpPr/>
          <p:nvPr/>
        </p:nvSpPr>
        <p:spPr>
          <a:xfrm>
            <a:off x="-2507464" y="3433908"/>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N8">
            <a:extLst>
              <a:ext uri="{FF2B5EF4-FFF2-40B4-BE49-F238E27FC236}">
                <a16:creationId xmlns:a16="http://schemas.microsoft.com/office/drawing/2014/main" id="{47542051-C14D-4C27-896B-2A6EFA5A0970}"/>
              </a:ext>
            </a:extLst>
          </p:cNvPr>
          <p:cNvSpPr/>
          <p:nvPr/>
        </p:nvSpPr>
        <p:spPr>
          <a:xfrm>
            <a:off x="-1048156" y="5499898"/>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Na">
            <a:extLst>
              <a:ext uri="{FF2B5EF4-FFF2-40B4-BE49-F238E27FC236}">
                <a16:creationId xmlns:a16="http://schemas.microsoft.com/office/drawing/2014/main" id="{AECD5E95-0F88-4FAE-B0F0-271DF33AA5C3}"/>
              </a:ext>
            </a:extLst>
          </p:cNvPr>
          <p:cNvSpPr/>
          <p:nvPr/>
        </p:nvSpPr>
        <p:spPr>
          <a:xfrm>
            <a:off x="-1928167" y="4138261"/>
            <a:ext cx="785458" cy="773647"/>
          </a:xfrm>
          <a:prstGeom prst="ellipse">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Aachen" panose="02020500000000000000" pitchFamily="18" charset="-93"/>
                <a:ea typeface="Aachen" panose="02020500000000000000" pitchFamily="18" charset="-93"/>
                <a:cs typeface="Aachen" panose="02020500000000000000" pitchFamily="18" charset="-93"/>
              </a:rPr>
              <a:t>Ne</a:t>
            </a:r>
          </a:p>
          <a:p>
            <a:pPr algn="ctr"/>
            <a:r>
              <a:rPr lang="vi-VN" sz="1200" b="1">
                <a:latin typeface="Aachen" panose="02020500000000000000" pitchFamily="18" charset="-93"/>
                <a:ea typeface="Aachen" panose="02020500000000000000" pitchFamily="18" charset="-93"/>
                <a:cs typeface="Aachen" panose="02020500000000000000" pitchFamily="18" charset="-93"/>
              </a:rPr>
              <a:t>10</a:t>
            </a:r>
            <a:r>
              <a:rPr lang="vi-VN" sz="1200" b="1" baseline="30000">
                <a:latin typeface="Aachen" panose="02020500000000000000" pitchFamily="18" charset="-93"/>
                <a:ea typeface="Aachen" panose="02020500000000000000" pitchFamily="18" charset="-93"/>
                <a:cs typeface="Aachen" panose="02020500000000000000" pitchFamily="18" charset="-93"/>
              </a:rPr>
              <a:t>+</a:t>
            </a:r>
            <a:endParaRPr lang="vi-VN" sz="1200" b="1">
              <a:latin typeface="Aachen" panose="02020500000000000000" pitchFamily="18" charset="-93"/>
              <a:ea typeface="Aachen" panose="02020500000000000000" pitchFamily="18" charset="-93"/>
              <a:cs typeface="Aachen" panose="02020500000000000000" pitchFamily="18" charset="-93"/>
            </a:endParaRPr>
          </a:p>
        </p:txBody>
      </p:sp>
      <p:sp>
        <p:nvSpPr>
          <p:cNvPr id="69" name="!!N2">
            <a:extLst>
              <a:ext uri="{FF2B5EF4-FFF2-40B4-BE49-F238E27FC236}">
                <a16:creationId xmlns:a16="http://schemas.microsoft.com/office/drawing/2014/main" id="{C199035C-F68B-4AAD-9C73-DC7DE2D609E5}"/>
              </a:ext>
            </a:extLst>
          </p:cNvPr>
          <p:cNvSpPr/>
          <p:nvPr/>
        </p:nvSpPr>
        <p:spPr>
          <a:xfrm>
            <a:off x="-980603" y="4373779"/>
            <a:ext cx="270311" cy="270311"/>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3EBB7DB-3ADD-4A77-985B-A382FD3A8F24}"/>
              </a:ext>
            </a:extLst>
          </p:cNvPr>
          <p:cNvGrpSpPr/>
          <p:nvPr/>
        </p:nvGrpSpPr>
        <p:grpSpPr>
          <a:xfrm>
            <a:off x="-2286477" y="5965401"/>
            <a:ext cx="1561647" cy="758261"/>
            <a:chOff x="2718253" y="5868551"/>
            <a:chExt cx="1561647" cy="758261"/>
          </a:xfrm>
        </p:grpSpPr>
        <p:sp>
          <p:nvSpPr>
            <p:cNvPr id="89" name="Rectangle: Rounded Corners 88">
              <a:extLst>
                <a:ext uri="{FF2B5EF4-FFF2-40B4-BE49-F238E27FC236}">
                  <a16:creationId xmlns:a16="http://schemas.microsoft.com/office/drawing/2014/main" id="{80CE418F-D577-47B2-801C-C8332464AD85}"/>
                </a:ext>
              </a:extLst>
            </p:cNvPr>
            <p:cNvSpPr/>
            <p:nvPr/>
          </p:nvSpPr>
          <p:spPr>
            <a:xfrm>
              <a:off x="2718253" y="5868551"/>
              <a:ext cx="1561647" cy="758261"/>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1" name="TextBox 90">
              <a:extLst>
                <a:ext uri="{FF2B5EF4-FFF2-40B4-BE49-F238E27FC236}">
                  <a16:creationId xmlns:a16="http://schemas.microsoft.com/office/drawing/2014/main" id="{406FF450-5E4A-4CDC-8E24-1B6218DBBC5C}"/>
                </a:ext>
              </a:extLst>
            </p:cNvPr>
            <p:cNvSpPr txBox="1"/>
            <p:nvPr/>
          </p:nvSpPr>
          <p:spPr>
            <a:xfrm>
              <a:off x="2718253" y="5986071"/>
              <a:ext cx="1561647" cy="523220"/>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Ne (2,8)</a:t>
              </a:r>
              <a:endParaRPr lang="vi-VN" sz="28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
        <p:nvSpPr>
          <p:cNvPr id="92" name="!!N11">
            <a:extLst>
              <a:ext uri="{FF2B5EF4-FFF2-40B4-BE49-F238E27FC236}">
                <a16:creationId xmlns:a16="http://schemas.microsoft.com/office/drawing/2014/main" id="{6CB7CB43-9CA6-4EE4-AD3A-F3864FD9CBF3}"/>
              </a:ext>
            </a:extLst>
          </p:cNvPr>
          <p:cNvSpPr/>
          <p:nvPr/>
        </p:nvSpPr>
        <p:spPr>
          <a:xfrm>
            <a:off x="10977397" y="4094210"/>
            <a:ext cx="241237" cy="24123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1">
            <a:extLst>
              <a:ext uri="{FF2B5EF4-FFF2-40B4-BE49-F238E27FC236}">
                <a16:creationId xmlns:a16="http://schemas.microsoft.com/office/drawing/2014/main" id="{A0498373-5CF8-4006-BC02-94140E1640EE}"/>
              </a:ext>
            </a:extLst>
          </p:cNvPr>
          <p:cNvGrpSpPr/>
          <p:nvPr/>
        </p:nvGrpSpPr>
        <p:grpSpPr>
          <a:xfrm>
            <a:off x="8229046" y="7075536"/>
            <a:ext cx="3301463" cy="731795"/>
            <a:chOff x="3970565" y="3724070"/>
            <a:chExt cx="3221866" cy="712367"/>
          </a:xfrm>
        </p:grpSpPr>
        <p:grpSp>
          <p:nvGrpSpPr>
            <p:cNvPr id="70" name="Group 69">
              <a:extLst>
                <a:ext uri="{FF2B5EF4-FFF2-40B4-BE49-F238E27FC236}">
                  <a16:creationId xmlns:a16="http://schemas.microsoft.com/office/drawing/2014/main" id="{4B91E3F2-0314-465D-8280-B575FCA09765}"/>
                </a:ext>
              </a:extLst>
            </p:cNvPr>
            <p:cNvGrpSpPr/>
            <p:nvPr/>
          </p:nvGrpSpPr>
          <p:grpSpPr>
            <a:xfrm>
              <a:off x="3970565" y="3724070"/>
              <a:ext cx="3221866" cy="712367"/>
              <a:chOff x="4664108" y="4926074"/>
              <a:chExt cx="1261946" cy="712367"/>
            </a:xfrm>
          </p:grpSpPr>
          <p:sp>
            <p:nvSpPr>
              <p:cNvPr id="93" name="Rectangle: Rounded Corners 92">
                <a:extLst>
                  <a:ext uri="{FF2B5EF4-FFF2-40B4-BE49-F238E27FC236}">
                    <a16:creationId xmlns:a16="http://schemas.microsoft.com/office/drawing/2014/main" id="{7B0B7852-2AF2-429C-BB9A-FC8EBC68891F}"/>
                  </a:ext>
                </a:extLst>
              </p:cNvPr>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4" name="TextBox 93">
                <a:extLst>
                  <a:ext uri="{FF2B5EF4-FFF2-40B4-BE49-F238E27FC236}">
                    <a16:creationId xmlns:a16="http://schemas.microsoft.com/office/drawing/2014/main" id="{692A48DA-135D-44FD-80FC-0453548F8969}"/>
                  </a:ext>
                </a:extLst>
              </p:cNvPr>
              <p:cNvSpPr txBox="1"/>
              <p:nvPr/>
            </p:nvSpPr>
            <p:spPr>
              <a:xfrm>
                <a:off x="4679861" y="5054642"/>
                <a:ext cx="1236840" cy="509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Na           Na</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+1e</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83" name="Straight Arrow Connector 82">
              <a:extLst>
                <a:ext uri="{FF2B5EF4-FFF2-40B4-BE49-F238E27FC236}">
                  <a16:creationId xmlns:a16="http://schemas.microsoft.com/office/drawing/2014/main" id="{36968332-2BA8-4532-8C75-FFD0BF2E9990}"/>
                </a:ext>
              </a:extLst>
            </p:cNvPr>
            <p:cNvCxnSpPr/>
            <p:nvPr/>
          </p:nvCxnSpPr>
          <p:spPr>
            <a:xfrm>
              <a:off x="4812577" y="4142668"/>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95" name="Rectangle: Rounded Corners 94">
            <a:extLst>
              <a:ext uri="{FF2B5EF4-FFF2-40B4-BE49-F238E27FC236}">
                <a16:creationId xmlns:a16="http://schemas.microsoft.com/office/drawing/2014/main" id="{0FB56BE5-EBE1-41F1-9E75-51ED97A9E0DA}"/>
              </a:ext>
            </a:extLst>
          </p:cNvPr>
          <p:cNvSpPr/>
          <p:nvPr/>
        </p:nvSpPr>
        <p:spPr>
          <a:xfrm>
            <a:off x="1905000" y="2548610"/>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TextBox 95">
            <a:extLst>
              <a:ext uri="{FF2B5EF4-FFF2-40B4-BE49-F238E27FC236}">
                <a16:creationId xmlns:a16="http://schemas.microsoft.com/office/drawing/2014/main" id="{58CCE791-2979-4F6A-9FFB-0ECB2E169B5B}"/>
              </a:ext>
            </a:extLst>
          </p:cNvPr>
          <p:cNvSpPr txBox="1"/>
          <p:nvPr/>
        </p:nvSpPr>
        <p:spPr>
          <a:xfrm>
            <a:off x="2298334" y="2548610"/>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nvGrpSpPr>
          <p:cNvPr id="97" name="Group 96">
            <a:extLst>
              <a:ext uri="{FF2B5EF4-FFF2-40B4-BE49-F238E27FC236}">
                <a16:creationId xmlns:a16="http://schemas.microsoft.com/office/drawing/2014/main" id="{25AF3E6B-D259-4930-B2AB-C423182516E2}"/>
              </a:ext>
            </a:extLst>
          </p:cNvPr>
          <p:cNvGrpSpPr/>
          <p:nvPr/>
        </p:nvGrpSpPr>
        <p:grpSpPr>
          <a:xfrm>
            <a:off x="1609807" y="2501542"/>
            <a:ext cx="555801" cy="555801"/>
            <a:chOff x="1609807" y="2645751"/>
            <a:chExt cx="555801" cy="555801"/>
          </a:xfrm>
        </p:grpSpPr>
        <p:sp>
          <p:nvSpPr>
            <p:cNvPr id="98" name="Oval 97">
              <a:extLst>
                <a:ext uri="{FF2B5EF4-FFF2-40B4-BE49-F238E27FC236}">
                  <a16:creationId xmlns:a16="http://schemas.microsoft.com/office/drawing/2014/main" id="{FF2FC991-AE95-4351-85E0-9092ED565E82}"/>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9" name="Graphic 98">
              <a:extLst>
                <a:ext uri="{FF2B5EF4-FFF2-40B4-BE49-F238E27FC236}">
                  <a16:creationId xmlns:a16="http://schemas.microsoft.com/office/drawing/2014/main" id="{8A17F9B1-3BF5-4986-B2EB-C1758AEFF27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0694" y="2716975"/>
              <a:ext cx="413352" cy="413352"/>
            </a:xfrm>
            <a:prstGeom prst="rect">
              <a:avLst/>
            </a:prstGeom>
          </p:spPr>
        </p:pic>
      </p:grpSp>
      <p:grpSp>
        <p:nvGrpSpPr>
          <p:cNvPr id="2" name="Group 1">
            <a:extLst>
              <a:ext uri="{FF2B5EF4-FFF2-40B4-BE49-F238E27FC236}">
                <a16:creationId xmlns:a16="http://schemas.microsoft.com/office/drawing/2014/main" id="{116D2487-DEB7-4877-A80E-D98CF516150F}"/>
              </a:ext>
            </a:extLst>
          </p:cNvPr>
          <p:cNvGrpSpPr/>
          <p:nvPr/>
        </p:nvGrpSpPr>
        <p:grpSpPr>
          <a:xfrm>
            <a:off x="692039" y="4281181"/>
            <a:ext cx="6891622" cy="1193192"/>
            <a:chOff x="1408270" y="4207258"/>
            <a:chExt cx="1399662" cy="472766"/>
          </a:xfrm>
        </p:grpSpPr>
        <p:sp>
          <p:nvSpPr>
            <p:cNvPr id="100" name="!!N5">
              <a:extLst>
                <a:ext uri="{FF2B5EF4-FFF2-40B4-BE49-F238E27FC236}">
                  <a16:creationId xmlns:a16="http://schemas.microsoft.com/office/drawing/2014/main" id="{745E3966-91D7-4147-BC63-826DD25D3508}"/>
                </a:ext>
              </a:extLst>
            </p:cNvPr>
            <p:cNvSpPr/>
            <p:nvPr/>
          </p:nvSpPr>
          <p:spPr>
            <a:xfrm>
              <a:off x="1918259" y="4409713"/>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Rounded Corners 100">
              <a:extLst>
                <a:ext uri="{FF2B5EF4-FFF2-40B4-BE49-F238E27FC236}">
                  <a16:creationId xmlns:a16="http://schemas.microsoft.com/office/drawing/2014/main" id="{1FD73FA7-63BA-4C62-A940-D6765F1BBCDA}"/>
                </a:ext>
              </a:extLst>
            </p:cNvPr>
            <p:cNvSpPr/>
            <p:nvPr/>
          </p:nvSpPr>
          <p:spPr>
            <a:xfrm>
              <a:off x="1408270" y="4207258"/>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2" name="TextBox 101">
              <a:extLst>
                <a:ext uri="{FF2B5EF4-FFF2-40B4-BE49-F238E27FC236}">
                  <a16:creationId xmlns:a16="http://schemas.microsoft.com/office/drawing/2014/main" id="{A878C875-D3C5-4F32-BE2F-BE07A30BFA9B}"/>
                </a:ext>
              </a:extLst>
            </p:cNvPr>
            <p:cNvSpPr txBox="1"/>
            <p:nvPr/>
          </p:nvSpPr>
          <p:spPr>
            <a:xfrm>
              <a:off x="1425549" y="4255210"/>
              <a:ext cx="1313126" cy="378036"/>
            </a:xfrm>
            <a:prstGeom prst="rect">
              <a:avLst/>
            </a:prstGeom>
            <a:noFill/>
          </p:spPr>
          <p:txBody>
            <a:bodyPr wrap="square" rtlCol="0">
              <a:spAutoFit/>
            </a:bodyPr>
            <a:lstStyle/>
            <a:p>
              <a:pPr algn="just"/>
              <a:r>
                <a:rPr lang="en-US" sz="28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Tính điện tích phần còn lại khi nguyên tử Na nhường 1 electron?</a:t>
              </a:r>
            </a:p>
          </p:txBody>
        </p:sp>
      </p:grpSp>
      <p:grpSp>
        <p:nvGrpSpPr>
          <p:cNvPr id="112" name="Group 111">
            <a:extLst>
              <a:ext uri="{FF2B5EF4-FFF2-40B4-BE49-F238E27FC236}">
                <a16:creationId xmlns:a16="http://schemas.microsoft.com/office/drawing/2014/main" id="{474FCCEF-054D-4977-B905-CF507AEBCEE6}"/>
              </a:ext>
            </a:extLst>
          </p:cNvPr>
          <p:cNvGrpSpPr/>
          <p:nvPr/>
        </p:nvGrpSpPr>
        <p:grpSpPr>
          <a:xfrm>
            <a:off x="428252" y="3701775"/>
            <a:ext cx="1758390" cy="461665"/>
            <a:chOff x="744283" y="3832960"/>
            <a:chExt cx="1255757" cy="461665"/>
          </a:xfrm>
        </p:grpSpPr>
        <p:sp>
          <p:nvSpPr>
            <p:cNvPr id="113" name="Rectangle: Rounded Corners 112">
              <a:extLst>
                <a:ext uri="{FF2B5EF4-FFF2-40B4-BE49-F238E27FC236}">
                  <a16:creationId xmlns:a16="http://schemas.microsoft.com/office/drawing/2014/main" id="{DE0B1C8D-E473-4C42-91A8-03757CFE174E}"/>
                </a:ext>
              </a:extLst>
            </p:cNvPr>
            <p:cNvSpPr/>
            <p:nvPr/>
          </p:nvSpPr>
          <p:spPr>
            <a:xfrm>
              <a:off x="744283" y="3832960"/>
              <a:ext cx="1255757"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4" name="TextBox 113">
              <a:extLst>
                <a:ext uri="{FF2B5EF4-FFF2-40B4-BE49-F238E27FC236}">
                  <a16:creationId xmlns:a16="http://schemas.microsoft.com/office/drawing/2014/main" id="{A6768E3E-2DB2-4186-891C-FD78B0A7227D}"/>
                </a:ext>
              </a:extLst>
            </p:cNvPr>
            <p:cNvSpPr txBox="1"/>
            <p:nvPr/>
          </p:nvSpPr>
          <p:spPr>
            <a:xfrm>
              <a:off x="993712" y="3832960"/>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Câu hỏi</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115" name="Group 114">
            <a:extLst>
              <a:ext uri="{FF2B5EF4-FFF2-40B4-BE49-F238E27FC236}">
                <a16:creationId xmlns:a16="http://schemas.microsoft.com/office/drawing/2014/main" id="{6F567DE4-9F8A-4358-9375-028B03542A3A}"/>
              </a:ext>
            </a:extLst>
          </p:cNvPr>
          <p:cNvGrpSpPr/>
          <p:nvPr/>
        </p:nvGrpSpPr>
        <p:grpSpPr>
          <a:xfrm>
            <a:off x="121792" y="3654707"/>
            <a:ext cx="555801" cy="555801"/>
            <a:chOff x="121792" y="2620380"/>
            <a:chExt cx="555801" cy="555801"/>
          </a:xfrm>
        </p:grpSpPr>
        <p:sp>
          <p:nvSpPr>
            <p:cNvPr id="116" name="Oval 115">
              <a:extLst>
                <a:ext uri="{FF2B5EF4-FFF2-40B4-BE49-F238E27FC236}">
                  <a16:creationId xmlns:a16="http://schemas.microsoft.com/office/drawing/2014/main" id="{81269859-BAB8-4D9B-95D8-4FE38E58B7A6}"/>
                </a:ext>
              </a:extLst>
            </p:cNvPr>
            <p:cNvSpPr/>
            <p:nvPr/>
          </p:nvSpPr>
          <p:spPr>
            <a:xfrm>
              <a:off x="121792" y="2620380"/>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7" name="Graphic 116">
              <a:extLst>
                <a:ext uri="{FF2B5EF4-FFF2-40B4-BE49-F238E27FC236}">
                  <a16:creationId xmlns:a16="http://schemas.microsoft.com/office/drawing/2014/main" id="{4B8926F5-E7C6-48F4-AF69-7B934A0772D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8256" y="2698085"/>
              <a:ext cx="400387" cy="400387"/>
            </a:xfrm>
            <a:prstGeom prst="rect">
              <a:avLst/>
            </a:prstGeom>
          </p:spPr>
        </p:pic>
      </p:grpSp>
      <p:grpSp>
        <p:nvGrpSpPr>
          <p:cNvPr id="103" name="Group 102">
            <a:extLst>
              <a:ext uri="{FF2B5EF4-FFF2-40B4-BE49-F238E27FC236}">
                <a16:creationId xmlns:a16="http://schemas.microsoft.com/office/drawing/2014/main" id="{7AC7525B-9C8A-44FC-8A33-40D6963379CC}"/>
              </a:ext>
            </a:extLst>
          </p:cNvPr>
          <p:cNvGrpSpPr/>
          <p:nvPr/>
        </p:nvGrpSpPr>
        <p:grpSpPr>
          <a:xfrm>
            <a:off x="-5023811" y="5091098"/>
            <a:ext cx="5032694" cy="678255"/>
            <a:chOff x="1063307" y="5506163"/>
            <a:chExt cx="5032694" cy="678255"/>
          </a:xfrm>
        </p:grpSpPr>
        <p:sp>
          <p:nvSpPr>
            <p:cNvPr id="104" name="Rectangle: Rounded Corners 103">
              <a:extLst>
                <a:ext uri="{FF2B5EF4-FFF2-40B4-BE49-F238E27FC236}">
                  <a16:creationId xmlns:a16="http://schemas.microsoft.com/office/drawing/2014/main" id="{1DBE1477-CBA3-4FA8-8AFC-EC72B3C076E7}"/>
                </a:ext>
              </a:extLst>
            </p:cNvPr>
            <p:cNvSpPr/>
            <p:nvPr/>
          </p:nvSpPr>
          <p:spPr>
            <a:xfrm>
              <a:off x="1325071" y="5506163"/>
              <a:ext cx="4514496" cy="678255"/>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105" name="TextBox 104">
              <a:extLst>
                <a:ext uri="{FF2B5EF4-FFF2-40B4-BE49-F238E27FC236}">
                  <a16:creationId xmlns:a16="http://schemas.microsoft.com/office/drawing/2014/main" id="{40A37391-F463-4410-8379-6BF6A6AF2985}"/>
                </a:ext>
              </a:extLst>
            </p:cNvPr>
            <p:cNvSpPr txBox="1"/>
            <p:nvPr/>
          </p:nvSpPr>
          <p:spPr>
            <a:xfrm>
              <a:off x="1581505" y="5593693"/>
              <a:ext cx="4514496"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Có 11p mang điện tích 11+</a:t>
              </a:r>
            </a:p>
          </p:txBody>
        </p:sp>
        <p:sp>
          <p:nvSpPr>
            <p:cNvPr id="106" name="Oval 105">
              <a:extLst>
                <a:ext uri="{FF2B5EF4-FFF2-40B4-BE49-F238E27FC236}">
                  <a16:creationId xmlns:a16="http://schemas.microsoft.com/office/drawing/2014/main" id="{435F2658-4AAF-45F2-879C-7B35375ADA5E}"/>
                </a:ext>
              </a:extLst>
            </p:cNvPr>
            <p:cNvSpPr/>
            <p:nvPr/>
          </p:nvSpPr>
          <p:spPr>
            <a:xfrm>
              <a:off x="1063307" y="5629290"/>
              <a:ext cx="432000" cy="43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7" name="TextBox 106">
              <a:extLst>
                <a:ext uri="{FF2B5EF4-FFF2-40B4-BE49-F238E27FC236}">
                  <a16:creationId xmlns:a16="http://schemas.microsoft.com/office/drawing/2014/main" id="{C91E1F53-7334-4661-9C88-2C5D66BBC427}"/>
                </a:ext>
              </a:extLst>
            </p:cNvPr>
            <p:cNvSpPr txBox="1"/>
            <p:nvPr/>
          </p:nvSpPr>
          <p:spPr>
            <a:xfrm>
              <a:off x="1090580" y="5645235"/>
              <a:ext cx="355296"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grpSp>
        <p:nvGrpSpPr>
          <p:cNvPr id="108" name="Group 107">
            <a:extLst>
              <a:ext uri="{FF2B5EF4-FFF2-40B4-BE49-F238E27FC236}">
                <a16:creationId xmlns:a16="http://schemas.microsoft.com/office/drawing/2014/main" id="{D51C26B7-B5BD-48F8-B8A3-37C24BBD30D0}"/>
              </a:ext>
            </a:extLst>
          </p:cNvPr>
          <p:cNvGrpSpPr/>
          <p:nvPr/>
        </p:nvGrpSpPr>
        <p:grpSpPr>
          <a:xfrm>
            <a:off x="-5023811" y="5984950"/>
            <a:ext cx="5032694" cy="678255"/>
            <a:chOff x="1063307" y="5506163"/>
            <a:chExt cx="5032694" cy="678255"/>
          </a:xfrm>
        </p:grpSpPr>
        <p:sp>
          <p:nvSpPr>
            <p:cNvPr id="109" name="Rectangle: Rounded Corners 108">
              <a:extLst>
                <a:ext uri="{FF2B5EF4-FFF2-40B4-BE49-F238E27FC236}">
                  <a16:creationId xmlns:a16="http://schemas.microsoft.com/office/drawing/2014/main" id="{951BE979-4C57-4761-8D8C-2D7BE1D97652}"/>
                </a:ext>
              </a:extLst>
            </p:cNvPr>
            <p:cNvSpPr/>
            <p:nvPr/>
          </p:nvSpPr>
          <p:spPr>
            <a:xfrm>
              <a:off x="1325071" y="5506163"/>
              <a:ext cx="4514496" cy="678255"/>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110" name="TextBox 109">
              <a:extLst>
                <a:ext uri="{FF2B5EF4-FFF2-40B4-BE49-F238E27FC236}">
                  <a16:creationId xmlns:a16="http://schemas.microsoft.com/office/drawing/2014/main" id="{9EE751D3-18C9-461A-806B-B7A0B48117DC}"/>
                </a:ext>
              </a:extLst>
            </p:cNvPr>
            <p:cNvSpPr txBox="1"/>
            <p:nvPr/>
          </p:nvSpPr>
          <p:spPr>
            <a:xfrm>
              <a:off x="1581505" y="5593693"/>
              <a:ext cx="4514496"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Có 10e mang điện tích 10-</a:t>
              </a:r>
            </a:p>
          </p:txBody>
        </p:sp>
        <p:sp>
          <p:nvSpPr>
            <p:cNvPr id="111" name="Oval 110">
              <a:extLst>
                <a:ext uri="{FF2B5EF4-FFF2-40B4-BE49-F238E27FC236}">
                  <a16:creationId xmlns:a16="http://schemas.microsoft.com/office/drawing/2014/main" id="{35907CD9-1109-4A46-BD73-3F6C1BD9E0F1}"/>
                </a:ext>
              </a:extLst>
            </p:cNvPr>
            <p:cNvSpPr/>
            <p:nvPr/>
          </p:nvSpPr>
          <p:spPr>
            <a:xfrm>
              <a:off x="1063307" y="5629290"/>
              <a:ext cx="432000" cy="43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8" name="TextBox 117">
              <a:extLst>
                <a:ext uri="{FF2B5EF4-FFF2-40B4-BE49-F238E27FC236}">
                  <a16:creationId xmlns:a16="http://schemas.microsoft.com/office/drawing/2014/main" id="{7D4A500B-5C3A-4BEE-9494-B029AA7F8043}"/>
                </a:ext>
              </a:extLst>
            </p:cNvPr>
            <p:cNvSpPr txBox="1"/>
            <p:nvPr/>
          </p:nvSpPr>
          <p:spPr>
            <a:xfrm>
              <a:off x="1090580" y="5645235"/>
              <a:ext cx="355296"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spTree>
    <p:extLst>
      <p:ext uri="{BB962C8B-B14F-4D97-AF65-F5344CB8AC3E}">
        <p14:creationId xmlns:p14="http://schemas.microsoft.com/office/powerpoint/2010/main" val="3421619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4"/>
          <p:cNvGrpSpPr/>
          <p:nvPr/>
        </p:nvGrpSpPr>
        <p:grpSpPr>
          <a:xfrm>
            <a:off x="653647" y="1842977"/>
            <a:ext cx="4206332" cy="523220"/>
            <a:chOff x="305366" y="257640"/>
            <a:chExt cx="2690187" cy="523220"/>
          </a:xfrm>
        </p:grpSpPr>
        <p:sp>
          <p:nvSpPr>
            <p:cNvPr id="16" name="Rectangle: Rounded Corners 15"/>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sp>
        <p:nvSpPr>
          <p:cNvPr id="71" name="!!v1"/>
          <p:cNvSpPr/>
          <p:nvPr/>
        </p:nvSpPr>
        <p:spPr>
          <a:xfrm rot="1800000">
            <a:off x="9120373" y="2039259"/>
            <a:ext cx="1279156" cy="1279156"/>
          </a:xfrm>
          <a:prstGeom prst="ellipse">
            <a:avLst/>
          </a:prstGeom>
          <a:no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v2"/>
          <p:cNvSpPr/>
          <p:nvPr/>
        </p:nvSpPr>
        <p:spPr>
          <a:xfrm rot="18900000">
            <a:off x="8626924" y="1545810"/>
            <a:ext cx="2266055" cy="2266055"/>
          </a:xfrm>
          <a:prstGeom prst="ellipse">
            <a:avLst/>
          </a:prstGeom>
          <a:noFill/>
          <a:ln w="38100">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N5"/>
          <p:cNvSpPr/>
          <p:nvPr/>
        </p:nvSpPr>
        <p:spPr>
          <a:xfrm>
            <a:off x="9694366" y="1449310"/>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N2"/>
          <p:cNvSpPr/>
          <p:nvPr/>
        </p:nvSpPr>
        <p:spPr>
          <a:xfrm>
            <a:off x="9025963" y="2683843"/>
            <a:ext cx="241237" cy="241237"/>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v3"/>
          <p:cNvSpPr/>
          <p:nvPr/>
        </p:nvSpPr>
        <p:spPr>
          <a:xfrm>
            <a:off x="8165045" y="988223"/>
            <a:ext cx="3189812" cy="3189812"/>
          </a:xfrm>
          <a:prstGeom prst="ellipse">
            <a:avLst/>
          </a:prstGeom>
          <a:noFill/>
          <a:ln w="38100">
            <a:solidFill>
              <a:schemeClr val="accent2">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N6"/>
          <p:cNvSpPr/>
          <p:nvPr/>
        </p:nvSpPr>
        <p:spPr>
          <a:xfrm>
            <a:off x="10453840" y="1767930"/>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N7"/>
          <p:cNvSpPr/>
          <p:nvPr/>
        </p:nvSpPr>
        <p:spPr>
          <a:xfrm>
            <a:off x="10736160" y="2943537"/>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N9"/>
          <p:cNvSpPr/>
          <p:nvPr/>
        </p:nvSpPr>
        <p:spPr>
          <a:xfrm>
            <a:off x="9462284" y="3632158"/>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N10"/>
          <p:cNvSpPr/>
          <p:nvPr/>
        </p:nvSpPr>
        <p:spPr>
          <a:xfrm>
            <a:off x="8689479" y="3258001"/>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N3"/>
          <p:cNvSpPr/>
          <p:nvPr/>
        </p:nvSpPr>
        <p:spPr>
          <a:xfrm>
            <a:off x="8542506" y="2202558"/>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N4"/>
          <p:cNvSpPr/>
          <p:nvPr/>
        </p:nvSpPr>
        <p:spPr>
          <a:xfrm>
            <a:off x="8905578" y="1694582"/>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N8"/>
          <p:cNvSpPr/>
          <p:nvPr/>
        </p:nvSpPr>
        <p:spPr>
          <a:xfrm>
            <a:off x="10207927" y="3538360"/>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Na"/>
          <p:cNvSpPr/>
          <p:nvPr/>
        </p:nvSpPr>
        <p:spPr>
          <a:xfrm>
            <a:off x="9422567" y="2323177"/>
            <a:ext cx="700977" cy="690436"/>
          </a:xfrm>
          <a:prstGeom prst="ellipse">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Aachen" panose="02020500000000000000" pitchFamily="18" charset="-93"/>
                <a:ea typeface="Aachen" panose="02020500000000000000" pitchFamily="18" charset="-93"/>
                <a:cs typeface="Aachen" panose="02020500000000000000" pitchFamily="18" charset="-93"/>
              </a:rPr>
              <a:t>Na</a:t>
            </a:r>
          </a:p>
          <a:p>
            <a:pPr algn="ctr"/>
            <a:r>
              <a:rPr lang="vi-VN" sz="1200" b="1">
                <a:latin typeface="Aachen" panose="02020500000000000000" pitchFamily="18" charset="-93"/>
                <a:ea typeface="Aachen" panose="02020500000000000000" pitchFamily="18" charset="-93"/>
                <a:cs typeface="Aachen" panose="02020500000000000000" pitchFamily="18" charset="-93"/>
              </a:rPr>
              <a:t>11</a:t>
            </a:r>
            <a:r>
              <a:rPr lang="vi-VN" sz="1200" b="1" baseline="30000">
                <a:latin typeface="Aachen" panose="02020500000000000000" pitchFamily="18" charset="-93"/>
                <a:ea typeface="Aachen" panose="02020500000000000000" pitchFamily="18" charset="-93"/>
                <a:cs typeface="Aachen" panose="02020500000000000000" pitchFamily="18" charset="-93"/>
              </a:rPr>
              <a:t>+</a:t>
            </a:r>
            <a:endParaRPr lang="vi-VN" sz="1200" b="1">
              <a:latin typeface="Aachen" panose="02020500000000000000" pitchFamily="18" charset="-93"/>
              <a:ea typeface="Aachen" panose="02020500000000000000" pitchFamily="18" charset="-93"/>
              <a:cs typeface="Aachen" panose="02020500000000000000" pitchFamily="18" charset="-93"/>
            </a:endParaRPr>
          </a:p>
        </p:txBody>
      </p:sp>
      <p:sp>
        <p:nvSpPr>
          <p:cNvPr id="85" name="!!tkNa1"/>
          <p:cNvSpPr/>
          <p:nvPr/>
        </p:nvSpPr>
        <p:spPr>
          <a:xfrm>
            <a:off x="8229046" y="4419110"/>
            <a:ext cx="727571" cy="731795"/>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86" name="!!tkNa"/>
          <p:cNvSpPr txBox="1"/>
          <p:nvPr/>
        </p:nvSpPr>
        <p:spPr>
          <a:xfrm>
            <a:off x="8167971" y="4490808"/>
            <a:ext cx="802123" cy="53925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Na</a:t>
            </a:r>
          </a:p>
        </p:txBody>
      </p:sp>
      <p:sp>
        <p:nvSpPr>
          <p:cNvPr id="87" name="!!tkNa3"/>
          <p:cNvSpPr/>
          <p:nvPr/>
        </p:nvSpPr>
        <p:spPr>
          <a:xfrm>
            <a:off x="9048676" y="4408161"/>
            <a:ext cx="2463418" cy="73179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88" name="!!tkNa2"/>
          <p:cNvSpPr txBox="1"/>
          <p:nvPr/>
        </p:nvSpPr>
        <p:spPr>
          <a:xfrm>
            <a:off x="9053335" y="4419110"/>
            <a:ext cx="2403276" cy="42572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Mất 1 electron</a:t>
            </a:r>
          </a:p>
        </p:txBody>
      </p:sp>
      <p:sp>
        <p:nvSpPr>
          <p:cNvPr id="90" name="!!tkNa4"/>
          <p:cNvSpPr txBox="1"/>
          <p:nvPr/>
        </p:nvSpPr>
        <p:spPr>
          <a:xfrm>
            <a:off x="9085679" y="4665496"/>
            <a:ext cx="2420359" cy="42572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Lớp ngoài cùng</a:t>
            </a:r>
          </a:p>
        </p:txBody>
      </p:sp>
      <p:sp>
        <p:nvSpPr>
          <p:cNvPr id="48" name="!!N2"/>
          <p:cNvSpPr/>
          <p:nvPr/>
        </p:nvSpPr>
        <p:spPr>
          <a:xfrm>
            <a:off x="10268214" y="2533363"/>
            <a:ext cx="241237" cy="241237"/>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23F4753C-479D-4DE2-BA97-5568C6D4AFA9}"/>
              </a:ext>
            </a:extLst>
          </p:cNvPr>
          <p:cNvGrpSpPr/>
          <p:nvPr/>
        </p:nvGrpSpPr>
        <p:grpSpPr>
          <a:xfrm>
            <a:off x="234330" y="231187"/>
            <a:ext cx="7734662" cy="764451"/>
            <a:chOff x="234330" y="231187"/>
            <a:chExt cx="7734662" cy="764451"/>
          </a:xfrm>
        </p:grpSpPr>
        <p:sp>
          <p:nvSpPr>
            <p:cNvPr id="52" name="Freeform: Shape 51">
              <a:extLst>
                <a:ext uri="{FF2B5EF4-FFF2-40B4-BE49-F238E27FC236}">
                  <a16:creationId xmlns:a16="http://schemas.microsoft.com/office/drawing/2014/main" id="{3A016111-9E70-4766-B8BF-BE8FDEF2F58B}"/>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53" name="TextBox 52">
              <a:extLst>
                <a:ext uri="{FF2B5EF4-FFF2-40B4-BE49-F238E27FC236}">
                  <a16:creationId xmlns:a16="http://schemas.microsoft.com/office/drawing/2014/main" id="{76BE5038-CB72-47C6-BC9B-003A5F788322}"/>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54" name="Group 53">
            <a:extLst>
              <a:ext uri="{FF2B5EF4-FFF2-40B4-BE49-F238E27FC236}">
                <a16:creationId xmlns:a16="http://schemas.microsoft.com/office/drawing/2014/main" id="{068BA9D3-E767-427C-832A-7E9E9D6B8C35}"/>
              </a:ext>
            </a:extLst>
          </p:cNvPr>
          <p:cNvGrpSpPr/>
          <p:nvPr/>
        </p:nvGrpSpPr>
        <p:grpSpPr>
          <a:xfrm>
            <a:off x="1315527" y="1051635"/>
            <a:ext cx="3513907" cy="584775"/>
            <a:chOff x="1315527" y="1051635"/>
            <a:chExt cx="3513907" cy="584775"/>
          </a:xfrm>
        </p:grpSpPr>
        <p:sp>
          <p:nvSpPr>
            <p:cNvPr id="55" name="Rectangle: Rounded Corners 54">
              <a:extLst>
                <a:ext uri="{FF2B5EF4-FFF2-40B4-BE49-F238E27FC236}">
                  <a16:creationId xmlns:a16="http://schemas.microsoft.com/office/drawing/2014/main" id="{89DA0EF6-64E4-415A-9644-59B83E4529A4}"/>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TextBox 55">
              <a:extLst>
                <a:ext uri="{FF2B5EF4-FFF2-40B4-BE49-F238E27FC236}">
                  <a16:creationId xmlns:a16="http://schemas.microsoft.com/office/drawing/2014/main" id="{8A0D8BA5-2211-48DF-A155-940F46779C34}"/>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57" name="Group 56">
            <a:extLst>
              <a:ext uri="{FF2B5EF4-FFF2-40B4-BE49-F238E27FC236}">
                <a16:creationId xmlns:a16="http://schemas.microsoft.com/office/drawing/2014/main" id="{C6F448AC-D253-4EA7-8FBC-BE402B75270A}"/>
              </a:ext>
            </a:extLst>
          </p:cNvPr>
          <p:cNvGrpSpPr/>
          <p:nvPr/>
        </p:nvGrpSpPr>
        <p:grpSpPr>
          <a:xfrm>
            <a:off x="48553" y="155933"/>
            <a:ext cx="762000" cy="762000"/>
            <a:chOff x="48553" y="155933"/>
            <a:chExt cx="762000" cy="762000"/>
          </a:xfrm>
        </p:grpSpPr>
        <p:sp>
          <p:nvSpPr>
            <p:cNvPr id="58" name="Oval 57">
              <a:extLst>
                <a:ext uri="{FF2B5EF4-FFF2-40B4-BE49-F238E27FC236}">
                  <a16:creationId xmlns:a16="http://schemas.microsoft.com/office/drawing/2014/main" id="{57349B2A-B52C-4FC8-B5BA-516449F234BD}"/>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9" name="Graphic 58">
              <a:extLst>
                <a:ext uri="{FF2B5EF4-FFF2-40B4-BE49-F238E27FC236}">
                  <a16:creationId xmlns:a16="http://schemas.microsoft.com/office/drawing/2014/main" id="{9734961A-D40F-46AE-8D74-2DC3E3C8A7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sp>
        <p:nvSpPr>
          <p:cNvPr id="39" name="Oval 38">
            <a:extLst>
              <a:ext uri="{FF2B5EF4-FFF2-40B4-BE49-F238E27FC236}">
                <a16:creationId xmlns:a16="http://schemas.microsoft.com/office/drawing/2014/main" id="{827C4929-AC56-4977-B44E-ABC06B5B09FB}"/>
              </a:ext>
            </a:extLst>
          </p:cNvPr>
          <p:cNvSpPr/>
          <p:nvPr/>
        </p:nvSpPr>
        <p:spPr>
          <a:xfrm>
            <a:off x="14394752" y="2541962"/>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7503458-B8EF-4356-AA9D-AD43CBDE1883}"/>
              </a:ext>
            </a:extLst>
          </p:cNvPr>
          <p:cNvSpPr/>
          <p:nvPr/>
        </p:nvSpPr>
        <p:spPr>
          <a:xfrm>
            <a:off x="15137305" y="2814255"/>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63F87BF-4AA9-4CB8-AA11-3092162F9EDE}"/>
              </a:ext>
            </a:extLst>
          </p:cNvPr>
          <p:cNvSpPr/>
          <p:nvPr/>
        </p:nvSpPr>
        <p:spPr>
          <a:xfrm>
            <a:off x="16110551" y="3353985"/>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622CFA0-EBA2-4FED-8E06-42403DAB74B0}"/>
              </a:ext>
            </a:extLst>
          </p:cNvPr>
          <p:cNvGrpSpPr/>
          <p:nvPr/>
        </p:nvGrpSpPr>
        <p:grpSpPr>
          <a:xfrm>
            <a:off x="8231039" y="5273428"/>
            <a:ext cx="3274999" cy="916864"/>
            <a:chOff x="7457195" y="5619350"/>
            <a:chExt cx="4195011" cy="539251"/>
          </a:xfrm>
        </p:grpSpPr>
        <p:sp>
          <p:nvSpPr>
            <p:cNvPr id="26" name="Rectangle: Rounded Corners 25"/>
            <p:cNvSpPr/>
            <p:nvPr/>
          </p:nvSpPr>
          <p:spPr>
            <a:xfrm>
              <a:off x="7457195" y="5619350"/>
              <a:ext cx="4195011" cy="539251"/>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4" name="TextBox 3">
              <a:extLst>
                <a:ext uri="{FF2B5EF4-FFF2-40B4-BE49-F238E27FC236}">
                  <a16:creationId xmlns:a16="http://schemas.microsoft.com/office/drawing/2014/main" id="{06273EA8-6465-44CB-B3D9-6DB4CB3459D1}"/>
                </a:ext>
              </a:extLst>
            </p:cNvPr>
            <p:cNvSpPr txBox="1"/>
            <p:nvPr/>
          </p:nvSpPr>
          <p:spPr>
            <a:xfrm>
              <a:off x="7457195" y="5658143"/>
              <a:ext cx="4195011" cy="488749"/>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Cấu hình bền của khí hiếm ( Ne)</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
        <p:nvSpPr>
          <p:cNvPr id="45" name="!!v1">
            <a:extLst>
              <a:ext uri="{FF2B5EF4-FFF2-40B4-BE49-F238E27FC236}">
                <a16:creationId xmlns:a16="http://schemas.microsoft.com/office/drawing/2014/main" id="{0A0AE975-5C61-4FF9-81C9-B5C6596E0A5C}"/>
              </a:ext>
            </a:extLst>
          </p:cNvPr>
          <p:cNvSpPr/>
          <p:nvPr/>
        </p:nvSpPr>
        <p:spPr>
          <a:xfrm>
            <a:off x="-2266782" y="3820125"/>
            <a:ext cx="1433319" cy="1433319"/>
          </a:xfrm>
          <a:prstGeom prst="ellipse">
            <a:avLst/>
          </a:prstGeom>
          <a:no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v2">
            <a:extLst>
              <a:ext uri="{FF2B5EF4-FFF2-40B4-BE49-F238E27FC236}">
                <a16:creationId xmlns:a16="http://schemas.microsoft.com/office/drawing/2014/main" id="{0FA911E2-93EE-4000-9506-A54C3A056260}"/>
              </a:ext>
            </a:extLst>
          </p:cNvPr>
          <p:cNvSpPr/>
          <p:nvPr/>
        </p:nvSpPr>
        <p:spPr>
          <a:xfrm>
            <a:off x="-2819701" y="3267206"/>
            <a:ext cx="2539159" cy="2539159"/>
          </a:xfrm>
          <a:prstGeom prst="ellipse">
            <a:avLst/>
          </a:prstGeom>
          <a:noFill/>
          <a:ln w="38100">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N5">
            <a:extLst>
              <a:ext uri="{FF2B5EF4-FFF2-40B4-BE49-F238E27FC236}">
                <a16:creationId xmlns:a16="http://schemas.microsoft.com/office/drawing/2014/main" id="{B211BA7A-0962-476E-84EC-530D7E2C9023}"/>
              </a:ext>
            </a:extLst>
          </p:cNvPr>
          <p:cNvSpPr/>
          <p:nvPr/>
        </p:nvSpPr>
        <p:spPr>
          <a:xfrm>
            <a:off x="2414989" y="2751065"/>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N2">
            <a:extLst>
              <a:ext uri="{FF2B5EF4-FFF2-40B4-BE49-F238E27FC236}">
                <a16:creationId xmlns:a16="http://schemas.microsoft.com/office/drawing/2014/main" id="{285E9D8D-102F-4E52-B082-E639B9D77956}"/>
              </a:ext>
            </a:extLst>
          </p:cNvPr>
          <p:cNvSpPr/>
          <p:nvPr/>
        </p:nvSpPr>
        <p:spPr>
          <a:xfrm>
            <a:off x="-2372570" y="4542395"/>
            <a:ext cx="270311" cy="270311"/>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N6">
            <a:extLst>
              <a:ext uri="{FF2B5EF4-FFF2-40B4-BE49-F238E27FC236}">
                <a16:creationId xmlns:a16="http://schemas.microsoft.com/office/drawing/2014/main" id="{ACD9D41B-3D84-475F-8BBB-B7A1F718C897}"/>
              </a:ext>
            </a:extLst>
          </p:cNvPr>
          <p:cNvSpPr/>
          <p:nvPr/>
        </p:nvSpPr>
        <p:spPr>
          <a:xfrm>
            <a:off x="-772606" y="3516096"/>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N7">
            <a:extLst>
              <a:ext uri="{FF2B5EF4-FFF2-40B4-BE49-F238E27FC236}">
                <a16:creationId xmlns:a16="http://schemas.microsoft.com/office/drawing/2014/main" id="{0CC7C402-6512-4642-9C9C-6C4A2A516A6A}"/>
              </a:ext>
            </a:extLst>
          </p:cNvPr>
          <p:cNvSpPr/>
          <p:nvPr/>
        </p:nvSpPr>
        <p:spPr>
          <a:xfrm>
            <a:off x="-456261" y="4833387"/>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N9">
            <a:extLst>
              <a:ext uri="{FF2B5EF4-FFF2-40B4-BE49-F238E27FC236}">
                <a16:creationId xmlns:a16="http://schemas.microsoft.com/office/drawing/2014/main" id="{76BE819C-31BB-4FC5-8680-D221F50DF062}"/>
              </a:ext>
            </a:extLst>
          </p:cNvPr>
          <p:cNvSpPr/>
          <p:nvPr/>
        </p:nvSpPr>
        <p:spPr>
          <a:xfrm>
            <a:off x="-1883664" y="5605000"/>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N10">
            <a:extLst>
              <a:ext uri="{FF2B5EF4-FFF2-40B4-BE49-F238E27FC236}">
                <a16:creationId xmlns:a16="http://schemas.microsoft.com/office/drawing/2014/main" id="{D5D4F157-B3C4-4B61-8B82-3C70D17E0759}"/>
              </a:ext>
            </a:extLst>
          </p:cNvPr>
          <p:cNvSpPr/>
          <p:nvPr/>
        </p:nvSpPr>
        <p:spPr>
          <a:xfrm>
            <a:off x="-2749607" y="5185750"/>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N3">
            <a:extLst>
              <a:ext uri="{FF2B5EF4-FFF2-40B4-BE49-F238E27FC236}">
                <a16:creationId xmlns:a16="http://schemas.microsoft.com/office/drawing/2014/main" id="{88AC17B1-3493-4ECE-94B7-D7ADE1FB0D1D}"/>
              </a:ext>
            </a:extLst>
          </p:cNvPr>
          <p:cNvSpPr/>
          <p:nvPr/>
        </p:nvSpPr>
        <p:spPr>
          <a:xfrm>
            <a:off x="-2914293" y="4003105"/>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N4">
            <a:extLst>
              <a:ext uri="{FF2B5EF4-FFF2-40B4-BE49-F238E27FC236}">
                <a16:creationId xmlns:a16="http://schemas.microsoft.com/office/drawing/2014/main" id="{C530143F-AA00-44BF-BAF6-EF78051C38D8}"/>
              </a:ext>
            </a:extLst>
          </p:cNvPr>
          <p:cNvSpPr/>
          <p:nvPr/>
        </p:nvSpPr>
        <p:spPr>
          <a:xfrm>
            <a:off x="-2507464" y="3433908"/>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N8">
            <a:extLst>
              <a:ext uri="{FF2B5EF4-FFF2-40B4-BE49-F238E27FC236}">
                <a16:creationId xmlns:a16="http://schemas.microsoft.com/office/drawing/2014/main" id="{47542051-C14D-4C27-896B-2A6EFA5A0970}"/>
              </a:ext>
            </a:extLst>
          </p:cNvPr>
          <p:cNvSpPr/>
          <p:nvPr/>
        </p:nvSpPr>
        <p:spPr>
          <a:xfrm>
            <a:off x="-1048156" y="5499898"/>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Na">
            <a:extLst>
              <a:ext uri="{FF2B5EF4-FFF2-40B4-BE49-F238E27FC236}">
                <a16:creationId xmlns:a16="http://schemas.microsoft.com/office/drawing/2014/main" id="{AECD5E95-0F88-4FAE-B0F0-271DF33AA5C3}"/>
              </a:ext>
            </a:extLst>
          </p:cNvPr>
          <p:cNvSpPr/>
          <p:nvPr/>
        </p:nvSpPr>
        <p:spPr>
          <a:xfrm>
            <a:off x="-1928167" y="4138261"/>
            <a:ext cx="785458" cy="773647"/>
          </a:xfrm>
          <a:prstGeom prst="ellipse">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Aachen" panose="02020500000000000000" pitchFamily="18" charset="-93"/>
                <a:ea typeface="Aachen" panose="02020500000000000000" pitchFamily="18" charset="-93"/>
                <a:cs typeface="Aachen" panose="02020500000000000000" pitchFamily="18" charset="-93"/>
              </a:rPr>
              <a:t>Ne</a:t>
            </a:r>
          </a:p>
          <a:p>
            <a:pPr algn="ctr"/>
            <a:r>
              <a:rPr lang="vi-VN" sz="1200" b="1">
                <a:latin typeface="Aachen" panose="02020500000000000000" pitchFamily="18" charset="-93"/>
                <a:ea typeface="Aachen" panose="02020500000000000000" pitchFamily="18" charset="-93"/>
                <a:cs typeface="Aachen" panose="02020500000000000000" pitchFamily="18" charset="-93"/>
              </a:rPr>
              <a:t>10</a:t>
            </a:r>
            <a:r>
              <a:rPr lang="vi-VN" sz="1200" b="1" baseline="30000">
                <a:latin typeface="Aachen" panose="02020500000000000000" pitchFamily="18" charset="-93"/>
                <a:ea typeface="Aachen" panose="02020500000000000000" pitchFamily="18" charset="-93"/>
                <a:cs typeface="Aachen" panose="02020500000000000000" pitchFamily="18" charset="-93"/>
              </a:rPr>
              <a:t>+</a:t>
            </a:r>
            <a:endParaRPr lang="vi-VN" sz="1200" b="1">
              <a:latin typeface="Aachen" panose="02020500000000000000" pitchFamily="18" charset="-93"/>
              <a:ea typeface="Aachen" panose="02020500000000000000" pitchFamily="18" charset="-93"/>
              <a:cs typeface="Aachen" panose="02020500000000000000" pitchFamily="18" charset="-93"/>
            </a:endParaRPr>
          </a:p>
        </p:txBody>
      </p:sp>
      <p:sp>
        <p:nvSpPr>
          <p:cNvPr id="69" name="!!N2">
            <a:extLst>
              <a:ext uri="{FF2B5EF4-FFF2-40B4-BE49-F238E27FC236}">
                <a16:creationId xmlns:a16="http://schemas.microsoft.com/office/drawing/2014/main" id="{C199035C-F68B-4AAD-9C73-DC7DE2D609E5}"/>
              </a:ext>
            </a:extLst>
          </p:cNvPr>
          <p:cNvSpPr/>
          <p:nvPr/>
        </p:nvSpPr>
        <p:spPr>
          <a:xfrm>
            <a:off x="-980603" y="4373779"/>
            <a:ext cx="270311" cy="270311"/>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3EBB7DB-3ADD-4A77-985B-A382FD3A8F24}"/>
              </a:ext>
            </a:extLst>
          </p:cNvPr>
          <p:cNvGrpSpPr/>
          <p:nvPr/>
        </p:nvGrpSpPr>
        <p:grpSpPr>
          <a:xfrm>
            <a:off x="-2286477" y="5965401"/>
            <a:ext cx="1561647" cy="758261"/>
            <a:chOff x="2718253" y="5868551"/>
            <a:chExt cx="1561647" cy="758261"/>
          </a:xfrm>
        </p:grpSpPr>
        <p:sp>
          <p:nvSpPr>
            <p:cNvPr id="89" name="Rectangle: Rounded Corners 88">
              <a:extLst>
                <a:ext uri="{FF2B5EF4-FFF2-40B4-BE49-F238E27FC236}">
                  <a16:creationId xmlns:a16="http://schemas.microsoft.com/office/drawing/2014/main" id="{80CE418F-D577-47B2-801C-C8332464AD85}"/>
                </a:ext>
              </a:extLst>
            </p:cNvPr>
            <p:cNvSpPr/>
            <p:nvPr/>
          </p:nvSpPr>
          <p:spPr>
            <a:xfrm>
              <a:off x="2718253" y="5868551"/>
              <a:ext cx="1561647" cy="758261"/>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1" name="TextBox 90">
              <a:extLst>
                <a:ext uri="{FF2B5EF4-FFF2-40B4-BE49-F238E27FC236}">
                  <a16:creationId xmlns:a16="http://schemas.microsoft.com/office/drawing/2014/main" id="{406FF450-5E4A-4CDC-8E24-1B6218DBBC5C}"/>
                </a:ext>
              </a:extLst>
            </p:cNvPr>
            <p:cNvSpPr txBox="1"/>
            <p:nvPr/>
          </p:nvSpPr>
          <p:spPr>
            <a:xfrm>
              <a:off x="2718253" y="5986071"/>
              <a:ext cx="1561647" cy="523220"/>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Ne (2,8)</a:t>
              </a:r>
              <a:endParaRPr lang="vi-VN" sz="28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
        <p:nvSpPr>
          <p:cNvPr id="92" name="!!N11">
            <a:extLst>
              <a:ext uri="{FF2B5EF4-FFF2-40B4-BE49-F238E27FC236}">
                <a16:creationId xmlns:a16="http://schemas.microsoft.com/office/drawing/2014/main" id="{6CB7CB43-9CA6-4EE4-AD3A-F3864FD9CBF3}"/>
              </a:ext>
            </a:extLst>
          </p:cNvPr>
          <p:cNvSpPr/>
          <p:nvPr/>
        </p:nvSpPr>
        <p:spPr>
          <a:xfrm>
            <a:off x="10977397" y="4094210"/>
            <a:ext cx="241237" cy="24123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1">
            <a:extLst>
              <a:ext uri="{FF2B5EF4-FFF2-40B4-BE49-F238E27FC236}">
                <a16:creationId xmlns:a16="http://schemas.microsoft.com/office/drawing/2014/main" id="{A0498373-5CF8-4006-BC02-94140E1640EE}"/>
              </a:ext>
            </a:extLst>
          </p:cNvPr>
          <p:cNvGrpSpPr/>
          <p:nvPr/>
        </p:nvGrpSpPr>
        <p:grpSpPr>
          <a:xfrm>
            <a:off x="8229046" y="7075536"/>
            <a:ext cx="3301463" cy="731795"/>
            <a:chOff x="3970565" y="3724070"/>
            <a:chExt cx="3221866" cy="712367"/>
          </a:xfrm>
        </p:grpSpPr>
        <p:grpSp>
          <p:nvGrpSpPr>
            <p:cNvPr id="70" name="Group 69">
              <a:extLst>
                <a:ext uri="{FF2B5EF4-FFF2-40B4-BE49-F238E27FC236}">
                  <a16:creationId xmlns:a16="http://schemas.microsoft.com/office/drawing/2014/main" id="{4B91E3F2-0314-465D-8280-B575FCA09765}"/>
                </a:ext>
              </a:extLst>
            </p:cNvPr>
            <p:cNvGrpSpPr/>
            <p:nvPr/>
          </p:nvGrpSpPr>
          <p:grpSpPr>
            <a:xfrm>
              <a:off x="3970565" y="3724070"/>
              <a:ext cx="3221866" cy="712367"/>
              <a:chOff x="4664108" y="4926074"/>
              <a:chExt cx="1261946" cy="712367"/>
            </a:xfrm>
          </p:grpSpPr>
          <p:sp>
            <p:nvSpPr>
              <p:cNvPr id="93" name="Rectangle: Rounded Corners 92">
                <a:extLst>
                  <a:ext uri="{FF2B5EF4-FFF2-40B4-BE49-F238E27FC236}">
                    <a16:creationId xmlns:a16="http://schemas.microsoft.com/office/drawing/2014/main" id="{7B0B7852-2AF2-429C-BB9A-FC8EBC68891F}"/>
                  </a:ext>
                </a:extLst>
              </p:cNvPr>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4" name="TextBox 93">
                <a:extLst>
                  <a:ext uri="{FF2B5EF4-FFF2-40B4-BE49-F238E27FC236}">
                    <a16:creationId xmlns:a16="http://schemas.microsoft.com/office/drawing/2014/main" id="{692A48DA-135D-44FD-80FC-0453548F8969}"/>
                  </a:ext>
                </a:extLst>
              </p:cNvPr>
              <p:cNvSpPr txBox="1"/>
              <p:nvPr/>
            </p:nvSpPr>
            <p:spPr>
              <a:xfrm>
                <a:off x="4679861" y="5054642"/>
                <a:ext cx="1236840" cy="509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Na           Na</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+1e</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83" name="Straight Arrow Connector 82">
              <a:extLst>
                <a:ext uri="{FF2B5EF4-FFF2-40B4-BE49-F238E27FC236}">
                  <a16:creationId xmlns:a16="http://schemas.microsoft.com/office/drawing/2014/main" id="{36968332-2BA8-4532-8C75-FFD0BF2E9990}"/>
                </a:ext>
              </a:extLst>
            </p:cNvPr>
            <p:cNvCxnSpPr/>
            <p:nvPr/>
          </p:nvCxnSpPr>
          <p:spPr>
            <a:xfrm>
              <a:off x="4812577" y="4142668"/>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95" name="Rectangle: Rounded Corners 94">
            <a:extLst>
              <a:ext uri="{FF2B5EF4-FFF2-40B4-BE49-F238E27FC236}">
                <a16:creationId xmlns:a16="http://schemas.microsoft.com/office/drawing/2014/main" id="{0FB56BE5-EBE1-41F1-9E75-51ED97A9E0DA}"/>
              </a:ext>
            </a:extLst>
          </p:cNvPr>
          <p:cNvSpPr/>
          <p:nvPr/>
        </p:nvSpPr>
        <p:spPr>
          <a:xfrm>
            <a:off x="1905000" y="2548610"/>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TextBox 95">
            <a:extLst>
              <a:ext uri="{FF2B5EF4-FFF2-40B4-BE49-F238E27FC236}">
                <a16:creationId xmlns:a16="http://schemas.microsoft.com/office/drawing/2014/main" id="{58CCE791-2979-4F6A-9FFB-0ECB2E169B5B}"/>
              </a:ext>
            </a:extLst>
          </p:cNvPr>
          <p:cNvSpPr txBox="1"/>
          <p:nvPr/>
        </p:nvSpPr>
        <p:spPr>
          <a:xfrm>
            <a:off x="2298334" y="2548610"/>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nvGrpSpPr>
          <p:cNvPr id="97" name="Group 96">
            <a:extLst>
              <a:ext uri="{FF2B5EF4-FFF2-40B4-BE49-F238E27FC236}">
                <a16:creationId xmlns:a16="http://schemas.microsoft.com/office/drawing/2014/main" id="{25AF3E6B-D259-4930-B2AB-C423182516E2}"/>
              </a:ext>
            </a:extLst>
          </p:cNvPr>
          <p:cNvGrpSpPr/>
          <p:nvPr/>
        </p:nvGrpSpPr>
        <p:grpSpPr>
          <a:xfrm>
            <a:off x="1609807" y="2501542"/>
            <a:ext cx="555801" cy="555801"/>
            <a:chOff x="1609807" y="2645751"/>
            <a:chExt cx="555801" cy="555801"/>
          </a:xfrm>
        </p:grpSpPr>
        <p:sp>
          <p:nvSpPr>
            <p:cNvPr id="98" name="Oval 97">
              <a:extLst>
                <a:ext uri="{FF2B5EF4-FFF2-40B4-BE49-F238E27FC236}">
                  <a16:creationId xmlns:a16="http://schemas.microsoft.com/office/drawing/2014/main" id="{FF2FC991-AE95-4351-85E0-9092ED565E82}"/>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9" name="Graphic 98">
              <a:extLst>
                <a:ext uri="{FF2B5EF4-FFF2-40B4-BE49-F238E27FC236}">
                  <a16:creationId xmlns:a16="http://schemas.microsoft.com/office/drawing/2014/main" id="{8A17F9B1-3BF5-4986-B2EB-C1758AEFF27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0694" y="2716975"/>
              <a:ext cx="413352" cy="413352"/>
            </a:xfrm>
            <a:prstGeom prst="rect">
              <a:avLst/>
            </a:prstGeom>
          </p:spPr>
        </p:pic>
      </p:grpSp>
      <p:grpSp>
        <p:nvGrpSpPr>
          <p:cNvPr id="2" name="Group 1">
            <a:extLst>
              <a:ext uri="{FF2B5EF4-FFF2-40B4-BE49-F238E27FC236}">
                <a16:creationId xmlns:a16="http://schemas.microsoft.com/office/drawing/2014/main" id="{116D2487-DEB7-4877-A80E-D98CF516150F}"/>
              </a:ext>
            </a:extLst>
          </p:cNvPr>
          <p:cNvGrpSpPr/>
          <p:nvPr/>
        </p:nvGrpSpPr>
        <p:grpSpPr>
          <a:xfrm>
            <a:off x="647653" y="3720539"/>
            <a:ext cx="6891622" cy="1193192"/>
            <a:chOff x="1408270" y="4207258"/>
            <a:chExt cx="1399662" cy="472766"/>
          </a:xfrm>
        </p:grpSpPr>
        <p:sp>
          <p:nvSpPr>
            <p:cNvPr id="100" name="!!N5">
              <a:extLst>
                <a:ext uri="{FF2B5EF4-FFF2-40B4-BE49-F238E27FC236}">
                  <a16:creationId xmlns:a16="http://schemas.microsoft.com/office/drawing/2014/main" id="{745E3966-91D7-4147-BC63-826DD25D3508}"/>
                </a:ext>
              </a:extLst>
            </p:cNvPr>
            <p:cNvSpPr/>
            <p:nvPr/>
          </p:nvSpPr>
          <p:spPr>
            <a:xfrm>
              <a:off x="1918259" y="4409713"/>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Rounded Corners 100">
              <a:extLst>
                <a:ext uri="{FF2B5EF4-FFF2-40B4-BE49-F238E27FC236}">
                  <a16:creationId xmlns:a16="http://schemas.microsoft.com/office/drawing/2014/main" id="{1FD73FA7-63BA-4C62-A940-D6765F1BBCDA}"/>
                </a:ext>
              </a:extLst>
            </p:cNvPr>
            <p:cNvSpPr/>
            <p:nvPr/>
          </p:nvSpPr>
          <p:spPr>
            <a:xfrm>
              <a:off x="1408270" y="4207258"/>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2" name="TextBox 101">
              <a:extLst>
                <a:ext uri="{FF2B5EF4-FFF2-40B4-BE49-F238E27FC236}">
                  <a16:creationId xmlns:a16="http://schemas.microsoft.com/office/drawing/2014/main" id="{A878C875-D3C5-4F32-BE2F-BE07A30BFA9B}"/>
                </a:ext>
              </a:extLst>
            </p:cNvPr>
            <p:cNvSpPr txBox="1"/>
            <p:nvPr/>
          </p:nvSpPr>
          <p:spPr>
            <a:xfrm>
              <a:off x="1425549" y="4255210"/>
              <a:ext cx="1313126" cy="378036"/>
            </a:xfrm>
            <a:prstGeom prst="rect">
              <a:avLst/>
            </a:prstGeom>
            <a:noFill/>
          </p:spPr>
          <p:txBody>
            <a:bodyPr wrap="square" rtlCol="0">
              <a:spAutoFit/>
            </a:bodyPr>
            <a:lstStyle/>
            <a:p>
              <a:pPr algn="just"/>
              <a:r>
                <a:rPr lang="en-US" sz="28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Tính điện tích phần còn lại khi nguyên tử Na nhường 1 electron?</a:t>
              </a:r>
            </a:p>
          </p:txBody>
        </p:sp>
      </p:grpSp>
      <p:grpSp>
        <p:nvGrpSpPr>
          <p:cNvPr id="114" name="Group 113">
            <a:extLst>
              <a:ext uri="{FF2B5EF4-FFF2-40B4-BE49-F238E27FC236}">
                <a16:creationId xmlns:a16="http://schemas.microsoft.com/office/drawing/2014/main" id="{B6CDEAEE-69BF-4B0A-8483-E370903023ED}"/>
              </a:ext>
            </a:extLst>
          </p:cNvPr>
          <p:cNvGrpSpPr/>
          <p:nvPr/>
        </p:nvGrpSpPr>
        <p:grpSpPr>
          <a:xfrm>
            <a:off x="1198999" y="5091098"/>
            <a:ext cx="5032694" cy="678255"/>
            <a:chOff x="1063307" y="5506163"/>
            <a:chExt cx="5032694" cy="678255"/>
          </a:xfrm>
        </p:grpSpPr>
        <p:sp>
          <p:nvSpPr>
            <p:cNvPr id="115" name="Rectangle: Rounded Corners 114">
              <a:extLst>
                <a:ext uri="{FF2B5EF4-FFF2-40B4-BE49-F238E27FC236}">
                  <a16:creationId xmlns:a16="http://schemas.microsoft.com/office/drawing/2014/main" id="{C3E0BC54-A013-4B88-B231-4AE5E81A8401}"/>
                </a:ext>
              </a:extLst>
            </p:cNvPr>
            <p:cNvSpPr/>
            <p:nvPr/>
          </p:nvSpPr>
          <p:spPr>
            <a:xfrm>
              <a:off x="1325071" y="5506163"/>
              <a:ext cx="4514496" cy="678255"/>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116" name="TextBox 115">
              <a:extLst>
                <a:ext uri="{FF2B5EF4-FFF2-40B4-BE49-F238E27FC236}">
                  <a16:creationId xmlns:a16="http://schemas.microsoft.com/office/drawing/2014/main" id="{6C1C72E0-BD8F-4A19-982C-0B098B493C2F}"/>
                </a:ext>
              </a:extLst>
            </p:cNvPr>
            <p:cNvSpPr txBox="1"/>
            <p:nvPr/>
          </p:nvSpPr>
          <p:spPr>
            <a:xfrm>
              <a:off x="1581505" y="5593693"/>
              <a:ext cx="4514496"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Có 11p mang điện tích 11+</a:t>
              </a:r>
            </a:p>
          </p:txBody>
        </p:sp>
        <p:sp>
          <p:nvSpPr>
            <p:cNvPr id="117" name="Oval 116">
              <a:extLst>
                <a:ext uri="{FF2B5EF4-FFF2-40B4-BE49-F238E27FC236}">
                  <a16:creationId xmlns:a16="http://schemas.microsoft.com/office/drawing/2014/main" id="{8AFCFE8D-A8EB-45AD-8792-EEE1D9EC1A59}"/>
                </a:ext>
              </a:extLst>
            </p:cNvPr>
            <p:cNvSpPr/>
            <p:nvPr/>
          </p:nvSpPr>
          <p:spPr>
            <a:xfrm>
              <a:off x="1063307" y="5629290"/>
              <a:ext cx="432000" cy="43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8" name="TextBox 117">
              <a:extLst>
                <a:ext uri="{FF2B5EF4-FFF2-40B4-BE49-F238E27FC236}">
                  <a16:creationId xmlns:a16="http://schemas.microsoft.com/office/drawing/2014/main" id="{D8E86F5D-C402-4644-BF85-569407363E6A}"/>
                </a:ext>
              </a:extLst>
            </p:cNvPr>
            <p:cNvSpPr txBox="1"/>
            <p:nvPr/>
          </p:nvSpPr>
          <p:spPr>
            <a:xfrm>
              <a:off x="1090580" y="5645235"/>
              <a:ext cx="355296"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grpSp>
        <p:nvGrpSpPr>
          <p:cNvPr id="119" name="Group 118">
            <a:extLst>
              <a:ext uri="{FF2B5EF4-FFF2-40B4-BE49-F238E27FC236}">
                <a16:creationId xmlns:a16="http://schemas.microsoft.com/office/drawing/2014/main" id="{44060E31-20E9-452F-949D-C99319F06E14}"/>
              </a:ext>
            </a:extLst>
          </p:cNvPr>
          <p:cNvGrpSpPr/>
          <p:nvPr/>
        </p:nvGrpSpPr>
        <p:grpSpPr>
          <a:xfrm>
            <a:off x="1198999" y="5984950"/>
            <a:ext cx="5032694" cy="678255"/>
            <a:chOff x="1063307" y="5506163"/>
            <a:chExt cx="5032694" cy="678255"/>
          </a:xfrm>
        </p:grpSpPr>
        <p:sp>
          <p:nvSpPr>
            <p:cNvPr id="120" name="Rectangle: Rounded Corners 119">
              <a:extLst>
                <a:ext uri="{FF2B5EF4-FFF2-40B4-BE49-F238E27FC236}">
                  <a16:creationId xmlns:a16="http://schemas.microsoft.com/office/drawing/2014/main" id="{BD5CE55E-BED7-4E43-9E9A-F04D902D2739}"/>
                </a:ext>
              </a:extLst>
            </p:cNvPr>
            <p:cNvSpPr/>
            <p:nvPr/>
          </p:nvSpPr>
          <p:spPr>
            <a:xfrm>
              <a:off x="1325071" y="5506163"/>
              <a:ext cx="4514496" cy="678255"/>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121" name="TextBox 120">
              <a:extLst>
                <a:ext uri="{FF2B5EF4-FFF2-40B4-BE49-F238E27FC236}">
                  <a16:creationId xmlns:a16="http://schemas.microsoft.com/office/drawing/2014/main" id="{DD75EF90-108B-4FD2-A992-BDE2C283A340}"/>
                </a:ext>
              </a:extLst>
            </p:cNvPr>
            <p:cNvSpPr txBox="1"/>
            <p:nvPr/>
          </p:nvSpPr>
          <p:spPr>
            <a:xfrm>
              <a:off x="1581505" y="5593693"/>
              <a:ext cx="4514496"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Có 10e mang điện tích 10-</a:t>
              </a:r>
            </a:p>
          </p:txBody>
        </p:sp>
        <p:sp>
          <p:nvSpPr>
            <p:cNvPr id="122" name="Oval 121">
              <a:extLst>
                <a:ext uri="{FF2B5EF4-FFF2-40B4-BE49-F238E27FC236}">
                  <a16:creationId xmlns:a16="http://schemas.microsoft.com/office/drawing/2014/main" id="{9E198E8F-F277-42FB-A5A4-35E2735327BB}"/>
                </a:ext>
              </a:extLst>
            </p:cNvPr>
            <p:cNvSpPr/>
            <p:nvPr/>
          </p:nvSpPr>
          <p:spPr>
            <a:xfrm>
              <a:off x="1063307" y="5629290"/>
              <a:ext cx="432000" cy="43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3" name="TextBox 122">
              <a:extLst>
                <a:ext uri="{FF2B5EF4-FFF2-40B4-BE49-F238E27FC236}">
                  <a16:creationId xmlns:a16="http://schemas.microsoft.com/office/drawing/2014/main" id="{1A5245DD-16F0-4FCF-9132-2DC2D5DB59FB}"/>
                </a:ext>
              </a:extLst>
            </p:cNvPr>
            <p:cNvSpPr txBox="1"/>
            <p:nvPr/>
          </p:nvSpPr>
          <p:spPr>
            <a:xfrm>
              <a:off x="1090580" y="5645235"/>
              <a:ext cx="355296"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grpSp>
        <p:nvGrpSpPr>
          <p:cNvPr id="124" name="Group 123">
            <a:extLst>
              <a:ext uri="{FF2B5EF4-FFF2-40B4-BE49-F238E27FC236}">
                <a16:creationId xmlns:a16="http://schemas.microsoft.com/office/drawing/2014/main" id="{C22665E6-CB55-4C06-A55B-7BFC9871F2D6}"/>
              </a:ext>
            </a:extLst>
          </p:cNvPr>
          <p:cNvGrpSpPr/>
          <p:nvPr/>
        </p:nvGrpSpPr>
        <p:grpSpPr>
          <a:xfrm>
            <a:off x="428252" y="3144873"/>
            <a:ext cx="1758390" cy="461665"/>
            <a:chOff x="744283" y="3832960"/>
            <a:chExt cx="1255757" cy="461665"/>
          </a:xfrm>
        </p:grpSpPr>
        <p:sp>
          <p:nvSpPr>
            <p:cNvPr id="125" name="Rectangle: Rounded Corners 124">
              <a:extLst>
                <a:ext uri="{FF2B5EF4-FFF2-40B4-BE49-F238E27FC236}">
                  <a16:creationId xmlns:a16="http://schemas.microsoft.com/office/drawing/2014/main" id="{DA28D861-8D70-4782-AF0E-B12EE7A95AA4}"/>
                </a:ext>
              </a:extLst>
            </p:cNvPr>
            <p:cNvSpPr/>
            <p:nvPr/>
          </p:nvSpPr>
          <p:spPr>
            <a:xfrm>
              <a:off x="744283" y="3832960"/>
              <a:ext cx="1255757"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6" name="TextBox 125">
              <a:extLst>
                <a:ext uri="{FF2B5EF4-FFF2-40B4-BE49-F238E27FC236}">
                  <a16:creationId xmlns:a16="http://schemas.microsoft.com/office/drawing/2014/main" id="{60949609-FFE5-4595-9B49-05859935F29B}"/>
                </a:ext>
              </a:extLst>
            </p:cNvPr>
            <p:cNvSpPr txBox="1"/>
            <p:nvPr/>
          </p:nvSpPr>
          <p:spPr>
            <a:xfrm>
              <a:off x="993712" y="3832960"/>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Câu hỏi</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127" name="Group 126">
            <a:extLst>
              <a:ext uri="{FF2B5EF4-FFF2-40B4-BE49-F238E27FC236}">
                <a16:creationId xmlns:a16="http://schemas.microsoft.com/office/drawing/2014/main" id="{37E4ED48-39D2-480F-9D39-F036DE256F62}"/>
              </a:ext>
            </a:extLst>
          </p:cNvPr>
          <p:cNvGrpSpPr/>
          <p:nvPr/>
        </p:nvGrpSpPr>
        <p:grpSpPr>
          <a:xfrm>
            <a:off x="121792" y="3097805"/>
            <a:ext cx="555801" cy="555801"/>
            <a:chOff x="121792" y="2620380"/>
            <a:chExt cx="555801" cy="555801"/>
          </a:xfrm>
        </p:grpSpPr>
        <p:sp>
          <p:nvSpPr>
            <p:cNvPr id="128" name="Oval 127">
              <a:extLst>
                <a:ext uri="{FF2B5EF4-FFF2-40B4-BE49-F238E27FC236}">
                  <a16:creationId xmlns:a16="http://schemas.microsoft.com/office/drawing/2014/main" id="{DB8E7FBD-D323-4645-9967-10F46C0BB0D5}"/>
                </a:ext>
              </a:extLst>
            </p:cNvPr>
            <p:cNvSpPr/>
            <p:nvPr/>
          </p:nvSpPr>
          <p:spPr>
            <a:xfrm>
              <a:off x="121792" y="2620380"/>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9" name="Graphic 128">
              <a:extLst>
                <a:ext uri="{FF2B5EF4-FFF2-40B4-BE49-F238E27FC236}">
                  <a16:creationId xmlns:a16="http://schemas.microsoft.com/office/drawing/2014/main" id="{C069E3E0-4BF7-431E-9ECB-30D9814B4A5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8256" y="2698085"/>
              <a:ext cx="400387" cy="400387"/>
            </a:xfrm>
            <a:prstGeom prst="rect">
              <a:avLst/>
            </a:prstGeom>
          </p:spPr>
        </p:pic>
      </p:grpSp>
    </p:spTree>
    <p:extLst>
      <p:ext uri="{BB962C8B-B14F-4D97-AF65-F5344CB8AC3E}">
        <p14:creationId xmlns:p14="http://schemas.microsoft.com/office/powerpoint/2010/main" val="1156757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4"/>
          <p:cNvGrpSpPr/>
          <p:nvPr/>
        </p:nvGrpSpPr>
        <p:grpSpPr>
          <a:xfrm>
            <a:off x="653647" y="1842977"/>
            <a:ext cx="4206332" cy="523220"/>
            <a:chOff x="305366" y="257640"/>
            <a:chExt cx="2690187" cy="523220"/>
          </a:xfrm>
        </p:grpSpPr>
        <p:sp>
          <p:nvSpPr>
            <p:cNvPr id="16" name="Rectangle: Rounded Corners 15"/>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sp>
        <p:nvSpPr>
          <p:cNvPr id="71" name="!!v1"/>
          <p:cNvSpPr/>
          <p:nvPr/>
        </p:nvSpPr>
        <p:spPr>
          <a:xfrm>
            <a:off x="9120373" y="1557814"/>
            <a:ext cx="1279156" cy="1279156"/>
          </a:xfrm>
          <a:prstGeom prst="ellipse">
            <a:avLst/>
          </a:prstGeom>
          <a:no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v2"/>
          <p:cNvSpPr/>
          <p:nvPr/>
        </p:nvSpPr>
        <p:spPr>
          <a:xfrm>
            <a:off x="8626924" y="1064365"/>
            <a:ext cx="2266055" cy="2266055"/>
          </a:xfrm>
          <a:prstGeom prst="ellipse">
            <a:avLst/>
          </a:prstGeom>
          <a:noFill/>
          <a:ln w="38100">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N5"/>
          <p:cNvSpPr/>
          <p:nvPr/>
        </p:nvSpPr>
        <p:spPr>
          <a:xfrm>
            <a:off x="9899278" y="971900"/>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N2"/>
          <p:cNvSpPr/>
          <p:nvPr/>
        </p:nvSpPr>
        <p:spPr>
          <a:xfrm>
            <a:off x="9001471" y="1953466"/>
            <a:ext cx="241237" cy="241237"/>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v3"/>
          <p:cNvSpPr/>
          <p:nvPr/>
        </p:nvSpPr>
        <p:spPr>
          <a:xfrm>
            <a:off x="8165045" y="506778"/>
            <a:ext cx="3189812" cy="3189812"/>
          </a:xfrm>
          <a:prstGeom prst="ellipse">
            <a:avLst/>
          </a:prstGeom>
          <a:noFill/>
          <a:ln w="38100">
            <a:solidFill>
              <a:schemeClr val="accent2">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N6"/>
          <p:cNvSpPr/>
          <p:nvPr/>
        </p:nvSpPr>
        <p:spPr>
          <a:xfrm>
            <a:off x="10546144" y="1405331"/>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N7"/>
          <p:cNvSpPr/>
          <p:nvPr/>
        </p:nvSpPr>
        <p:spPr>
          <a:xfrm>
            <a:off x="10724077" y="2290931"/>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N9"/>
          <p:cNvSpPr/>
          <p:nvPr/>
        </p:nvSpPr>
        <p:spPr>
          <a:xfrm>
            <a:off x="9301948" y="3134910"/>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N10"/>
          <p:cNvSpPr/>
          <p:nvPr/>
        </p:nvSpPr>
        <p:spPr>
          <a:xfrm>
            <a:off x="8622122" y="2573018"/>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N3"/>
          <p:cNvSpPr/>
          <p:nvPr/>
        </p:nvSpPr>
        <p:spPr>
          <a:xfrm>
            <a:off x="8609955" y="1628655"/>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N4"/>
          <p:cNvSpPr/>
          <p:nvPr/>
        </p:nvSpPr>
        <p:spPr>
          <a:xfrm>
            <a:off x="9115802" y="1100634"/>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N8"/>
          <p:cNvSpPr/>
          <p:nvPr/>
        </p:nvSpPr>
        <p:spPr>
          <a:xfrm>
            <a:off x="10373994" y="2926977"/>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Na"/>
          <p:cNvSpPr/>
          <p:nvPr/>
        </p:nvSpPr>
        <p:spPr>
          <a:xfrm>
            <a:off x="9422567" y="1841732"/>
            <a:ext cx="700977" cy="690436"/>
          </a:xfrm>
          <a:prstGeom prst="ellipse">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Aachen" panose="02020500000000000000" pitchFamily="18" charset="-93"/>
                <a:ea typeface="Aachen" panose="02020500000000000000" pitchFamily="18" charset="-93"/>
                <a:cs typeface="Aachen" panose="02020500000000000000" pitchFamily="18" charset="-93"/>
              </a:rPr>
              <a:t>Na</a:t>
            </a:r>
          </a:p>
          <a:p>
            <a:pPr algn="ctr"/>
            <a:r>
              <a:rPr lang="vi-VN" sz="1200" b="1">
                <a:latin typeface="Aachen" panose="02020500000000000000" pitchFamily="18" charset="-93"/>
                <a:ea typeface="Aachen" panose="02020500000000000000" pitchFamily="18" charset="-93"/>
                <a:cs typeface="Aachen" panose="02020500000000000000" pitchFamily="18" charset="-93"/>
              </a:rPr>
              <a:t>11</a:t>
            </a:r>
            <a:r>
              <a:rPr lang="vi-VN" sz="1200" b="1" baseline="30000">
                <a:latin typeface="Aachen" panose="02020500000000000000" pitchFamily="18" charset="-93"/>
                <a:ea typeface="Aachen" panose="02020500000000000000" pitchFamily="18" charset="-93"/>
                <a:cs typeface="Aachen" panose="02020500000000000000" pitchFamily="18" charset="-93"/>
              </a:rPr>
              <a:t>+</a:t>
            </a:r>
            <a:endParaRPr lang="vi-VN" sz="1200" b="1">
              <a:latin typeface="Aachen" panose="02020500000000000000" pitchFamily="18" charset="-93"/>
              <a:ea typeface="Aachen" panose="02020500000000000000" pitchFamily="18" charset="-93"/>
              <a:cs typeface="Aachen" panose="02020500000000000000" pitchFamily="18" charset="-93"/>
            </a:endParaRPr>
          </a:p>
        </p:txBody>
      </p:sp>
      <p:sp>
        <p:nvSpPr>
          <p:cNvPr id="85" name="!!tkNa1"/>
          <p:cNvSpPr/>
          <p:nvPr/>
        </p:nvSpPr>
        <p:spPr>
          <a:xfrm>
            <a:off x="8229046" y="3937665"/>
            <a:ext cx="727571" cy="731795"/>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86" name="!!tkNa"/>
          <p:cNvSpPr txBox="1"/>
          <p:nvPr/>
        </p:nvSpPr>
        <p:spPr>
          <a:xfrm>
            <a:off x="8167971" y="4009363"/>
            <a:ext cx="802123" cy="53925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Na</a:t>
            </a:r>
          </a:p>
        </p:txBody>
      </p:sp>
      <p:sp>
        <p:nvSpPr>
          <p:cNvPr id="87" name="!!tkNa3"/>
          <p:cNvSpPr/>
          <p:nvPr/>
        </p:nvSpPr>
        <p:spPr>
          <a:xfrm>
            <a:off x="9048676" y="3926716"/>
            <a:ext cx="2463418" cy="73179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88" name="!!tkNa2"/>
          <p:cNvSpPr txBox="1"/>
          <p:nvPr/>
        </p:nvSpPr>
        <p:spPr>
          <a:xfrm>
            <a:off x="9053335" y="3937665"/>
            <a:ext cx="2403276"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Mất 1 electron</a:t>
            </a:r>
          </a:p>
        </p:txBody>
      </p:sp>
      <p:sp>
        <p:nvSpPr>
          <p:cNvPr id="90" name="!!tkNa4"/>
          <p:cNvSpPr txBox="1"/>
          <p:nvPr/>
        </p:nvSpPr>
        <p:spPr>
          <a:xfrm>
            <a:off x="9085679" y="4184051"/>
            <a:ext cx="2420359"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Lớp ngoài cùng</a:t>
            </a:r>
          </a:p>
        </p:txBody>
      </p:sp>
      <p:sp>
        <p:nvSpPr>
          <p:cNvPr id="48" name="!!N2"/>
          <p:cNvSpPr/>
          <p:nvPr/>
        </p:nvSpPr>
        <p:spPr>
          <a:xfrm>
            <a:off x="10235016" y="2194703"/>
            <a:ext cx="241237" cy="241237"/>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23F4753C-479D-4DE2-BA97-5568C6D4AFA9}"/>
              </a:ext>
            </a:extLst>
          </p:cNvPr>
          <p:cNvGrpSpPr/>
          <p:nvPr/>
        </p:nvGrpSpPr>
        <p:grpSpPr>
          <a:xfrm>
            <a:off x="234330" y="231187"/>
            <a:ext cx="7734662" cy="764451"/>
            <a:chOff x="234330" y="231187"/>
            <a:chExt cx="7734662" cy="764451"/>
          </a:xfrm>
        </p:grpSpPr>
        <p:sp>
          <p:nvSpPr>
            <p:cNvPr id="52" name="Freeform: Shape 51">
              <a:extLst>
                <a:ext uri="{FF2B5EF4-FFF2-40B4-BE49-F238E27FC236}">
                  <a16:creationId xmlns:a16="http://schemas.microsoft.com/office/drawing/2014/main" id="{3A016111-9E70-4766-B8BF-BE8FDEF2F58B}"/>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53" name="TextBox 52">
              <a:extLst>
                <a:ext uri="{FF2B5EF4-FFF2-40B4-BE49-F238E27FC236}">
                  <a16:creationId xmlns:a16="http://schemas.microsoft.com/office/drawing/2014/main" id="{76BE5038-CB72-47C6-BC9B-003A5F788322}"/>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54" name="Group 53">
            <a:extLst>
              <a:ext uri="{FF2B5EF4-FFF2-40B4-BE49-F238E27FC236}">
                <a16:creationId xmlns:a16="http://schemas.microsoft.com/office/drawing/2014/main" id="{068BA9D3-E767-427C-832A-7E9E9D6B8C35}"/>
              </a:ext>
            </a:extLst>
          </p:cNvPr>
          <p:cNvGrpSpPr/>
          <p:nvPr/>
        </p:nvGrpSpPr>
        <p:grpSpPr>
          <a:xfrm>
            <a:off x="1315527" y="1051635"/>
            <a:ext cx="3513907" cy="584775"/>
            <a:chOff x="1315527" y="1051635"/>
            <a:chExt cx="3513907" cy="584775"/>
          </a:xfrm>
        </p:grpSpPr>
        <p:sp>
          <p:nvSpPr>
            <p:cNvPr id="55" name="Rectangle: Rounded Corners 54">
              <a:extLst>
                <a:ext uri="{FF2B5EF4-FFF2-40B4-BE49-F238E27FC236}">
                  <a16:creationId xmlns:a16="http://schemas.microsoft.com/office/drawing/2014/main" id="{89DA0EF6-64E4-415A-9644-59B83E4529A4}"/>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TextBox 55">
              <a:extLst>
                <a:ext uri="{FF2B5EF4-FFF2-40B4-BE49-F238E27FC236}">
                  <a16:creationId xmlns:a16="http://schemas.microsoft.com/office/drawing/2014/main" id="{8A0D8BA5-2211-48DF-A155-940F46779C34}"/>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57" name="Group 56">
            <a:extLst>
              <a:ext uri="{FF2B5EF4-FFF2-40B4-BE49-F238E27FC236}">
                <a16:creationId xmlns:a16="http://schemas.microsoft.com/office/drawing/2014/main" id="{C6F448AC-D253-4EA7-8FBC-BE402B75270A}"/>
              </a:ext>
            </a:extLst>
          </p:cNvPr>
          <p:cNvGrpSpPr/>
          <p:nvPr/>
        </p:nvGrpSpPr>
        <p:grpSpPr>
          <a:xfrm>
            <a:off x="48553" y="155933"/>
            <a:ext cx="762000" cy="762000"/>
            <a:chOff x="48553" y="155933"/>
            <a:chExt cx="762000" cy="762000"/>
          </a:xfrm>
        </p:grpSpPr>
        <p:sp>
          <p:nvSpPr>
            <p:cNvPr id="58" name="Oval 57">
              <a:extLst>
                <a:ext uri="{FF2B5EF4-FFF2-40B4-BE49-F238E27FC236}">
                  <a16:creationId xmlns:a16="http://schemas.microsoft.com/office/drawing/2014/main" id="{57349B2A-B52C-4FC8-B5BA-516449F234BD}"/>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9" name="Graphic 58">
              <a:extLst>
                <a:ext uri="{FF2B5EF4-FFF2-40B4-BE49-F238E27FC236}">
                  <a16:creationId xmlns:a16="http://schemas.microsoft.com/office/drawing/2014/main" id="{9734961A-D40F-46AE-8D74-2DC3E3C8A7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sp>
        <p:nvSpPr>
          <p:cNvPr id="39" name="Oval 38">
            <a:extLst>
              <a:ext uri="{FF2B5EF4-FFF2-40B4-BE49-F238E27FC236}">
                <a16:creationId xmlns:a16="http://schemas.microsoft.com/office/drawing/2014/main" id="{827C4929-AC56-4977-B44E-ABC06B5B09FB}"/>
              </a:ext>
            </a:extLst>
          </p:cNvPr>
          <p:cNvSpPr/>
          <p:nvPr/>
        </p:nvSpPr>
        <p:spPr>
          <a:xfrm>
            <a:off x="14394752" y="2541962"/>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7503458-B8EF-4356-AA9D-AD43CBDE1883}"/>
              </a:ext>
            </a:extLst>
          </p:cNvPr>
          <p:cNvSpPr/>
          <p:nvPr/>
        </p:nvSpPr>
        <p:spPr>
          <a:xfrm>
            <a:off x="15137305" y="2814255"/>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63F87BF-4AA9-4CB8-AA11-3092162F9EDE}"/>
              </a:ext>
            </a:extLst>
          </p:cNvPr>
          <p:cNvSpPr/>
          <p:nvPr/>
        </p:nvSpPr>
        <p:spPr>
          <a:xfrm>
            <a:off x="16110551" y="3353985"/>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622CFA0-EBA2-4FED-8E06-42403DAB74B0}"/>
              </a:ext>
            </a:extLst>
          </p:cNvPr>
          <p:cNvGrpSpPr/>
          <p:nvPr/>
        </p:nvGrpSpPr>
        <p:grpSpPr>
          <a:xfrm>
            <a:off x="8231039" y="4791983"/>
            <a:ext cx="3274999" cy="916864"/>
            <a:chOff x="7457195" y="5619350"/>
            <a:chExt cx="4195011" cy="539251"/>
          </a:xfrm>
        </p:grpSpPr>
        <p:sp>
          <p:nvSpPr>
            <p:cNvPr id="26" name="Rectangle: Rounded Corners 25"/>
            <p:cNvSpPr/>
            <p:nvPr/>
          </p:nvSpPr>
          <p:spPr>
            <a:xfrm>
              <a:off x="7457195" y="5619350"/>
              <a:ext cx="4195011" cy="539251"/>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4" name="TextBox 3">
              <a:extLst>
                <a:ext uri="{FF2B5EF4-FFF2-40B4-BE49-F238E27FC236}">
                  <a16:creationId xmlns:a16="http://schemas.microsoft.com/office/drawing/2014/main" id="{06273EA8-6465-44CB-B3D9-6DB4CB3459D1}"/>
                </a:ext>
              </a:extLst>
            </p:cNvPr>
            <p:cNvSpPr txBox="1"/>
            <p:nvPr/>
          </p:nvSpPr>
          <p:spPr>
            <a:xfrm>
              <a:off x="7457195" y="5658143"/>
              <a:ext cx="4195011" cy="488749"/>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Cấu hình bền của khí hiếm ( Ne)</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
        <p:nvSpPr>
          <p:cNvPr id="92" name="!!N11">
            <a:extLst>
              <a:ext uri="{FF2B5EF4-FFF2-40B4-BE49-F238E27FC236}">
                <a16:creationId xmlns:a16="http://schemas.microsoft.com/office/drawing/2014/main" id="{6CB7CB43-9CA6-4EE4-AD3A-F3864FD9CBF3}"/>
              </a:ext>
            </a:extLst>
          </p:cNvPr>
          <p:cNvSpPr/>
          <p:nvPr/>
        </p:nvSpPr>
        <p:spPr>
          <a:xfrm>
            <a:off x="10977396" y="3359896"/>
            <a:ext cx="252000" cy="252000"/>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1">
            <a:extLst>
              <a:ext uri="{FF2B5EF4-FFF2-40B4-BE49-F238E27FC236}">
                <a16:creationId xmlns:a16="http://schemas.microsoft.com/office/drawing/2014/main" id="{97C1AA53-7522-4812-921D-FEE08625856E}"/>
              </a:ext>
            </a:extLst>
          </p:cNvPr>
          <p:cNvGrpSpPr/>
          <p:nvPr/>
        </p:nvGrpSpPr>
        <p:grpSpPr>
          <a:xfrm>
            <a:off x="8229046" y="5898500"/>
            <a:ext cx="3301463" cy="731795"/>
            <a:chOff x="3970565" y="3724070"/>
            <a:chExt cx="3221866" cy="712367"/>
          </a:xfrm>
        </p:grpSpPr>
        <p:grpSp>
          <p:nvGrpSpPr>
            <p:cNvPr id="70" name="Group 69">
              <a:extLst>
                <a:ext uri="{FF2B5EF4-FFF2-40B4-BE49-F238E27FC236}">
                  <a16:creationId xmlns:a16="http://schemas.microsoft.com/office/drawing/2014/main" id="{1D9846F7-88C9-4B19-89F1-735827AA47EC}"/>
                </a:ext>
              </a:extLst>
            </p:cNvPr>
            <p:cNvGrpSpPr/>
            <p:nvPr/>
          </p:nvGrpSpPr>
          <p:grpSpPr>
            <a:xfrm>
              <a:off x="3970565" y="3724070"/>
              <a:ext cx="3221866" cy="712367"/>
              <a:chOff x="4664108" y="4926074"/>
              <a:chExt cx="1261946" cy="712367"/>
            </a:xfrm>
          </p:grpSpPr>
          <p:sp>
            <p:nvSpPr>
              <p:cNvPr id="93" name="Rectangle: Rounded Corners 92">
                <a:extLst>
                  <a:ext uri="{FF2B5EF4-FFF2-40B4-BE49-F238E27FC236}">
                    <a16:creationId xmlns:a16="http://schemas.microsoft.com/office/drawing/2014/main" id="{4DE23452-6536-4633-B889-084C60EE69E4}"/>
                  </a:ext>
                </a:extLst>
              </p:cNvPr>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4" name="TextBox 93">
                <a:extLst>
                  <a:ext uri="{FF2B5EF4-FFF2-40B4-BE49-F238E27FC236}">
                    <a16:creationId xmlns:a16="http://schemas.microsoft.com/office/drawing/2014/main" id="{B948D0D1-6FB2-493F-8E81-27572A0BF9D3}"/>
                  </a:ext>
                </a:extLst>
              </p:cNvPr>
              <p:cNvSpPr txBox="1"/>
              <p:nvPr/>
            </p:nvSpPr>
            <p:spPr>
              <a:xfrm>
                <a:off x="4679861" y="5054642"/>
                <a:ext cx="1236840" cy="509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Na           Na</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+1e</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83" name="Straight Arrow Connector 82">
              <a:extLst>
                <a:ext uri="{FF2B5EF4-FFF2-40B4-BE49-F238E27FC236}">
                  <a16:creationId xmlns:a16="http://schemas.microsoft.com/office/drawing/2014/main" id="{D0DEB4CA-34CD-4D37-857F-4681F4F1EF2C}"/>
                </a:ext>
              </a:extLst>
            </p:cNvPr>
            <p:cNvCxnSpPr/>
            <p:nvPr/>
          </p:nvCxnSpPr>
          <p:spPr>
            <a:xfrm>
              <a:off x="4812577" y="4142668"/>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02" name="!!v1">
            <a:extLst>
              <a:ext uri="{FF2B5EF4-FFF2-40B4-BE49-F238E27FC236}">
                <a16:creationId xmlns:a16="http://schemas.microsoft.com/office/drawing/2014/main" id="{E340458D-44DB-42BD-BDB4-F5B61C618645}"/>
              </a:ext>
            </a:extLst>
          </p:cNvPr>
          <p:cNvSpPr/>
          <p:nvPr/>
        </p:nvSpPr>
        <p:spPr>
          <a:xfrm>
            <a:off x="1771818" y="3820125"/>
            <a:ext cx="1433319" cy="1433319"/>
          </a:xfrm>
          <a:prstGeom prst="ellipse">
            <a:avLst/>
          </a:prstGeom>
          <a:no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v2">
            <a:extLst>
              <a:ext uri="{FF2B5EF4-FFF2-40B4-BE49-F238E27FC236}">
                <a16:creationId xmlns:a16="http://schemas.microsoft.com/office/drawing/2014/main" id="{45A74BA2-4744-466D-B56B-F817F24AFC4F}"/>
              </a:ext>
            </a:extLst>
          </p:cNvPr>
          <p:cNvSpPr/>
          <p:nvPr/>
        </p:nvSpPr>
        <p:spPr>
          <a:xfrm>
            <a:off x="1218899" y="3267206"/>
            <a:ext cx="2539159" cy="2539159"/>
          </a:xfrm>
          <a:prstGeom prst="ellipse">
            <a:avLst/>
          </a:prstGeom>
          <a:noFill/>
          <a:ln w="38100">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N5">
            <a:extLst>
              <a:ext uri="{FF2B5EF4-FFF2-40B4-BE49-F238E27FC236}">
                <a16:creationId xmlns:a16="http://schemas.microsoft.com/office/drawing/2014/main" id="{1A682E3D-0185-4E86-97F2-95B0682B5307}"/>
              </a:ext>
            </a:extLst>
          </p:cNvPr>
          <p:cNvSpPr/>
          <p:nvPr/>
        </p:nvSpPr>
        <p:spPr>
          <a:xfrm>
            <a:off x="2414989" y="2751065"/>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N2">
            <a:extLst>
              <a:ext uri="{FF2B5EF4-FFF2-40B4-BE49-F238E27FC236}">
                <a16:creationId xmlns:a16="http://schemas.microsoft.com/office/drawing/2014/main" id="{F9A4E2CC-3877-47DC-9916-EFCAB3ABAAAC}"/>
              </a:ext>
            </a:extLst>
          </p:cNvPr>
          <p:cNvSpPr/>
          <p:nvPr/>
        </p:nvSpPr>
        <p:spPr>
          <a:xfrm>
            <a:off x="1666030" y="4542395"/>
            <a:ext cx="270311" cy="270311"/>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N6">
            <a:extLst>
              <a:ext uri="{FF2B5EF4-FFF2-40B4-BE49-F238E27FC236}">
                <a16:creationId xmlns:a16="http://schemas.microsoft.com/office/drawing/2014/main" id="{CAF41B4C-8313-4B56-91A2-1AFF6CCE2F62}"/>
              </a:ext>
            </a:extLst>
          </p:cNvPr>
          <p:cNvSpPr/>
          <p:nvPr/>
        </p:nvSpPr>
        <p:spPr>
          <a:xfrm>
            <a:off x="3265994" y="3516096"/>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N7">
            <a:extLst>
              <a:ext uri="{FF2B5EF4-FFF2-40B4-BE49-F238E27FC236}">
                <a16:creationId xmlns:a16="http://schemas.microsoft.com/office/drawing/2014/main" id="{6DEF26C7-BE7A-4EBE-A633-626A761A0E71}"/>
              </a:ext>
            </a:extLst>
          </p:cNvPr>
          <p:cNvSpPr/>
          <p:nvPr/>
        </p:nvSpPr>
        <p:spPr>
          <a:xfrm>
            <a:off x="3582339" y="4833387"/>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N9">
            <a:extLst>
              <a:ext uri="{FF2B5EF4-FFF2-40B4-BE49-F238E27FC236}">
                <a16:creationId xmlns:a16="http://schemas.microsoft.com/office/drawing/2014/main" id="{E9E7342D-A408-43E4-BA18-D4243DE4BC3C}"/>
              </a:ext>
            </a:extLst>
          </p:cNvPr>
          <p:cNvSpPr/>
          <p:nvPr/>
        </p:nvSpPr>
        <p:spPr>
          <a:xfrm>
            <a:off x="2154936" y="5605000"/>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N10">
            <a:extLst>
              <a:ext uri="{FF2B5EF4-FFF2-40B4-BE49-F238E27FC236}">
                <a16:creationId xmlns:a16="http://schemas.microsoft.com/office/drawing/2014/main" id="{F1AA48E9-31AC-4C95-AF54-5BE376714C1C}"/>
              </a:ext>
            </a:extLst>
          </p:cNvPr>
          <p:cNvSpPr/>
          <p:nvPr/>
        </p:nvSpPr>
        <p:spPr>
          <a:xfrm>
            <a:off x="1288993" y="5185750"/>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N3">
            <a:extLst>
              <a:ext uri="{FF2B5EF4-FFF2-40B4-BE49-F238E27FC236}">
                <a16:creationId xmlns:a16="http://schemas.microsoft.com/office/drawing/2014/main" id="{03950AE6-D064-457D-A6E4-B1F41BF20BB4}"/>
              </a:ext>
            </a:extLst>
          </p:cNvPr>
          <p:cNvSpPr/>
          <p:nvPr/>
        </p:nvSpPr>
        <p:spPr>
          <a:xfrm>
            <a:off x="1124307" y="4003105"/>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N4">
            <a:extLst>
              <a:ext uri="{FF2B5EF4-FFF2-40B4-BE49-F238E27FC236}">
                <a16:creationId xmlns:a16="http://schemas.microsoft.com/office/drawing/2014/main" id="{EB578026-4CED-4585-B9A2-8AEA1491E6B4}"/>
              </a:ext>
            </a:extLst>
          </p:cNvPr>
          <p:cNvSpPr/>
          <p:nvPr/>
        </p:nvSpPr>
        <p:spPr>
          <a:xfrm>
            <a:off x="1531136" y="3433908"/>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N8">
            <a:extLst>
              <a:ext uri="{FF2B5EF4-FFF2-40B4-BE49-F238E27FC236}">
                <a16:creationId xmlns:a16="http://schemas.microsoft.com/office/drawing/2014/main" id="{8F7337E1-3444-4FCE-8C92-0A216A5EBD50}"/>
              </a:ext>
            </a:extLst>
          </p:cNvPr>
          <p:cNvSpPr/>
          <p:nvPr/>
        </p:nvSpPr>
        <p:spPr>
          <a:xfrm>
            <a:off x="2990444" y="5499898"/>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Na">
            <a:extLst>
              <a:ext uri="{FF2B5EF4-FFF2-40B4-BE49-F238E27FC236}">
                <a16:creationId xmlns:a16="http://schemas.microsoft.com/office/drawing/2014/main" id="{5CE3B565-F0CE-4F08-B77B-05040D1E940F}"/>
              </a:ext>
            </a:extLst>
          </p:cNvPr>
          <p:cNvSpPr/>
          <p:nvPr/>
        </p:nvSpPr>
        <p:spPr>
          <a:xfrm>
            <a:off x="2110433" y="4138261"/>
            <a:ext cx="785458" cy="773647"/>
          </a:xfrm>
          <a:prstGeom prst="ellipse">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Aachen" panose="02020500000000000000" pitchFamily="18" charset="-93"/>
                <a:ea typeface="Aachen" panose="02020500000000000000" pitchFamily="18" charset="-93"/>
                <a:cs typeface="Aachen" panose="02020500000000000000" pitchFamily="18" charset="-93"/>
              </a:rPr>
              <a:t>Ne</a:t>
            </a:r>
          </a:p>
          <a:p>
            <a:pPr algn="ctr"/>
            <a:r>
              <a:rPr lang="vi-VN" sz="1200" b="1">
                <a:latin typeface="Aachen" panose="02020500000000000000" pitchFamily="18" charset="-93"/>
                <a:ea typeface="Aachen" panose="02020500000000000000" pitchFamily="18" charset="-93"/>
                <a:cs typeface="Aachen" panose="02020500000000000000" pitchFamily="18" charset="-93"/>
              </a:rPr>
              <a:t>10</a:t>
            </a:r>
            <a:r>
              <a:rPr lang="vi-VN" sz="1200" b="1" baseline="30000">
                <a:latin typeface="Aachen" panose="02020500000000000000" pitchFamily="18" charset="-93"/>
                <a:ea typeface="Aachen" panose="02020500000000000000" pitchFamily="18" charset="-93"/>
                <a:cs typeface="Aachen" panose="02020500000000000000" pitchFamily="18" charset="-93"/>
              </a:rPr>
              <a:t>+</a:t>
            </a:r>
            <a:endParaRPr lang="vi-VN" sz="1200" b="1">
              <a:latin typeface="Aachen" panose="02020500000000000000" pitchFamily="18" charset="-93"/>
              <a:ea typeface="Aachen" panose="02020500000000000000" pitchFamily="18" charset="-93"/>
              <a:cs typeface="Aachen" panose="02020500000000000000" pitchFamily="18" charset="-93"/>
            </a:endParaRPr>
          </a:p>
        </p:txBody>
      </p:sp>
      <p:sp>
        <p:nvSpPr>
          <p:cNvPr id="114" name="!!N2">
            <a:extLst>
              <a:ext uri="{FF2B5EF4-FFF2-40B4-BE49-F238E27FC236}">
                <a16:creationId xmlns:a16="http://schemas.microsoft.com/office/drawing/2014/main" id="{598A0945-172F-45D1-953C-728D3D24EE7B}"/>
              </a:ext>
            </a:extLst>
          </p:cNvPr>
          <p:cNvSpPr/>
          <p:nvPr/>
        </p:nvSpPr>
        <p:spPr>
          <a:xfrm>
            <a:off x="3057997" y="4373779"/>
            <a:ext cx="270311" cy="270311"/>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18A7009E-71AB-40FB-96D6-DC938ABB3DAB}"/>
              </a:ext>
            </a:extLst>
          </p:cNvPr>
          <p:cNvGrpSpPr/>
          <p:nvPr/>
        </p:nvGrpSpPr>
        <p:grpSpPr>
          <a:xfrm>
            <a:off x="1752123" y="5965401"/>
            <a:ext cx="1561647" cy="758261"/>
            <a:chOff x="2718253" y="5868551"/>
            <a:chExt cx="1561647" cy="758261"/>
          </a:xfrm>
        </p:grpSpPr>
        <p:sp>
          <p:nvSpPr>
            <p:cNvPr id="116" name="Rectangle: Rounded Corners 115">
              <a:extLst>
                <a:ext uri="{FF2B5EF4-FFF2-40B4-BE49-F238E27FC236}">
                  <a16:creationId xmlns:a16="http://schemas.microsoft.com/office/drawing/2014/main" id="{81834EEA-24D6-4E63-ADE8-AC848CB7ACFA}"/>
                </a:ext>
              </a:extLst>
            </p:cNvPr>
            <p:cNvSpPr/>
            <p:nvPr/>
          </p:nvSpPr>
          <p:spPr>
            <a:xfrm>
              <a:off x="2718253" y="5868551"/>
              <a:ext cx="1561647" cy="758261"/>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17" name="TextBox 116">
              <a:extLst>
                <a:ext uri="{FF2B5EF4-FFF2-40B4-BE49-F238E27FC236}">
                  <a16:creationId xmlns:a16="http://schemas.microsoft.com/office/drawing/2014/main" id="{A80FC9B9-D611-40B9-A9A3-3D63BD60C4A9}"/>
                </a:ext>
              </a:extLst>
            </p:cNvPr>
            <p:cNvSpPr txBox="1"/>
            <p:nvPr/>
          </p:nvSpPr>
          <p:spPr>
            <a:xfrm>
              <a:off x="2718253" y="5986071"/>
              <a:ext cx="1561647" cy="523220"/>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Ne (2,8)</a:t>
              </a:r>
              <a:endParaRPr lang="vi-VN" sz="28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
        <p:nvSpPr>
          <p:cNvPr id="118" name="Rectangle: Rounded Corners 117">
            <a:extLst>
              <a:ext uri="{FF2B5EF4-FFF2-40B4-BE49-F238E27FC236}">
                <a16:creationId xmlns:a16="http://schemas.microsoft.com/office/drawing/2014/main" id="{71A2B0DF-B3BE-43E3-B7C3-4A7DC9E11C36}"/>
              </a:ext>
            </a:extLst>
          </p:cNvPr>
          <p:cNvSpPr/>
          <p:nvPr/>
        </p:nvSpPr>
        <p:spPr>
          <a:xfrm>
            <a:off x="1905000" y="2548610"/>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TextBox 118">
            <a:extLst>
              <a:ext uri="{FF2B5EF4-FFF2-40B4-BE49-F238E27FC236}">
                <a16:creationId xmlns:a16="http://schemas.microsoft.com/office/drawing/2014/main" id="{E5C168AE-D3D0-40CE-9A9C-BA24BFC6FF23}"/>
              </a:ext>
            </a:extLst>
          </p:cNvPr>
          <p:cNvSpPr txBox="1"/>
          <p:nvPr/>
        </p:nvSpPr>
        <p:spPr>
          <a:xfrm>
            <a:off x="2298334" y="2548610"/>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nvGrpSpPr>
          <p:cNvPr id="120" name="Group 119">
            <a:extLst>
              <a:ext uri="{FF2B5EF4-FFF2-40B4-BE49-F238E27FC236}">
                <a16:creationId xmlns:a16="http://schemas.microsoft.com/office/drawing/2014/main" id="{6DA5AF42-3F46-4434-97E5-2B4FCE09860B}"/>
              </a:ext>
            </a:extLst>
          </p:cNvPr>
          <p:cNvGrpSpPr/>
          <p:nvPr/>
        </p:nvGrpSpPr>
        <p:grpSpPr>
          <a:xfrm>
            <a:off x="1609807" y="2501542"/>
            <a:ext cx="555801" cy="555801"/>
            <a:chOff x="1609807" y="2645751"/>
            <a:chExt cx="555801" cy="555801"/>
          </a:xfrm>
        </p:grpSpPr>
        <p:sp>
          <p:nvSpPr>
            <p:cNvPr id="121" name="Oval 120">
              <a:extLst>
                <a:ext uri="{FF2B5EF4-FFF2-40B4-BE49-F238E27FC236}">
                  <a16:creationId xmlns:a16="http://schemas.microsoft.com/office/drawing/2014/main" id="{2623E938-AC3F-4333-B266-82FD8734D52D}"/>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2" name="Graphic 121">
              <a:extLst>
                <a:ext uri="{FF2B5EF4-FFF2-40B4-BE49-F238E27FC236}">
                  <a16:creationId xmlns:a16="http://schemas.microsoft.com/office/drawing/2014/main" id="{118697DF-9B7A-4548-9C80-0A94B19E2F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0694" y="2716975"/>
              <a:ext cx="413352" cy="413352"/>
            </a:xfrm>
            <a:prstGeom prst="rect">
              <a:avLst/>
            </a:prstGeom>
          </p:spPr>
        </p:pic>
      </p:grpSp>
      <p:grpSp>
        <p:nvGrpSpPr>
          <p:cNvPr id="66" name="Group 65">
            <a:extLst>
              <a:ext uri="{FF2B5EF4-FFF2-40B4-BE49-F238E27FC236}">
                <a16:creationId xmlns:a16="http://schemas.microsoft.com/office/drawing/2014/main" id="{E772311A-5882-4537-9025-436248B0CE0C}"/>
              </a:ext>
            </a:extLst>
          </p:cNvPr>
          <p:cNvGrpSpPr/>
          <p:nvPr/>
        </p:nvGrpSpPr>
        <p:grpSpPr>
          <a:xfrm>
            <a:off x="647653" y="8034805"/>
            <a:ext cx="6891622" cy="1193192"/>
            <a:chOff x="1408270" y="4207258"/>
            <a:chExt cx="1399662" cy="472766"/>
          </a:xfrm>
        </p:grpSpPr>
        <p:sp>
          <p:nvSpPr>
            <p:cNvPr id="68" name="!!N5">
              <a:extLst>
                <a:ext uri="{FF2B5EF4-FFF2-40B4-BE49-F238E27FC236}">
                  <a16:creationId xmlns:a16="http://schemas.microsoft.com/office/drawing/2014/main" id="{A91D6636-FB77-4DA7-B0C0-78CD90C40636}"/>
                </a:ext>
              </a:extLst>
            </p:cNvPr>
            <p:cNvSpPr/>
            <p:nvPr/>
          </p:nvSpPr>
          <p:spPr>
            <a:xfrm>
              <a:off x="1918259" y="4409713"/>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47115331-0CB6-4057-B831-E3C1C8039CCB}"/>
                </a:ext>
              </a:extLst>
            </p:cNvPr>
            <p:cNvSpPr/>
            <p:nvPr/>
          </p:nvSpPr>
          <p:spPr>
            <a:xfrm>
              <a:off x="1408270" y="4207258"/>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 name="TextBox 88">
              <a:extLst>
                <a:ext uri="{FF2B5EF4-FFF2-40B4-BE49-F238E27FC236}">
                  <a16:creationId xmlns:a16="http://schemas.microsoft.com/office/drawing/2014/main" id="{1947EB1D-98C1-4247-BA06-8A45C85587F7}"/>
                </a:ext>
              </a:extLst>
            </p:cNvPr>
            <p:cNvSpPr txBox="1"/>
            <p:nvPr/>
          </p:nvSpPr>
          <p:spPr>
            <a:xfrm>
              <a:off x="1425549" y="4255210"/>
              <a:ext cx="1313126" cy="378036"/>
            </a:xfrm>
            <a:prstGeom prst="rect">
              <a:avLst/>
            </a:prstGeom>
            <a:noFill/>
          </p:spPr>
          <p:txBody>
            <a:bodyPr wrap="square" rtlCol="0">
              <a:spAutoFit/>
            </a:bodyPr>
            <a:lstStyle/>
            <a:p>
              <a:pPr algn="just"/>
              <a:r>
                <a:rPr lang="en-US" sz="28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Tính điện tích phần còn lại khi nguyên tử Na nhường 1 electron?</a:t>
              </a:r>
            </a:p>
          </p:txBody>
        </p:sp>
      </p:grpSp>
      <p:grpSp>
        <p:nvGrpSpPr>
          <p:cNvPr id="91" name="Group 90">
            <a:extLst>
              <a:ext uri="{FF2B5EF4-FFF2-40B4-BE49-F238E27FC236}">
                <a16:creationId xmlns:a16="http://schemas.microsoft.com/office/drawing/2014/main" id="{215423E1-8AE7-478B-80C8-9907B92422C0}"/>
              </a:ext>
            </a:extLst>
          </p:cNvPr>
          <p:cNvGrpSpPr/>
          <p:nvPr/>
        </p:nvGrpSpPr>
        <p:grpSpPr>
          <a:xfrm>
            <a:off x="1198999" y="9405364"/>
            <a:ext cx="5032694" cy="678255"/>
            <a:chOff x="1063307" y="5506163"/>
            <a:chExt cx="5032694" cy="678255"/>
          </a:xfrm>
        </p:grpSpPr>
        <p:sp>
          <p:nvSpPr>
            <p:cNvPr id="95" name="Rectangle: Rounded Corners 94">
              <a:extLst>
                <a:ext uri="{FF2B5EF4-FFF2-40B4-BE49-F238E27FC236}">
                  <a16:creationId xmlns:a16="http://schemas.microsoft.com/office/drawing/2014/main" id="{FCE3532E-4E7A-4D28-9970-FB33FB65EEE0}"/>
                </a:ext>
              </a:extLst>
            </p:cNvPr>
            <p:cNvSpPr/>
            <p:nvPr/>
          </p:nvSpPr>
          <p:spPr>
            <a:xfrm>
              <a:off x="1325071" y="5506163"/>
              <a:ext cx="4514496" cy="678255"/>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96" name="TextBox 95">
              <a:extLst>
                <a:ext uri="{FF2B5EF4-FFF2-40B4-BE49-F238E27FC236}">
                  <a16:creationId xmlns:a16="http://schemas.microsoft.com/office/drawing/2014/main" id="{70F65E1C-EA1F-4C4E-9587-02C8126BAFEA}"/>
                </a:ext>
              </a:extLst>
            </p:cNvPr>
            <p:cNvSpPr txBox="1"/>
            <p:nvPr/>
          </p:nvSpPr>
          <p:spPr>
            <a:xfrm>
              <a:off x="1581505" y="5593693"/>
              <a:ext cx="4514496"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Có 11p mang điện tích 11+</a:t>
              </a:r>
            </a:p>
          </p:txBody>
        </p:sp>
        <p:sp>
          <p:nvSpPr>
            <p:cNvPr id="97" name="Oval 96">
              <a:extLst>
                <a:ext uri="{FF2B5EF4-FFF2-40B4-BE49-F238E27FC236}">
                  <a16:creationId xmlns:a16="http://schemas.microsoft.com/office/drawing/2014/main" id="{6F151941-83BA-40E8-A9AB-A3EC737EB199}"/>
                </a:ext>
              </a:extLst>
            </p:cNvPr>
            <p:cNvSpPr/>
            <p:nvPr/>
          </p:nvSpPr>
          <p:spPr>
            <a:xfrm>
              <a:off x="1063307" y="5629290"/>
              <a:ext cx="432000" cy="43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8" name="TextBox 97">
              <a:extLst>
                <a:ext uri="{FF2B5EF4-FFF2-40B4-BE49-F238E27FC236}">
                  <a16:creationId xmlns:a16="http://schemas.microsoft.com/office/drawing/2014/main" id="{8297C25F-2252-41E3-95A0-BAA7F6D2D140}"/>
                </a:ext>
              </a:extLst>
            </p:cNvPr>
            <p:cNvSpPr txBox="1"/>
            <p:nvPr/>
          </p:nvSpPr>
          <p:spPr>
            <a:xfrm>
              <a:off x="1090580" y="5645235"/>
              <a:ext cx="355296"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grpSp>
        <p:nvGrpSpPr>
          <p:cNvPr id="99" name="Group 98">
            <a:extLst>
              <a:ext uri="{FF2B5EF4-FFF2-40B4-BE49-F238E27FC236}">
                <a16:creationId xmlns:a16="http://schemas.microsoft.com/office/drawing/2014/main" id="{0B90F1E7-1889-42FB-8F21-A09AB619BBC6}"/>
              </a:ext>
            </a:extLst>
          </p:cNvPr>
          <p:cNvGrpSpPr/>
          <p:nvPr/>
        </p:nvGrpSpPr>
        <p:grpSpPr>
          <a:xfrm>
            <a:off x="1198999" y="10299216"/>
            <a:ext cx="5032694" cy="678255"/>
            <a:chOff x="1063307" y="5506163"/>
            <a:chExt cx="5032694" cy="678255"/>
          </a:xfrm>
        </p:grpSpPr>
        <p:sp>
          <p:nvSpPr>
            <p:cNvPr id="100" name="Rectangle: Rounded Corners 99">
              <a:extLst>
                <a:ext uri="{FF2B5EF4-FFF2-40B4-BE49-F238E27FC236}">
                  <a16:creationId xmlns:a16="http://schemas.microsoft.com/office/drawing/2014/main" id="{0ADD67A3-338B-45C8-A07F-5393980C372D}"/>
                </a:ext>
              </a:extLst>
            </p:cNvPr>
            <p:cNvSpPr/>
            <p:nvPr/>
          </p:nvSpPr>
          <p:spPr>
            <a:xfrm>
              <a:off x="1325071" y="5506163"/>
              <a:ext cx="4514496" cy="678255"/>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101" name="TextBox 100">
              <a:extLst>
                <a:ext uri="{FF2B5EF4-FFF2-40B4-BE49-F238E27FC236}">
                  <a16:creationId xmlns:a16="http://schemas.microsoft.com/office/drawing/2014/main" id="{CBEBAD40-551D-4FA1-9B1D-7A9E66576B73}"/>
                </a:ext>
              </a:extLst>
            </p:cNvPr>
            <p:cNvSpPr txBox="1"/>
            <p:nvPr/>
          </p:nvSpPr>
          <p:spPr>
            <a:xfrm>
              <a:off x="1581505" y="5593693"/>
              <a:ext cx="4514496"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Có 10e mang điện tích 10-</a:t>
              </a:r>
            </a:p>
          </p:txBody>
        </p:sp>
        <p:sp>
          <p:nvSpPr>
            <p:cNvPr id="123" name="Oval 122">
              <a:extLst>
                <a:ext uri="{FF2B5EF4-FFF2-40B4-BE49-F238E27FC236}">
                  <a16:creationId xmlns:a16="http://schemas.microsoft.com/office/drawing/2014/main" id="{1E65F557-9497-4871-A44F-849A151A9630}"/>
                </a:ext>
              </a:extLst>
            </p:cNvPr>
            <p:cNvSpPr/>
            <p:nvPr/>
          </p:nvSpPr>
          <p:spPr>
            <a:xfrm>
              <a:off x="1063307" y="5629290"/>
              <a:ext cx="432000" cy="43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4" name="TextBox 123">
              <a:extLst>
                <a:ext uri="{FF2B5EF4-FFF2-40B4-BE49-F238E27FC236}">
                  <a16:creationId xmlns:a16="http://schemas.microsoft.com/office/drawing/2014/main" id="{9FAF4808-01FE-4090-80DA-02C4DD779C67}"/>
                </a:ext>
              </a:extLst>
            </p:cNvPr>
            <p:cNvSpPr txBox="1"/>
            <p:nvPr/>
          </p:nvSpPr>
          <p:spPr>
            <a:xfrm>
              <a:off x="1090580" y="5645235"/>
              <a:ext cx="355296"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grpSp>
        <p:nvGrpSpPr>
          <p:cNvPr id="125" name="Group 124">
            <a:extLst>
              <a:ext uri="{FF2B5EF4-FFF2-40B4-BE49-F238E27FC236}">
                <a16:creationId xmlns:a16="http://schemas.microsoft.com/office/drawing/2014/main" id="{19CF404C-7019-4DCA-B9B5-58DA7EF5DE5A}"/>
              </a:ext>
            </a:extLst>
          </p:cNvPr>
          <p:cNvGrpSpPr/>
          <p:nvPr/>
        </p:nvGrpSpPr>
        <p:grpSpPr>
          <a:xfrm>
            <a:off x="428252" y="7459139"/>
            <a:ext cx="1758390" cy="461665"/>
            <a:chOff x="744283" y="3832960"/>
            <a:chExt cx="1255757" cy="461665"/>
          </a:xfrm>
        </p:grpSpPr>
        <p:sp>
          <p:nvSpPr>
            <p:cNvPr id="126" name="Rectangle: Rounded Corners 125">
              <a:extLst>
                <a:ext uri="{FF2B5EF4-FFF2-40B4-BE49-F238E27FC236}">
                  <a16:creationId xmlns:a16="http://schemas.microsoft.com/office/drawing/2014/main" id="{0D017AC8-5C85-47FA-B685-44B3B454582E}"/>
                </a:ext>
              </a:extLst>
            </p:cNvPr>
            <p:cNvSpPr/>
            <p:nvPr/>
          </p:nvSpPr>
          <p:spPr>
            <a:xfrm>
              <a:off x="744283" y="3832960"/>
              <a:ext cx="1255757"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7" name="TextBox 126">
              <a:extLst>
                <a:ext uri="{FF2B5EF4-FFF2-40B4-BE49-F238E27FC236}">
                  <a16:creationId xmlns:a16="http://schemas.microsoft.com/office/drawing/2014/main" id="{F11D495A-5455-48FD-BF6B-9EC18FAC7B66}"/>
                </a:ext>
              </a:extLst>
            </p:cNvPr>
            <p:cNvSpPr txBox="1"/>
            <p:nvPr/>
          </p:nvSpPr>
          <p:spPr>
            <a:xfrm>
              <a:off x="993712" y="3832960"/>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Câu hỏi</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128" name="Group 127">
            <a:extLst>
              <a:ext uri="{FF2B5EF4-FFF2-40B4-BE49-F238E27FC236}">
                <a16:creationId xmlns:a16="http://schemas.microsoft.com/office/drawing/2014/main" id="{A2CD2317-F471-4502-B83C-95EC0C041E82}"/>
              </a:ext>
            </a:extLst>
          </p:cNvPr>
          <p:cNvGrpSpPr/>
          <p:nvPr/>
        </p:nvGrpSpPr>
        <p:grpSpPr>
          <a:xfrm>
            <a:off x="121792" y="7412071"/>
            <a:ext cx="555801" cy="555801"/>
            <a:chOff x="121792" y="2620380"/>
            <a:chExt cx="555801" cy="555801"/>
          </a:xfrm>
        </p:grpSpPr>
        <p:sp>
          <p:nvSpPr>
            <p:cNvPr id="129" name="Oval 128">
              <a:extLst>
                <a:ext uri="{FF2B5EF4-FFF2-40B4-BE49-F238E27FC236}">
                  <a16:creationId xmlns:a16="http://schemas.microsoft.com/office/drawing/2014/main" id="{62A4E0F1-5FF0-47B9-8EA2-89FE29F2F5F5}"/>
                </a:ext>
              </a:extLst>
            </p:cNvPr>
            <p:cNvSpPr/>
            <p:nvPr/>
          </p:nvSpPr>
          <p:spPr>
            <a:xfrm>
              <a:off x="121792" y="2620380"/>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0" name="Graphic 129">
              <a:extLst>
                <a:ext uri="{FF2B5EF4-FFF2-40B4-BE49-F238E27FC236}">
                  <a16:creationId xmlns:a16="http://schemas.microsoft.com/office/drawing/2014/main" id="{0F87DB6E-B914-4E10-9CCA-9E079AB9E4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8256" y="2698085"/>
              <a:ext cx="400387" cy="400387"/>
            </a:xfrm>
            <a:prstGeom prst="rect">
              <a:avLst/>
            </a:prstGeom>
          </p:spPr>
        </p:pic>
      </p:grpSp>
    </p:spTree>
    <p:extLst>
      <p:ext uri="{BB962C8B-B14F-4D97-AF65-F5344CB8AC3E}">
        <p14:creationId xmlns:p14="http://schemas.microsoft.com/office/powerpoint/2010/main" val="1618270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4653"/>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A020032-395C-4848-8CBA-0FC52020F0A2}"/>
              </a:ext>
            </a:extLst>
          </p:cNvPr>
          <p:cNvGrpSpPr/>
          <p:nvPr/>
        </p:nvGrpSpPr>
        <p:grpSpPr>
          <a:xfrm>
            <a:off x="2405600" y="3619032"/>
            <a:ext cx="1350657" cy="557867"/>
            <a:chOff x="4964184" y="344102"/>
            <a:chExt cx="4555202" cy="806965"/>
          </a:xfrm>
        </p:grpSpPr>
        <p:sp>
          <p:nvSpPr>
            <p:cNvPr id="12" name="Rectangle: Rounded Corners 11">
              <a:extLst>
                <a:ext uri="{FF2B5EF4-FFF2-40B4-BE49-F238E27FC236}">
                  <a16:creationId xmlns:a16="http://schemas.microsoft.com/office/drawing/2014/main" id="{8D114036-B662-43E9-BA50-5BC7CF8D8937}"/>
                </a:ext>
              </a:extLst>
            </p:cNvPr>
            <p:cNvSpPr/>
            <p:nvPr/>
          </p:nvSpPr>
          <p:spPr>
            <a:xfrm>
              <a:off x="4964184" y="344102"/>
              <a:ext cx="4555202" cy="8069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3" name="TextBox 12">
              <a:extLst>
                <a:ext uri="{FF2B5EF4-FFF2-40B4-BE49-F238E27FC236}">
                  <a16:creationId xmlns:a16="http://schemas.microsoft.com/office/drawing/2014/main" id="{F5445462-F622-4B4A-9A3A-D759C2546F01}"/>
                </a:ext>
              </a:extLst>
            </p:cNvPr>
            <p:cNvSpPr txBox="1"/>
            <p:nvPr/>
          </p:nvSpPr>
          <p:spPr>
            <a:xfrm>
              <a:off x="5204291" y="393641"/>
              <a:ext cx="4074989"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CH</a:t>
              </a:r>
              <a:r>
                <a:rPr lang="vi-VN" sz="2400" b="1" baseline="-25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4</a:t>
              </a:r>
              <a:endPar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14" name="Group 13">
            <a:extLst>
              <a:ext uri="{FF2B5EF4-FFF2-40B4-BE49-F238E27FC236}">
                <a16:creationId xmlns:a16="http://schemas.microsoft.com/office/drawing/2014/main" id="{1821635E-02DB-47CC-95E6-91251BD4C2E0}"/>
              </a:ext>
            </a:extLst>
          </p:cNvPr>
          <p:cNvGrpSpPr/>
          <p:nvPr/>
        </p:nvGrpSpPr>
        <p:grpSpPr>
          <a:xfrm>
            <a:off x="5489325" y="3619032"/>
            <a:ext cx="1350657" cy="557867"/>
            <a:chOff x="4964184" y="344102"/>
            <a:chExt cx="4555202" cy="806965"/>
          </a:xfrm>
        </p:grpSpPr>
        <p:sp>
          <p:nvSpPr>
            <p:cNvPr id="15" name="Rectangle: Rounded Corners 14">
              <a:extLst>
                <a:ext uri="{FF2B5EF4-FFF2-40B4-BE49-F238E27FC236}">
                  <a16:creationId xmlns:a16="http://schemas.microsoft.com/office/drawing/2014/main" id="{1CDDFD0A-FD49-4169-87C8-F5E9531F913F}"/>
                </a:ext>
              </a:extLst>
            </p:cNvPr>
            <p:cNvSpPr/>
            <p:nvPr/>
          </p:nvSpPr>
          <p:spPr>
            <a:xfrm>
              <a:off x="4964184" y="344102"/>
              <a:ext cx="4555202" cy="8069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6" name="TextBox 15">
              <a:extLst>
                <a:ext uri="{FF2B5EF4-FFF2-40B4-BE49-F238E27FC236}">
                  <a16:creationId xmlns:a16="http://schemas.microsoft.com/office/drawing/2014/main" id="{683D0E20-876B-418E-9753-8952A9F0051C}"/>
                </a:ext>
              </a:extLst>
            </p:cNvPr>
            <p:cNvSpPr txBox="1"/>
            <p:nvPr/>
          </p:nvSpPr>
          <p:spPr>
            <a:xfrm>
              <a:off x="5204291" y="393641"/>
              <a:ext cx="4074989"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H</a:t>
              </a:r>
              <a:r>
                <a:rPr lang="vi-VN" sz="2400" b="1" baseline="-25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a:t>
              </a: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O</a:t>
              </a:r>
            </a:p>
          </p:txBody>
        </p:sp>
      </p:grpSp>
      <p:grpSp>
        <p:nvGrpSpPr>
          <p:cNvPr id="17" name="Group 16">
            <a:extLst>
              <a:ext uri="{FF2B5EF4-FFF2-40B4-BE49-F238E27FC236}">
                <a16:creationId xmlns:a16="http://schemas.microsoft.com/office/drawing/2014/main" id="{AD34D567-E330-4B6A-8291-4357D68B7D39}"/>
              </a:ext>
            </a:extLst>
          </p:cNvPr>
          <p:cNvGrpSpPr/>
          <p:nvPr/>
        </p:nvGrpSpPr>
        <p:grpSpPr>
          <a:xfrm>
            <a:off x="8424366" y="3619032"/>
            <a:ext cx="1350657" cy="557867"/>
            <a:chOff x="4964184" y="344102"/>
            <a:chExt cx="4555202" cy="806965"/>
          </a:xfrm>
        </p:grpSpPr>
        <p:sp>
          <p:nvSpPr>
            <p:cNvPr id="18" name="Rectangle: Rounded Corners 17">
              <a:extLst>
                <a:ext uri="{FF2B5EF4-FFF2-40B4-BE49-F238E27FC236}">
                  <a16:creationId xmlns:a16="http://schemas.microsoft.com/office/drawing/2014/main" id="{525A3D77-1F6B-4D91-8D7F-9F35860CE250}"/>
                </a:ext>
              </a:extLst>
            </p:cNvPr>
            <p:cNvSpPr/>
            <p:nvPr/>
          </p:nvSpPr>
          <p:spPr>
            <a:xfrm>
              <a:off x="4964184" y="344102"/>
              <a:ext cx="4555202" cy="8069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9" name="TextBox 18">
              <a:extLst>
                <a:ext uri="{FF2B5EF4-FFF2-40B4-BE49-F238E27FC236}">
                  <a16:creationId xmlns:a16="http://schemas.microsoft.com/office/drawing/2014/main" id="{2A280995-8F88-433B-840E-16D5EF1526FE}"/>
                </a:ext>
              </a:extLst>
            </p:cNvPr>
            <p:cNvSpPr txBox="1"/>
            <p:nvPr/>
          </p:nvSpPr>
          <p:spPr>
            <a:xfrm>
              <a:off x="5204291" y="393641"/>
              <a:ext cx="4074989"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NaCl</a:t>
              </a:r>
            </a:p>
          </p:txBody>
        </p:sp>
      </p:grpSp>
      <p:grpSp>
        <p:nvGrpSpPr>
          <p:cNvPr id="20" name="Group 19">
            <a:extLst>
              <a:ext uri="{FF2B5EF4-FFF2-40B4-BE49-F238E27FC236}">
                <a16:creationId xmlns:a16="http://schemas.microsoft.com/office/drawing/2014/main" id="{10B148D3-23F4-4B1B-9FCE-C6CA360EC17C}"/>
              </a:ext>
            </a:extLst>
          </p:cNvPr>
          <p:cNvGrpSpPr/>
          <p:nvPr/>
        </p:nvGrpSpPr>
        <p:grpSpPr>
          <a:xfrm>
            <a:off x="1481638" y="-4552670"/>
            <a:ext cx="3398108" cy="1025611"/>
            <a:chOff x="1088853" y="123568"/>
            <a:chExt cx="3398108" cy="1025611"/>
          </a:xfrm>
        </p:grpSpPr>
        <p:sp>
          <p:nvSpPr>
            <p:cNvPr id="21" name="Rectangle: Rounded Corners 20">
              <a:extLst>
                <a:ext uri="{FF2B5EF4-FFF2-40B4-BE49-F238E27FC236}">
                  <a16:creationId xmlns:a16="http://schemas.microsoft.com/office/drawing/2014/main" id="{892459C1-EE06-4B97-B890-AC3FB437460E}"/>
                </a:ext>
              </a:extLst>
            </p:cNvPr>
            <p:cNvSpPr/>
            <p:nvPr/>
          </p:nvSpPr>
          <p:spPr>
            <a:xfrm>
              <a:off x="1088853" y="123568"/>
              <a:ext cx="3398108" cy="1025611"/>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TextBox 21">
              <a:extLst>
                <a:ext uri="{FF2B5EF4-FFF2-40B4-BE49-F238E27FC236}">
                  <a16:creationId xmlns:a16="http://schemas.microsoft.com/office/drawing/2014/main" id="{3B9DB7DE-9DEC-44BF-9311-CF60C964630B}"/>
                </a:ext>
              </a:extLst>
            </p:cNvPr>
            <p:cNvSpPr txBox="1"/>
            <p:nvPr/>
          </p:nvSpPr>
          <p:spPr>
            <a:xfrm>
              <a:off x="1173290" y="282430"/>
              <a:ext cx="3229233" cy="707886"/>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CHƯƠNG 3: </a:t>
              </a:r>
            </a:p>
          </p:txBody>
        </p:sp>
      </p:grpSp>
      <p:sp>
        <p:nvSpPr>
          <p:cNvPr id="23" name="Rectangle: Rounded Corners 22">
            <a:extLst>
              <a:ext uri="{FF2B5EF4-FFF2-40B4-BE49-F238E27FC236}">
                <a16:creationId xmlns:a16="http://schemas.microsoft.com/office/drawing/2014/main" id="{0CEE4F00-C887-4369-A9F1-141709953CB2}"/>
              </a:ext>
            </a:extLst>
          </p:cNvPr>
          <p:cNvSpPr/>
          <p:nvPr/>
        </p:nvSpPr>
        <p:spPr>
          <a:xfrm>
            <a:off x="4964183" y="-4443347"/>
            <a:ext cx="5746179" cy="8069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xtBox 23">
            <a:extLst>
              <a:ext uri="{FF2B5EF4-FFF2-40B4-BE49-F238E27FC236}">
                <a16:creationId xmlns:a16="http://schemas.microsoft.com/office/drawing/2014/main" id="{5A3DB5C0-AFAE-4671-A45F-3411826C328F}"/>
              </a:ext>
            </a:extLst>
          </p:cNvPr>
          <p:cNvSpPr txBox="1"/>
          <p:nvPr/>
        </p:nvSpPr>
        <p:spPr>
          <a:xfrm>
            <a:off x="5267066" y="-4393808"/>
            <a:ext cx="5140413"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HÓA HỌC</a:t>
            </a:r>
          </a:p>
        </p:txBody>
      </p:sp>
      <p:grpSp>
        <p:nvGrpSpPr>
          <p:cNvPr id="25" name="Group 24">
            <a:extLst>
              <a:ext uri="{FF2B5EF4-FFF2-40B4-BE49-F238E27FC236}">
                <a16:creationId xmlns:a16="http://schemas.microsoft.com/office/drawing/2014/main" id="{5215A38B-2424-4DA1-82DE-F684BFC4AE20}"/>
              </a:ext>
            </a:extLst>
          </p:cNvPr>
          <p:cNvGrpSpPr/>
          <p:nvPr/>
        </p:nvGrpSpPr>
        <p:grpSpPr>
          <a:xfrm>
            <a:off x="3756257" y="-2332710"/>
            <a:ext cx="4679487" cy="1948523"/>
            <a:chOff x="3756257" y="2454739"/>
            <a:chExt cx="4679487" cy="1948523"/>
          </a:xfrm>
        </p:grpSpPr>
        <p:grpSp>
          <p:nvGrpSpPr>
            <p:cNvPr id="26" name="Group 25">
              <a:extLst>
                <a:ext uri="{FF2B5EF4-FFF2-40B4-BE49-F238E27FC236}">
                  <a16:creationId xmlns:a16="http://schemas.microsoft.com/office/drawing/2014/main" id="{C00D9428-34DD-4C7F-A68A-E370D3E640E9}"/>
                </a:ext>
              </a:extLst>
            </p:cNvPr>
            <p:cNvGrpSpPr/>
            <p:nvPr/>
          </p:nvGrpSpPr>
          <p:grpSpPr>
            <a:xfrm>
              <a:off x="4788465" y="2454739"/>
              <a:ext cx="2615070" cy="997001"/>
              <a:chOff x="4788465" y="2454739"/>
              <a:chExt cx="2615070" cy="997001"/>
            </a:xfrm>
          </p:grpSpPr>
          <p:sp>
            <p:nvSpPr>
              <p:cNvPr id="30" name="Rectangle: Rounded Corners 29">
                <a:extLst>
                  <a:ext uri="{FF2B5EF4-FFF2-40B4-BE49-F238E27FC236}">
                    <a16:creationId xmlns:a16="http://schemas.microsoft.com/office/drawing/2014/main" id="{A2B87E04-DCD3-4AEA-A460-82D63240AA2A}"/>
                  </a:ext>
                </a:extLst>
              </p:cNvPr>
              <p:cNvSpPr/>
              <p:nvPr/>
            </p:nvSpPr>
            <p:spPr>
              <a:xfrm>
                <a:off x="4788465" y="2454739"/>
                <a:ext cx="2615070" cy="997001"/>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TextBox 30">
                <a:extLst>
                  <a:ext uri="{FF2B5EF4-FFF2-40B4-BE49-F238E27FC236}">
                    <a16:creationId xmlns:a16="http://schemas.microsoft.com/office/drawing/2014/main" id="{46C4F281-55BB-4A9F-A102-CA518D8AC35B}"/>
                  </a:ext>
                </a:extLst>
              </p:cNvPr>
              <p:cNvSpPr txBox="1"/>
              <p:nvPr/>
            </p:nvSpPr>
            <p:spPr>
              <a:xfrm>
                <a:off x="4946822" y="2599296"/>
                <a:ext cx="2298357" cy="707886"/>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40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BÀI 12: </a:t>
                </a:r>
                <a:endParaRPr lang="vi-VN">
                  <a:solidFill>
                    <a:schemeClr val="bg1"/>
                  </a:solidFill>
                  <a:effectLst>
                    <a:outerShdw blurRad="38100" dist="38100" dir="2700000" algn="tl">
                      <a:srgbClr val="000000">
                        <a:alpha val="43137"/>
                      </a:srgbClr>
                    </a:outerShdw>
                  </a:effectLst>
                </a:endParaRPr>
              </a:p>
            </p:txBody>
          </p:sp>
        </p:grpSp>
        <p:grpSp>
          <p:nvGrpSpPr>
            <p:cNvPr id="27" name="Group 26">
              <a:extLst>
                <a:ext uri="{FF2B5EF4-FFF2-40B4-BE49-F238E27FC236}">
                  <a16:creationId xmlns:a16="http://schemas.microsoft.com/office/drawing/2014/main" id="{5AE37E4F-3278-4ACA-B22A-4D5A84010272}"/>
                </a:ext>
              </a:extLst>
            </p:cNvPr>
            <p:cNvGrpSpPr/>
            <p:nvPr/>
          </p:nvGrpSpPr>
          <p:grpSpPr>
            <a:xfrm>
              <a:off x="3756257" y="3596297"/>
              <a:ext cx="4679487" cy="806965"/>
              <a:chOff x="3346913" y="3736802"/>
              <a:chExt cx="4679487" cy="806965"/>
            </a:xfrm>
          </p:grpSpPr>
          <p:sp>
            <p:nvSpPr>
              <p:cNvPr id="28" name="Rectangle: Rounded Corners 27">
                <a:extLst>
                  <a:ext uri="{FF2B5EF4-FFF2-40B4-BE49-F238E27FC236}">
                    <a16:creationId xmlns:a16="http://schemas.microsoft.com/office/drawing/2014/main" id="{08D3459A-6F6C-41C7-8790-D84E3221F02A}"/>
                  </a:ext>
                </a:extLst>
              </p:cNvPr>
              <p:cNvSpPr/>
              <p:nvPr/>
            </p:nvSpPr>
            <p:spPr>
              <a:xfrm>
                <a:off x="3346913" y="3736802"/>
                <a:ext cx="4679487" cy="80696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5E90B04F-F4AB-4113-88A4-49F1CE41B03F}"/>
                  </a:ext>
                </a:extLst>
              </p:cNvPr>
              <p:cNvSpPr txBox="1"/>
              <p:nvPr/>
            </p:nvSpPr>
            <p:spPr>
              <a:xfrm>
                <a:off x="3742629" y="3786341"/>
                <a:ext cx="3888054"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ION </a:t>
                </a:r>
              </a:p>
            </p:txBody>
          </p:sp>
        </p:grpSp>
      </p:grpSp>
      <p:grpSp>
        <p:nvGrpSpPr>
          <p:cNvPr id="33" name="!!65">
            <a:extLst>
              <a:ext uri="{FF2B5EF4-FFF2-40B4-BE49-F238E27FC236}">
                <a16:creationId xmlns:a16="http://schemas.microsoft.com/office/drawing/2014/main" id="{3B977ACE-663D-4C9C-A5B3-094407CB60A9}"/>
              </a:ext>
            </a:extLst>
          </p:cNvPr>
          <p:cNvGrpSpPr/>
          <p:nvPr/>
        </p:nvGrpSpPr>
        <p:grpSpPr>
          <a:xfrm>
            <a:off x="115327" y="1486465"/>
            <a:ext cx="1923774" cy="461666"/>
            <a:chOff x="305367" y="422118"/>
            <a:chExt cx="2914889" cy="461666"/>
          </a:xfrm>
        </p:grpSpPr>
        <p:sp>
          <p:nvSpPr>
            <p:cNvPr id="42" name="Rectangle: Rounded Corners 41">
              <a:extLst>
                <a:ext uri="{FF2B5EF4-FFF2-40B4-BE49-F238E27FC236}">
                  <a16:creationId xmlns:a16="http://schemas.microsoft.com/office/drawing/2014/main" id="{8E99BC76-9B5E-4613-ABB8-3C2D60266917}"/>
                </a:ext>
              </a:extLst>
            </p:cNvPr>
            <p:cNvSpPr/>
            <p:nvPr/>
          </p:nvSpPr>
          <p:spPr>
            <a:xfrm>
              <a:off x="305367" y="422118"/>
              <a:ext cx="2871202" cy="461666"/>
            </a:xfrm>
            <a:prstGeom prst="roundRect">
              <a:avLst>
                <a:gd name="adj" fmla="val 50000"/>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TextBox 42">
              <a:extLst>
                <a:ext uri="{FF2B5EF4-FFF2-40B4-BE49-F238E27FC236}">
                  <a16:creationId xmlns:a16="http://schemas.microsoft.com/office/drawing/2014/main" id="{9AFF5D7B-F999-47F4-899F-12585690D6BF}"/>
                </a:ext>
              </a:extLst>
            </p:cNvPr>
            <p:cNvSpPr txBox="1"/>
            <p:nvPr/>
          </p:nvSpPr>
          <p:spPr>
            <a:xfrm>
              <a:off x="615058" y="422119"/>
              <a:ext cx="2605198"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en-US" sz="24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Câu hỏi</a:t>
              </a:r>
              <a:endParaRPr lang="vi-VN" sz="1100">
                <a:solidFill>
                  <a:schemeClr val="bg1"/>
                </a:solidFill>
                <a:effectLst>
                  <a:outerShdw blurRad="38100" dist="38100" dir="2700000" algn="tl">
                    <a:srgbClr val="000000">
                      <a:alpha val="43137"/>
                    </a:srgbClr>
                  </a:outerShdw>
                </a:effectLst>
              </a:endParaRPr>
            </a:p>
          </p:txBody>
        </p:sp>
      </p:grpSp>
      <mc:AlternateContent xmlns:mc="http://schemas.openxmlformats.org/markup-compatibility/2006">
        <mc:Choice xmlns:am3d="http://schemas.microsoft.com/office/drawing/2017/model3d" Requires="am3d">
          <p:graphicFrame>
            <p:nvGraphicFramePr>
              <p:cNvPr id="3" name="3D Model 2" descr="Tetrahedral Bond">
                <a:extLst>
                  <a:ext uri="{FF2B5EF4-FFF2-40B4-BE49-F238E27FC236}">
                    <a16:creationId xmlns:a16="http://schemas.microsoft.com/office/drawing/2014/main" id="{1BCF9495-2191-44B8-B18E-F0AFF52FE739}"/>
                  </a:ext>
                </a:extLst>
              </p:cNvPr>
              <p:cNvGraphicFramePr>
                <a:graphicFrameLocks noChangeAspect="1"/>
              </p:cNvGraphicFramePr>
              <p:nvPr>
                <p:extLst>
                  <p:ext uri="{D42A27DB-BD31-4B8C-83A1-F6EECF244321}">
                    <p14:modId xmlns:p14="http://schemas.microsoft.com/office/powerpoint/2010/main" val="362286525"/>
                  </p:ext>
                </p:extLst>
              </p:nvPr>
            </p:nvGraphicFramePr>
            <p:xfrm>
              <a:off x="2313410" y="1721096"/>
              <a:ext cx="1908207" cy="1985416"/>
            </p:xfrm>
            <a:graphic>
              <a:graphicData uri="http://schemas.microsoft.com/office/drawing/2017/model3d">
                <am3d:model3d r:embed="rId2">
                  <am3d:spPr>
                    <a:xfrm>
                      <a:off x="0" y="0"/>
                      <a:ext cx="1908207" cy="1985416"/>
                    </a:xfrm>
                    <a:prstGeom prst="rect">
                      <a:avLst/>
                    </a:prstGeom>
                  </am3d:spPr>
                  <am3d:camera>
                    <am3d:pos x="0" y="0" z="70667173"/>
                    <am3d:up dx="0" dy="36000000" dz="0"/>
                    <am3d:lookAt x="0" y="0" z="0"/>
                    <am3d:perspective fov="2700000"/>
                  </am3d:camera>
                  <am3d:trans>
                    <am3d:meterPerModelUnit n="11469" d="1000000"/>
                    <am3d:preTrans dx="-4867538" dy="-5173378" dz="3073"/>
                    <am3d:scale>
                      <am3d:sx n="1000000" d="1000000"/>
                      <am3d:sy n="1000000" d="1000000"/>
                      <am3d:sz n="1000000" d="1000000"/>
                    </am3d:scale>
                    <am3d:rot/>
                    <am3d:postTrans dx="0" dy="0" dz="0"/>
                  </am3d:trans>
                  <am3d:raster rName="Office3DRenderer" rVer="16.0.8326">
                    <am3d:blip r:embed="rId3"/>
                  </am3d:raster>
                  <am3d:objViewport viewportSz="30698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Tetrahedral Bond">
                <a:extLst>
                  <a:ext uri="{FF2B5EF4-FFF2-40B4-BE49-F238E27FC236}">
                    <a16:creationId xmlns:a16="http://schemas.microsoft.com/office/drawing/2014/main" id="{1BCF9495-2191-44B8-B18E-F0AFF52FE739}"/>
                  </a:ext>
                </a:extLst>
              </p:cNvPr>
              <p:cNvPicPr>
                <a:picLocks noGrp="1" noRot="1" noChangeAspect="1" noMove="1" noResize="1" noEditPoints="1" noAdjustHandles="1" noChangeArrowheads="1" noChangeShapeType="1" noCrop="1"/>
              </p:cNvPicPr>
              <p:nvPr/>
            </p:nvPicPr>
            <p:blipFill>
              <a:blip r:embed="rId3"/>
              <a:stretch>
                <a:fillRect/>
              </a:stretch>
            </p:blipFill>
            <p:spPr>
              <a:xfrm>
                <a:off x="2313410" y="1721096"/>
                <a:ext cx="1908207" cy="1985416"/>
              </a:xfrm>
              <a:prstGeom prst="rect">
                <a:avLst/>
              </a:prstGeom>
            </p:spPr>
          </p:pic>
        </mc:Fallback>
      </mc:AlternateContent>
      <p:grpSp>
        <p:nvGrpSpPr>
          <p:cNvPr id="53" name="Group 52">
            <a:extLst>
              <a:ext uri="{FF2B5EF4-FFF2-40B4-BE49-F238E27FC236}">
                <a16:creationId xmlns:a16="http://schemas.microsoft.com/office/drawing/2014/main" id="{D18D1961-4973-4D89-8926-FF3CAB73F120}"/>
              </a:ext>
            </a:extLst>
          </p:cNvPr>
          <p:cNvGrpSpPr/>
          <p:nvPr/>
        </p:nvGrpSpPr>
        <p:grpSpPr>
          <a:xfrm>
            <a:off x="2669139" y="119848"/>
            <a:ext cx="6853723" cy="1409794"/>
            <a:chOff x="3823759" y="119848"/>
            <a:chExt cx="6853723" cy="1409794"/>
          </a:xfrm>
        </p:grpSpPr>
        <p:grpSp>
          <p:nvGrpSpPr>
            <p:cNvPr id="9" name="Group 8">
              <a:extLst>
                <a:ext uri="{FF2B5EF4-FFF2-40B4-BE49-F238E27FC236}">
                  <a16:creationId xmlns:a16="http://schemas.microsoft.com/office/drawing/2014/main" id="{3D2B7A31-DB02-447C-9511-E52C829496E4}"/>
                </a:ext>
              </a:extLst>
            </p:cNvPr>
            <p:cNvGrpSpPr/>
            <p:nvPr/>
          </p:nvGrpSpPr>
          <p:grpSpPr>
            <a:xfrm>
              <a:off x="4268186" y="138256"/>
              <a:ext cx="6409296" cy="1372978"/>
              <a:chOff x="3984332" y="331822"/>
              <a:chExt cx="4420340" cy="1372978"/>
            </a:xfrm>
          </p:grpSpPr>
          <p:sp>
            <p:nvSpPr>
              <p:cNvPr id="7" name="Rectangle: Rounded Corners 6">
                <a:extLst>
                  <a:ext uri="{FF2B5EF4-FFF2-40B4-BE49-F238E27FC236}">
                    <a16:creationId xmlns:a16="http://schemas.microsoft.com/office/drawing/2014/main" id="{65E406EA-E0B5-486C-AD6C-DCDE51F7BC0F}"/>
                  </a:ext>
                </a:extLst>
              </p:cNvPr>
              <p:cNvSpPr/>
              <p:nvPr/>
            </p:nvSpPr>
            <p:spPr>
              <a:xfrm>
                <a:off x="3984332" y="331822"/>
                <a:ext cx="4420340" cy="1372978"/>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FC3E289F-ED6A-4349-9DE7-60F4F010F131}"/>
                  </a:ext>
                </a:extLst>
              </p:cNvPr>
              <p:cNvSpPr txBox="1"/>
              <p:nvPr/>
            </p:nvSpPr>
            <p:spPr>
              <a:xfrm>
                <a:off x="4650123" y="356592"/>
                <a:ext cx="3462701"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Mô hình </a:t>
                </a:r>
              </a:p>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phân tử và tinh thể</a:t>
                </a:r>
              </a:p>
            </p:txBody>
          </p:sp>
        </p:grpSp>
        <p:grpSp>
          <p:nvGrpSpPr>
            <p:cNvPr id="52" name="Group 51">
              <a:extLst>
                <a:ext uri="{FF2B5EF4-FFF2-40B4-BE49-F238E27FC236}">
                  <a16:creationId xmlns:a16="http://schemas.microsoft.com/office/drawing/2014/main" id="{AD70BDCF-2ACB-4368-92BE-123B1E3B6678}"/>
                </a:ext>
              </a:extLst>
            </p:cNvPr>
            <p:cNvGrpSpPr/>
            <p:nvPr/>
          </p:nvGrpSpPr>
          <p:grpSpPr>
            <a:xfrm>
              <a:off x="3823759" y="119848"/>
              <a:ext cx="1409794" cy="1409794"/>
              <a:chOff x="3985054" y="101440"/>
              <a:chExt cx="1409794" cy="1409794"/>
            </a:xfrm>
          </p:grpSpPr>
          <p:sp>
            <p:nvSpPr>
              <p:cNvPr id="49" name="Oval 48">
                <a:extLst>
                  <a:ext uri="{FF2B5EF4-FFF2-40B4-BE49-F238E27FC236}">
                    <a16:creationId xmlns:a16="http://schemas.microsoft.com/office/drawing/2014/main" id="{D5FAFE9D-B26C-42C2-BCBF-CE61A143AB92}"/>
                  </a:ext>
                </a:extLst>
              </p:cNvPr>
              <p:cNvSpPr/>
              <p:nvPr/>
            </p:nvSpPr>
            <p:spPr>
              <a:xfrm>
                <a:off x="3985054" y="101440"/>
                <a:ext cx="1409794" cy="140979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1" name="Graphic 50">
                <a:extLst>
                  <a:ext uri="{FF2B5EF4-FFF2-40B4-BE49-F238E27FC236}">
                    <a16:creationId xmlns:a16="http://schemas.microsoft.com/office/drawing/2014/main" id="{E7B1B0CD-DD6A-47BB-8385-5BA63250723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49431" y="265817"/>
                <a:ext cx="1081040" cy="1081040"/>
              </a:xfrm>
              <a:prstGeom prst="rect">
                <a:avLst/>
              </a:prstGeom>
            </p:spPr>
          </p:pic>
        </p:grpSp>
      </p:gr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A37F9393-1680-4F17-A871-0440D658F43F}"/>
                  </a:ext>
                </a:extLst>
              </p:cNvPr>
              <p:cNvGraphicFramePr>
                <a:graphicFrameLocks noChangeAspect="1"/>
              </p:cNvGraphicFramePr>
              <p:nvPr>
                <p:extLst>
                  <p:ext uri="{D42A27DB-BD31-4B8C-83A1-F6EECF244321}">
                    <p14:modId xmlns:p14="http://schemas.microsoft.com/office/powerpoint/2010/main" val="965282418"/>
                  </p:ext>
                </p:extLst>
              </p:nvPr>
            </p:nvGraphicFramePr>
            <p:xfrm>
              <a:off x="8285492" y="1830681"/>
              <a:ext cx="1628406" cy="1695556"/>
            </p:xfrm>
            <a:graphic>
              <a:graphicData uri="http://schemas.microsoft.com/office/drawing/2017/model3d">
                <am3d:model3d r:embed="rId6">
                  <am3d:spPr>
                    <a:xfrm>
                      <a:off x="0" y="0"/>
                      <a:ext cx="1628406" cy="1695556"/>
                    </a:xfrm>
                    <a:prstGeom prst="rect">
                      <a:avLst/>
                    </a:prstGeom>
                  </am3d:spPr>
                  <am3d:camera>
                    <am3d:pos x="0" y="0" z="81469202"/>
                    <am3d:up dx="0" dy="36000000" dz="0"/>
                    <am3d:lookAt x="0" y="0" z="0"/>
                    <am3d:perspective fov="2700000"/>
                  </am3d:camera>
                  <am3d:trans>
                    <am3d:meterPerModelUnit n="178571" d="1000000"/>
                    <am3d:preTrans dx="-1" dy="0" dz="-1"/>
                    <am3d:scale>
                      <am3d:sx n="1000000" d="1000000"/>
                      <am3d:sy n="1000000" d="1000000"/>
                      <am3d:sz n="1000000" d="1000000"/>
                    </am3d:scale>
                    <am3d:rot ax="6402269" ay="4118044" az="6471660"/>
                    <am3d:postTrans dx="0" dy="0" dz="0"/>
                  </am3d:trans>
                  <am3d:raster rName="Office3DRenderer" rVer="16.0.8326">
                    <am3d:blip r:embed="rId7"/>
                  </am3d:raster>
                  <am3d:objViewport viewportSz="21881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A37F9393-1680-4F17-A871-0440D658F43F}"/>
                  </a:ext>
                </a:extLst>
              </p:cNvPr>
              <p:cNvPicPr>
                <a:picLocks noGrp="1" noRot="1" noChangeAspect="1" noMove="1" noResize="1" noEditPoints="1" noAdjustHandles="1" noChangeArrowheads="1" noChangeShapeType="1" noCrop="1"/>
              </p:cNvPicPr>
              <p:nvPr/>
            </p:nvPicPr>
            <p:blipFill>
              <a:blip r:embed="rId7"/>
              <a:stretch>
                <a:fillRect/>
              </a:stretch>
            </p:blipFill>
            <p:spPr>
              <a:xfrm>
                <a:off x="8285492" y="1830681"/>
                <a:ext cx="1628406" cy="169555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E255A898-86BE-4392-9C47-08AE5151FD08}"/>
                  </a:ext>
                </a:extLst>
              </p:cNvPr>
              <p:cNvGraphicFramePr>
                <a:graphicFrameLocks noChangeAspect="1"/>
              </p:cNvGraphicFramePr>
              <p:nvPr>
                <p:extLst>
                  <p:ext uri="{D42A27DB-BD31-4B8C-83A1-F6EECF244321}">
                    <p14:modId xmlns:p14="http://schemas.microsoft.com/office/powerpoint/2010/main" val="2602174472"/>
                  </p:ext>
                </p:extLst>
              </p:nvPr>
            </p:nvGraphicFramePr>
            <p:xfrm>
              <a:off x="5350451" y="2032921"/>
              <a:ext cx="1628406" cy="1361766"/>
            </p:xfrm>
            <a:graphic>
              <a:graphicData uri="http://schemas.microsoft.com/office/drawing/2017/model3d">
                <am3d:model3d r:embed="rId8">
                  <am3d:spPr>
                    <a:xfrm>
                      <a:off x="0" y="0"/>
                      <a:ext cx="1628406" cy="1361766"/>
                    </a:xfrm>
                    <a:prstGeom prst="rect">
                      <a:avLst/>
                    </a:prstGeom>
                  </am3d:spPr>
                  <am3d:camera>
                    <am3d:pos x="0" y="0" z="62923190"/>
                    <am3d:up dx="0" dy="36000000" dz="0"/>
                    <am3d:lookAt x="0" y="0" z="0"/>
                    <am3d:perspective fov="2700000"/>
                  </am3d:camera>
                  <am3d:trans>
                    <am3d:meterPerModelUnit n="422637" d="1000000"/>
                    <am3d:preTrans dx="655930" dy="772432" dz="140251"/>
                    <am3d:scale>
                      <am3d:sx n="1000000" d="1000000"/>
                      <am3d:sy n="1000000" d="1000000"/>
                      <am3d:sz n="1000000" d="1000000"/>
                    </am3d:scale>
                    <am3d:rot ax="2071751" ay="1245548" az="822304"/>
                    <am3d:postTrans dx="0" dy="0" dz="0"/>
                  </am3d:trans>
                  <am3d:raster rName="Office3DRenderer" rVer="16.0.8326">
                    <am3d:blip r:embed="rId9"/>
                  </am3d:raster>
                  <am3d:objViewport viewportSz="27140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E255A898-86BE-4392-9C47-08AE5151FD08}"/>
                  </a:ext>
                </a:extLst>
              </p:cNvPr>
              <p:cNvPicPr>
                <a:picLocks noGrp="1" noRot="1" noChangeAspect="1" noMove="1" noResize="1" noEditPoints="1" noAdjustHandles="1" noChangeArrowheads="1" noChangeShapeType="1" noCrop="1"/>
              </p:cNvPicPr>
              <p:nvPr/>
            </p:nvPicPr>
            <p:blipFill>
              <a:blip r:embed="rId9"/>
              <a:stretch>
                <a:fillRect/>
              </a:stretch>
            </p:blipFill>
            <p:spPr>
              <a:xfrm>
                <a:off x="5350451" y="2032921"/>
                <a:ext cx="1628406" cy="1361766"/>
              </a:xfrm>
              <a:prstGeom prst="rect">
                <a:avLst/>
              </a:prstGeom>
            </p:spPr>
          </p:pic>
        </mc:Fallback>
      </mc:AlternateContent>
      <p:sp>
        <p:nvSpPr>
          <p:cNvPr id="50" name="Rectangle: Rounded Corners 49">
            <a:extLst>
              <a:ext uri="{FF2B5EF4-FFF2-40B4-BE49-F238E27FC236}">
                <a16:creationId xmlns:a16="http://schemas.microsoft.com/office/drawing/2014/main" id="{85488ABA-0E74-4E3C-A9CD-622DD8831671}"/>
              </a:ext>
            </a:extLst>
          </p:cNvPr>
          <p:cNvSpPr/>
          <p:nvPr/>
        </p:nvSpPr>
        <p:spPr>
          <a:xfrm>
            <a:off x="1120381" y="-929473"/>
            <a:ext cx="3432309" cy="678255"/>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55" name="TextBox 54">
            <a:extLst>
              <a:ext uri="{FF2B5EF4-FFF2-40B4-BE49-F238E27FC236}">
                <a16:creationId xmlns:a16="http://schemas.microsoft.com/office/drawing/2014/main" id="{D529BB7E-1D20-4D03-999E-7F697AD8FAA3}"/>
              </a:ext>
            </a:extLst>
          </p:cNvPr>
          <p:cNvSpPr txBox="1"/>
          <p:nvPr/>
        </p:nvSpPr>
        <p:spPr>
          <a:xfrm>
            <a:off x="1315344" y="-959104"/>
            <a:ext cx="3432309" cy="707886"/>
          </a:xfrm>
          <a:prstGeom prst="rect">
            <a:avLst/>
          </a:prstGeom>
          <a:noFill/>
        </p:spPr>
        <p:txBody>
          <a:bodyPr wrap="square" rtlCol="0">
            <a:spAutoFit/>
          </a:bodyPr>
          <a:lstStyle/>
          <a:p>
            <a:r>
              <a:rPr lang="vi-VN" sz="2000">
                <a:solidFill>
                  <a:schemeClr val="bg1"/>
                </a:solidFill>
                <a:latin typeface="Aachen" panose="02020500000000000000" pitchFamily="18" charset="-93"/>
                <a:ea typeface="Aachen" panose="02020500000000000000" pitchFamily="18" charset="-93"/>
                <a:cs typeface="Aachen" panose="02020500000000000000" pitchFamily="18" charset="-93"/>
              </a:rPr>
              <a:t>Ion Na</a:t>
            </a:r>
            <a:r>
              <a:rPr lang="vi-VN" sz="2000"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vi-VN" sz="2000">
                <a:solidFill>
                  <a:schemeClr val="bg1"/>
                </a:solidFill>
                <a:latin typeface="Aachen" panose="02020500000000000000" pitchFamily="18" charset="-93"/>
                <a:ea typeface="Aachen" panose="02020500000000000000" pitchFamily="18" charset="-93"/>
                <a:cs typeface="Aachen" panose="02020500000000000000" pitchFamily="18" charset="-93"/>
              </a:rPr>
              <a:t>; Cl</a:t>
            </a:r>
            <a:r>
              <a:rPr lang="vi-VN" sz="2000"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r>
              <a:rPr lang="vi-VN" sz="2000">
                <a:solidFill>
                  <a:schemeClr val="bg1"/>
                </a:solidFill>
                <a:latin typeface="Aachen" panose="02020500000000000000" pitchFamily="18" charset="-93"/>
                <a:ea typeface="Aachen" panose="02020500000000000000" pitchFamily="18" charset="-93"/>
                <a:cs typeface="Aachen" panose="02020500000000000000" pitchFamily="18" charset="-93"/>
              </a:rPr>
              <a:t> phân bố trên đỉnh của hình lập phương</a:t>
            </a:r>
          </a:p>
        </p:txBody>
      </p:sp>
      <p:grpSp>
        <p:nvGrpSpPr>
          <p:cNvPr id="40" name="Group 39">
            <a:extLst>
              <a:ext uri="{FF2B5EF4-FFF2-40B4-BE49-F238E27FC236}">
                <a16:creationId xmlns:a16="http://schemas.microsoft.com/office/drawing/2014/main" id="{6346DC06-F565-45CF-AEDC-AE767FB0767C}"/>
              </a:ext>
            </a:extLst>
          </p:cNvPr>
          <p:cNvGrpSpPr/>
          <p:nvPr/>
        </p:nvGrpSpPr>
        <p:grpSpPr>
          <a:xfrm>
            <a:off x="1509409" y="4435028"/>
            <a:ext cx="9233744" cy="1025611"/>
            <a:chOff x="4964184" y="344101"/>
            <a:chExt cx="4555202" cy="1483566"/>
          </a:xfrm>
        </p:grpSpPr>
        <p:sp>
          <p:nvSpPr>
            <p:cNvPr id="41" name="Rectangle: Rounded Corners 40">
              <a:extLst>
                <a:ext uri="{FF2B5EF4-FFF2-40B4-BE49-F238E27FC236}">
                  <a16:creationId xmlns:a16="http://schemas.microsoft.com/office/drawing/2014/main" id="{09FE2535-EFD3-4DBC-8056-95A6D0BE91A5}"/>
                </a:ext>
              </a:extLst>
            </p:cNvPr>
            <p:cNvSpPr/>
            <p:nvPr/>
          </p:nvSpPr>
          <p:spPr>
            <a:xfrm>
              <a:off x="4964184" y="344101"/>
              <a:ext cx="4555202" cy="1483566"/>
            </a:xfrm>
            <a:prstGeom prst="round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44" name="TextBox 43">
              <a:extLst>
                <a:ext uri="{FF2B5EF4-FFF2-40B4-BE49-F238E27FC236}">
                  <a16:creationId xmlns:a16="http://schemas.microsoft.com/office/drawing/2014/main" id="{460A888D-7642-493A-B03B-80E5E6BC997F}"/>
                </a:ext>
              </a:extLst>
            </p:cNvPr>
            <p:cNvSpPr txBox="1"/>
            <p:nvPr/>
          </p:nvSpPr>
          <p:spPr>
            <a:xfrm>
              <a:off x="5355371" y="363424"/>
              <a:ext cx="4074990" cy="1380134"/>
            </a:xfrm>
            <a:prstGeom prst="rect">
              <a:avLst/>
            </a:prstGeom>
            <a:noFill/>
            <a:effectLst>
              <a:outerShdw blurRad="50800" dist="38100" dir="2700000" algn="tl" rotWithShape="0">
                <a:prstClr val="black">
                  <a:alpha val="40000"/>
                </a:prstClr>
              </a:outerShdw>
            </a:effectLst>
          </p:spPr>
          <p:txBody>
            <a:bodyPr wrap="square" rtlCol="0">
              <a:spAutoFit/>
            </a:bodyPr>
            <a:lstStyle/>
            <a:p>
              <a:pPr algn="just"/>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Vì sao các nguyên tử các nguyên tố có xu hướng liên kết với nhau tạo thành phân tử hay tinh thể?</a:t>
              </a:r>
            </a:p>
          </p:txBody>
        </p:sp>
      </p:grpSp>
      <p:grpSp>
        <p:nvGrpSpPr>
          <p:cNvPr id="2" name="Group 1">
            <a:extLst>
              <a:ext uri="{FF2B5EF4-FFF2-40B4-BE49-F238E27FC236}">
                <a16:creationId xmlns:a16="http://schemas.microsoft.com/office/drawing/2014/main" id="{CC8CF051-5ADE-45C5-8293-C13C00319BDC}"/>
              </a:ext>
            </a:extLst>
          </p:cNvPr>
          <p:cNvGrpSpPr/>
          <p:nvPr/>
        </p:nvGrpSpPr>
        <p:grpSpPr>
          <a:xfrm>
            <a:off x="1120381" y="4615850"/>
            <a:ext cx="683231" cy="663965"/>
            <a:chOff x="943223" y="-751566"/>
            <a:chExt cx="302808" cy="294269"/>
          </a:xfrm>
        </p:grpSpPr>
        <p:sp>
          <p:nvSpPr>
            <p:cNvPr id="56" name="Oval 55">
              <a:extLst>
                <a:ext uri="{FF2B5EF4-FFF2-40B4-BE49-F238E27FC236}">
                  <a16:creationId xmlns:a16="http://schemas.microsoft.com/office/drawing/2014/main" id="{CD2FDDF5-6B44-4558-A418-43C1A86EA20B}"/>
                </a:ext>
              </a:extLst>
            </p:cNvPr>
            <p:cNvSpPr/>
            <p:nvPr/>
          </p:nvSpPr>
          <p:spPr>
            <a:xfrm>
              <a:off x="943223" y="-751566"/>
              <a:ext cx="290641" cy="29064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TextBox 56">
              <a:extLst>
                <a:ext uri="{FF2B5EF4-FFF2-40B4-BE49-F238E27FC236}">
                  <a16:creationId xmlns:a16="http://schemas.microsoft.com/office/drawing/2014/main" id="{279E1176-820E-4503-A5DC-C8C28E16727C}"/>
                </a:ext>
              </a:extLst>
            </p:cNvPr>
            <p:cNvSpPr txBox="1"/>
            <p:nvPr/>
          </p:nvSpPr>
          <p:spPr>
            <a:xfrm>
              <a:off x="970063" y="-743751"/>
              <a:ext cx="275968" cy="286454"/>
            </a:xfrm>
            <a:prstGeom prst="rect">
              <a:avLst/>
            </a:prstGeom>
            <a:noFill/>
          </p:spPr>
          <p:txBody>
            <a:bodyPr wrap="square" rtlCol="0">
              <a:spAutoFit/>
            </a:bodyPr>
            <a:lstStyle/>
            <a:p>
              <a:r>
                <a:rPr lang="vi-VN" sz="3600">
                  <a:solidFill>
                    <a:srgbClr val="E9C46A"/>
                  </a:solidFill>
                  <a:sym typeface="Wingdings" panose="05000000000000000000" pitchFamily="2" charset="2"/>
                </a:rPr>
                <a:t></a:t>
              </a:r>
              <a:endParaRPr lang="vi-VN" sz="3600">
                <a:solidFill>
                  <a:srgbClr val="E9C46A"/>
                </a:solidFill>
              </a:endParaRPr>
            </a:p>
          </p:txBody>
        </p:sp>
      </p:grpSp>
      <p:grpSp>
        <p:nvGrpSpPr>
          <p:cNvPr id="59" name="Group 58">
            <a:extLst>
              <a:ext uri="{FF2B5EF4-FFF2-40B4-BE49-F238E27FC236}">
                <a16:creationId xmlns:a16="http://schemas.microsoft.com/office/drawing/2014/main" id="{21041096-86D8-4535-9F16-DA8661AABBB4}"/>
              </a:ext>
            </a:extLst>
          </p:cNvPr>
          <p:cNvGrpSpPr/>
          <p:nvPr/>
        </p:nvGrpSpPr>
        <p:grpSpPr>
          <a:xfrm>
            <a:off x="1509409" y="5689681"/>
            <a:ext cx="9233744" cy="1025611"/>
            <a:chOff x="4964184" y="344101"/>
            <a:chExt cx="4555202" cy="1483566"/>
          </a:xfrm>
        </p:grpSpPr>
        <p:sp>
          <p:nvSpPr>
            <p:cNvPr id="63" name="Rectangle: Rounded Corners 62">
              <a:extLst>
                <a:ext uri="{FF2B5EF4-FFF2-40B4-BE49-F238E27FC236}">
                  <a16:creationId xmlns:a16="http://schemas.microsoft.com/office/drawing/2014/main" id="{A7A23913-7251-42E9-B043-808479A14ED7}"/>
                </a:ext>
              </a:extLst>
            </p:cNvPr>
            <p:cNvSpPr/>
            <p:nvPr/>
          </p:nvSpPr>
          <p:spPr>
            <a:xfrm>
              <a:off x="4964184" y="344101"/>
              <a:ext cx="4555202" cy="1483566"/>
            </a:xfrm>
            <a:prstGeom prst="round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64" name="TextBox 63">
              <a:extLst>
                <a:ext uri="{FF2B5EF4-FFF2-40B4-BE49-F238E27FC236}">
                  <a16:creationId xmlns:a16="http://schemas.microsoft.com/office/drawing/2014/main" id="{1CEF1625-6DAE-4D97-A915-4EA16C45ADCE}"/>
                </a:ext>
              </a:extLst>
            </p:cNvPr>
            <p:cNvSpPr txBox="1"/>
            <p:nvPr/>
          </p:nvSpPr>
          <p:spPr>
            <a:xfrm>
              <a:off x="5355371" y="363424"/>
              <a:ext cx="4074990" cy="1380134"/>
            </a:xfrm>
            <a:prstGeom prst="rect">
              <a:avLst/>
            </a:prstGeom>
            <a:noFill/>
            <a:effectLst>
              <a:outerShdw blurRad="50800" dist="38100" dir="2700000" algn="tl" rotWithShape="0">
                <a:prstClr val="black">
                  <a:alpha val="40000"/>
                </a:prstClr>
              </a:outerShdw>
            </a:effectLst>
          </p:spPr>
          <p:txBody>
            <a:bodyPr wrap="square" rtlCol="0">
              <a:spAutoFit/>
            </a:bodyPr>
            <a:lstStyle/>
            <a:p>
              <a:pPr algn="just"/>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Có mấy loại liên kết hóa học?</a:t>
              </a:r>
            </a:p>
            <a:p>
              <a:pPr algn="just"/>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Các nguyên tử liên kết với nhau như thế nào?</a:t>
              </a:r>
            </a:p>
          </p:txBody>
        </p:sp>
      </p:grpSp>
      <p:grpSp>
        <p:nvGrpSpPr>
          <p:cNvPr id="60" name="Group 59">
            <a:extLst>
              <a:ext uri="{FF2B5EF4-FFF2-40B4-BE49-F238E27FC236}">
                <a16:creationId xmlns:a16="http://schemas.microsoft.com/office/drawing/2014/main" id="{EC3C5D0C-FA14-4C93-8296-7E86A6C5EA81}"/>
              </a:ext>
            </a:extLst>
          </p:cNvPr>
          <p:cNvGrpSpPr/>
          <p:nvPr/>
        </p:nvGrpSpPr>
        <p:grpSpPr>
          <a:xfrm>
            <a:off x="1120381" y="5870503"/>
            <a:ext cx="683231" cy="663965"/>
            <a:chOff x="943223" y="-751566"/>
            <a:chExt cx="302808" cy="294269"/>
          </a:xfrm>
        </p:grpSpPr>
        <p:sp>
          <p:nvSpPr>
            <p:cNvPr id="61" name="Oval 60">
              <a:extLst>
                <a:ext uri="{FF2B5EF4-FFF2-40B4-BE49-F238E27FC236}">
                  <a16:creationId xmlns:a16="http://schemas.microsoft.com/office/drawing/2014/main" id="{35747A17-B6E7-4DE0-8760-85B7136B0A1C}"/>
                </a:ext>
              </a:extLst>
            </p:cNvPr>
            <p:cNvSpPr/>
            <p:nvPr/>
          </p:nvSpPr>
          <p:spPr>
            <a:xfrm>
              <a:off x="943223" y="-751566"/>
              <a:ext cx="290641" cy="29064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2" name="TextBox 61">
              <a:extLst>
                <a:ext uri="{FF2B5EF4-FFF2-40B4-BE49-F238E27FC236}">
                  <a16:creationId xmlns:a16="http://schemas.microsoft.com/office/drawing/2014/main" id="{462CEDB8-B90C-4DE9-A56D-7AA4B8D08AF4}"/>
                </a:ext>
              </a:extLst>
            </p:cNvPr>
            <p:cNvSpPr txBox="1"/>
            <p:nvPr/>
          </p:nvSpPr>
          <p:spPr>
            <a:xfrm>
              <a:off x="970063" y="-743751"/>
              <a:ext cx="275968" cy="286454"/>
            </a:xfrm>
            <a:prstGeom prst="rect">
              <a:avLst/>
            </a:prstGeom>
            <a:noFill/>
          </p:spPr>
          <p:txBody>
            <a:bodyPr wrap="square" rtlCol="0">
              <a:spAutoFit/>
            </a:bodyPr>
            <a:lstStyle/>
            <a:p>
              <a:r>
                <a:rPr lang="vi-VN" sz="3600">
                  <a:solidFill>
                    <a:srgbClr val="E9C46A"/>
                  </a:solidFill>
                  <a:sym typeface="Wingdings" panose="05000000000000000000" pitchFamily="2" charset="2"/>
                </a:rPr>
                <a:t></a:t>
              </a:r>
              <a:endParaRPr lang="vi-VN" sz="3600">
                <a:solidFill>
                  <a:srgbClr val="E9C46A"/>
                </a:solidFill>
              </a:endParaRPr>
            </a:p>
          </p:txBody>
        </p:sp>
      </p:grpSp>
      <p:grpSp>
        <p:nvGrpSpPr>
          <p:cNvPr id="10" name="Group 9">
            <a:extLst>
              <a:ext uri="{FF2B5EF4-FFF2-40B4-BE49-F238E27FC236}">
                <a16:creationId xmlns:a16="http://schemas.microsoft.com/office/drawing/2014/main" id="{31ED1692-CC3C-4C4D-A204-46F9994AECEC}"/>
              </a:ext>
            </a:extLst>
          </p:cNvPr>
          <p:cNvGrpSpPr/>
          <p:nvPr/>
        </p:nvGrpSpPr>
        <p:grpSpPr>
          <a:xfrm>
            <a:off x="42943" y="1486465"/>
            <a:ext cx="474770" cy="474770"/>
            <a:chOff x="42943" y="1486465"/>
            <a:chExt cx="474770" cy="474770"/>
          </a:xfrm>
        </p:grpSpPr>
        <p:sp>
          <p:nvSpPr>
            <p:cNvPr id="35" name="Oval 34">
              <a:extLst>
                <a:ext uri="{FF2B5EF4-FFF2-40B4-BE49-F238E27FC236}">
                  <a16:creationId xmlns:a16="http://schemas.microsoft.com/office/drawing/2014/main" id="{1CB1FC47-2F59-4656-8BEF-0FEC3246DE8E}"/>
                </a:ext>
              </a:extLst>
            </p:cNvPr>
            <p:cNvSpPr/>
            <p:nvPr/>
          </p:nvSpPr>
          <p:spPr>
            <a:xfrm>
              <a:off x="42943" y="1486465"/>
              <a:ext cx="474770" cy="47477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6" name="Graphic 65">
              <a:extLst>
                <a:ext uri="{FF2B5EF4-FFF2-40B4-BE49-F238E27FC236}">
                  <a16:creationId xmlns:a16="http://schemas.microsoft.com/office/drawing/2014/main" id="{DE0394A8-6431-4245-863F-15EBA11FBCA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240" y="1540762"/>
              <a:ext cx="366176" cy="366176"/>
            </a:xfrm>
            <a:prstGeom prst="rect">
              <a:avLst/>
            </a:prstGeom>
          </p:spPr>
        </p:pic>
      </p:grpSp>
      <p:grpSp>
        <p:nvGrpSpPr>
          <p:cNvPr id="67" name="!!56">
            <a:extLst>
              <a:ext uri="{FF2B5EF4-FFF2-40B4-BE49-F238E27FC236}">
                <a16:creationId xmlns:a16="http://schemas.microsoft.com/office/drawing/2014/main" id="{F034D99D-CD20-4301-A86E-0426164890B7}"/>
              </a:ext>
            </a:extLst>
          </p:cNvPr>
          <p:cNvGrpSpPr/>
          <p:nvPr/>
        </p:nvGrpSpPr>
        <p:grpSpPr>
          <a:xfrm>
            <a:off x="-2030849" y="1499063"/>
            <a:ext cx="1923774" cy="461666"/>
            <a:chOff x="305367" y="422118"/>
            <a:chExt cx="2914889" cy="461666"/>
          </a:xfrm>
        </p:grpSpPr>
        <p:sp>
          <p:nvSpPr>
            <p:cNvPr id="68" name="Rectangle: Rounded Corners 67">
              <a:extLst>
                <a:ext uri="{FF2B5EF4-FFF2-40B4-BE49-F238E27FC236}">
                  <a16:creationId xmlns:a16="http://schemas.microsoft.com/office/drawing/2014/main" id="{5C4E94E6-A855-4C48-A770-92E91A00E911}"/>
                </a:ext>
              </a:extLst>
            </p:cNvPr>
            <p:cNvSpPr/>
            <p:nvPr/>
          </p:nvSpPr>
          <p:spPr>
            <a:xfrm>
              <a:off x="305367" y="422118"/>
              <a:ext cx="2871202" cy="461666"/>
            </a:xfrm>
            <a:prstGeom prst="roundRect">
              <a:avLst>
                <a:gd name="adj" fmla="val 50000"/>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TextBox 68">
              <a:extLst>
                <a:ext uri="{FF2B5EF4-FFF2-40B4-BE49-F238E27FC236}">
                  <a16:creationId xmlns:a16="http://schemas.microsoft.com/office/drawing/2014/main" id="{1245073E-602A-4DBC-8AA7-E1908DDE265A}"/>
                </a:ext>
              </a:extLst>
            </p:cNvPr>
            <p:cNvSpPr txBox="1"/>
            <p:nvPr/>
          </p:nvSpPr>
          <p:spPr>
            <a:xfrm>
              <a:off x="615058" y="422119"/>
              <a:ext cx="2605198"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en-US" sz="24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Quan sát</a:t>
              </a:r>
              <a:endParaRPr lang="vi-VN" sz="1100">
                <a:solidFill>
                  <a:schemeClr val="bg1"/>
                </a:solidFill>
                <a:effectLst>
                  <a:outerShdw blurRad="38100" dist="38100" dir="2700000" algn="tl">
                    <a:srgbClr val="000000">
                      <a:alpha val="43137"/>
                    </a:srgbClr>
                  </a:outerShdw>
                </a:effectLst>
              </a:endParaRPr>
            </a:p>
          </p:txBody>
        </p:sp>
      </p:grpSp>
      <p:grpSp>
        <p:nvGrpSpPr>
          <p:cNvPr id="70" name="Group 69">
            <a:extLst>
              <a:ext uri="{FF2B5EF4-FFF2-40B4-BE49-F238E27FC236}">
                <a16:creationId xmlns:a16="http://schemas.microsoft.com/office/drawing/2014/main" id="{E278CC53-F980-427E-A2E7-191DBDADE668}"/>
              </a:ext>
            </a:extLst>
          </p:cNvPr>
          <p:cNvGrpSpPr/>
          <p:nvPr/>
        </p:nvGrpSpPr>
        <p:grpSpPr>
          <a:xfrm>
            <a:off x="-721873" y="1499063"/>
            <a:ext cx="474770" cy="474770"/>
            <a:chOff x="-863689" y="-174449"/>
            <a:chExt cx="674949" cy="674949"/>
          </a:xfrm>
        </p:grpSpPr>
        <p:sp>
          <p:nvSpPr>
            <p:cNvPr id="71" name="Oval 70">
              <a:extLst>
                <a:ext uri="{FF2B5EF4-FFF2-40B4-BE49-F238E27FC236}">
                  <a16:creationId xmlns:a16="http://schemas.microsoft.com/office/drawing/2014/main" id="{313B3B00-0012-4B7B-9D8B-E5365C2CCD03}"/>
                </a:ext>
              </a:extLst>
            </p:cNvPr>
            <p:cNvSpPr/>
            <p:nvPr/>
          </p:nvSpPr>
          <p:spPr>
            <a:xfrm>
              <a:off x="-863689" y="-174449"/>
              <a:ext cx="674949" cy="67494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2" name="Graphic 71">
              <a:extLst>
                <a:ext uri="{FF2B5EF4-FFF2-40B4-BE49-F238E27FC236}">
                  <a16:creationId xmlns:a16="http://schemas.microsoft.com/office/drawing/2014/main" id="{04E0659B-23A8-411E-889A-8AE0501F502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4655" y="-55415"/>
              <a:ext cx="436881" cy="436881"/>
            </a:xfrm>
            <a:prstGeom prst="rect">
              <a:avLst/>
            </a:prstGeom>
          </p:spPr>
        </p:pic>
      </p:grpSp>
    </p:spTree>
    <p:extLst>
      <p:ext uri="{BB962C8B-B14F-4D97-AF65-F5344CB8AC3E}">
        <p14:creationId xmlns:p14="http://schemas.microsoft.com/office/powerpoint/2010/main" val="1848138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mph" presetSubtype="128" accel="20000" decel="20000" fill="hold" nodeType="withEffect">
                                  <p:stCondLst>
                                    <p:cond delay="0"/>
                                  </p:stCondLst>
                                  <p:childTnLst>
                                    <p:anim calcmode="lin" valueType="num">
                                      <p:cBhvr additive="sum">
                                        <p:cTn id="6" dur="5000" fill="hold"/>
                                        <p:tgtEl>
                                          <p:spTgt spid="3"/>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par>
                                <p:cTn id="7" presetID="39" presetClass="emph" presetSubtype="2" fill="hold" nodeType="withEffect">
                                  <p:stCondLst>
                                    <p:cond delay="0"/>
                                  </p:stCondLst>
                                  <p:childTnLst>
                                    <p:anim calcmode="lin" valueType="num">
                                      <p:cBhvr additive="sum">
                                        <p:cTn id="8" dur="2000" fill="hold"/>
                                        <p:tgtEl>
                                          <p:spTgt spid="3"/>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9" dur="2000" fill="hold"/>
                                        <p:tgtEl>
                                          <p:spTgt spid="3"/>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10" dur="2000" fill="hold"/>
                                        <p:tgtEl>
                                          <p:spTgt spid="3"/>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1" dur="2000" fill="hold"/>
                                        <p:tgtEl>
                                          <p:spTgt spid="3"/>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2" dur="2000" fill="hold"/>
                                        <p:tgtEl>
                                          <p:spTgt spid="3"/>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13" presetID="37" presetClass="emph" presetSubtype="128" repeatCount="indefinite" accel="10000" decel="10000" fill="hold" nodeType="withEffect">
                                  <p:stCondLst>
                                    <p:cond delay="0"/>
                                  </p:stCondLst>
                                  <p:childTnLst>
                                    <p:animRot by="21600000">
                                      <p:cBhvr>
                                        <p:cTn id="14" dur="20000" fill="hold"/>
                                        <p:tgtEl>
                                          <p:spTgt spid="3"/>
                                        </p:tgtEl>
                                        <p:attrNameLst>
                                          <p:attrName>3d.view.rotation.y</p:attrName>
                                        </p:attrNameLst>
                                      </p:cBhvr>
                                    </p:animRot>
                                  </p:childTnLst>
                                </p:cTn>
                              </p:par>
                              <p:par>
                                <p:cTn id="15" presetID="38" presetClass="emph" presetSubtype="128" fill="hold" nodeType="withEffect">
                                  <p:stCondLst>
                                    <p:cond delay="0"/>
                                  </p:stCondLst>
                                  <p:childTnLst>
                                    <p:anim calcmode="lin" valueType="num">
                                      <p:cBhvr additive="sum">
                                        <p:cTn id="16" dur="5000" fill="hold"/>
                                        <p:tgtEl>
                                          <p:spTgt spid="5"/>
                                        </p:tgtEl>
                                        <p:attrNameLst>
                                          <p:attrName>3d.view.rotation.y</p:attrName>
                                        </p:attrNameLst>
                                      </p:cBhvr>
                                      <p:tavLst>
                                        <p:tav tm="0">
                                          <p:val>
                                            <p:fltVal val="0"/>
                                          </p:val>
                                        </p:tav>
                                        <p:tav tm="3330">
                                          <p:val>
                                            <p:fltVal val="13.9494"/>
                                          </p:val>
                                        </p:tav>
                                        <p:tav tm="6660">
                                          <p:val>
                                            <p:fltVal val="24.2079"/>
                                          </p:val>
                                        </p:tav>
                                        <p:tav tm="9990">
                                          <p:val>
                                            <p:fltVal val="31.3427"/>
                                          </p:val>
                                        </p:tav>
                                        <p:tav tm="13320">
                                          <p:val>
                                            <p:fltVal val="35.9208"/>
                                          </p:val>
                                        </p:tav>
                                        <p:tav tm="16650">
                                          <p:val>
                                            <p:fltVal val="38.5096"/>
                                          </p:val>
                                        </p:tav>
                                        <p:tav tm="19970">
                                          <p:val>
                                            <p:fltVal val="39.6742"/>
                                          </p:val>
                                        </p:tav>
                                        <p:tav tm="23290">
                                          <p:val>
                                            <p:fltVal val="39.9872"/>
                                          </p:val>
                                        </p:tav>
                                        <p:tav tm="26620">
                                          <p:val>
                                            <p:fltVal val="39.9891"/>
                                          </p:val>
                                        </p:tav>
                                        <p:tav tm="29950">
                                          <p:val>
                                            <p:fltVal val="39.6895"/>
                                          </p:val>
                                        </p:tav>
                                        <p:tav tm="33280">
                                          <p:val>
                                            <p:fltVal val="38.5467"/>
                                          </p:val>
                                        </p:tav>
                                        <p:tav tm="36610">
                                          <p:val>
                                            <p:fltVal val="35.9937"/>
                                          </p:val>
                                        </p:tav>
                                        <p:tav tm="39940">
                                          <p:val>
                                            <p:fltVal val="31.4632"/>
                                          </p:val>
                                        </p:tav>
                                        <p:tav tm="43270">
                                          <p:val>
                                            <p:fltVal val="24.3881"/>
                                          </p:val>
                                        </p:tav>
                                        <p:tav tm="46600">
                                          <p:val>
                                            <p:fltVal val="14.2011"/>
                                          </p:val>
                                        </p:tav>
                                        <p:tav tm="49930">
                                          <p:val>
                                            <p:fltVal val="0.335"/>
                                          </p:val>
                                        </p:tav>
                                        <p:tav tm="53250">
                                          <p:val>
                                            <p:fltVal val="-13.6598"/>
                                          </p:val>
                                        </p:tav>
                                        <p:tav tm="56580">
                                          <p:val>
                                            <p:fltVal val="-24.0004"/>
                                          </p:val>
                                        </p:tav>
                                        <p:tav tm="59900">
                                          <p:val>
                                            <p:fltVal val="-31.186"/>
                                          </p:val>
                                        </p:tav>
                                        <p:tav tm="63220">
                                          <p:val>
                                            <p:fltVal val="-35.8151"/>
                                          </p:val>
                                        </p:tav>
                                        <p:tav tm="66540">
                                          <p:val>
                                            <p:fltVal val="-38.4499"/>
                                          </p:val>
                                        </p:tav>
                                        <p:tav tm="69870">
                                          <p:val>
                                            <p:fltVal val="-39.6543"/>
                                          </p:val>
                                        </p:tav>
                                        <p:tav tm="73190">
                                          <p:val>
                                            <p:fltVal val="-39.9848"/>
                                          </p:val>
                                        </p:tav>
                                        <p:tav tm="76510">
                                          <p:val>
                                            <p:fltVal val="-39.9911"/>
                                          </p:val>
                                        </p:tav>
                                        <p:tav tm="79830">
                                          <p:val>
                                            <p:fltVal val="-39.7115"/>
                                          </p:val>
                                        </p:tav>
                                        <p:tav tm="83160">
                                          <p:val>
                                            <p:fltVal val="-38.609"/>
                                          </p:val>
                                        </p:tav>
                                        <p:tav tm="86480">
                                          <p:val>
                                            <p:fltVal val="-36.1268"/>
                                          </p:val>
                                        </p:tav>
                                        <p:tav tm="89800">
                                          <p:val>
                                            <p:fltVal val="-31.701"/>
                                          </p:val>
                                        </p:tav>
                                        <p:tav tm="93120">
                                          <p:val>
                                            <p:fltVal val="-24.7694"/>
                                          </p:val>
                                        </p:tav>
                                        <p:tav tm="96450">
                                          <p:val>
                                            <p:fltVal val="-14.7348"/>
                                          </p:val>
                                        </p:tav>
                                        <p:tav tm="100000">
                                          <p:val>
                                            <p:fltVal val="0"/>
                                          </p:val>
                                        </p:tav>
                                      </p:tavLst>
                                    </p:anim>
                                  </p:childTnLst>
                                </p:cTn>
                              </p:par>
                              <p:par>
                                <p:cTn id="17" presetID="39" presetClass="emph" presetSubtype="2" fill="hold" nodeType="withEffect">
                                  <p:stCondLst>
                                    <p:cond delay="0"/>
                                  </p:stCondLst>
                                  <p:childTnLst>
                                    <p:anim calcmode="lin" valueType="num">
                                      <p:cBhvr additive="sum">
                                        <p:cTn id="18" dur="2000" fill="hold"/>
                                        <p:tgtEl>
                                          <p:spTgt spid="5"/>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19" dur="2000" fill="hold"/>
                                        <p:tgtEl>
                                          <p:spTgt spid="5"/>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20" dur="2000" fill="hold"/>
                                        <p:tgtEl>
                                          <p:spTgt spid="5"/>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1" dur="2000" fill="hold"/>
                                        <p:tgtEl>
                                          <p:spTgt spid="5"/>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2" dur="2000" fill="hold"/>
                                        <p:tgtEl>
                                          <p:spTgt spid="5"/>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23" presetID="37" presetClass="emph" presetSubtype="128" repeatCount="indefinite" accel="10000" decel="10000" fill="hold" nodeType="withEffect">
                                  <p:stCondLst>
                                    <p:cond delay="0"/>
                                  </p:stCondLst>
                                  <p:childTnLst>
                                    <p:animRot by="21600000">
                                      <p:cBhvr>
                                        <p:cTn id="24" dur="20000" fill="hold"/>
                                        <p:tgtEl>
                                          <p:spTgt spid="5"/>
                                        </p:tgtEl>
                                        <p:attrNameLst>
                                          <p:attrName>3d.view.rotation.y</p:attrName>
                                        </p:attrNameLst>
                                      </p:cBhvr>
                                    </p:animRot>
                                  </p:childTnLst>
                                </p:cTn>
                              </p:par>
                              <p:par>
                                <p:cTn id="25" presetID="38" presetClass="emph" presetSubtype="4096" fill="hold" nodeType="withEffect">
                                  <p:stCondLst>
                                    <p:cond delay="0"/>
                                  </p:stCondLst>
                                  <p:childTnLst>
                                    <p:anim calcmode="lin" valueType="num">
                                      <p:cBhvr additive="sum">
                                        <p:cTn id="26" dur="5000" fill="hold"/>
                                        <p:tgtEl>
                                          <p:spTgt spid="6"/>
                                        </p:tgtEl>
                                        <p:attrNameLst>
                                          <p:attrName>3d.view.rotation.z</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par>
                                <p:cTn id="27" presetID="39" presetClass="emph" presetSubtype="2" fill="hold" nodeType="withEffect">
                                  <p:stCondLst>
                                    <p:cond delay="0"/>
                                  </p:stCondLst>
                                  <p:childTnLst>
                                    <p:anim calcmode="lin" valueType="num">
                                      <p:cBhvr additive="sum">
                                        <p:cTn id="28" dur="2000" fill="hold"/>
                                        <p:tgtEl>
                                          <p:spTgt spid="6"/>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29" dur="2000" fill="hold"/>
                                        <p:tgtEl>
                                          <p:spTgt spid="6"/>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30" dur="2000" fill="hold"/>
                                        <p:tgtEl>
                                          <p:spTgt spid="6"/>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31" dur="2000" fill="hold"/>
                                        <p:tgtEl>
                                          <p:spTgt spid="6"/>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32" dur="2000" fill="hold"/>
                                        <p:tgtEl>
                                          <p:spTgt spid="6"/>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33" presetID="37" presetClass="emph" presetSubtype="128" repeatCount="indefinite" accel="10000" decel="10000" fill="hold" nodeType="withEffect">
                                  <p:stCondLst>
                                    <p:cond delay="0"/>
                                  </p:stCondLst>
                                  <p:childTnLst>
                                    <p:animRot by="21600000">
                                      <p:cBhvr>
                                        <p:cTn id="34" dur="20000" fill="hold"/>
                                        <p:tgtEl>
                                          <p:spTgt spid="6"/>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296833" y="2851065"/>
            <a:ext cx="10612814" cy="1377095"/>
            <a:chOff x="382367" y="2540641"/>
            <a:chExt cx="8314161" cy="1521054"/>
          </a:xfrm>
        </p:grpSpPr>
        <p:sp>
          <p:nvSpPr>
            <p:cNvPr id="46" name="Rectangle: Rounded Corners 45"/>
            <p:cNvSpPr/>
            <p:nvPr/>
          </p:nvSpPr>
          <p:spPr>
            <a:xfrm>
              <a:off x="382367" y="2540641"/>
              <a:ext cx="8314161" cy="1489156"/>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TextBox 39"/>
            <p:cNvSpPr txBox="1"/>
            <p:nvPr/>
          </p:nvSpPr>
          <p:spPr>
            <a:xfrm>
              <a:off x="578529" y="2676700"/>
              <a:ext cx="7921836" cy="1384995"/>
            </a:xfrm>
            <a:prstGeom prst="rect">
              <a:avLst/>
            </a:prstGeom>
            <a:noFill/>
            <a:effectLst>
              <a:outerShdw blurRad="50800" dist="38100" dir="2700000" algn="tl" rotWithShape="0">
                <a:prstClr val="black">
                  <a:alpha val="40000"/>
                </a:prstClr>
              </a:outerShdw>
            </a:effectLst>
          </p:spPr>
          <p:txBody>
            <a:bodyPr wrap="square">
              <a:spAutoFit/>
            </a:bodyPr>
            <a:lstStyle/>
            <a:p>
              <a:pPr algn="just"/>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Viết phương trình nhường electron của các nguyên tử sau K (2, 8, 8, 1); Mg (2, 8, 2); Al (2, 8, 3) để trở thành ion dương.</a:t>
              </a:r>
            </a:p>
          </p:txBody>
        </p:sp>
      </p:grpSp>
      <p:grpSp>
        <p:nvGrpSpPr>
          <p:cNvPr id="49" name="Group 48"/>
          <p:cNvGrpSpPr/>
          <p:nvPr/>
        </p:nvGrpSpPr>
        <p:grpSpPr>
          <a:xfrm>
            <a:off x="282354" y="3034651"/>
            <a:ext cx="834434" cy="1009923"/>
            <a:chOff x="219069" y="3006274"/>
            <a:chExt cx="5685371" cy="873570"/>
          </a:xfrm>
        </p:grpSpPr>
        <p:sp>
          <p:nvSpPr>
            <p:cNvPr id="50" name="Rectangle: Rounded Corners 49"/>
            <p:cNvSpPr/>
            <p:nvPr/>
          </p:nvSpPr>
          <p:spPr>
            <a:xfrm>
              <a:off x="382367" y="3006274"/>
              <a:ext cx="5358775" cy="873570"/>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TextBox 50"/>
            <p:cNvSpPr txBox="1"/>
            <p:nvPr/>
          </p:nvSpPr>
          <p:spPr>
            <a:xfrm>
              <a:off x="219069" y="3034156"/>
              <a:ext cx="5685371" cy="798668"/>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fr-FR" sz="5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a:t>
              </a:r>
              <a:endParaRPr lang="vi-VN" sz="5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47" name="!!4">
            <a:extLst>
              <a:ext uri="{FF2B5EF4-FFF2-40B4-BE49-F238E27FC236}">
                <a16:creationId xmlns:a16="http://schemas.microsoft.com/office/drawing/2014/main" id="{04129DF9-ED19-4AA6-9DD0-CB3613CC4F49}"/>
              </a:ext>
            </a:extLst>
          </p:cNvPr>
          <p:cNvGrpSpPr/>
          <p:nvPr/>
        </p:nvGrpSpPr>
        <p:grpSpPr>
          <a:xfrm>
            <a:off x="653647" y="1852299"/>
            <a:ext cx="4206332" cy="523220"/>
            <a:chOff x="305366" y="257640"/>
            <a:chExt cx="2690187" cy="523220"/>
          </a:xfrm>
        </p:grpSpPr>
        <p:sp>
          <p:nvSpPr>
            <p:cNvPr id="48" name="Rectangle: Rounded Corners 47">
              <a:extLst>
                <a:ext uri="{FF2B5EF4-FFF2-40B4-BE49-F238E27FC236}">
                  <a16:creationId xmlns:a16="http://schemas.microsoft.com/office/drawing/2014/main" id="{3D131C13-7DE3-491F-BC5E-8670C8C8CDD9}"/>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TextBox 51">
              <a:extLst>
                <a:ext uri="{FF2B5EF4-FFF2-40B4-BE49-F238E27FC236}">
                  <a16:creationId xmlns:a16="http://schemas.microsoft.com/office/drawing/2014/main" id="{15A64B7E-9650-418B-B785-7DEACF66AC65}"/>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grpSp>
        <p:nvGrpSpPr>
          <p:cNvPr id="68" name="Group 67">
            <a:extLst>
              <a:ext uri="{FF2B5EF4-FFF2-40B4-BE49-F238E27FC236}">
                <a16:creationId xmlns:a16="http://schemas.microsoft.com/office/drawing/2014/main" id="{CC5C0B61-02AC-4085-9893-851C320E3F49}"/>
              </a:ext>
            </a:extLst>
          </p:cNvPr>
          <p:cNvGrpSpPr/>
          <p:nvPr/>
        </p:nvGrpSpPr>
        <p:grpSpPr>
          <a:xfrm>
            <a:off x="234330" y="231187"/>
            <a:ext cx="7734662" cy="764451"/>
            <a:chOff x="234330" y="231187"/>
            <a:chExt cx="7734662" cy="764451"/>
          </a:xfrm>
        </p:grpSpPr>
        <p:sp>
          <p:nvSpPr>
            <p:cNvPr id="69" name="Freeform: Shape 68">
              <a:extLst>
                <a:ext uri="{FF2B5EF4-FFF2-40B4-BE49-F238E27FC236}">
                  <a16:creationId xmlns:a16="http://schemas.microsoft.com/office/drawing/2014/main" id="{DBB8F1E8-516F-4525-863B-923B2D8848CA}"/>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70" name="TextBox 69">
              <a:extLst>
                <a:ext uri="{FF2B5EF4-FFF2-40B4-BE49-F238E27FC236}">
                  <a16:creationId xmlns:a16="http://schemas.microsoft.com/office/drawing/2014/main" id="{669CEBAC-BA18-412E-BD20-7E3509C33A7E}"/>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71" name="Group 70">
            <a:extLst>
              <a:ext uri="{FF2B5EF4-FFF2-40B4-BE49-F238E27FC236}">
                <a16:creationId xmlns:a16="http://schemas.microsoft.com/office/drawing/2014/main" id="{8580701D-AEA3-4058-ABF0-14D9E39DB9B5}"/>
              </a:ext>
            </a:extLst>
          </p:cNvPr>
          <p:cNvGrpSpPr/>
          <p:nvPr/>
        </p:nvGrpSpPr>
        <p:grpSpPr>
          <a:xfrm>
            <a:off x="1315527" y="1051635"/>
            <a:ext cx="3513907" cy="584775"/>
            <a:chOff x="1315527" y="1051635"/>
            <a:chExt cx="3513907" cy="584775"/>
          </a:xfrm>
        </p:grpSpPr>
        <p:sp>
          <p:nvSpPr>
            <p:cNvPr id="72" name="Rectangle: Rounded Corners 71">
              <a:extLst>
                <a:ext uri="{FF2B5EF4-FFF2-40B4-BE49-F238E27FC236}">
                  <a16:creationId xmlns:a16="http://schemas.microsoft.com/office/drawing/2014/main" id="{6785854F-BB88-45DD-AF69-DE7C158A333D}"/>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3" name="TextBox 72">
              <a:extLst>
                <a:ext uri="{FF2B5EF4-FFF2-40B4-BE49-F238E27FC236}">
                  <a16:creationId xmlns:a16="http://schemas.microsoft.com/office/drawing/2014/main" id="{3A23FA4B-3A56-4ECE-9275-703CE9DFE1F9}"/>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74" name="Group 73">
            <a:extLst>
              <a:ext uri="{FF2B5EF4-FFF2-40B4-BE49-F238E27FC236}">
                <a16:creationId xmlns:a16="http://schemas.microsoft.com/office/drawing/2014/main" id="{4BA4A0A3-AE44-4640-9793-784671AD31F1}"/>
              </a:ext>
            </a:extLst>
          </p:cNvPr>
          <p:cNvGrpSpPr/>
          <p:nvPr/>
        </p:nvGrpSpPr>
        <p:grpSpPr>
          <a:xfrm>
            <a:off x="48553" y="155933"/>
            <a:ext cx="762000" cy="762000"/>
            <a:chOff x="48553" y="155933"/>
            <a:chExt cx="762000" cy="762000"/>
          </a:xfrm>
        </p:grpSpPr>
        <p:sp>
          <p:nvSpPr>
            <p:cNvPr id="75" name="Oval 74">
              <a:extLst>
                <a:ext uri="{FF2B5EF4-FFF2-40B4-BE49-F238E27FC236}">
                  <a16:creationId xmlns:a16="http://schemas.microsoft.com/office/drawing/2014/main" id="{DB359565-83BE-44E9-AD3E-D3E034FD4357}"/>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6" name="Graphic 75">
              <a:extLst>
                <a:ext uri="{FF2B5EF4-FFF2-40B4-BE49-F238E27FC236}">
                  <a16:creationId xmlns:a16="http://schemas.microsoft.com/office/drawing/2014/main" id="{5CA5F265-DAEA-4E3A-91A7-F103F7C7CDC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sp>
        <p:nvSpPr>
          <p:cNvPr id="55" name="!!N5">
            <a:extLst>
              <a:ext uri="{FF2B5EF4-FFF2-40B4-BE49-F238E27FC236}">
                <a16:creationId xmlns:a16="http://schemas.microsoft.com/office/drawing/2014/main" id="{129F6CE1-B14B-4087-A70C-DE4CDE5CFF36}"/>
              </a:ext>
            </a:extLst>
          </p:cNvPr>
          <p:cNvSpPr/>
          <p:nvPr/>
        </p:nvSpPr>
        <p:spPr>
          <a:xfrm>
            <a:off x="11193846" y="-1102406"/>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N2">
            <a:extLst>
              <a:ext uri="{FF2B5EF4-FFF2-40B4-BE49-F238E27FC236}">
                <a16:creationId xmlns:a16="http://schemas.microsoft.com/office/drawing/2014/main" id="{7E7E2180-0C89-4320-9F18-03BDF3056283}"/>
              </a:ext>
            </a:extLst>
          </p:cNvPr>
          <p:cNvSpPr/>
          <p:nvPr/>
        </p:nvSpPr>
        <p:spPr>
          <a:xfrm>
            <a:off x="6445244" y="7085160"/>
            <a:ext cx="241237" cy="241237"/>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N6">
            <a:extLst>
              <a:ext uri="{FF2B5EF4-FFF2-40B4-BE49-F238E27FC236}">
                <a16:creationId xmlns:a16="http://schemas.microsoft.com/office/drawing/2014/main" id="{3F42EBD9-8A9E-4326-8370-A53956ECD8C1}"/>
              </a:ext>
            </a:extLst>
          </p:cNvPr>
          <p:cNvSpPr/>
          <p:nvPr/>
        </p:nvSpPr>
        <p:spPr>
          <a:xfrm>
            <a:off x="12581421" y="323706"/>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N7">
            <a:extLst>
              <a:ext uri="{FF2B5EF4-FFF2-40B4-BE49-F238E27FC236}">
                <a16:creationId xmlns:a16="http://schemas.microsoft.com/office/drawing/2014/main" id="{CCA65517-378C-4F36-A39B-D0AD1F13C747}"/>
              </a:ext>
            </a:extLst>
          </p:cNvPr>
          <p:cNvSpPr/>
          <p:nvPr/>
        </p:nvSpPr>
        <p:spPr>
          <a:xfrm>
            <a:off x="12898851" y="3720676"/>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N9">
            <a:extLst>
              <a:ext uri="{FF2B5EF4-FFF2-40B4-BE49-F238E27FC236}">
                <a16:creationId xmlns:a16="http://schemas.microsoft.com/office/drawing/2014/main" id="{7A4AC38E-ACFC-4BA4-A477-7914D49CA74D}"/>
              </a:ext>
            </a:extLst>
          </p:cNvPr>
          <p:cNvSpPr/>
          <p:nvPr/>
        </p:nvSpPr>
        <p:spPr>
          <a:xfrm>
            <a:off x="12778232" y="4900755"/>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N10">
            <a:extLst>
              <a:ext uri="{FF2B5EF4-FFF2-40B4-BE49-F238E27FC236}">
                <a16:creationId xmlns:a16="http://schemas.microsoft.com/office/drawing/2014/main" id="{C5CDD8AC-5BB4-48BA-9576-94CFF7607B16}"/>
              </a:ext>
            </a:extLst>
          </p:cNvPr>
          <p:cNvSpPr/>
          <p:nvPr/>
        </p:nvSpPr>
        <p:spPr>
          <a:xfrm>
            <a:off x="8841125" y="7382598"/>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N3">
            <a:extLst>
              <a:ext uri="{FF2B5EF4-FFF2-40B4-BE49-F238E27FC236}">
                <a16:creationId xmlns:a16="http://schemas.microsoft.com/office/drawing/2014/main" id="{13405C29-B0E3-42B5-8517-7A9AA3B7BC55}"/>
              </a:ext>
            </a:extLst>
          </p:cNvPr>
          <p:cNvSpPr/>
          <p:nvPr/>
        </p:nvSpPr>
        <p:spPr>
          <a:xfrm>
            <a:off x="3172023" y="7659028"/>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N4">
            <a:extLst>
              <a:ext uri="{FF2B5EF4-FFF2-40B4-BE49-F238E27FC236}">
                <a16:creationId xmlns:a16="http://schemas.microsoft.com/office/drawing/2014/main" id="{AFE0950C-EB0F-416D-AB8A-0C8C30FBCC7A}"/>
              </a:ext>
            </a:extLst>
          </p:cNvPr>
          <p:cNvSpPr/>
          <p:nvPr/>
        </p:nvSpPr>
        <p:spPr>
          <a:xfrm>
            <a:off x="-529643" y="-3235392"/>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N8">
            <a:extLst>
              <a:ext uri="{FF2B5EF4-FFF2-40B4-BE49-F238E27FC236}">
                <a16:creationId xmlns:a16="http://schemas.microsoft.com/office/drawing/2014/main" id="{5F28E905-0074-48DF-95BC-A2E3DAC8B667}"/>
              </a:ext>
            </a:extLst>
          </p:cNvPr>
          <p:cNvSpPr/>
          <p:nvPr/>
        </p:nvSpPr>
        <p:spPr>
          <a:xfrm>
            <a:off x="11682846" y="7518526"/>
            <a:ext cx="241237" cy="241237"/>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Na">
            <a:extLst>
              <a:ext uri="{FF2B5EF4-FFF2-40B4-BE49-F238E27FC236}">
                <a16:creationId xmlns:a16="http://schemas.microsoft.com/office/drawing/2014/main" id="{46A92CE9-7443-4C96-AECF-C565030EF94A}"/>
              </a:ext>
            </a:extLst>
          </p:cNvPr>
          <p:cNvSpPr/>
          <p:nvPr/>
        </p:nvSpPr>
        <p:spPr>
          <a:xfrm>
            <a:off x="9469373" y="-1327005"/>
            <a:ext cx="700977" cy="690436"/>
          </a:xfrm>
          <a:prstGeom prst="ellipse">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Aachen" panose="02020500000000000000" pitchFamily="18" charset="-93"/>
                <a:ea typeface="Aachen" panose="02020500000000000000" pitchFamily="18" charset="-93"/>
                <a:cs typeface="Aachen" panose="02020500000000000000" pitchFamily="18" charset="-93"/>
              </a:rPr>
              <a:t>Na</a:t>
            </a:r>
          </a:p>
          <a:p>
            <a:pPr algn="ctr"/>
            <a:r>
              <a:rPr lang="vi-VN" sz="1200" b="1">
                <a:latin typeface="Aachen" panose="02020500000000000000" pitchFamily="18" charset="-93"/>
                <a:ea typeface="Aachen" panose="02020500000000000000" pitchFamily="18" charset="-93"/>
                <a:cs typeface="Aachen" panose="02020500000000000000" pitchFamily="18" charset="-93"/>
              </a:rPr>
              <a:t>11</a:t>
            </a:r>
            <a:r>
              <a:rPr lang="vi-VN" sz="1200" b="1" baseline="30000">
                <a:latin typeface="Aachen" panose="02020500000000000000" pitchFamily="18" charset="-93"/>
                <a:ea typeface="Aachen" panose="02020500000000000000" pitchFamily="18" charset="-93"/>
                <a:cs typeface="Aachen" panose="02020500000000000000" pitchFamily="18" charset="-93"/>
              </a:rPr>
              <a:t>+</a:t>
            </a:r>
            <a:endParaRPr lang="vi-VN" sz="1200" b="1">
              <a:latin typeface="Aachen" panose="02020500000000000000" pitchFamily="18" charset="-93"/>
              <a:ea typeface="Aachen" panose="02020500000000000000" pitchFamily="18" charset="-93"/>
              <a:cs typeface="Aachen" panose="02020500000000000000" pitchFamily="18" charset="-93"/>
            </a:endParaRPr>
          </a:p>
        </p:txBody>
      </p:sp>
      <p:sp>
        <p:nvSpPr>
          <p:cNvPr id="66" name="!!N2">
            <a:extLst>
              <a:ext uri="{FF2B5EF4-FFF2-40B4-BE49-F238E27FC236}">
                <a16:creationId xmlns:a16="http://schemas.microsoft.com/office/drawing/2014/main" id="{98B2655E-5CEA-41C7-BDB2-C64FD8165FD9}"/>
              </a:ext>
            </a:extLst>
          </p:cNvPr>
          <p:cNvSpPr/>
          <p:nvPr/>
        </p:nvSpPr>
        <p:spPr>
          <a:xfrm>
            <a:off x="12535798" y="6413675"/>
            <a:ext cx="241237" cy="241237"/>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N5">
            <a:extLst>
              <a:ext uri="{FF2B5EF4-FFF2-40B4-BE49-F238E27FC236}">
                <a16:creationId xmlns:a16="http://schemas.microsoft.com/office/drawing/2014/main" id="{2002F0D7-5472-42EB-92FA-0BB7AE0F5F0C}"/>
              </a:ext>
            </a:extLst>
          </p:cNvPr>
          <p:cNvSpPr/>
          <p:nvPr/>
        </p:nvSpPr>
        <p:spPr>
          <a:xfrm>
            <a:off x="5825689" y="-606848"/>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N2">
            <a:extLst>
              <a:ext uri="{FF2B5EF4-FFF2-40B4-BE49-F238E27FC236}">
                <a16:creationId xmlns:a16="http://schemas.microsoft.com/office/drawing/2014/main" id="{C40B870A-2FA2-43EC-A1F2-2F468A672367}"/>
              </a:ext>
            </a:extLst>
          </p:cNvPr>
          <p:cNvSpPr/>
          <p:nvPr/>
        </p:nvSpPr>
        <p:spPr>
          <a:xfrm>
            <a:off x="-148519" y="-622145"/>
            <a:ext cx="270311" cy="270311"/>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N6">
            <a:extLst>
              <a:ext uri="{FF2B5EF4-FFF2-40B4-BE49-F238E27FC236}">
                <a16:creationId xmlns:a16="http://schemas.microsoft.com/office/drawing/2014/main" id="{7A6E6B57-1322-4052-AF2B-2BB9F717E986}"/>
              </a:ext>
            </a:extLst>
          </p:cNvPr>
          <p:cNvSpPr/>
          <p:nvPr/>
        </p:nvSpPr>
        <p:spPr>
          <a:xfrm>
            <a:off x="4085442" y="-777716"/>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N7">
            <a:extLst>
              <a:ext uri="{FF2B5EF4-FFF2-40B4-BE49-F238E27FC236}">
                <a16:creationId xmlns:a16="http://schemas.microsoft.com/office/drawing/2014/main" id="{AA2D318A-D939-4F1C-8ECD-6B9BDF7B8312}"/>
              </a:ext>
            </a:extLst>
          </p:cNvPr>
          <p:cNvSpPr/>
          <p:nvPr/>
        </p:nvSpPr>
        <p:spPr>
          <a:xfrm>
            <a:off x="-1250166" y="4871681"/>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N9">
            <a:extLst>
              <a:ext uri="{FF2B5EF4-FFF2-40B4-BE49-F238E27FC236}">
                <a16:creationId xmlns:a16="http://schemas.microsoft.com/office/drawing/2014/main" id="{4CFC9991-96AE-4280-B4B7-A5D14A64B7F0}"/>
              </a:ext>
            </a:extLst>
          </p:cNvPr>
          <p:cNvSpPr/>
          <p:nvPr/>
        </p:nvSpPr>
        <p:spPr>
          <a:xfrm>
            <a:off x="1665003" y="8200886"/>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N10">
            <a:extLst>
              <a:ext uri="{FF2B5EF4-FFF2-40B4-BE49-F238E27FC236}">
                <a16:creationId xmlns:a16="http://schemas.microsoft.com/office/drawing/2014/main" id="{EB3EC9EA-FD7F-44C5-84F7-400AFC3A5858}"/>
              </a:ext>
            </a:extLst>
          </p:cNvPr>
          <p:cNvSpPr/>
          <p:nvPr/>
        </p:nvSpPr>
        <p:spPr>
          <a:xfrm>
            <a:off x="-749380" y="2206140"/>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N3">
            <a:extLst>
              <a:ext uri="{FF2B5EF4-FFF2-40B4-BE49-F238E27FC236}">
                <a16:creationId xmlns:a16="http://schemas.microsoft.com/office/drawing/2014/main" id="{0EF01CAC-9424-4531-AB79-D74E201B4431}"/>
              </a:ext>
            </a:extLst>
          </p:cNvPr>
          <p:cNvSpPr/>
          <p:nvPr/>
        </p:nvSpPr>
        <p:spPr>
          <a:xfrm>
            <a:off x="-86603" y="7779647"/>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N4">
            <a:extLst>
              <a:ext uri="{FF2B5EF4-FFF2-40B4-BE49-F238E27FC236}">
                <a16:creationId xmlns:a16="http://schemas.microsoft.com/office/drawing/2014/main" id="{8505ECBB-53D9-49FE-80DA-243D26BA6604}"/>
              </a:ext>
            </a:extLst>
          </p:cNvPr>
          <p:cNvSpPr/>
          <p:nvPr/>
        </p:nvSpPr>
        <p:spPr>
          <a:xfrm>
            <a:off x="-1352154" y="3463072"/>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N8">
            <a:extLst>
              <a:ext uri="{FF2B5EF4-FFF2-40B4-BE49-F238E27FC236}">
                <a16:creationId xmlns:a16="http://schemas.microsoft.com/office/drawing/2014/main" id="{E7DDE975-B197-4846-9067-8F7FFBBC6EC0}"/>
              </a:ext>
            </a:extLst>
          </p:cNvPr>
          <p:cNvSpPr/>
          <p:nvPr/>
        </p:nvSpPr>
        <p:spPr>
          <a:xfrm>
            <a:off x="10170350" y="7930575"/>
            <a:ext cx="270311" cy="270311"/>
          </a:xfrm>
          <a:prstGeom prst="ellipse">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Na">
            <a:extLst>
              <a:ext uri="{FF2B5EF4-FFF2-40B4-BE49-F238E27FC236}">
                <a16:creationId xmlns:a16="http://schemas.microsoft.com/office/drawing/2014/main" id="{42243711-1480-4355-886F-035D3D14D447}"/>
              </a:ext>
            </a:extLst>
          </p:cNvPr>
          <p:cNvSpPr/>
          <p:nvPr/>
        </p:nvSpPr>
        <p:spPr>
          <a:xfrm>
            <a:off x="810553" y="-1037228"/>
            <a:ext cx="785458" cy="773647"/>
          </a:xfrm>
          <a:prstGeom prst="ellipse">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Aachen" panose="02020500000000000000" pitchFamily="18" charset="-93"/>
                <a:ea typeface="Aachen" panose="02020500000000000000" pitchFamily="18" charset="-93"/>
                <a:cs typeface="Aachen" panose="02020500000000000000" pitchFamily="18" charset="-93"/>
              </a:rPr>
              <a:t>Ne</a:t>
            </a:r>
          </a:p>
          <a:p>
            <a:pPr algn="ctr"/>
            <a:r>
              <a:rPr lang="vi-VN" sz="1200" b="1">
                <a:latin typeface="Aachen" panose="02020500000000000000" pitchFamily="18" charset="-93"/>
                <a:ea typeface="Aachen" panose="02020500000000000000" pitchFamily="18" charset="-93"/>
                <a:cs typeface="Aachen" panose="02020500000000000000" pitchFamily="18" charset="-93"/>
              </a:rPr>
              <a:t>10</a:t>
            </a:r>
            <a:r>
              <a:rPr lang="vi-VN" sz="1200" b="1" baseline="30000">
                <a:latin typeface="Aachen" panose="02020500000000000000" pitchFamily="18" charset="-93"/>
                <a:ea typeface="Aachen" panose="02020500000000000000" pitchFamily="18" charset="-93"/>
                <a:cs typeface="Aachen" panose="02020500000000000000" pitchFamily="18" charset="-93"/>
              </a:rPr>
              <a:t>+</a:t>
            </a:r>
            <a:endParaRPr lang="vi-VN" sz="1200" b="1">
              <a:latin typeface="Aachen" panose="02020500000000000000" pitchFamily="18" charset="-93"/>
              <a:ea typeface="Aachen" panose="02020500000000000000" pitchFamily="18" charset="-93"/>
              <a:cs typeface="Aachen" panose="02020500000000000000" pitchFamily="18" charset="-93"/>
            </a:endParaRPr>
          </a:p>
        </p:txBody>
      </p:sp>
      <p:sp>
        <p:nvSpPr>
          <p:cNvPr id="88" name="!!N2">
            <a:extLst>
              <a:ext uri="{FF2B5EF4-FFF2-40B4-BE49-F238E27FC236}">
                <a16:creationId xmlns:a16="http://schemas.microsoft.com/office/drawing/2014/main" id="{9639497A-941C-4B75-BE98-F1E823890B39}"/>
              </a:ext>
            </a:extLst>
          </p:cNvPr>
          <p:cNvSpPr/>
          <p:nvPr/>
        </p:nvSpPr>
        <p:spPr>
          <a:xfrm>
            <a:off x="2505698" y="-507405"/>
            <a:ext cx="270311" cy="270311"/>
          </a:xfrm>
          <a:prstGeom prst="ellipse">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N11">
            <a:extLst>
              <a:ext uri="{FF2B5EF4-FFF2-40B4-BE49-F238E27FC236}">
                <a16:creationId xmlns:a16="http://schemas.microsoft.com/office/drawing/2014/main" id="{CF74D345-83EA-48F4-AF3A-1655B7D3C255}"/>
              </a:ext>
            </a:extLst>
          </p:cNvPr>
          <p:cNvSpPr/>
          <p:nvPr/>
        </p:nvSpPr>
        <p:spPr>
          <a:xfrm>
            <a:off x="12657614" y="2113908"/>
            <a:ext cx="241237" cy="24123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1">
            <a:extLst>
              <a:ext uri="{FF2B5EF4-FFF2-40B4-BE49-F238E27FC236}">
                <a16:creationId xmlns:a16="http://schemas.microsoft.com/office/drawing/2014/main" id="{E81A74B4-A282-404C-85B8-AC74A96F3890}"/>
              </a:ext>
            </a:extLst>
          </p:cNvPr>
          <p:cNvGrpSpPr/>
          <p:nvPr/>
        </p:nvGrpSpPr>
        <p:grpSpPr>
          <a:xfrm>
            <a:off x="7370415" y="1603934"/>
            <a:ext cx="4195016" cy="712367"/>
            <a:chOff x="3970567" y="3724070"/>
            <a:chExt cx="3221870" cy="712367"/>
          </a:xfrm>
        </p:grpSpPr>
        <p:grpSp>
          <p:nvGrpSpPr>
            <p:cNvPr id="91" name="Group 90">
              <a:extLst>
                <a:ext uri="{FF2B5EF4-FFF2-40B4-BE49-F238E27FC236}">
                  <a16:creationId xmlns:a16="http://schemas.microsoft.com/office/drawing/2014/main" id="{6BB3049D-9E56-43B5-8A26-7DB3E8BC9130}"/>
                </a:ext>
              </a:extLst>
            </p:cNvPr>
            <p:cNvGrpSpPr/>
            <p:nvPr/>
          </p:nvGrpSpPr>
          <p:grpSpPr>
            <a:xfrm>
              <a:off x="3970567" y="3724070"/>
              <a:ext cx="3221870" cy="712367"/>
              <a:chOff x="4664107" y="4926074"/>
              <a:chExt cx="1261947" cy="712367"/>
            </a:xfrm>
          </p:grpSpPr>
          <p:sp>
            <p:nvSpPr>
              <p:cNvPr id="93" name="Rectangle: Rounded Corners 92">
                <a:extLst>
                  <a:ext uri="{FF2B5EF4-FFF2-40B4-BE49-F238E27FC236}">
                    <a16:creationId xmlns:a16="http://schemas.microsoft.com/office/drawing/2014/main" id="{B6ACD8AA-DDC2-4F3A-AE99-13BF5BAACA0B}"/>
                  </a:ext>
                </a:extLst>
              </p:cNvPr>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4" name="TextBox 93">
                <a:extLst>
                  <a:ext uri="{FF2B5EF4-FFF2-40B4-BE49-F238E27FC236}">
                    <a16:creationId xmlns:a16="http://schemas.microsoft.com/office/drawing/2014/main" id="{2537E477-9034-484A-99BC-DFD004D22D56}"/>
                  </a:ext>
                </a:extLst>
              </p:cNvPr>
              <p:cNvSpPr txBox="1"/>
              <p:nvPr/>
            </p:nvSpPr>
            <p:spPr>
              <a:xfrm>
                <a:off x="4664107" y="4989869"/>
                <a:ext cx="1253802"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Na           Na</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92" name="Straight Arrow Connector 91">
              <a:extLst>
                <a:ext uri="{FF2B5EF4-FFF2-40B4-BE49-F238E27FC236}">
                  <a16:creationId xmlns:a16="http://schemas.microsoft.com/office/drawing/2014/main" id="{E04D7FE2-BD7E-4EE7-91FA-91A6A56287CE}"/>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CCB91131-5F6C-44CD-B956-54C99E46A1D7}"/>
              </a:ext>
            </a:extLst>
          </p:cNvPr>
          <p:cNvGrpSpPr/>
          <p:nvPr/>
        </p:nvGrpSpPr>
        <p:grpSpPr>
          <a:xfrm>
            <a:off x="3998494" y="9637563"/>
            <a:ext cx="4195012" cy="712367"/>
            <a:chOff x="3970568" y="3724070"/>
            <a:chExt cx="3221867" cy="712367"/>
          </a:xfrm>
        </p:grpSpPr>
        <p:grpSp>
          <p:nvGrpSpPr>
            <p:cNvPr id="77" name="Group 76">
              <a:extLst>
                <a:ext uri="{FF2B5EF4-FFF2-40B4-BE49-F238E27FC236}">
                  <a16:creationId xmlns:a16="http://schemas.microsoft.com/office/drawing/2014/main" id="{ED486C2E-D5DC-44CA-89D7-7CA25134BAA7}"/>
                </a:ext>
              </a:extLst>
            </p:cNvPr>
            <p:cNvGrpSpPr/>
            <p:nvPr/>
          </p:nvGrpSpPr>
          <p:grpSpPr>
            <a:xfrm>
              <a:off x="3970568" y="3724070"/>
              <a:ext cx="3221867" cy="712367"/>
              <a:chOff x="4664108" y="4926074"/>
              <a:chExt cx="1261946" cy="712367"/>
            </a:xfrm>
          </p:grpSpPr>
          <p:sp>
            <p:nvSpPr>
              <p:cNvPr id="96" name="Rectangle: Rounded Corners 95">
                <a:extLst>
                  <a:ext uri="{FF2B5EF4-FFF2-40B4-BE49-F238E27FC236}">
                    <a16:creationId xmlns:a16="http://schemas.microsoft.com/office/drawing/2014/main" id="{37CC6C33-AB19-4EE8-8D00-8F3AE2520FC0}"/>
                  </a:ext>
                </a:extLst>
              </p:cNvPr>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7" name="TextBox 96">
                <a:extLst>
                  <a:ext uri="{FF2B5EF4-FFF2-40B4-BE49-F238E27FC236}">
                    <a16:creationId xmlns:a16="http://schemas.microsoft.com/office/drawing/2014/main" id="{693BAB9A-8C92-4A28-B52C-A10B125F510C}"/>
                  </a:ext>
                </a:extLst>
              </p:cNvPr>
              <p:cNvSpPr txBox="1"/>
              <p:nvPr/>
            </p:nvSpPr>
            <p:spPr>
              <a:xfrm>
                <a:off x="4736237" y="4989869"/>
                <a:ext cx="116835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K             K</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95" name="Straight Arrow Connector 94">
              <a:extLst>
                <a:ext uri="{FF2B5EF4-FFF2-40B4-BE49-F238E27FC236}">
                  <a16:creationId xmlns:a16="http://schemas.microsoft.com/office/drawing/2014/main" id="{77E84051-47A4-4351-A000-D3135AE339E2}"/>
                </a:ext>
              </a:extLst>
            </p:cNvPr>
            <p:cNvCxnSpPr/>
            <p:nvPr/>
          </p:nvCxnSpPr>
          <p:spPr>
            <a:xfrm>
              <a:off x="4818986"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9C8B67A5-E74D-4920-B1B7-09E4831891E0}"/>
              </a:ext>
            </a:extLst>
          </p:cNvPr>
          <p:cNvGrpSpPr/>
          <p:nvPr/>
        </p:nvGrpSpPr>
        <p:grpSpPr>
          <a:xfrm>
            <a:off x="3956390" y="8471197"/>
            <a:ext cx="4279221" cy="712367"/>
            <a:chOff x="3970565" y="3724070"/>
            <a:chExt cx="3286541" cy="712367"/>
          </a:xfrm>
        </p:grpSpPr>
        <p:grpSp>
          <p:nvGrpSpPr>
            <p:cNvPr id="99" name="Group 98">
              <a:extLst>
                <a:ext uri="{FF2B5EF4-FFF2-40B4-BE49-F238E27FC236}">
                  <a16:creationId xmlns:a16="http://schemas.microsoft.com/office/drawing/2014/main" id="{733C3112-2C56-459E-961A-8D07A20BDEC4}"/>
                </a:ext>
              </a:extLst>
            </p:cNvPr>
            <p:cNvGrpSpPr/>
            <p:nvPr/>
          </p:nvGrpSpPr>
          <p:grpSpPr>
            <a:xfrm>
              <a:off x="3970565" y="3724070"/>
              <a:ext cx="3286541" cy="712367"/>
              <a:chOff x="4664108" y="4926074"/>
              <a:chExt cx="1287278" cy="712367"/>
            </a:xfrm>
          </p:grpSpPr>
          <p:sp>
            <p:nvSpPr>
              <p:cNvPr id="101" name="Rectangle: Rounded Corners 100">
                <a:extLst>
                  <a:ext uri="{FF2B5EF4-FFF2-40B4-BE49-F238E27FC236}">
                    <a16:creationId xmlns:a16="http://schemas.microsoft.com/office/drawing/2014/main" id="{E455A365-0126-4653-8537-8D5BC990FED5}"/>
                  </a:ext>
                </a:extLst>
              </p:cNvPr>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2" name="TextBox 101">
                <a:extLst>
                  <a:ext uri="{FF2B5EF4-FFF2-40B4-BE49-F238E27FC236}">
                    <a16:creationId xmlns:a16="http://schemas.microsoft.com/office/drawing/2014/main" id="{1D7CC0BC-AC67-410B-AD26-5B457D4B75E2}"/>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Mg           Mg</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+ 2e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0" name="Straight Arrow Connector 99">
              <a:extLst>
                <a:ext uri="{FF2B5EF4-FFF2-40B4-BE49-F238E27FC236}">
                  <a16:creationId xmlns:a16="http://schemas.microsoft.com/office/drawing/2014/main" id="{BA7A59B5-6446-461A-94A7-96C14351836C}"/>
                </a:ext>
              </a:extLst>
            </p:cNvPr>
            <p:cNvCxnSpPr/>
            <p:nvPr/>
          </p:nvCxnSpPr>
          <p:spPr>
            <a:xfrm>
              <a:off x="4818986"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4197C58D-32A2-4EE9-B8BE-3F47D73B7FA2}"/>
              </a:ext>
            </a:extLst>
          </p:cNvPr>
          <p:cNvGrpSpPr/>
          <p:nvPr/>
        </p:nvGrpSpPr>
        <p:grpSpPr>
          <a:xfrm>
            <a:off x="3956390" y="7187898"/>
            <a:ext cx="4279221" cy="712367"/>
            <a:chOff x="3970565" y="3724070"/>
            <a:chExt cx="3286541" cy="712367"/>
          </a:xfrm>
        </p:grpSpPr>
        <p:grpSp>
          <p:nvGrpSpPr>
            <p:cNvPr id="104" name="Group 103">
              <a:extLst>
                <a:ext uri="{FF2B5EF4-FFF2-40B4-BE49-F238E27FC236}">
                  <a16:creationId xmlns:a16="http://schemas.microsoft.com/office/drawing/2014/main" id="{97F43CBA-D9D3-482C-9E3E-E4E129899DCA}"/>
                </a:ext>
              </a:extLst>
            </p:cNvPr>
            <p:cNvGrpSpPr/>
            <p:nvPr/>
          </p:nvGrpSpPr>
          <p:grpSpPr>
            <a:xfrm>
              <a:off x="3970565" y="3724070"/>
              <a:ext cx="3286541" cy="712367"/>
              <a:chOff x="4664108" y="4926074"/>
              <a:chExt cx="1287278" cy="712367"/>
            </a:xfrm>
          </p:grpSpPr>
          <p:sp>
            <p:nvSpPr>
              <p:cNvPr id="106" name="Rectangle: Rounded Corners 105">
                <a:extLst>
                  <a:ext uri="{FF2B5EF4-FFF2-40B4-BE49-F238E27FC236}">
                    <a16:creationId xmlns:a16="http://schemas.microsoft.com/office/drawing/2014/main" id="{043AAE6B-B1EA-4708-8B9E-009CCA8D373C}"/>
                  </a:ext>
                </a:extLst>
              </p:cNvPr>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7" name="TextBox 106">
                <a:extLst>
                  <a:ext uri="{FF2B5EF4-FFF2-40B4-BE49-F238E27FC236}">
                    <a16:creationId xmlns:a16="http://schemas.microsoft.com/office/drawing/2014/main" id="{E07A8565-82E5-4113-8D8B-3328995A1B45}"/>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Al             Al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+ 3e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5" name="Straight Arrow Connector 104">
              <a:extLst>
                <a:ext uri="{FF2B5EF4-FFF2-40B4-BE49-F238E27FC236}">
                  <a16:creationId xmlns:a16="http://schemas.microsoft.com/office/drawing/2014/main" id="{B29D652C-D9AD-4AEA-AA89-DE22B3C90465}"/>
                </a:ext>
              </a:extLst>
            </p:cNvPr>
            <p:cNvCxnSpPr/>
            <p:nvPr/>
          </p:nvCxnSpPr>
          <p:spPr>
            <a:xfrm>
              <a:off x="4818986"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4">
            <a:extLst>
              <a:ext uri="{FF2B5EF4-FFF2-40B4-BE49-F238E27FC236}">
                <a16:creationId xmlns:a16="http://schemas.microsoft.com/office/drawing/2014/main" id="{3D6D8388-979B-4A2C-92B4-FF53769F3239}"/>
              </a:ext>
            </a:extLst>
          </p:cNvPr>
          <p:cNvGrpSpPr/>
          <p:nvPr/>
        </p:nvGrpSpPr>
        <p:grpSpPr>
          <a:xfrm>
            <a:off x="653647" y="1852299"/>
            <a:ext cx="4206332" cy="523220"/>
            <a:chOff x="305366" y="257640"/>
            <a:chExt cx="2690187" cy="523220"/>
          </a:xfrm>
        </p:grpSpPr>
        <p:sp>
          <p:nvSpPr>
            <p:cNvPr id="58" name="Rectangle: Rounded Corners 57">
              <a:extLst>
                <a:ext uri="{FF2B5EF4-FFF2-40B4-BE49-F238E27FC236}">
                  <a16:creationId xmlns:a16="http://schemas.microsoft.com/office/drawing/2014/main" id="{A412DFE7-1DE3-47B7-9211-E222F3A78AE6}"/>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TextBox 58">
              <a:extLst>
                <a:ext uri="{FF2B5EF4-FFF2-40B4-BE49-F238E27FC236}">
                  <a16:creationId xmlns:a16="http://schemas.microsoft.com/office/drawing/2014/main" id="{151BF8CC-ECEC-49BE-A611-579122C63211}"/>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grpSp>
        <p:nvGrpSpPr>
          <p:cNvPr id="60" name="Group 59">
            <a:extLst>
              <a:ext uri="{FF2B5EF4-FFF2-40B4-BE49-F238E27FC236}">
                <a16:creationId xmlns:a16="http://schemas.microsoft.com/office/drawing/2014/main" id="{C63D8C4E-3589-4516-89CF-4A222CC4A41D}"/>
              </a:ext>
            </a:extLst>
          </p:cNvPr>
          <p:cNvGrpSpPr/>
          <p:nvPr/>
        </p:nvGrpSpPr>
        <p:grpSpPr>
          <a:xfrm>
            <a:off x="234330" y="231187"/>
            <a:ext cx="7734662" cy="764451"/>
            <a:chOff x="234330" y="231187"/>
            <a:chExt cx="7734662" cy="764451"/>
          </a:xfrm>
        </p:grpSpPr>
        <p:sp>
          <p:nvSpPr>
            <p:cNvPr id="61" name="Freeform: Shape 60">
              <a:extLst>
                <a:ext uri="{FF2B5EF4-FFF2-40B4-BE49-F238E27FC236}">
                  <a16:creationId xmlns:a16="http://schemas.microsoft.com/office/drawing/2014/main" id="{4E3B9AE4-2141-47CE-B5E1-11DA60B4CE4B}"/>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2" name="TextBox 61">
              <a:extLst>
                <a:ext uri="{FF2B5EF4-FFF2-40B4-BE49-F238E27FC236}">
                  <a16:creationId xmlns:a16="http://schemas.microsoft.com/office/drawing/2014/main" id="{4430372E-EA06-4B2F-9E60-A979B1FFCA62}"/>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63" name="Group 62">
            <a:extLst>
              <a:ext uri="{FF2B5EF4-FFF2-40B4-BE49-F238E27FC236}">
                <a16:creationId xmlns:a16="http://schemas.microsoft.com/office/drawing/2014/main" id="{67556A01-F830-4D61-BFED-BAA9158641F5}"/>
              </a:ext>
            </a:extLst>
          </p:cNvPr>
          <p:cNvGrpSpPr/>
          <p:nvPr/>
        </p:nvGrpSpPr>
        <p:grpSpPr>
          <a:xfrm>
            <a:off x="1315527" y="1051635"/>
            <a:ext cx="3513907" cy="584775"/>
            <a:chOff x="1315527" y="1051635"/>
            <a:chExt cx="3513907" cy="584775"/>
          </a:xfrm>
        </p:grpSpPr>
        <p:sp>
          <p:nvSpPr>
            <p:cNvPr id="64" name="Rectangle: Rounded Corners 63">
              <a:extLst>
                <a:ext uri="{FF2B5EF4-FFF2-40B4-BE49-F238E27FC236}">
                  <a16:creationId xmlns:a16="http://schemas.microsoft.com/office/drawing/2014/main" id="{E6CBA504-AE40-4D76-8371-F23CBFCF49E1}"/>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TextBox 64">
              <a:extLst>
                <a:ext uri="{FF2B5EF4-FFF2-40B4-BE49-F238E27FC236}">
                  <a16:creationId xmlns:a16="http://schemas.microsoft.com/office/drawing/2014/main" id="{49A9F084-40EC-49EF-9D4A-E879D8CC5106}"/>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66" name="Group 65">
            <a:extLst>
              <a:ext uri="{FF2B5EF4-FFF2-40B4-BE49-F238E27FC236}">
                <a16:creationId xmlns:a16="http://schemas.microsoft.com/office/drawing/2014/main" id="{EA89EA27-957B-403C-8FD7-A071F440BEAA}"/>
              </a:ext>
            </a:extLst>
          </p:cNvPr>
          <p:cNvGrpSpPr/>
          <p:nvPr/>
        </p:nvGrpSpPr>
        <p:grpSpPr>
          <a:xfrm>
            <a:off x="48553" y="155933"/>
            <a:ext cx="762000" cy="762000"/>
            <a:chOff x="48553" y="155933"/>
            <a:chExt cx="762000" cy="762000"/>
          </a:xfrm>
        </p:grpSpPr>
        <p:sp>
          <p:nvSpPr>
            <p:cNvPr id="67" name="Oval 66">
              <a:extLst>
                <a:ext uri="{FF2B5EF4-FFF2-40B4-BE49-F238E27FC236}">
                  <a16:creationId xmlns:a16="http://schemas.microsoft.com/office/drawing/2014/main" id="{32014360-8E36-43D3-9316-ADB0AA26272A}"/>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8" name="Graphic 67">
              <a:extLst>
                <a:ext uri="{FF2B5EF4-FFF2-40B4-BE49-F238E27FC236}">
                  <a16:creationId xmlns:a16="http://schemas.microsoft.com/office/drawing/2014/main" id="{D531F1B5-860B-4E68-B5D6-802668E7411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grpSp>
        <p:nvGrpSpPr>
          <p:cNvPr id="74" name="Group 73">
            <a:extLst>
              <a:ext uri="{FF2B5EF4-FFF2-40B4-BE49-F238E27FC236}">
                <a16:creationId xmlns:a16="http://schemas.microsoft.com/office/drawing/2014/main" id="{AAB27C69-EC0C-4A24-AEC5-4D8CE15A0943}"/>
              </a:ext>
            </a:extLst>
          </p:cNvPr>
          <p:cNvGrpSpPr/>
          <p:nvPr/>
        </p:nvGrpSpPr>
        <p:grpSpPr>
          <a:xfrm>
            <a:off x="12776200" y="4147932"/>
            <a:ext cx="4741545" cy="712462"/>
            <a:chOff x="3049905" y="2445385"/>
            <a:chExt cx="4741545" cy="712462"/>
          </a:xfrm>
        </p:grpSpPr>
        <p:sp>
          <p:nvSpPr>
            <p:cNvPr id="75" name="Rectangle: Rounded Corners 74">
              <a:extLst>
                <a:ext uri="{FF2B5EF4-FFF2-40B4-BE49-F238E27FC236}">
                  <a16:creationId xmlns:a16="http://schemas.microsoft.com/office/drawing/2014/main" id="{2AFCC22A-0B39-4426-A20D-9A335D79AB03}"/>
                </a:ext>
              </a:extLst>
            </p:cNvPr>
            <p:cNvSpPr/>
            <p:nvPr/>
          </p:nvSpPr>
          <p:spPr>
            <a:xfrm>
              <a:off x="3049905" y="2445385"/>
              <a:ext cx="4741545" cy="712462"/>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6" name="TextBox 75">
              <a:extLst>
                <a:ext uri="{FF2B5EF4-FFF2-40B4-BE49-F238E27FC236}">
                  <a16:creationId xmlns:a16="http://schemas.microsoft.com/office/drawing/2014/main" id="{BB69544C-A9E5-43AB-92E2-9110F89D72F5}"/>
                </a:ext>
              </a:extLst>
            </p:cNvPr>
            <p:cNvSpPr txBox="1"/>
            <p:nvPr/>
          </p:nvSpPr>
          <p:spPr>
            <a:xfrm>
              <a:off x="3130736" y="2509834"/>
              <a:ext cx="4461354" cy="5835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M            M</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n+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ne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cxnSp>
          <p:nvCxnSpPr>
            <p:cNvPr id="77" name="Straight Arrow Connector 76">
              <a:extLst>
                <a:ext uri="{FF2B5EF4-FFF2-40B4-BE49-F238E27FC236}">
                  <a16:creationId xmlns:a16="http://schemas.microsoft.com/office/drawing/2014/main" id="{72366BE9-9DF0-4382-9505-887B2BBB0C70}"/>
                </a:ext>
              </a:extLst>
            </p:cNvPr>
            <p:cNvCxnSpPr/>
            <p:nvPr/>
          </p:nvCxnSpPr>
          <p:spPr>
            <a:xfrm>
              <a:off x="3868440" y="2832582"/>
              <a:ext cx="788264" cy="0"/>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3998494" y="4119252"/>
            <a:ext cx="4195012" cy="712367"/>
            <a:chOff x="3970568" y="3724070"/>
            <a:chExt cx="3221867" cy="712367"/>
          </a:xfrm>
        </p:grpSpPr>
        <p:grpSp>
          <p:nvGrpSpPr>
            <p:cNvPr id="25" name="Group 24"/>
            <p:cNvGrpSpPr/>
            <p:nvPr/>
          </p:nvGrpSpPr>
          <p:grpSpPr>
            <a:xfrm>
              <a:off x="3970568" y="3724070"/>
              <a:ext cx="3221867" cy="712367"/>
              <a:chOff x="4664108" y="4926074"/>
              <a:chExt cx="1261946" cy="712367"/>
            </a:xfrm>
          </p:grpSpPr>
          <p:sp>
            <p:nvSpPr>
              <p:cNvPr id="27" name="Rectangle: Rounded Corners 26"/>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28" name="TextBox 27"/>
              <p:cNvSpPr txBox="1"/>
              <p:nvPr/>
            </p:nvSpPr>
            <p:spPr>
              <a:xfrm>
                <a:off x="4736237" y="4989869"/>
                <a:ext cx="116835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K             K</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26" name="Straight Arrow Connector 25"/>
            <p:cNvCxnSpPr/>
            <p:nvPr/>
          </p:nvCxnSpPr>
          <p:spPr>
            <a:xfrm>
              <a:off x="4818986"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956390" y="5053058"/>
            <a:ext cx="4279221" cy="712367"/>
            <a:chOff x="3970565" y="3724070"/>
            <a:chExt cx="3286541" cy="712367"/>
          </a:xfrm>
        </p:grpSpPr>
        <p:grpSp>
          <p:nvGrpSpPr>
            <p:cNvPr id="30" name="Group 29"/>
            <p:cNvGrpSpPr/>
            <p:nvPr/>
          </p:nvGrpSpPr>
          <p:grpSpPr>
            <a:xfrm>
              <a:off x="3970565" y="3724070"/>
              <a:ext cx="3286541" cy="712367"/>
              <a:chOff x="4664108" y="4926074"/>
              <a:chExt cx="1287278" cy="712367"/>
            </a:xfrm>
          </p:grpSpPr>
          <p:sp>
            <p:nvSpPr>
              <p:cNvPr id="32" name="Rectangle: Rounded Corners 31"/>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3" name="TextBox 32"/>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Mg           Mg</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+ 2e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31" name="Straight Arrow Connector 30"/>
            <p:cNvCxnSpPr/>
            <p:nvPr/>
          </p:nvCxnSpPr>
          <p:spPr>
            <a:xfrm>
              <a:off x="4818986"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3956390" y="5986864"/>
            <a:ext cx="4279221" cy="712367"/>
            <a:chOff x="3970565" y="3724070"/>
            <a:chExt cx="3286541" cy="712367"/>
          </a:xfrm>
        </p:grpSpPr>
        <p:grpSp>
          <p:nvGrpSpPr>
            <p:cNvPr id="35" name="Group 34"/>
            <p:cNvGrpSpPr/>
            <p:nvPr/>
          </p:nvGrpSpPr>
          <p:grpSpPr>
            <a:xfrm>
              <a:off x="3970565" y="3724070"/>
              <a:ext cx="3286541" cy="712367"/>
              <a:chOff x="4664108" y="4926074"/>
              <a:chExt cx="1287278" cy="712367"/>
            </a:xfrm>
          </p:grpSpPr>
          <p:sp>
            <p:nvSpPr>
              <p:cNvPr id="37" name="Rectangle: Rounded Corners 36"/>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8" name="TextBox 37"/>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Al             Al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+ 3e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36" name="Straight Arrow Connector 35"/>
            <p:cNvCxnSpPr/>
            <p:nvPr/>
          </p:nvCxnSpPr>
          <p:spPr>
            <a:xfrm>
              <a:off x="4818986"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DA5EE08B-3C0C-4045-A9CB-8558100637E5}"/>
              </a:ext>
            </a:extLst>
          </p:cNvPr>
          <p:cNvGrpSpPr/>
          <p:nvPr/>
        </p:nvGrpSpPr>
        <p:grpSpPr>
          <a:xfrm>
            <a:off x="5024496" y="-947623"/>
            <a:ext cx="2143009" cy="713729"/>
            <a:chOff x="6034929" y="1906304"/>
            <a:chExt cx="2143009" cy="713729"/>
          </a:xfrm>
        </p:grpSpPr>
        <p:grpSp>
          <p:nvGrpSpPr>
            <p:cNvPr id="45" name="Group 44">
              <a:extLst>
                <a:ext uri="{FF2B5EF4-FFF2-40B4-BE49-F238E27FC236}">
                  <a16:creationId xmlns:a16="http://schemas.microsoft.com/office/drawing/2014/main" id="{4BF5E4BA-EFDE-4F05-ADBA-B4ACA28C60D6}"/>
                </a:ext>
              </a:extLst>
            </p:cNvPr>
            <p:cNvGrpSpPr/>
            <p:nvPr/>
          </p:nvGrpSpPr>
          <p:grpSpPr>
            <a:xfrm>
              <a:off x="6444084" y="1926210"/>
              <a:ext cx="1733854" cy="673917"/>
              <a:chOff x="4881904" y="3165500"/>
              <a:chExt cx="1826371" cy="673917"/>
            </a:xfrm>
          </p:grpSpPr>
          <p:sp>
            <p:nvSpPr>
              <p:cNvPr id="53" name="Rectangle: Rounded Corners 52">
                <a:extLst>
                  <a:ext uri="{FF2B5EF4-FFF2-40B4-BE49-F238E27FC236}">
                    <a16:creationId xmlns:a16="http://schemas.microsoft.com/office/drawing/2014/main" id="{2EC2AD79-75B5-4D7D-8EEA-C04DFF9501E9}"/>
                  </a:ext>
                </a:extLst>
              </p:cNvPr>
              <p:cNvSpPr/>
              <p:nvPr/>
            </p:nvSpPr>
            <p:spPr>
              <a:xfrm>
                <a:off x="4881904" y="3165500"/>
                <a:ext cx="1826371"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4" name="TextBox 53">
                <a:extLst>
                  <a:ext uri="{FF2B5EF4-FFF2-40B4-BE49-F238E27FC236}">
                    <a16:creationId xmlns:a16="http://schemas.microsoft.com/office/drawing/2014/main" id="{8EB9A5D7-B4D1-4764-B254-7A621547D0B4}"/>
                  </a:ext>
                </a:extLst>
              </p:cNvPr>
              <p:cNvSpPr txBox="1"/>
              <p:nvPr/>
            </p:nvSpPr>
            <p:spPr>
              <a:xfrm>
                <a:off x="5105747" y="3254642"/>
                <a:ext cx="1566494"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tên</a:t>
                </a:r>
              </a:p>
            </p:txBody>
          </p:sp>
        </p:grpSp>
        <p:grpSp>
          <p:nvGrpSpPr>
            <p:cNvPr id="47" name="Group 46">
              <a:extLst>
                <a:ext uri="{FF2B5EF4-FFF2-40B4-BE49-F238E27FC236}">
                  <a16:creationId xmlns:a16="http://schemas.microsoft.com/office/drawing/2014/main" id="{CF17F097-3F96-49D9-89AB-F4EB5E6C0955}"/>
                </a:ext>
              </a:extLst>
            </p:cNvPr>
            <p:cNvGrpSpPr/>
            <p:nvPr/>
          </p:nvGrpSpPr>
          <p:grpSpPr>
            <a:xfrm>
              <a:off x="6034929" y="1906304"/>
              <a:ext cx="713729" cy="713729"/>
              <a:chOff x="6034929" y="1906304"/>
              <a:chExt cx="713729" cy="713729"/>
            </a:xfrm>
          </p:grpSpPr>
          <p:sp>
            <p:nvSpPr>
              <p:cNvPr id="48" name="Oval 47">
                <a:extLst>
                  <a:ext uri="{FF2B5EF4-FFF2-40B4-BE49-F238E27FC236}">
                    <a16:creationId xmlns:a16="http://schemas.microsoft.com/office/drawing/2014/main" id="{D240F7FF-1B04-44BA-BF80-DF1867F175D0}"/>
                  </a:ext>
                </a:extLst>
              </p:cNvPr>
              <p:cNvSpPr/>
              <p:nvPr/>
            </p:nvSpPr>
            <p:spPr>
              <a:xfrm>
                <a:off x="6034929" y="1906304"/>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2" name="Graphic 51">
                <a:extLst>
                  <a:ext uri="{FF2B5EF4-FFF2-40B4-BE49-F238E27FC236}">
                    <a16:creationId xmlns:a16="http://schemas.microsoft.com/office/drawing/2014/main" id="{9CAEC3CF-1E73-45C6-B905-F183E993EA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59051" y="2030426"/>
                <a:ext cx="465485" cy="465485"/>
              </a:xfrm>
              <a:prstGeom prst="rect">
                <a:avLst/>
              </a:prstGeom>
            </p:spPr>
          </p:pic>
        </p:grpSp>
      </p:grpSp>
      <p:sp>
        <p:nvSpPr>
          <p:cNvPr id="79" name="!!na1">
            <a:extLst>
              <a:ext uri="{FF2B5EF4-FFF2-40B4-BE49-F238E27FC236}">
                <a16:creationId xmlns:a16="http://schemas.microsoft.com/office/drawing/2014/main" id="{A3C63505-2C9B-4385-8B6A-FC71EED35477}"/>
              </a:ext>
            </a:extLst>
          </p:cNvPr>
          <p:cNvSpPr/>
          <p:nvPr/>
        </p:nvSpPr>
        <p:spPr>
          <a:xfrm>
            <a:off x="9179192" y="1688052"/>
            <a:ext cx="2189969" cy="544128"/>
          </a:xfrm>
          <a:prstGeom prst="wedgeRoundRectCallout">
            <a:avLst>
              <a:gd name="adj1" fmla="val -24567"/>
              <a:gd name="adj2" fmla="val 57968"/>
              <a:gd name="adj3" fmla="val 16667"/>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3238EAB5-62BC-4543-851D-EB0091AC41C6}"/>
              </a:ext>
            </a:extLst>
          </p:cNvPr>
          <p:cNvSpPr txBox="1"/>
          <p:nvPr/>
        </p:nvSpPr>
        <p:spPr>
          <a:xfrm>
            <a:off x="9214383" y="1698506"/>
            <a:ext cx="2179893" cy="523220"/>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Cation natri</a:t>
            </a:r>
          </a:p>
        </p:txBody>
      </p:sp>
      <p:grpSp>
        <p:nvGrpSpPr>
          <p:cNvPr id="81" name="!!1">
            <a:extLst>
              <a:ext uri="{FF2B5EF4-FFF2-40B4-BE49-F238E27FC236}">
                <a16:creationId xmlns:a16="http://schemas.microsoft.com/office/drawing/2014/main" id="{219657DF-6273-4372-A2E5-6E5DDCCB6860}"/>
              </a:ext>
            </a:extLst>
          </p:cNvPr>
          <p:cNvGrpSpPr/>
          <p:nvPr/>
        </p:nvGrpSpPr>
        <p:grpSpPr>
          <a:xfrm>
            <a:off x="7370415" y="1603934"/>
            <a:ext cx="4195016" cy="712367"/>
            <a:chOff x="3970567" y="3724070"/>
            <a:chExt cx="3221870" cy="712367"/>
          </a:xfrm>
        </p:grpSpPr>
        <p:grpSp>
          <p:nvGrpSpPr>
            <p:cNvPr id="82" name="Group 81">
              <a:extLst>
                <a:ext uri="{FF2B5EF4-FFF2-40B4-BE49-F238E27FC236}">
                  <a16:creationId xmlns:a16="http://schemas.microsoft.com/office/drawing/2014/main" id="{42BE5780-69E9-4F83-B77A-D5363631C3EC}"/>
                </a:ext>
              </a:extLst>
            </p:cNvPr>
            <p:cNvGrpSpPr/>
            <p:nvPr/>
          </p:nvGrpSpPr>
          <p:grpSpPr>
            <a:xfrm>
              <a:off x="3970567" y="3724070"/>
              <a:ext cx="3221870" cy="712367"/>
              <a:chOff x="4664107" y="4926074"/>
              <a:chExt cx="1261947" cy="712367"/>
            </a:xfrm>
          </p:grpSpPr>
          <p:sp>
            <p:nvSpPr>
              <p:cNvPr id="84" name="Rectangle: Rounded Corners 83">
                <a:extLst>
                  <a:ext uri="{FF2B5EF4-FFF2-40B4-BE49-F238E27FC236}">
                    <a16:creationId xmlns:a16="http://schemas.microsoft.com/office/drawing/2014/main" id="{DA14A430-00F1-4B59-82F8-447E9F6427C2}"/>
                  </a:ext>
                </a:extLst>
              </p:cNvPr>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85" name="TextBox 84">
                <a:extLst>
                  <a:ext uri="{FF2B5EF4-FFF2-40B4-BE49-F238E27FC236}">
                    <a16:creationId xmlns:a16="http://schemas.microsoft.com/office/drawing/2014/main" id="{A2848EE4-0FB3-4BF6-8428-03B1CEB8DD51}"/>
                  </a:ext>
                </a:extLst>
              </p:cNvPr>
              <p:cNvSpPr txBox="1"/>
              <p:nvPr/>
            </p:nvSpPr>
            <p:spPr>
              <a:xfrm>
                <a:off x="4664107" y="4989869"/>
                <a:ext cx="1253802"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Na           Na</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83" name="Straight Arrow Connector 82">
              <a:extLst>
                <a:ext uri="{FF2B5EF4-FFF2-40B4-BE49-F238E27FC236}">
                  <a16:creationId xmlns:a16="http://schemas.microsoft.com/office/drawing/2014/main" id="{807D687E-D541-4068-B572-8AE6A6E8F508}"/>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B97C3B92-2AAC-44B9-B62F-C9A7975B085C}"/>
              </a:ext>
            </a:extLst>
          </p:cNvPr>
          <p:cNvGrpSpPr/>
          <p:nvPr/>
        </p:nvGrpSpPr>
        <p:grpSpPr>
          <a:xfrm>
            <a:off x="1296833" y="2601113"/>
            <a:ext cx="10612814" cy="1377095"/>
            <a:chOff x="382367" y="2540641"/>
            <a:chExt cx="8314161" cy="1521054"/>
          </a:xfrm>
        </p:grpSpPr>
        <p:sp>
          <p:nvSpPr>
            <p:cNvPr id="56" name="Rectangle: Rounded Corners 55">
              <a:extLst>
                <a:ext uri="{FF2B5EF4-FFF2-40B4-BE49-F238E27FC236}">
                  <a16:creationId xmlns:a16="http://schemas.microsoft.com/office/drawing/2014/main" id="{97C722A0-AD99-4C1C-925C-952221EE5865}"/>
                </a:ext>
              </a:extLst>
            </p:cNvPr>
            <p:cNvSpPr/>
            <p:nvPr/>
          </p:nvSpPr>
          <p:spPr>
            <a:xfrm>
              <a:off x="382367" y="2540641"/>
              <a:ext cx="8314161" cy="1489156"/>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TextBox 68">
              <a:extLst>
                <a:ext uri="{FF2B5EF4-FFF2-40B4-BE49-F238E27FC236}">
                  <a16:creationId xmlns:a16="http://schemas.microsoft.com/office/drawing/2014/main" id="{CF76537C-ACB1-4DEA-8BE8-C15C70B9241D}"/>
                </a:ext>
              </a:extLst>
            </p:cNvPr>
            <p:cNvSpPr txBox="1"/>
            <p:nvPr/>
          </p:nvSpPr>
          <p:spPr>
            <a:xfrm>
              <a:off x="578529" y="2676700"/>
              <a:ext cx="7921836" cy="1384995"/>
            </a:xfrm>
            <a:prstGeom prst="rect">
              <a:avLst/>
            </a:prstGeom>
            <a:noFill/>
            <a:effectLst>
              <a:outerShdw blurRad="50800" dist="38100" dir="2700000" algn="tl" rotWithShape="0">
                <a:prstClr val="black">
                  <a:alpha val="40000"/>
                </a:prstClr>
              </a:outerShdw>
            </a:effectLst>
          </p:spPr>
          <p:txBody>
            <a:bodyPr wrap="square">
              <a:spAutoFit/>
            </a:bodyPr>
            <a:lstStyle/>
            <a:p>
              <a:pPr algn="just"/>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Viết phương trình nhường electron của các nguyên tử sau K (2, 8, 8, 1); Mg (2, 8, 2); Al (2, 8, 3) để trở thành ion dương.</a:t>
              </a:r>
            </a:p>
          </p:txBody>
        </p:sp>
      </p:grpSp>
      <p:grpSp>
        <p:nvGrpSpPr>
          <p:cNvPr id="70" name="Group 69">
            <a:extLst>
              <a:ext uri="{FF2B5EF4-FFF2-40B4-BE49-F238E27FC236}">
                <a16:creationId xmlns:a16="http://schemas.microsoft.com/office/drawing/2014/main" id="{3B1190C4-9F5A-4D1D-A7ED-0C77A6920809}"/>
              </a:ext>
            </a:extLst>
          </p:cNvPr>
          <p:cNvGrpSpPr/>
          <p:nvPr/>
        </p:nvGrpSpPr>
        <p:grpSpPr>
          <a:xfrm>
            <a:off x="282354" y="2784699"/>
            <a:ext cx="834434" cy="1009923"/>
            <a:chOff x="219069" y="3006274"/>
            <a:chExt cx="5685371" cy="873570"/>
          </a:xfrm>
        </p:grpSpPr>
        <p:sp>
          <p:nvSpPr>
            <p:cNvPr id="71" name="Rectangle: Rounded Corners 70">
              <a:extLst>
                <a:ext uri="{FF2B5EF4-FFF2-40B4-BE49-F238E27FC236}">
                  <a16:creationId xmlns:a16="http://schemas.microsoft.com/office/drawing/2014/main" id="{6B8278FA-7425-49F3-A78D-533094DDDA9E}"/>
                </a:ext>
              </a:extLst>
            </p:cNvPr>
            <p:cNvSpPr/>
            <p:nvPr/>
          </p:nvSpPr>
          <p:spPr>
            <a:xfrm>
              <a:off x="382367" y="3006274"/>
              <a:ext cx="5358775" cy="873570"/>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TextBox 71">
              <a:extLst>
                <a:ext uri="{FF2B5EF4-FFF2-40B4-BE49-F238E27FC236}">
                  <a16:creationId xmlns:a16="http://schemas.microsoft.com/office/drawing/2014/main" id="{849B6BA7-10B2-4115-B5A0-2B3A01ADE38A}"/>
                </a:ext>
              </a:extLst>
            </p:cNvPr>
            <p:cNvSpPr txBox="1"/>
            <p:nvPr/>
          </p:nvSpPr>
          <p:spPr>
            <a:xfrm>
              <a:off x="219069" y="3034156"/>
              <a:ext cx="5685371" cy="798668"/>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fr-FR" sz="5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a:t>
              </a:r>
              <a:endParaRPr lang="vi-VN" sz="5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na1">
            <a:extLst>
              <a:ext uri="{FF2B5EF4-FFF2-40B4-BE49-F238E27FC236}">
                <a16:creationId xmlns:a16="http://schemas.microsoft.com/office/drawing/2014/main" id="{4C36F25D-C92D-4D00-B883-6BDC36F7EE70}"/>
              </a:ext>
            </a:extLst>
          </p:cNvPr>
          <p:cNvSpPr/>
          <p:nvPr/>
        </p:nvSpPr>
        <p:spPr>
          <a:xfrm>
            <a:off x="2492547" y="4345388"/>
            <a:ext cx="2189969" cy="544128"/>
          </a:xfrm>
          <a:prstGeom prst="wedgeRoundRectCallout">
            <a:avLst>
              <a:gd name="adj1" fmla="val -8823"/>
              <a:gd name="adj2" fmla="val 64620"/>
              <a:gd name="adj3" fmla="val 16667"/>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2B3B6382-35D2-4903-8AFB-D2B933CEA5A4}"/>
              </a:ext>
            </a:extLst>
          </p:cNvPr>
          <p:cNvSpPr txBox="1"/>
          <p:nvPr/>
        </p:nvSpPr>
        <p:spPr>
          <a:xfrm>
            <a:off x="2527738" y="4355842"/>
            <a:ext cx="2179893" cy="523220"/>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Cation natri</a:t>
            </a:r>
          </a:p>
        </p:txBody>
      </p:sp>
      <p:grpSp>
        <p:nvGrpSpPr>
          <p:cNvPr id="75" name="!!4">
            <a:extLst>
              <a:ext uri="{FF2B5EF4-FFF2-40B4-BE49-F238E27FC236}">
                <a16:creationId xmlns:a16="http://schemas.microsoft.com/office/drawing/2014/main" id="{C963CDAD-69B3-4700-A581-1CF07C9DB5FB}"/>
              </a:ext>
            </a:extLst>
          </p:cNvPr>
          <p:cNvGrpSpPr/>
          <p:nvPr/>
        </p:nvGrpSpPr>
        <p:grpSpPr>
          <a:xfrm>
            <a:off x="653647" y="1852299"/>
            <a:ext cx="4206332" cy="523220"/>
            <a:chOff x="305366" y="257640"/>
            <a:chExt cx="2690187" cy="523220"/>
          </a:xfrm>
        </p:grpSpPr>
        <p:sp>
          <p:nvSpPr>
            <p:cNvPr id="76" name="Rectangle: Rounded Corners 75">
              <a:extLst>
                <a:ext uri="{FF2B5EF4-FFF2-40B4-BE49-F238E27FC236}">
                  <a16:creationId xmlns:a16="http://schemas.microsoft.com/office/drawing/2014/main" id="{05140130-BA70-4A9E-B7EF-CE31DE773933}"/>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TextBox 76">
              <a:extLst>
                <a:ext uri="{FF2B5EF4-FFF2-40B4-BE49-F238E27FC236}">
                  <a16:creationId xmlns:a16="http://schemas.microsoft.com/office/drawing/2014/main" id="{9AF2B381-FF42-4FF1-9190-14EBB8FF7189}"/>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grpSp>
        <p:nvGrpSpPr>
          <p:cNvPr id="78" name="Group 77">
            <a:extLst>
              <a:ext uri="{FF2B5EF4-FFF2-40B4-BE49-F238E27FC236}">
                <a16:creationId xmlns:a16="http://schemas.microsoft.com/office/drawing/2014/main" id="{52EAAC94-33DE-4401-B05C-236C484F0C5D}"/>
              </a:ext>
            </a:extLst>
          </p:cNvPr>
          <p:cNvGrpSpPr/>
          <p:nvPr/>
        </p:nvGrpSpPr>
        <p:grpSpPr>
          <a:xfrm>
            <a:off x="234330" y="231187"/>
            <a:ext cx="7734662" cy="764451"/>
            <a:chOff x="234330" y="231187"/>
            <a:chExt cx="7734662" cy="764451"/>
          </a:xfrm>
        </p:grpSpPr>
        <p:sp>
          <p:nvSpPr>
            <p:cNvPr id="79" name="Freeform: Shape 78">
              <a:extLst>
                <a:ext uri="{FF2B5EF4-FFF2-40B4-BE49-F238E27FC236}">
                  <a16:creationId xmlns:a16="http://schemas.microsoft.com/office/drawing/2014/main" id="{3B723858-A722-4407-9BBF-C20A126B7160}"/>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0" name="TextBox 79">
              <a:extLst>
                <a:ext uri="{FF2B5EF4-FFF2-40B4-BE49-F238E27FC236}">
                  <a16:creationId xmlns:a16="http://schemas.microsoft.com/office/drawing/2014/main" id="{ECFE8E25-B08C-4262-9333-083F32A460E9}"/>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81" name="Group 80">
            <a:extLst>
              <a:ext uri="{FF2B5EF4-FFF2-40B4-BE49-F238E27FC236}">
                <a16:creationId xmlns:a16="http://schemas.microsoft.com/office/drawing/2014/main" id="{373179BD-B3D8-45D4-995D-0BFBE6524CBA}"/>
              </a:ext>
            </a:extLst>
          </p:cNvPr>
          <p:cNvGrpSpPr/>
          <p:nvPr/>
        </p:nvGrpSpPr>
        <p:grpSpPr>
          <a:xfrm>
            <a:off x="1315527" y="1051635"/>
            <a:ext cx="3513907" cy="584775"/>
            <a:chOff x="1315527" y="1051635"/>
            <a:chExt cx="3513907" cy="584775"/>
          </a:xfrm>
        </p:grpSpPr>
        <p:sp>
          <p:nvSpPr>
            <p:cNvPr id="82" name="Rectangle: Rounded Corners 81">
              <a:extLst>
                <a:ext uri="{FF2B5EF4-FFF2-40B4-BE49-F238E27FC236}">
                  <a16:creationId xmlns:a16="http://schemas.microsoft.com/office/drawing/2014/main" id="{E71A9327-1C25-4787-9D95-AB165847532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TextBox 82">
              <a:extLst>
                <a:ext uri="{FF2B5EF4-FFF2-40B4-BE49-F238E27FC236}">
                  <a16:creationId xmlns:a16="http://schemas.microsoft.com/office/drawing/2014/main" id="{CFC6ACE5-E415-494F-A4CA-5F15501C139E}"/>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84" name="Group 83">
            <a:extLst>
              <a:ext uri="{FF2B5EF4-FFF2-40B4-BE49-F238E27FC236}">
                <a16:creationId xmlns:a16="http://schemas.microsoft.com/office/drawing/2014/main" id="{48345AD5-8DBE-485F-B102-4FA1202BAF41}"/>
              </a:ext>
            </a:extLst>
          </p:cNvPr>
          <p:cNvGrpSpPr/>
          <p:nvPr/>
        </p:nvGrpSpPr>
        <p:grpSpPr>
          <a:xfrm>
            <a:off x="48553" y="155933"/>
            <a:ext cx="762000" cy="762000"/>
            <a:chOff x="48553" y="155933"/>
            <a:chExt cx="762000" cy="762000"/>
          </a:xfrm>
        </p:grpSpPr>
        <p:sp>
          <p:nvSpPr>
            <p:cNvPr id="85" name="Oval 84">
              <a:extLst>
                <a:ext uri="{FF2B5EF4-FFF2-40B4-BE49-F238E27FC236}">
                  <a16:creationId xmlns:a16="http://schemas.microsoft.com/office/drawing/2014/main" id="{FE5494E3-E21E-4416-BE7A-CF18473F3087}"/>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Graphic 85">
              <a:extLst>
                <a:ext uri="{FF2B5EF4-FFF2-40B4-BE49-F238E27FC236}">
                  <a16:creationId xmlns:a16="http://schemas.microsoft.com/office/drawing/2014/main" id="{8EF4B7AF-BF2D-4F82-9C22-863D07E35A1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792" y="255485"/>
              <a:ext cx="531855" cy="531855"/>
            </a:xfrm>
            <a:prstGeom prst="rect">
              <a:avLst/>
            </a:prstGeom>
          </p:spPr>
        </p:pic>
      </p:grpSp>
      <p:grpSp>
        <p:nvGrpSpPr>
          <p:cNvPr id="112" name="!!5">
            <a:extLst>
              <a:ext uri="{FF2B5EF4-FFF2-40B4-BE49-F238E27FC236}">
                <a16:creationId xmlns:a16="http://schemas.microsoft.com/office/drawing/2014/main" id="{8E2AD9C9-944F-4767-B896-4DF680F3AB9E}"/>
              </a:ext>
            </a:extLst>
          </p:cNvPr>
          <p:cNvGrpSpPr/>
          <p:nvPr/>
        </p:nvGrpSpPr>
        <p:grpSpPr>
          <a:xfrm>
            <a:off x="-3811706" y="1852299"/>
            <a:ext cx="3285197" cy="523220"/>
            <a:chOff x="305366" y="257640"/>
            <a:chExt cx="2690187" cy="523220"/>
          </a:xfrm>
        </p:grpSpPr>
        <p:sp>
          <p:nvSpPr>
            <p:cNvPr id="113" name="Rectangle: Rounded Corners 112">
              <a:extLst>
                <a:ext uri="{FF2B5EF4-FFF2-40B4-BE49-F238E27FC236}">
                  <a16:creationId xmlns:a16="http://schemas.microsoft.com/office/drawing/2014/main" id="{D2F746D9-30EF-45B1-99CE-C07A6725C10E}"/>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4" name="TextBox 113">
              <a:extLst>
                <a:ext uri="{FF2B5EF4-FFF2-40B4-BE49-F238E27FC236}">
                  <a16:creationId xmlns:a16="http://schemas.microsoft.com/office/drawing/2014/main" id="{77BFDEAD-31A1-48A1-9006-AF1F2B764DAC}"/>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50" name="Group 49">
            <a:extLst>
              <a:ext uri="{FF2B5EF4-FFF2-40B4-BE49-F238E27FC236}">
                <a16:creationId xmlns:a16="http://schemas.microsoft.com/office/drawing/2014/main" id="{DFD02BFD-1B1A-4348-93A0-38E4D5C99525}"/>
              </a:ext>
            </a:extLst>
          </p:cNvPr>
          <p:cNvGrpSpPr/>
          <p:nvPr/>
        </p:nvGrpSpPr>
        <p:grpSpPr>
          <a:xfrm>
            <a:off x="-2929516" y="2990489"/>
            <a:ext cx="2023134" cy="673917"/>
            <a:chOff x="4912155" y="3165500"/>
            <a:chExt cx="2131087" cy="673917"/>
          </a:xfrm>
        </p:grpSpPr>
        <p:sp>
          <p:nvSpPr>
            <p:cNvPr id="51" name="Rectangle: Rounded Corners 50">
              <a:extLst>
                <a:ext uri="{FF2B5EF4-FFF2-40B4-BE49-F238E27FC236}">
                  <a16:creationId xmlns:a16="http://schemas.microsoft.com/office/drawing/2014/main" id="{D520B385-067B-4E58-8497-A448CFCD3A03}"/>
                </a:ext>
              </a:extLst>
            </p:cNvPr>
            <p:cNvSpPr/>
            <p:nvPr/>
          </p:nvSpPr>
          <p:spPr>
            <a:xfrm>
              <a:off x="4912155" y="3165500"/>
              <a:ext cx="2094018"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2" name="TextBox 51">
              <a:extLst>
                <a:ext uri="{FF2B5EF4-FFF2-40B4-BE49-F238E27FC236}">
                  <a16:creationId xmlns:a16="http://schemas.microsoft.com/office/drawing/2014/main" id="{99FAE24F-7891-4FCE-8E77-350C4C3790AA}"/>
                </a:ext>
              </a:extLst>
            </p:cNvPr>
            <p:cNvSpPr txBox="1"/>
            <p:nvPr/>
          </p:nvSpPr>
          <p:spPr>
            <a:xfrm>
              <a:off x="5247185" y="3254642"/>
              <a:ext cx="1796057"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grpSp>
        <p:nvGrpSpPr>
          <p:cNvPr id="53" name="Group 52">
            <a:extLst>
              <a:ext uri="{FF2B5EF4-FFF2-40B4-BE49-F238E27FC236}">
                <a16:creationId xmlns:a16="http://schemas.microsoft.com/office/drawing/2014/main" id="{D0C806C3-5CD0-4117-BB7C-4D075E6ACF65}"/>
              </a:ext>
            </a:extLst>
          </p:cNvPr>
          <p:cNvGrpSpPr/>
          <p:nvPr/>
        </p:nvGrpSpPr>
        <p:grpSpPr>
          <a:xfrm>
            <a:off x="-3367389" y="2968322"/>
            <a:ext cx="713729" cy="713729"/>
            <a:chOff x="3778587" y="3644711"/>
            <a:chExt cx="839133" cy="839133"/>
          </a:xfrm>
        </p:grpSpPr>
        <p:sp>
          <p:nvSpPr>
            <p:cNvPr id="54" name="Oval 53">
              <a:extLst>
                <a:ext uri="{FF2B5EF4-FFF2-40B4-BE49-F238E27FC236}">
                  <a16:creationId xmlns:a16="http://schemas.microsoft.com/office/drawing/2014/main" id="{F4E9BE0B-4E88-4AD1-8500-B3DD6952265B}"/>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5" name="Graphic 54">
              <a:extLst>
                <a:ext uri="{FF2B5EF4-FFF2-40B4-BE49-F238E27FC236}">
                  <a16:creationId xmlns:a16="http://schemas.microsoft.com/office/drawing/2014/main" id="{C0364A23-A7E6-47D6-825C-EEF416934A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2504" y="3768628"/>
              <a:ext cx="591298" cy="591298"/>
            </a:xfrm>
            <a:prstGeom prst="rect">
              <a:avLst/>
            </a:prstGeom>
          </p:spPr>
        </p:pic>
      </p:grpSp>
      <p:grpSp>
        <p:nvGrpSpPr>
          <p:cNvPr id="10" name="Group 9">
            <a:extLst>
              <a:ext uri="{FF2B5EF4-FFF2-40B4-BE49-F238E27FC236}">
                <a16:creationId xmlns:a16="http://schemas.microsoft.com/office/drawing/2014/main" id="{56A2ADE8-EBF2-4AF1-955D-03A2A395E4F5}"/>
              </a:ext>
            </a:extLst>
          </p:cNvPr>
          <p:cNvGrpSpPr/>
          <p:nvPr/>
        </p:nvGrpSpPr>
        <p:grpSpPr>
          <a:xfrm>
            <a:off x="5024496" y="2254593"/>
            <a:ext cx="2143009" cy="713729"/>
            <a:chOff x="6034929" y="1906304"/>
            <a:chExt cx="2143009" cy="713729"/>
          </a:xfrm>
        </p:grpSpPr>
        <p:grpSp>
          <p:nvGrpSpPr>
            <p:cNvPr id="68" name="Group 67">
              <a:extLst>
                <a:ext uri="{FF2B5EF4-FFF2-40B4-BE49-F238E27FC236}">
                  <a16:creationId xmlns:a16="http://schemas.microsoft.com/office/drawing/2014/main" id="{C48FC824-430D-4EC1-A108-E67195634B64}"/>
                </a:ext>
              </a:extLst>
            </p:cNvPr>
            <p:cNvGrpSpPr/>
            <p:nvPr/>
          </p:nvGrpSpPr>
          <p:grpSpPr>
            <a:xfrm>
              <a:off x="6444084" y="1926210"/>
              <a:ext cx="1733854" cy="673917"/>
              <a:chOff x="4881904" y="3165500"/>
              <a:chExt cx="1826371" cy="673917"/>
            </a:xfrm>
          </p:grpSpPr>
          <p:sp>
            <p:nvSpPr>
              <p:cNvPr id="70" name="Rectangle: Rounded Corners 69">
                <a:extLst>
                  <a:ext uri="{FF2B5EF4-FFF2-40B4-BE49-F238E27FC236}">
                    <a16:creationId xmlns:a16="http://schemas.microsoft.com/office/drawing/2014/main" id="{09B55EB6-B50B-4D26-B624-D16E324B5090}"/>
                  </a:ext>
                </a:extLst>
              </p:cNvPr>
              <p:cNvSpPr/>
              <p:nvPr/>
            </p:nvSpPr>
            <p:spPr>
              <a:xfrm>
                <a:off x="4881904" y="3165500"/>
                <a:ext cx="1826371"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102" name="TextBox 101">
                <a:extLst>
                  <a:ext uri="{FF2B5EF4-FFF2-40B4-BE49-F238E27FC236}">
                    <a16:creationId xmlns:a16="http://schemas.microsoft.com/office/drawing/2014/main" id="{AB30FC6B-9C29-4C7A-A83F-725F45D7B089}"/>
                  </a:ext>
                </a:extLst>
              </p:cNvPr>
              <p:cNvSpPr txBox="1"/>
              <p:nvPr/>
            </p:nvSpPr>
            <p:spPr>
              <a:xfrm>
                <a:off x="5105747" y="3254642"/>
                <a:ext cx="1566494"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tên</a:t>
                </a:r>
              </a:p>
            </p:txBody>
          </p:sp>
        </p:grpSp>
        <p:grpSp>
          <p:nvGrpSpPr>
            <p:cNvPr id="9" name="Group 8">
              <a:extLst>
                <a:ext uri="{FF2B5EF4-FFF2-40B4-BE49-F238E27FC236}">
                  <a16:creationId xmlns:a16="http://schemas.microsoft.com/office/drawing/2014/main" id="{3470574C-53A9-459B-8E0E-CA0E53A05E74}"/>
                </a:ext>
              </a:extLst>
            </p:cNvPr>
            <p:cNvGrpSpPr/>
            <p:nvPr/>
          </p:nvGrpSpPr>
          <p:grpSpPr>
            <a:xfrm>
              <a:off x="6034929" y="1906304"/>
              <a:ext cx="713729" cy="713729"/>
              <a:chOff x="6034929" y="1906304"/>
              <a:chExt cx="713729" cy="713729"/>
            </a:xfrm>
          </p:grpSpPr>
          <p:sp>
            <p:nvSpPr>
              <p:cNvPr id="104" name="Oval 103">
                <a:extLst>
                  <a:ext uri="{FF2B5EF4-FFF2-40B4-BE49-F238E27FC236}">
                    <a16:creationId xmlns:a16="http://schemas.microsoft.com/office/drawing/2014/main" id="{DB146D8D-8396-46A3-9816-050E9B6A3412}"/>
                  </a:ext>
                </a:extLst>
              </p:cNvPr>
              <p:cNvSpPr/>
              <p:nvPr/>
            </p:nvSpPr>
            <p:spPr>
              <a:xfrm>
                <a:off x="6034929" y="1906304"/>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7" name="Graphic 6">
                <a:extLst>
                  <a:ext uri="{FF2B5EF4-FFF2-40B4-BE49-F238E27FC236}">
                    <a16:creationId xmlns:a16="http://schemas.microsoft.com/office/drawing/2014/main" id="{6865CF71-9427-4E6A-9C8E-58E7C4AC123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59051" y="2030426"/>
                <a:ext cx="465485" cy="465485"/>
              </a:xfrm>
              <a:prstGeom prst="rect">
                <a:avLst/>
              </a:prstGeom>
            </p:spPr>
          </p:pic>
        </p:grpSp>
      </p:grpSp>
      <p:grpSp>
        <p:nvGrpSpPr>
          <p:cNvPr id="107" name="!!1">
            <a:extLst>
              <a:ext uri="{FF2B5EF4-FFF2-40B4-BE49-F238E27FC236}">
                <a16:creationId xmlns:a16="http://schemas.microsoft.com/office/drawing/2014/main" id="{03508A7E-72EF-4D2A-BB40-0AECA8266665}"/>
              </a:ext>
            </a:extLst>
          </p:cNvPr>
          <p:cNvGrpSpPr/>
          <p:nvPr/>
        </p:nvGrpSpPr>
        <p:grpSpPr>
          <a:xfrm>
            <a:off x="512618" y="4281402"/>
            <a:ext cx="4195016" cy="712367"/>
            <a:chOff x="3970567" y="3724070"/>
            <a:chExt cx="3221870" cy="712367"/>
          </a:xfrm>
        </p:grpSpPr>
        <p:grpSp>
          <p:nvGrpSpPr>
            <p:cNvPr id="108" name="Group 107">
              <a:extLst>
                <a:ext uri="{FF2B5EF4-FFF2-40B4-BE49-F238E27FC236}">
                  <a16:creationId xmlns:a16="http://schemas.microsoft.com/office/drawing/2014/main" id="{E87F970B-597E-4C2F-BAAC-71998FF977C0}"/>
                </a:ext>
              </a:extLst>
            </p:cNvPr>
            <p:cNvGrpSpPr/>
            <p:nvPr/>
          </p:nvGrpSpPr>
          <p:grpSpPr>
            <a:xfrm>
              <a:off x="3970567" y="3724070"/>
              <a:ext cx="3221870" cy="712367"/>
              <a:chOff x="4664107" y="4926074"/>
              <a:chExt cx="1261947" cy="712367"/>
            </a:xfrm>
          </p:grpSpPr>
          <p:sp>
            <p:nvSpPr>
              <p:cNvPr id="110" name="Rectangle: Rounded Corners 109">
                <a:extLst>
                  <a:ext uri="{FF2B5EF4-FFF2-40B4-BE49-F238E27FC236}">
                    <a16:creationId xmlns:a16="http://schemas.microsoft.com/office/drawing/2014/main" id="{02E5C1CE-1CBC-4604-9FA8-98D67D03FC31}"/>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11" name="TextBox 110">
                <a:extLst>
                  <a:ext uri="{FF2B5EF4-FFF2-40B4-BE49-F238E27FC236}">
                    <a16:creationId xmlns:a16="http://schemas.microsoft.com/office/drawing/2014/main" id="{7A3264B6-9DDF-4194-95C6-3FD34E3AE110}"/>
                  </a:ext>
                </a:extLst>
              </p:cNvPr>
              <p:cNvSpPr txBox="1"/>
              <p:nvPr/>
            </p:nvSpPr>
            <p:spPr>
              <a:xfrm>
                <a:off x="4664107" y="4989869"/>
                <a:ext cx="1253802"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Na           Na</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9" name="Straight Arrow Connector 108">
              <a:extLst>
                <a:ext uri="{FF2B5EF4-FFF2-40B4-BE49-F238E27FC236}">
                  <a16:creationId xmlns:a16="http://schemas.microsoft.com/office/drawing/2014/main" id="{4640C1F6-B496-4088-830C-DE1913C5BEB5}"/>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9767DD4E-9631-420B-91DE-8CB4DCE8FCD2}"/>
              </a:ext>
            </a:extLst>
          </p:cNvPr>
          <p:cNvGrpSpPr/>
          <p:nvPr/>
        </p:nvGrpSpPr>
        <p:grpSpPr>
          <a:xfrm>
            <a:off x="512619" y="5459303"/>
            <a:ext cx="4195012" cy="712367"/>
            <a:chOff x="3970568" y="3724070"/>
            <a:chExt cx="3221867" cy="712367"/>
          </a:xfrm>
        </p:grpSpPr>
        <p:grpSp>
          <p:nvGrpSpPr>
            <p:cNvPr id="88" name="Group 87">
              <a:extLst>
                <a:ext uri="{FF2B5EF4-FFF2-40B4-BE49-F238E27FC236}">
                  <a16:creationId xmlns:a16="http://schemas.microsoft.com/office/drawing/2014/main" id="{9325F591-1479-4A26-9F0F-255BD585DDA0}"/>
                </a:ext>
              </a:extLst>
            </p:cNvPr>
            <p:cNvGrpSpPr/>
            <p:nvPr/>
          </p:nvGrpSpPr>
          <p:grpSpPr>
            <a:xfrm>
              <a:off x="3970568" y="3724070"/>
              <a:ext cx="3221867" cy="712367"/>
              <a:chOff x="4664108" y="4926074"/>
              <a:chExt cx="1261946" cy="712367"/>
            </a:xfrm>
          </p:grpSpPr>
          <p:sp>
            <p:nvSpPr>
              <p:cNvPr id="90" name="Rectangle: Rounded Corners 89">
                <a:extLst>
                  <a:ext uri="{FF2B5EF4-FFF2-40B4-BE49-F238E27FC236}">
                    <a16:creationId xmlns:a16="http://schemas.microsoft.com/office/drawing/2014/main" id="{EFB9932B-AF55-4D60-8349-4AE60BA07B1C}"/>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1" name="TextBox 90">
                <a:extLst>
                  <a:ext uri="{FF2B5EF4-FFF2-40B4-BE49-F238E27FC236}">
                    <a16:creationId xmlns:a16="http://schemas.microsoft.com/office/drawing/2014/main" id="{0C96742A-015C-4A59-B763-1FB09F15A0C2}"/>
                  </a:ext>
                </a:extLst>
              </p:cNvPr>
              <p:cNvSpPr txBox="1"/>
              <p:nvPr/>
            </p:nvSpPr>
            <p:spPr>
              <a:xfrm>
                <a:off x="4736237" y="4989869"/>
                <a:ext cx="116835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K             K</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89" name="Straight Arrow Connector 88">
              <a:extLst>
                <a:ext uri="{FF2B5EF4-FFF2-40B4-BE49-F238E27FC236}">
                  <a16:creationId xmlns:a16="http://schemas.microsoft.com/office/drawing/2014/main" id="{13795056-0891-4C66-98BD-2E593F09AAA5}"/>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9A1D5294-C653-47BC-BDD4-96288890BE58}"/>
              </a:ext>
            </a:extLst>
          </p:cNvPr>
          <p:cNvGrpSpPr/>
          <p:nvPr/>
        </p:nvGrpSpPr>
        <p:grpSpPr>
          <a:xfrm>
            <a:off x="7400159" y="4287245"/>
            <a:ext cx="4279221" cy="712367"/>
            <a:chOff x="3970565" y="3724070"/>
            <a:chExt cx="3286541" cy="712367"/>
          </a:xfrm>
        </p:grpSpPr>
        <p:grpSp>
          <p:nvGrpSpPr>
            <p:cNvPr id="93" name="Group 92">
              <a:extLst>
                <a:ext uri="{FF2B5EF4-FFF2-40B4-BE49-F238E27FC236}">
                  <a16:creationId xmlns:a16="http://schemas.microsoft.com/office/drawing/2014/main" id="{5ED3A924-0036-4B0A-9C9A-9CC8FAB99091}"/>
                </a:ext>
              </a:extLst>
            </p:cNvPr>
            <p:cNvGrpSpPr/>
            <p:nvPr/>
          </p:nvGrpSpPr>
          <p:grpSpPr>
            <a:xfrm>
              <a:off x="3970565" y="3724070"/>
              <a:ext cx="3286541" cy="712367"/>
              <a:chOff x="4664108" y="4926074"/>
              <a:chExt cx="1287278" cy="712367"/>
            </a:xfrm>
          </p:grpSpPr>
          <p:sp>
            <p:nvSpPr>
              <p:cNvPr id="95" name="Rectangle: Rounded Corners 94">
                <a:extLst>
                  <a:ext uri="{FF2B5EF4-FFF2-40B4-BE49-F238E27FC236}">
                    <a16:creationId xmlns:a16="http://schemas.microsoft.com/office/drawing/2014/main" id="{1448105A-7936-4114-82E3-9B3FCC400815}"/>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6" name="TextBox 95">
                <a:extLst>
                  <a:ext uri="{FF2B5EF4-FFF2-40B4-BE49-F238E27FC236}">
                    <a16:creationId xmlns:a16="http://schemas.microsoft.com/office/drawing/2014/main" id="{1C4FC18E-DB31-4E04-A79E-5FA288ABDACD}"/>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Mg           Mg</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+ 2e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94" name="Straight Arrow Connector 93">
              <a:extLst>
                <a:ext uri="{FF2B5EF4-FFF2-40B4-BE49-F238E27FC236}">
                  <a16:creationId xmlns:a16="http://schemas.microsoft.com/office/drawing/2014/main" id="{EFA723A4-488B-4F9B-8FAE-12C7D78E67E4}"/>
                </a:ext>
              </a:extLst>
            </p:cNvPr>
            <p:cNvCxnSpPr/>
            <p:nvPr/>
          </p:nvCxnSpPr>
          <p:spPr>
            <a:xfrm>
              <a:off x="4687775"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9C464C6E-8487-49C4-9EE1-E275C2578EEC}"/>
              </a:ext>
            </a:extLst>
          </p:cNvPr>
          <p:cNvGrpSpPr/>
          <p:nvPr/>
        </p:nvGrpSpPr>
        <p:grpSpPr>
          <a:xfrm>
            <a:off x="7400159" y="5459303"/>
            <a:ext cx="4279221" cy="712367"/>
            <a:chOff x="3970565" y="3724070"/>
            <a:chExt cx="3286541" cy="712367"/>
          </a:xfrm>
        </p:grpSpPr>
        <p:grpSp>
          <p:nvGrpSpPr>
            <p:cNvPr id="98" name="Group 97">
              <a:extLst>
                <a:ext uri="{FF2B5EF4-FFF2-40B4-BE49-F238E27FC236}">
                  <a16:creationId xmlns:a16="http://schemas.microsoft.com/office/drawing/2014/main" id="{F8DDF4A6-2B4B-410F-81EC-1FB083D3D8A0}"/>
                </a:ext>
              </a:extLst>
            </p:cNvPr>
            <p:cNvGrpSpPr/>
            <p:nvPr/>
          </p:nvGrpSpPr>
          <p:grpSpPr>
            <a:xfrm>
              <a:off x="3970565" y="3724070"/>
              <a:ext cx="3286541" cy="712367"/>
              <a:chOff x="4664108" y="4926074"/>
              <a:chExt cx="1287278" cy="712367"/>
            </a:xfrm>
          </p:grpSpPr>
          <p:sp>
            <p:nvSpPr>
              <p:cNvPr id="100" name="Rectangle: Rounded Corners 99">
                <a:extLst>
                  <a:ext uri="{FF2B5EF4-FFF2-40B4-BE49-F238E27FC236}">
                    <a16:creationId xmlns:a16="http://schemas.microsoft.com/office/drawing/2014/main" id="{F9D17ED7-0560-4874-82DE-582BEE3CC60C}"/>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1" name="TextBox 100">
                <a:extLst>
                  <a:ext uri="{FF2B5EF4-FFF2-40B4-BE49-F238E27FC236}">
                    <a16:creationId xmlns:a16="http://schemas.microsoft.com/office/drawing/2014/main" id="{8EE65F53-13C3-4B6D-AD8D-C61AA47FC0C0}"/>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Al             Al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+ 3e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99" name="Straight Arrow Connector 98">
              <a:extLst>
                <a:ext uri="{FF2B5EF4-FFF2-40B4-BE49-F238E27FC236}">
                  <a16:creationId xmlns:a16="http://schemas.microsoft.com/office/drawing/2014/main" id="{FD63583B-E495-418B-A6AE-97A178953F99}"/>
                </a:ext>
              </a:extLst>
            </p:cNvPr>
            <p:cNvCxnSpPr/>
            <p:nvPr/>
          </p:nvCxnSpPr>
          <p:spPr>
            <a:xfrm>
              <a:off x="4687775"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60424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56DD97E-37A3-4784-A4F7-CAD8F6B5AB35}"/>
              </a:ext>
            </a:extLst>
          </p:cNvPr>
          <p:cNvGrpSpPr/>
          <p:nvPr/>
        </p:nvGrpSpPr>
        <p:grpSpPr>
          <a:xfrm>
            <a:off x="9017616" y="4373065"/>
            <a:ext cx="2577553" cy="544128"/>
            <a:chOff x="9017616" y="4373065"/>
            <a:chExt cx="2577553" cy="544128"/>
          </a:xfrm>
        </p:grpSpPr>
        <p:sp>
          <p:nvSpPr>
            <p:cNvPr id="63" name="Speech Bubble: Rectangle with Corners Rounded 62">
              <a:extLst>
                <a:ext uri="{FF2B5EF4-FFF2-40B4-BE49-F238E27FC236}">
                  <a16:creationId xmlns:a16="http://schemas.microsoft.com/office/drawing/2014/main" id="{C793BEC6-980C-4FF8-83E8-1FBC3067F1B9}"/>
                </a:ext>
              </a:extLst>
            </p:cNvPr>
            <p:cNvSpPr/>
            <p:nvPr/>
          </p:nvSpPr>
          <p:spPr>
            <a:xfrm>
              <a:off x="9017616" y="4373065"/>
              <a:ext cx="2548328" cy="544128"/>
            </a:xfrm>
            <a:prstGeom prst="wedgeRoundRectCallout">
              <a:avLst>
                <a:gd name="adj1" fmla="val -9798"/>
                <a:gd name="adj2" fmla="val 58552"/>
                <a:gd name="adj3" fmla="val 16667"/>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B68E63CD-2916-4AD3-9073-D3410600967F}"/>
                </a:ext>
              </a:extLst>
            </p:cNvPr>
            <p:cNvSpPr txBox="1"/>
            <p:nvPr/>
          </p:nvSpPr>
          <p:spPr>
            <a:xfrm>
              <a:off x="9058566" y="4383519"/>
              <a:ext cx="2536603" cy="523220"/>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Cation magie</a:t>
              </a:r>
            </a:p>
          </p:txBody>
        </p:sp>
      </p:grpSp>
      <p:sp>
        <p:nvSpPr>
          <p:cNvPr id="105" name="Speech Bubble: Rectangle with Corners Rounded 104">
            <a:extLst>
              <a:ext uri="{FF2B5EF4-FFF2-40B4-BE49-F238E27FC236}">
                <a16:creationId xmlns:a16="http://schemas.microsoft.com/office/drawing/2014/main" id="{56F98E9E-ACCB-4BB6-AB6A-BAA4EFBC87C0}"/>
              </a:ext>
            </a:extLst>
          </p:cNvPr>
          <p:cNvSpPr/>
          <p:nvPr/>
        </p:nvSpPr>
        <p:spPr>
          <a:xfrm>
            <a:off x="2475557" y="5503524"/>
            <a:ext cx="2189969" cy="544128"/>
          </a:xfrm>
          <a:prstGeom prst="wedgeRoundRectCallout">
            <a:avLst>
              <a:gd name="adj1" fmla="val -9779"/>
              <a:gd name="adj2" fmla="val 63804"/>
              <a:gd name="adj3" fmla="val 16667"/>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EDC408C3-74BE-49EB-9AFA-E7FEB84E8FA2}"/>
              </a:ext>
            </a:extLst>
          </p:cNvPr>
          <p:cNvSpPr txBox="1"/>
          <p:nvPr/>
        </p:nvSpPr>
        <p:spPr>
          <a:xfrm>
            <a:off x="2539071" y="5513978"/>
            <a:ext cx="2168560" cy="523220"/>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Cation kali</a:t>
            </a:r>
          </a:p>
        </p:txBody>
      </p:sp>
      <p:grpSp>
        <p:nvGrpSpPr>
          <p:cNvPr id="75" name="!!4">
            <a:extLst>
              <a:ext uri="{FF2B5EF4-FFF2-40B4-BE49-F238E27FC236}">
                <a16:creationId xmlns:a16="http://schemas.microsoft.com/office/drawing/2014/main" id="{C963CDAD-69B3-4700-A581-1CF07C9DB5FB}"/>
              </a:ext>
            </a:extLst>
          </p:cNvPr>
          <p:cNvGrpSpPr/>
          <p:nvPr/>
        </p:nvGrpSpPr>
        <p:grpSpPr>
          <a:xfrm>
            <a:off x="653647" y="1852299"/>
            <a:ext cx="4206332" cy="523220"/>
            <a:chOff x="305366" y="257640"/>
            <a:chExt cx="2690187" cy="523220"/>
          </a:xfrm>
        </p:grpSpPr>
        <p:sp>
          <p:nvSpPr>
            <p:cNvPr id="76" name="Rectangle: Rounded Corners 75">
              <a:extLst>
                <a:ext uri="{FF2B5EF4-FFF2-40B4-BE49-F238E27FC236}">
                  <a16:creationId xmlns:a16="http://schemas.microsoft.com/office/drawing/2014/main" id="{05140130-BA70-4A9E-B7EF-CE31DE773933}"/>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TextBox 76">
              <a:extLst>
                <a:ext uri="{FF2B5EF4-FFF2-40B4-BE49-F238E27FC236}">
                  <a16:creationId xmlns:a16="http://schemas.microsoft.com/office/drawing/2014/main" id="{9AF2B381-FF42-4FF1-9190-14EBB8FF7189}"/>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grpSp>
        <p:nvGrpSpPr>
          <p:cNvPr id="78" name="Group 77">
            <a:extLst>
              <a:ext uri="{FF2B5EF4-FFF2-40B4-BE49-F238E27FC236}">
                <a16:creationId xmlns:a16="http://schemas.microsoft.com/office/drawing/2014/main" id="{52EAAC94-33DE-4401-B05C-236C484F0C5D}"/>
              </a:ext>
            </a:extLst>
          </p:cNvPr>
          <p:cNvGrpSpPr/>
          <p:nvPr/>
        </p:nvGrpSpPr>
        <p:grpSpPr>
          <a:xfrm>
            <a:off x="234330" y="231187"/>
            <a:ext cx="7734662" cy="764451"/>
            <a:chOff x="234330" y="231187"/>
            <a:chExt cx="7734662" cy="764451"/>
          </a:xfrm>
        </p:grpSpPr>
        <p:sp>
          <p:nvSpPr>
            <p:cNvPr id="79" name="Freeform: Shape 78">
              <a:extLst>
                <a:ext uri="{FF2B5EF4-FFF2-40B4-BE49-F238E27FC236}">
                  <a16:creationId xmlns:a16="http://schemas.microsoft.com/office/drawing/2014/main" id="{3B723858-A722-4407-9BBF-C20A126B7160}"/>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0" name="TextBox 79">
              <a:extLst>
                <a:ext uri="{FF2B5EF4-FFF2-40B4-BE49-F238E27FC236}">
                  <a16:creationId xmlns:a16="http://schemas.microsoft.com/office/drawing/2014/main" id="{ECFE8E25-B08C-4262-9333-083F32A460E9}"/>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81" name="Group 80">
            <a:extLst>
              <a:ext uri="{FF2B5EF4-FFF2-40B4-BE49-F238E27FC236}">
                <a16:creationId xmlns:a16="http://schemas.microsoft.com/office/drawing/2014/main" id="{373179BD-B3D8-45D4-995D-0BFBE6524CBA}"/>
              </a:ext>
            </a:extLst>
          </p:cNvPr>
          <p:cNvGrpSpPr/>
          <p:nvPr/>
        </p:nvGrpSpPr>
        <p:grpSpPr>
          <a:xfrm>
            <a:off x="1315527" y="1051635"/>
            <a:ext cx="3513907" cy="584775"/>
            <a:chOff x="1315527" y="1051635"/>
            <a:chExt cx="3513907" cy="584775"/>
          </a:xfrm>
        </p:grpSpPr>
        <p:sp>
          <p:nvSpPr>
            <p:cNvPr id="82" name="Rectangle: Rounded Corners 81">
              <a:extLst>
                <a:ext uri="{FF2B5EF4-FFF2-40B4-BE49-F238E27FC236}">
                  <a16:creationId xmlns:a16="http://schemas.microsoft.com/office/drawing/2014/main" id="{E71A9327-1C25-4787-9D95-AB165847532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TextBox 82">
              <a:extLst>
                <a:ext uri="{FF2B5EF4-FFF2-40B4-BE49-F238E27FC236}">
                  <a16:creationId xmlns:a16="http://schemas.microsoft.com/office/drawing/2014/main" id="{CFC6ACE5-E415-494F-A4CA-5F15501C139E}"/>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84" name="Group 83">
            <a:extLst>
              <a:ext uri="{FF2B5EF4-FFF2-40B4-BE49-F238E27FC236}">
                <a16:creationId xmlns:a16="http://schemas.microsoft.com/office/drawing/2014/main" id="{48345AD5-8DBE-485F-B102-4FA1202BAF41}"/>
              </a:ext>
            </a:extLst>
          </p:cNvPr>
          <p:cNvGrpSpPr/>
          <p:nvPr/>
        </p:nvGrpSpPr>
        <p:grpSpPr>
          <a:xfrm>
            <a:off x="48553" y="155933"/>
            <a:ext cx="762000" cy="762000"/>
            <a:chOff x="48553" y="155933"/>
            <a:chExt cx="762000" cy="762000"/>
          </a:xfrm>
        </p:grpSpPr>
        <p:sp>
          <p:nvSpPr>
            <p:cNvPr id="85" name="Oval 84">
              <a:extLst>
                <a:ext uri="{FF2B5EF4-FFF2-40B4-BE49-F238E27FC236}">
                  <a16:creationId xmlns:a16="http://schemas.microsoft.com/office/drawing/2014/main" id="{FE5494E3-E21E-4416-BE7A-CF18473F3087}"/>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Graphic 85">
              <a:extLst>
                <a:ext uri="{FF2B5EF4-FFF2-40B4-BE49-F238E27FC236}">
                  <a16:creationId xmlns:a16="http://schemas.microsoft.com/office/drawing/2014/main" id="{8EF4B7AF-BF2D-4F82-9C22-863D07E35A1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792" y="255485"/>
              <a:ext cx="531855" cy="531855"/>
            </a:xfrm>
            <a:prstGeom prst="rect">
              <a:avLst/>
            </a:prstGeom>
          </p:spPr>
        </p:pic>
      </p:grpSp>
      <p:grpSp>
        <p:nvGrpSpPr>
          <p:cNvPr id="112" name="!!5">
            <a:extLst>
              <a:ext uri="{FF2B5EF4-FFF2-40B4-BE49-F238E27FC236}">
                <a16:creationId xmlns:a16="http://schemas.microsoft.com/office/drawing/2014/main" id="{8E2AD9C9-944F-4767-B896-4DF680F3AB9E}"/>
              </a:ext>
            </a:extLst>
          </p:cNvPr>
          <p:cNvGrpSpPr/>
          <p:nvPr/>
        </p:nvGrpSpPr>
        <p:grpSpPr>
          <a:xfrm>
            <a:off x="-3811706" y="1852299"/>
            <a:ext cx="3285197" cy="523220"/>
            <a:chOff x="305366" y="257640"/>
            <a:chExt cx="2690187" cy="523220"/>
          </a:xfrm>
        </p:grpSpPr>
        <p:sp>
          <p:nvSpPr>
            <p:cNvPr id="113" name="Rectangle: Rounded Corners 112">
              <a:extLst>
                <a:ext uri="{FF2B5EF4-FFF2-40B4-BE49-F238E27FC236}">
                  <a16:creationId xmlns:a16="http://schemas.microsoft.com/office/drawing/2014/main" id="{D2F746D9-30EF-45B1-99CE-C07A6725C10E}"/>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4" name="TextBox 113">
              <a:extLst>
                <a:ext uri="{FF2B5EF4-FFF2-40B4-BE49-F238E27FC236}">
                  <a16:creationId xmlns:a16="http://schemas.microsoft.com/office/drawing/2014/main" id="{77BFDEAD-31A1-48A1-9006-AF1F2B764DAC}"/>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50" name="Group 49">
            <a:extLst>
              <a:ext uri="{FF2B5EF4-FFF2-40B4-BE49-F238E27FC236}">
                <a16:creationId xmlns:a16="http://schemas.microsoft.com/office/drawing/2014/main" id="{DFD02BFD-1B1A-4348-93A0-38E4D5C99525}"/>
              </a:ext>
            </a:extLst>
          </p:cNvPr>
          <p:cNvGrpSpPr/>
          <p:nvPr/>
        </p:nvGrpSpPr>
        <p:grpSpPr>
          <a:xfrm>
            <a:off x="-2929516" y="2990489"/>
            <a:ext cx="2023134" cy="673917"/>
            <a:chOff x="4912155" y="3165500"/>
            <a:chExt cx="2131087" cy="673917"/>
          </a:xfrm>
        </p:grpSpPr>
        <p:sp>
          <p:nvSpPr>
            <p:cNvPr id="51" name="Rectangle: Rounded Corners 50">
              <a:extLst>
                <a:ext uri="{FF2B5EF4-FFF2-40B4-BE49-F238E27FC236}">
                  <a16:creationId xmlns:a16="http://schemas.microsoft.com/office/drawing/2014/main" id="{D520B385-067B-4E58-8497-A448CFCD3A03}"/>
                </a:ext>
              </a:extLst>
            </p:cNvPr>
            <p:cNvSpPr/>
            <p:nvPr/>
          </p:nvSpPr>
          <p:spPr>
            <a:xfrm>
              <a:off x="4912155" y="3165500"/>
              <a:ext cx="2094018"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2" name="TextBox 51">
              <a:extLst>
                <a:ext uri="{FF2B5EF4-FFF2-40B4-BE49-F238E27FC236}">
                  <a16:creationId xmlns:a16="http://schemas.microsoft.com/office/drawing/2014/main" id="{99FAE24F-7891-4FCE-8E77-350C4C3790AA}"/>
                </a:ext>
              </a:extLst>
            </p:cNvPr>
            <p:cNvSpPr txBox="1"/>
            <p:nvPr/>
          </p:nvSpPr>
          <p:spPr>
            <a:xfrm>
              <a:off x="5247185" y="3254642"/>
              <a:ext cx="1796057"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grpSp>
        <p:nvGrpSpPr>
          <p:cNvPr id="53" name="Group 52">
            <a:extLst>
              <a:ext uri="{FF2B5EF4-FFF2-40B4-BE49-F238E27FC236}">
                <a16:creationId xmlns:a16="http://schemas.microsoft.com/office/drawing/2014/main" id="{D0C806C3-5CD0-4117-BB7C-4D075E6ACF65}"/>
              </a:ext>
            </a:extLst>
          </p:cNvPr>
          <p:cNvGrpSpPr/>
          <p:nvPr/>
        </p:nvGrpSpPr>
        <p:grpSpPr>
          <a:xfrm>
            <a:off x="-3367389" y="2968322"/>
            <a:ext cx="713729" cy="713729"/>
            <a:chOff x="3778587" y="3644711"/>
            <a:chExt cx="839133" cy="839133"/>
          </a:xfrm>
        </p:grpSpPr>
        <p:sp>
          <p:nvSpPr>
            <p:cNvPr id="54" name="Oval 53">
              <a:extLst>
                <a:ext uri="{FF2B5EF4-FFF2-40B4-BE49-F238E27FC236}">
                  <a16:creationId xmlns:a16="http://schemas.microsoft.com/office/drawing/2014/main" id="{F4E9BE0B-4E88-4AD1-8500-B3DD6952265B}"/>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5" name="Graphic 54">
              <a:extLst>
                <a:ext uri="{FF2B5EF4-FFF2-40B4-BE49-F238E27FC236}">
                  <a16:creationId xmlns:a16="http://schemas.microsoft.com/office/drawing/2014/main" id="{C0364A23-A7E6-47D6-825C-EEF416934A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2504" y="3768628"/>
              <a:ext cx="591298" cy="591298"/>
            </a:xfrm>
            <a:prstGeom prst="rect">
              <a:avLst/>
            </a:prstGeom>
          </p:spPr>
        </p:pic>
      </p:grpSp>
      <p:grpSp>
        <p:nvGrpSpPr>
          <p:cNvPr id="10" name="Group 9">
            <a:extLst>
              <a:ext uri="{FF2B5EF4-FFF2-40B4-BE49-F238E27FC236}">
                <a16:creationId xmlns:a16="http://schemas.microsoft.com/office/drawing/2014/main" id="{56A2ADE8-EBF2-4AF1-955D-03A2A395E4F5}"/>
              </a:ext>
            </a:extLst>
          </p:cNvPr>
          <p:cNvGrpSpPr/>
          <p:nvPr/>
        </p:nvGrpSpPr>
        <p:grpSpPr>
          <a:xfrm>
            <a:off x="5024496" y="2254593"/>
            <a:ext cx="2143009" cy="713729"/>
            <a:chOff x="6034929" y="1906304"/>
            <a:chExt cx="2143009" cy="713729"/>
          </a:xfrm>
        </p:grpSpPr>
        <p:grpSp>
          <p:nvGrpSpPr>
            <p:cNvPr id="68" name="Group 67">
              <a:extLst>
                <a:ext uri="{FF2B5EF4-FFF2-40B4-BE49-F238E27FC236}">
                  <a16:creationId xmlns:a16="http://schemas.microsoft.com/office/drawing/2014/main" id="{C48FC824-430D-4EC1-A108-E67195634B64}"/>
                </a:ext>
              </a:extLst>
            </p:cNvPr>
            <p:cNvGrpSpPr/>
            <p:nvPr/>
          </p:nvGrpSpPr>
          <p:grpSpPr>
            <a:xfrm>
              <a:off x="6444084" y="1926210"/>
              <a:ext cx="1733854" cy="673917"/>
              <a:chOff x="4881904" y="3165500"/>
              <a:chExt cx="1826371" cy="673917"/>
            </a:xfrm>
          </p:grpSpPr>
          <p:sp>
            <p:nvSpPr>
              <p:cNvPr id="70" name="Rectangle: Rounded Corners 69">
                <a:extLst>
                  <a:ext uri="{FF2B5EF4-FFF2-40B4-BE49-F238E27FC236}">
                    <a16:creationId xmlns:a16="http://schemas.microsoft.com/office/drawing/2014/main" id="{09B55EB6-B50B-4D26-B624-D16E324B5090}"/>
                  </a:ext>
                </a:extLst>
              </p:cNvPr>
              <p:cNvSpPr/>
              <p:nvPr/>
            </p:nvSpPr>
            <p:spPr>
              <a:xfrm>
                <a:off x="4881904" y="3165500"/>
                <a:ext cx="1826371"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102" name="TextBox 101">
                <a:extLst>
                  <a:ext uri="{FF2B5EF4-FFF2-40B4-BE49-F238E27FC236}">
                    <a16:creationId xmlns:a16="http://schemas.microsoft.com/office/drawing/2014/main" id="{AB30FC6B-9C29-4C7A-A83F-725F45D7B089}"/>
                  </a:ext>
                </a:extLst>
              </p:cNvPr>
              <p:cNvSpPr txBox="1"/>
              <p:nvPr/>
            </p:nvSpPr>
            <p:spPr>
              <a:xfrm>
                <a:off x="5105747" y="3254642"/>
                <a:ext cx="1566494"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tên</a:t>
                </a:r>
              </a:p>
            </p:txBody>
          </p:sp>
        </p:grpSp>
        <p:grpSp>
          <p:nvGrpSpPr>
            <p:cNvPr id="9" name="Group 8">
              <a:extLst>
                <a:ext uri="{FF2B5EF4-FFF2-40B4-BE49-F238E27FC236}">
                  <a16:creationId xmlns:a16="http://schemas.microsoft.com/office/drawing/2014/main" id="{3470574C-53A9-459B-8E0E-CA0E53A05E74}"/>
                </a:ext>
              </a:extLst>
            </p:cNvPr>
            <p:cNvGrpSpPr/>
            <p:nvPr/>
          </p:nvGrpSpPr>
          <p:grpSpPr>
            <a:xfrm>
              <a:off x="6034929" y="1906304"/>
              <a:ext cx="713729" cy="713729"/>
              <a:chOff x="6034929" y="1906304"/>
              <a:chExt cx="713729" cy="713729"/>
            </a:xfrm>
          </p:grpSpPr>
          <p:sp>
            <p:nvSpPr>
              <p:cNvPr id="104" name="Oval 103">
                <a:extLst>
                  <a:ext uri="{FF2B5EF4-FFF2-40B4-BE49-F238E27FC236}">
                    <a16:creationId xmlns:a16="http://schemas.microsoft.com/office/drawing/2014/main" id="{DB146D8D-8396-46A3-9816-050E9B6A3412}"/>
                  </a:ext>
                </a:extLst>
              </p:cNvPr>
              <p:cNvSpPr/>
              <p:nvPr/>
            </p:nvSpPr>
            <p:spPr>
              <a:xfrm>
                <a:off x="6034929" y="1906304"/>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7" name="Graphic 6">
                <a:extLst>
                  <a:ext uri="{FF2B5EF4-FFF2-40B4-BE49-F238E27FC236}">
                    <a16:creationId xmlns:a16="http://schemas.microsoft.com/office/drawing/2014/main" id="{6865CF71-9427-4E6A-9C8E-58E7C4AC123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59051" y="2030426"/>
                <a:ext cx="465485" cy="465485"/>
              </a:xfrm>
              <a:prstGeom prst="rect">
                <a:avLst/>
              </a:prstGeom>
            </p:spPr>
          </p:pic>
        </p:grpSp>
      </p:grpSp>
      <p:grpSp>
        <p:nvGrpSpPr>
          <p:cNvPr id="8" name="Group 7">
            <a:extLst>
              <a:ext uri="{FF2B5EF4-FFF2-40B4-BE49-F238E27FC236}">
                <a16:creationId xmlns:a16="http://schemas.microsoft.com/office/drawing/2014/main" id="{D3110669-B176-4C1B-817F-8C2EA59FEC81}"/>
              </a:ext>
            </a:extLst>
          </p:cNvPr>
          <p:cNvGrpSpPr/>
          <p:nvPr/>
        </p:nvGrpSpPr>
        <p:grpSpPr>
          <a:xfrm>
            <a:off x="9017616" y="5533552"/>
            <a:ext cx="2577553" cy="544128"/>
            <a:chOff x="9017616" y="5533552"/>
            <a:chExt cx="2577553" cy="544128"/>
          </a:xfrm>
        </p:grpSpPr>
        <p:sp>
          <p:nvSpPr>
            <p:cNvPr id="66" name="Speech Bubble: Rectangle with Corners Rounded 65">
              <a:extLst>
                <a:ext uri="{FF2B5EF4-FFF2-40B4-BE49-F238E27FC236}">
                  <a16:creationId xmlns:a16="http://schemas.microsoft.com/office/drawing/2014/main" id="{8EB92B13-B612-40E8-9405-783AB017C032}"/>
                </a:ext>
              </a:extLst>
            </p:cNvPr>
            <p:cNvSpPr/>
            <p:nvPr/>
          </p:nvSpPr>
          <p:spPr>
            <a:xfrm>
              <a:off x="9017616" y="5533552"/>
              <a:ext cx="2548328" cy="544128"/>
            </a:xfrm>
            <a:prstGeom prst="wedgeRoundRectCallout">
              <a:avLst>
                <a:gd name="adj1" fmla="val -19338"/>
                <a:gd name="adj2" fmla="val 26543"/>
                <a:gd name="adj3" fmla="val 16667"/>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395B3E20-5D75-4FFF-A985-7BD9D54A3B83}"/>
                </a:ext>
              </a:extLst>
            </p:cNvPr>
            <p:cNvSpPr txBox="1"/>
            <p:nvPr/>
          </p:nvSpPr>
          <p:spPr>
            <a:xfrm>
              <a:off x="9058566" y="5544006"/>
              <a:ext cx="2536603" cy="523220"/>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Cation nhôm</a:t>
              </a:r>
            </a:p>
          </p:txBody>
        </p:sp>
      </p:grpSp>
      <p:grpSp>
        <p:nvGrpSpPr>
          <p:cNvPr id="87" name="Group 86">
            <a:extLst>
              <a:ext uri="{FF2B5EF4-FFF2-40B4-BE49-F238E27FC236}">
                <a16:creationId xmlns:a16="http://schemas.microsoft.com/office/drawing/2014/main" id="{9767DD4E-9631-420B-91DE-8CB4DCE8FCD2}"/>
              </a:ext>
            </a:extLst>
          </p:cNvPr>
          <p:cNvGrpSpPr/>
          <p:nvPr/>
        </p:nvGrpSpPr>
        <p:grpSpPr>
          <a:xfrm>
            <a:off x="512619" y="5459303"/>
            <a:ext cx="4195012" cy="712367"/>
            <a:chOff x="3970568" y="3724070"/>
            <a:chExt cx="3221867" cy="712367"/>
          </a:xfrm>
        </p:grpSpPr>
        <p:grpSp>
          <p:nvGrpSpPr>
            <p:cNvPr id="88" name="Group 87">
              <a:extLst>
                <a:ext uri="{FF2B5EF4-FFF2-40B4-BE49-F238E27FC236}">
                  <a16:creationId xmlns:a16="http://schemas.microsoft.com/office/drawing/2014/main" id="{9325F591-1479-4A26-9F0F-255BD585DDA0}"/>
                </a:ext>
              </a:extLst>
            </p:cNvPr>
            <p:cNvGrpSpPr/>
            <p:nvPr/>
          </p:nvGrpSpPr>
          <p:grpSpPr>
            <a:xfrm>
              <a:off x="3970568" y="3724070"/>
              <a:ext cx="3221867" cy="712367"/>
              <a:chOff x="4664108" y="4926074"/>
              <a:chExt cx="1261946" cy="712367"/>
            </a:xfrm>
          </p:grpSpPr>
          <p:sp>
            <p:nvSpPr>
              <p:cNvPr id="90" name="Rectangle: Rounded Corners 89">
                <a:extLst>
                  <a:ext uri="{FF2B5EF4-FFF2-40B4-BE49-F238E27FC236}">
                    <a16:creationId xmlns:a16="http://schemas.microsoft.com/office/drawing/2014/main" id="{EFB9932B-AF55-4D60-8349-4AE60BA07B1C}"/>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1" name="TextBox 90">
                <a:extLst>
                  <a:ext uri="{FF2B5EF4-FFF2-40B4-BE49-F238E27FC236}">
                    <a16:creationId xmlns:a16="http://schemas.microsoft.com/office/drawing/2014/main" id="{0C96742A-015C-4A59-B763-1FB09F15A0C2}"/>
                  </a:ext>
                </a:extLst>
              </p:cNvPr>
              <p:cNvSpPr txBox="1"/>
              <p:nvPr/>
            </p:nvSpPr>
            <p:spPr>
              <a:xfrm>
                <a:off x="4736237" y="4989869"/>
                <a:ext cx="116835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K             K</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89" name="Straight Arrow Connector 88">
              <a:extLst>
                <a:ext uri="{FF2B5EF4-FFF2-40B4-BE49-F238E27FC236}">
                  <a16:creationId xmlns:a16="http://schemas.microsoft.com/office/drawing/2014/main" id="{13795056-0891-4C66-98BD-2E593F09AAA5}"/>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9A1D5294-C653-47BC-BDD4-96288890BE58}"/>
              </a:ext>
            </a:extLst>
          </p:cNvPr>
          <p:cNvGrpSpPr/>
          <p:nvPr/>
        </p:nvGrpSpPr>
        <p:grpSpPr>
          <a:xfrm>
            <a:off x="7400159" y="4287245"/>
            <a:ext cx="4279221" cy="712367"/>
            <a:chOff x="3970565" y="3724070"/>
            <a:chExt cx="3286541" cy="712367"/>
          </a:xfrm>
        </p:grpSpPr>
        <p:grpSp>
          <p:nvGrpSpPr>
            <p:cNvPr id="93" name="Group 92">
              <a:extLst>
                <a:ext uri="{FF2B5EF4-FFF2-40B4-BE49-F238E27FC236}">
                  <a16:creationId xmlns:a16="http://schemas.microsoft.com/office/drawing/2014/main" id="{5ED3A924-0036-4B0A-9C9A-9CC8FAB99091}"/>
                </a:ext>
              </a:extLst>
            </p:cNvPr>
            <p:cNvGrpSpPr/>
            <p:nvPr/>
          </p:nvGrpSpPr>
          <p:grpSpPr>
            <a:xfrm>
              <a:off x="3970565" y="3724070"/>
              <a:ext cx="3286541" cy="712367"/>
              <a:chOff x="4664108" y="4926074"/>
              <a:chExt cx="1287278" cy="712367"/>
            </a:xfrm>
          </p:grpSpPr>
          <p:sp>
            <p:nvSpPr>
              <p:cNvPr id="95" name="Rectangle: Rounded Corners 94">
                <a:extLst>
                  <a:ext uri="{FF2B5EF4-FFF2-40B4-BE49-F238E27FC236}">
                    <a16:creationId xmlns:a16="http://schemas.microsoft.com/office/drawing/2014/main" id="{1448105A-7936-4114-82E3-9B3FCC400815}"/>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6" name="TextBox 95">
                <a:extLst>
                  <a:ext uri="{FF2B5EF4-FFF2-40B4-BE49-F238E27FC236}">
                    <a16:creationId xmlns:a16="http://schemas.microsoft.com/office/drawing/2014/main" id="{1C4FC18E-DB31-4E04-A79E-5FA288ABDACD}"/>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Mg           Mg</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+ 2e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94" name="Straight Arrow Connector 93">
              <a:extLst>
                <a:ext uri="{FF2B5EF4-FFF2-40B4-BE49-F238E27FC236}">
                  <a16:creationId xmlns:a16="http://schemas.microsoft.com/office/drawing/2014/main" id="{EFA723A4-488B-4F9B-8FAE-12C7D78E67E4}"/>
                </a:ext>
              </a:extLst>
            </p:cNvPr>
            <p:cNvCxnSpPr/>
            <p:nvPr/>
          </p:nvCxnSpPr>
          <p:spPr>
            <a:xfrm>
              <a:off x="4687775"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9C464C6E-8487-49C4-9EE1-E275C2578EEC}"/>
              </a:ext>
            </a:extLst>
          </p:cNvPr>
          <p:cNvGrpSpPr/>
          <p:nvPr/>
        </p:nvGrpSpPr>
        <p:grpSpPr>
          <a:xfrm>
            <a:off x="7400159" y="5459303"/>
            <a:ext cx="4279221" cy="712367"/>
            <a:chOff x="3970565" y="3724070"/>
            <a:chExt cx="3286541" cy="712367"/>
          </a:xfrm>
        </p:grpSpPr>
        <p:grpSp>
          <p:nvGrpSpPr>
            <p:cNvPr id="98" name="Group 97">
              <a:extLst>
                <a:ext uri="{FF2B5EF4-FFF2-40B4-BE49-F238E27FC236}">
                  <a16:creationId xmlns:a16="http://schemas.microsoft.com/office/drawing/2014/main" id="{F8DDF4A6-2B4B-410F-81EC-1FB083D3D8A0}"/>
                </a:ext>
              </a:extLst>
            </p:cNvPr>
            <p:cNvGrpSpPr/>
            <p:nvPr/>
          </p:nvGrpSpPr>
          <p:grpSpPr>
            <a:xfrm>
              <a:off x="3970565" y="3724070"/>
              <a:ext cx="3286541" cy="712367"/>
              <a:chOff x="4664108" y="4926074"/>
              <a:chExt cx="1287278" cy="712367"/>
            </a:xfrm>
          </p:grpSpPr>
          <p:sp>
            <p:nvSpPr>
              <p:cNvPr id="100" name="Rectangle: Rounded Corners 99">
                <a:extLst>
                  <a:ext uri="{FF2B5EF4-FFF2-40B4-BE49-F238E27FC236}">
                    <a16:creationId xmlns:a16="http://schemas.microsoft.com/office/drawing/2014/main" id="{F9D17ED7-0560-4874-82DE-582BEE3CC60C}"/>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1" name="TextBox 100">
                <a:extLst>
                  <a:ext uri="{FF2B5EF4-FFF2-40B4-BE49-F238E27FC236}">
                    <a16:creationId xmlns:a16="http://schemas.microsoft.com/office/drawing/2014/main" id="{8EE65F53-13C3-4B6D-AD8D-C61AA47FC0C0}"/>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Al             Al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+ 3e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99" name="Straight Arrow Connector 98">
              <a:extLst>
                <a:ext uri="{FF2B5EF4-FFF2-40B4-BE49-F238E27FC236}">
                  <a16:creationId xmlns:a16="http://schemas.microsoft.com/office/drawing/2014/main" id="{FD63583B-E495-418B-A6AE-97A178953F99}"/>
                </a:ext>
              </a:extLst>
            </p:cNvPr>
            <p:cNvCxnSpPr/>
            <p:nvPr/>
          </p:nvCxnSpPr>
          <p:spPr>
            <a:xfrm>
              <a:off x="4687775"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1" name="!!1">
            <a:extLst>
              <a:ext uri="{FF2B5EF4-FFF2-40B4-BE49-F238E27FC236}">
                <a16:creationId xmlns:a16="http://schemas.microsoft.com/office/drawing/2014/main" id="{E7F82EA6-4D00-44B0-89BB-B8664CC0CFE5}"/>
              </a:ext>
            </a:extLst>
          </p:cNvPr>
          <p:cNvGrpSpPr/>
          <p:nvPr/>
        </p:nvGrpSpPr>
        <p:grpSpPr>
          <a:xfrm>
            <a:off x="512617" y="3931062"/>
            <a:ext cx="4195016" cy="712367"/>
            <a:chOff x="3970567" y="3724070"/>
            <a:chExt cx="3221870" cy="712367"/>
          </a:xfrm>
        </p:grpSpPr>
        <p:grpSp>
          <p:nvGrpSpPr>
            <p:cNvPr id="72" name="Group 71">
              <a:extLst>
                <a:ext uri="{FF2B5EF4-FFF2-40B4-BE49-F238E27FC236}">
                  <a16:creationId xmlns:a16="http://schemas.microsoft.com/office/drawing/2014/main" id="{F360BDCE-E378-41AD-8352-464C3AFDCE05}"/>
                </a:ext>
              </a:extLst>
            </p:cNvPr>
            <p:cNvGrpSpPr/>
            <p:nvPr/>
          </p:nvGrpSpPr>
          <p:grpSpPr>
            <a:xfrm>
              <a:off x="3970567" y="3724070"/>
              <a:ext cx="3221870" cy="712367"/>
              <a:chOff x="4664107" y="4926074"/>
              <a:chExt cx="1261947" cy="712367"/>
            </a:xfrm>
          </p:grpSpPr>
          <p:sp>
            <p:nvSpPr>
              <p:cNvPr id="74" name="Rectangle: Rounded Corners 73">
                <a:extLst>
                  <a:ext uri="{FF2B5EF4-FFF2-40B4-BE49-F238E27FC236}">
                    <a16:creationId xmlns:a16="http://schemas.microsoft.com/office/drawing/2014/main" id="{BE386DB3-5CCD-4985-9146-0629A45BC5F8}"/>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3" name="TextBox 102">
                <a:extLst>
                  <a:ext uri="{FF2B5EF4-FFF2-40B4-BE49-F238E27FC236}">
                    <a16:creationId xmlns:a16="http://schemas.microsoft.com/office/drawing/2014/main" id="{8AEE247A-3FC3-4FE7-89A7-CE686EAB2448}"/>
                  </a:ext>
                </a:extLst>
              </p:cNvPr>
              <p:cNvSpPr txBox="1"/>
              <p:nvPr/>
            </p:nvSpPr>
            <p:spPr>
              <a:xfrm>
                <a:off x="4664107" y="4989869"/>
                <a:ext cx="1253802"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Na           Na</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73" name="Straight Arrow Connector 72">
              <a:extLst>
                <a:ext uri="{FF2B5EF4-FFF2-40B4-BE49-F238E27FC236}">
                  <a16:creationId xmlns:a16="http://schemas.microsoft.com/office/drawing/2014/main" id="{7860D7A7-DAAB-4B17-887B-98010408DDC0}"/>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15" name="!!na1">
            <a:extLst>
              <a:ext uri="{FF2B5EF4-FFF2-40B4-BE49-F238E27FC236}">
                <a16:creationId xmlns:a16="http://schemas.microsoft.com/office/drawing/2014/main" id="{D43DC696-67F7-42BE-9559-224ED6D4EFFB}"/>
              </a:ext>
            </a:extLst>
          </p:cNvPr>
          <p:cNvSpPr/>
          <p:nvPr/>
        </p:nvSpPr>
        <p:spPr>
          <a:xfrm>
            <a:off x="2492547" y="3149758"/>
            <a:ext cx="2189969" cy="544128"/>
          </a:xfrm>
          <a:prstGeom prst="wedgeRoundRectCallout">
            <a:avLst>
              <a:gd name="adj1" fmla="val -35789"/>
              <a:gd name="adj2" fmla="val 78624"/>
              <a:gd name="adj3" fmla="val 16667"/>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6A37E385-5CC5-4F76-9387-ED9B05D21242}"/>
              </a:ext>
            </a:extLst>
          </p:cNvPr>
          <p:cNvSpPr txBox="1"/>
          <p:nvPr/>
        </p:nvSpPr>
        <p:spPr>
          <a:xfrm>
            <a:off x="2527738" y="3160212"/>
            <a:ext cx="2179893" cy="523220"/>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Cation natri</a:t>
            </a:r>
          </a:p>
        </p:txBody>
      </p:sp>
    </p:spTree>
    <p:extLst>
      <p:ext uri="{BB962C8B-B14F-4D97-AF65-F5344CB8AC3E}">
        <p14:creationId xmlns:p14="http://schemas.microsoft.com/office/powerpoint/2010/main" val="4255298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peech Bubble: Rectangle with Corners Rounded 119">
            <a:extLst>
              <a:ext uri="{FF2B5EF4-FFF2-40B4-BE49-F238E27FC236}">
                <a16:creationId xmlns:a16="http://schemas.microsoft.com/office/drawing/2014/main" id="{67A25FF6-D271-4F4C-A635-A78958A3F42D}"/>
              </a:ext>
            </a:extLst>
          </p:cNvPr>
          <p:cNvSpPr/>
          <p:nvPr/>
        </p:nvSpPr>
        <p:spPr>
          <a:xfrm>
            <a:off x="9296400" y="5466970"/>
            <a:ext cx="2272705" cy="544128"/>
          </a:xfrm>
          <a:prstGeom prst="wedgeRoundRectCallout">
            <a:avLst>
              <a:gd name="adj1" fmla="val -26742"/>
              <a:gd name="adj2" fmla="val 77224"/>
              <a:gd name="adj3" fmla="val 16667"/>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868D8F0C-502D-44D1-B7D6-D920FD1D5D92}"/>
              </a:ext>
            </a:extLst>
          </p:cNvPr>
          <p:cNvSpPr txBox="1"/>
          <p:nvPr/>
        </p:nvSpPr>
        <p:spPr>
          <a:xfrm>
            <a:off x="9332921" y="5477424"/>
            <a:ext cx="2262248" cy="523220"/>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Cation nhôm</a:t>
            </a:r>
          </a:p>
        </p:txBody>
      </p:sp>
      <p:sp>
        <p:nvSpPr>
          <p:cNvPr id="117" name="Speech Bubble: Rectangle with Corners Rounded 116">
            <a:extLst>
              <a:ext uri="{FF2B5EF4-FFF2-40B4-BE49-F238E27FC236}">
                <a16:creationId xmlns:a16="http://schemas.microsoft.com/office/drawing/2014/main" id="{4A51537E-F386-4A42-B849-BBC481194E07}"/>
              </a:ext>
            </a:extLst>
          </p:cNvPr>
          <p:cNvSpPr/>
          <p:nvPr/>
        </p:nvSpPr>
        <p:spPr>
          <a:xfrm>
            <a:off x="9182910" y="4287243"/>
            <a:ext cx="2384908" cy="544128"/>
          </a:xfrm>
          <a:prstGeom prst="wedgeRoundRectCallout">
            <a:avLst>
              <a:gd name="adj1" fmla="val -26742"/>
              <a:gd name="adj2" fmla="val 77224"/>
              <a:gd name="adj3" fmla="val 16667"/>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2CD83019-FADC-4471-BAB3-22783C080C2E}"/>
              </a:ext>
            </a:extLst>
          </p:cNvPr>
          <p:cNvSpPr txBox="1"/>
          <p:nvPr/>
        </p:nvSpPr>
        <p:spPr>
          <a:xfrm>
            <a:off x="9221234" y="4297697"/>
            <a:ext cx="2373935" cy="523220"/>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Cation magie</a:t>
            </a:r>
          </a:p>
        </p:txBody>
      </p:sp>
      <p:grpSp>
        <p:nvGrpSpPr>
          <p:cNvPr id="75" name="!!4">
            <a:extLst>
              <a:ext uri="{FF2B5EF4-FFF2-40B4-BE49-F238E27FC236}">
                <a16:creationId xmlns:a16="http://schemas.microsoft.com/office/drawing/2014/main" id="{C963CDAD-69B3-4700-A581-1CF07C9DB5FB}"/>
              </a:ext>
            </a:extLst>
          </p:cNvPr>
          <p:cNvGrpSpPr/>
          <p:nvPr/>
        </p:nvGrpSpPr>
        <p:grpSpPr>
          <a:xfrm>
            <a:off x="653647" y="1852299"/>
            <a:ext cx="4206332" cy="523220"/>
            <a:chOff x="305366" y="257640"/>
            <a:chExt cx="2690187" cy="523220"/>
          </a:xfrm>
        </p:grpSpPr>
        <p:sp>
          <p:nvSpPr>
            <p:cNvPr id="76" name="Rectangle: Rounded Corners 75">
              <a:extLst>
                <a:ext uri="{FF2B5EF4-FFF2-40B4-BE49-F238E27FC236}">
                  <a16:creationId xmlns:a16="http://schemas.microsoft.com/office/drawing/2014/main" id="{05140130-BA70-4A9E-B7EF-CE31DE773933}"/>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TextBox 76">
              <a:extLst>
                <a:ext uri="{FF2B5EF4-FFF2-40B4-BE49-F238E27FC236}">
                  <a16:creationId xmlns:a16="http://schemas.microsoft.com/office/drawing/2014/main" id="{9AF2B381-FF42-4FF1-9190-14EBB8FF7189}"/>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grpSp>
        <p:nvGrpSpPr>
          <p:cNvPr id="78" name="Group 77">
            <a:extLst>
              <a:ext uri="{FF2B5EF4-FFF2-40B4-BE49-F238E27FC236}">
                <a16:creationId xmlns:a16="http://schemas.microsoft.com/office/drawing/2014/main" id="{52EAAC94-33DE-4401-B05C-236C484F0C5D}"/>
              </a:ext>
            </a:extLst>
          </p:cNvPr>
          <p:cNvGrpSpPr/>
          <p:nvPr/>
        </p:nvGrpSpPr>
        <p:grpSpPr>
          <a:xfrm>
            <a:off x="234330" y="231187"/>
            <a:ext cx="7734662" cy="764451"/>
            <a:chOff x="234330" y="231187"/>
            <a:chExt cx="7734662" cy="764451"/>
          </a:xfrm>
        </p:grpSpPr>
        <p:sp>
          <p:nvSpPr>
            <p:cNvPr id="79" name="Freeform: Shape 78">
              <a:extLst>
                <a:ext uri="{FF2B5EF4-FFF2-40B4-BE49-F238E27FC236}">
                  <a16:creationId xmlns:a16="http://schemas.microsoft.com/office/drawing/2014/main" id="{3B723858-A722-4407-9BBF-C20A126B7160}"/>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0" name="TextBox 79">
              <a:extLst>
                <a:ext uri="{FF2B5EF4-FFF2-40B4-BE49-F238E27FC236}">
                  <a16:creationId xmlns:a16="http://schemas.microsoft.com/office/drawing/2014/main" id="{ECFE8E25-B08C-4262-9333-083F32A460E9}"/>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81" name="Group 80">
            <a:extLst>
              <a:ext uri="{FF2B5EF4-FFF2-40B4-BE49-F238E27FC236}">
                <a16:creationId xmlns:a16="http://schemas.microsoft.com/office/drawing/2014/main" id="{373179BD-B3D8-45D4-995D-0BFBE6524CBA}"/>
              </a:ext>
            </a:extLst>
          </p:cNvPr>
          <p:cNvGrpSpPr/>
          <p:nvPr/>
        </p:nvGrpSpPr>
        <p:grpSpPr>
          <a:xfrm>
            <a:off x="1315527" y="1051635"/>
            <a:ext cx="3513907" cy="584775"/>
            <a:chOff x="1315527" y="1051635"/>
            <a:chExt cx="3513907" cy="584775"/>
          </a:xfrm>
        </p:grpSpPr>
        <p:sp>
          <p:nvSpPr>
            <p:cNvPr id="82" name="Rectangle: Rounded Corners 81">
              <a:extLst>
                <a:ext uri="{FF2B5EF4-FFF2-40B4-BE49-F238E27FC236}">
                  <a16:creationId xmlns:a16="http://schemas.microsoft.com/office/drawing/2014/main" id="{E71A9327-1C25-4787-9D95-AB165847532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TextBox 82">
              <a:extLst>
                <a:ext uri="{FF2B5EF4-FFF2-40B4-BE49-F238E27FC236}">
                  <a16:creationId xmlns:a16="http://schemas.microsoft.com/office/drawing/2014/main" id="{CFC6ACE5-E415-494F-A4CA-5F15501C139E}"/>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84" name="Group 83">
            <a:extLst>
              <a:ext uri="{FF2B5EF4-FFF2-40B4-BE49-F238E27FC236}">
                <a16:creationId xmlns:a16="http://schemas.microsoft.com/office/drawing/2014/main" id="{48345AD5-8DBE-485F-B102-4FA1202BAF41}"/>
              </a:ext>
            </a:extLst>
          </p:cNvPr>
          <p:cNvGrpSpPr/>
          <p:nvPr/>
        </p:nvGrpSpPr>
        <p:grpSpPr>
          <a:xfrm>
            <a:off x="48553" y="155933"/>
            <a:ext cx="762000" cy="762000"/>
            <a:chOff x="48553" y="155933"/>
            <a:chExt cx="762000" cy="762000"/>
          </a:xfrm>
        </p:grpSpPr>
        <p:sp>
          <p:nvSpPr>
            <p:cNvPr id="85" name="Oval 84">
              <a:extLst>
                <a:ext uri="{FF2B5EF4-FFF2-40B4-BE49-F238E27FC236}">
                  <a16:creationId xmlns:a16="http://schemas.microsoft.com/office/drawing/2014/main" id="{FE5494E3-E21E-4416-BE7A-CF18473F3087}"/>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Graphic 85">
              <a:extLst>
                <a:ext uri="{FF2B5EF4-FFF2-40B4-BE49-F238E27FC236}">
                  <a16:creationId xmlns:a16="http://schemas.microsoft.com/office/drawing/2014/main" id="{8EF4B7AF-BF2D-4F82-9C22-863D07E35A1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792" y="255485"/>
              <a:ext cx="531855" cy="531855"/>
            </a:xfrm>
            <a:prstGeom prst="rect">
              <a:avLst/>
            </a:prstGeom>
          </p:spPr>
        </p:pic>
      </p:grpSp>
      <p:grpSp>
        <p:nvGrpSpPr>
          <p:cNvPr id="112" name="!!5">
            <a:extLst>
              <a:ext uri="{FF2B5EF4-FFF2-40B4-BE49-F238E27FC236}">
                <a16:creationId xmlns:a16="http://schemas.microsoft.com/office/drawing/2014/main" id="{8E2AD9C9-944F-4767-B896-4DF680F3AB9E}"/>
              </a:ext>
            </a:extLst>
          </p:cNvPr>
          <p:cNvGrpSpPr/>
          <p:nvPr/>
        </p:nvGrpSpPr>
        <p:grpSpPr>
          <a:xfrm>
            <a:off x="-3811706" y="1852299"/>
            <a:ext cx="3285197" cy="523220"/>
            <a:chOff x="305366" y="257640"/>
            <a:chExt cx="2690187" cy="523220"/>
          </a:xfrm>
        </p:grpSpPr>
        <p:sp>
          <p:nvSpPr>
            <p:cNvPr id="113" name="Rectangle: Rounded Corners 112">
              <a:extLst>
                <a:ext uri="{FF2B5EF4-FFF2-40B4-BE49-F238E27FC236}">
                  <a16:creationId xmlns:a16="http://schemas.microsoft.com/office/drawing/2014/main" id="{D2F746D9-30EF-45B1-99CE-C07A6725C10E}"/>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4" name="TextBox 113">
              <a:extLst>
                <a:ext uri="{FF2B5EF4-FFF2-40B4-BE49-F238E27FC236}">
                  <a16:creationId xmlns:a16="http://schemas.microsoft.com/office/drawing/2014/main" id="{77BFDEAD-31A1-48A1-9006-AF1F2B764DAC}"/>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50" name="Group 49">
            <a:extLst>
              <a:ext uri="{FF2B5EF4-FFF2-40B4-BE49-F238E27FC236}">
                <a16:creationId xmlns:a16="http://schemas.microsoft.com/office/drawing/2014/main" id="{DFD02BFD-1B1A-4348-93A0-38E4D5C99525}"/>
              </a:ext>
            </a:extLst>
          </p:cNvPr>
          <p:cNvGrpSpPr/>
          <p:nvPr/>
        </p:nvGrpSpPr>
        <p:grpSpPr>
          <a:xfrm>
            <a:off x="-2929516" y="2990489"/>
            <a:ext cx="2023134" cy="673917"/>
            <a:chOff x="4912155" y="3165500"/>
            <a:chExt cx="2131087" cy="673917"/>
          </a:xfrm>
        </p:grpSpPr>
        <p:sp>
          <p:nvSpPr>
            <p:cNvPr id="51" name="Rectangle: Rounded Corners 50">
              <a:extLst>
                <a:ext uri="{FF2B5EF4-FFF2-40B4-BE49-F238E27FC236}">
                  <a16:creationId xmlns:a16="http://schemas.microsoft.com/office/drawing/2014/main" id="{D520B385-067B-4E58-8497-A448CFCD3A03}"/>
                </a:ext>
              </a:extLst>
            </p:cNvPr>
            <p:cNvSpPr/>
            <p:nvPr/>
          </p:nvSpPr>
          <p:spPr>
            <a:xfrm>
              <a:off x="4912155" y="3165500"/>
              <a:ext cx="2094018"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2" name="TextBox 51">
              <a:extLst>
                <a:ext uri="{FF2B5EF4-FFF2-40B4-BE49-F238E27FC236}">
                  <a16:creationId xmlns:a16="http://schemas.microsoft.com/office/drawing/2014/main" id="{99FAE24F-7891-4FCE-8E77-350C4C3790AA}"/>
                </a:ext>
              </a:extLst>
            </p:cNvPr>
            <p:cNvSpPr txBox="1"/>
            <p:nvPr/>
          </p:nvSpPr>
          <p:spPr>
            <a:xfrm>
              <a:off x="5247185" y="3254642"/>
              <a:ext cx="1796057"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grpSp>
        <p:nvGrpSpPr>
          <p:cNvPr id="53" name="Group 52">
            <a:extLst>
              <a:ext uri="{FF2B5EF4-FFF2-40B4-BE49-F238E27FC236}">
                <a16:creationId xmlns:a16="http://schemas.microsoft.com/office/drawing/2014/main" id="{D0C806C3-5CD0-4117-BB7C-4D075E6ACF65}"/>
              </a:ext>
            </a:extLst>
          </p:cNvPr>
          <p:cNvGrpSpPr/>
          <p:nvPr/>
        </p:nvGrpSpPr>
        <p:grpSpPr>
          <a:xfrm>
            <a:off x="-3367389" y="2968322"/>
            <a:ext cx="713729" cy="713729"/>
            <a:chOff x="3778587" y="3644711"/>
            <a:chExt cx="839133" cy="839133"/>
          </a:xfrm>
        </p:grpSpPr>
        <p:sp>
          <p:nvSpPr>
            <p:cNvPr id="54" name="Oval 53">
              <a:extLst>
                <a:ext uri="{FF2B5EF4-FFF2-40B4-BE49-F238E27FC236}">
                  <a16:creationId xmlns:a16="http://schemas.microsoft.com/office/drawing/2014/main" id="{F4E9BE0B-4E88-4AD1-8500-B3DD6952265B}"/>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5" name="Graphic 54">
              <a:extLst>
                <a:ext uri="{FF2B5EF4-FFF2-40B4-BE49-F238E27FC236}">
                  <a16:creationId xmlns:a16="http://schemas.microsoft.com/office/drawing/2014/main" id="{C0364A23-A7E6-47D6-825C-EEF416934A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2504" y="3768628"/>
              <a:ext cx="591298" cy="591298"/>
            </a:xfrm>
            <a:prstGeom prst="rect">
              <a:avLst/>
            </a:prstGeom>
          </p:spPr>
        </p:pic>
      </p:grpSp>
      <p:grpSp>
        <p:nvGrpSpPr>
          <p:cNvPr id="10" name="Group 9">
            <a:extLst>
              <a:ext uri="{FF2B5EF4-FFF2-40B4-BE49-F238E27FC236}">
                <a16:creationId xmlns:a16="http://schemas.microsoft.com/office/drawing/2014/main" id="{56A2ADE8-EBF2-4AF1-955D-03A2A395E4F5}"/>
              </a:ext>
            </a:extLst>
          </p:cNvPr>
          <p:cNvGrpSpPr/>
          <p:nvPr/>
        </p:nvGrpSpPr>
        <p:grpSpPr>
          <a:xfrm>
            <a:off x="5024496" y="2254593"/>
            <a:ext cx="2143009" cy="713729"/>
            <a:chOff x="6034929" y="1906304"/>
            <a:chExt cx="2143009" cy="713729"/>
          </a:xfrm>
        </p:grpSpPr>
        <p:grpSp>
          <p:nvGrpSpPr>
            <p:cNvPr id="68" name="Group 67">
              <a:extLst>
                <a:ext uri="{FF2B5EF4-FFF2-40B4-BE49-F238E27FC236}">
                  <a16:creationId xmlns:a16="http://schemas.microsoft.com/office/drawing/2014/main" id="{C48FC824-430D-4EC1-A108-E67195634B64}"/>
                </a:ext>
              </a:extLst>
            </p:cNvPr>
            <p:cNvGrpSpPr/>
            <p:nvPr/>
          </p:nvGrpSpPr>
          <p:grpSpPr>
            <a:xfrm>
              <a:off x="6444084" y="1926210"/>
              <a:ext cx="1733854" cy="673917"/>
              <a:chOff x="4881904" y="3165500"/>
              <a:chExt cx="1826371" cy="673917"/>
            </a:xfrm>
          </p:grpSpPr>
          <p:sp>
            <p:nvSpPr>
              <p:cNvPr id="70" name="Rectangle: Rounded Corners 69">
                <a:extLst>
                  <a:ext uri="{FF2B5EF4-FFF2-40B4-BE49-F238E27FC236}">
                    <a16:creationId xmlns:a16="http://schemas.microsoft.com/office/drawing/2014/main" id="{09B55EB6-B50B-4D26-B624-D16E324B5090}"/>
                  </a:ext>
                </a:extLst>
              </p:cNvPr>
              <p:cNvSpPr/>
              <p:nvPr/>
            </p:nvSpPr>
            <p:spPr>
              <a:xfrm>
                <a:off x="4881904" y="3165500"/>
                <a:ext cx="1826371"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102" name="TextBox 101">
                <a:extLst>
                  <a:ext uri="{FF2B5EF4-FFF2-40B4-BE49-F238E27FC236}">
                    <a16:creationId xmlns:a16="http://schemas.microsoft.com/office/drawing/2014/main" id="{AB30FC6B-9C29-4C7A-A83F-725F45D7B089}"/>
                  </a:ext>
                </a:extLst>
              </p:cNvPr>
              <p:cNvSpPr txBox="1"/>
              <p:nvPr/>
            </p:nvSpPr>
            <p:spPr>
              <a:xfrm>
                <a:off x="5105747" y="3254642"/>
                <a:ext cx="1566494"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tên</a:t>
                </a:r>
              </a:p>
            </p:txBody>
          </p:sp>
        </p:grpSp>
        <p:grpSp>
          <p:nvGrpSpPr>
            <p:cNvPr id="9" name="Group 8">
              <a:extLst>
                <a:ext uri="{FF2B5EF4-FFF2-40B4-BE49-F238E27FC236}">
                  <a16:creationId xmlns:a16="http://schemas.microsoft.com/office/drawing/2014/main" id="{3470574C-53A9-459B-8E0E-CA0E53A05E74}"/>
                </a:ext>
              </a:extLst>
            </p:cNvPr>
            <p:cNvGrpSpPr/>
            <p:nvPr/>
          </p:nvGrpSpPr>
          <p:grpSpPr>
            <a:xfrm>
              <a:off x="6034929" y="1906304"/>
              <a:ext cx="713729" cy="713729"/>
              <a:chOff x="6034929" y="1906304"/>
              <a:chExt cx="713729" cy="713729"/>
            </a:xfrm>
          </p:grpSpPr>
          <p:sp>
            <p:nvSpPr>
              <p:cNvPr id="104" name="Oval 103">
                <a:extLst>
                  <a:ext uri="{FF2B5EF4-FFF2-40B4-BE49-F238E27FC236}">
                    <a16:creationId xmlns:a16="http://schemas.microsoft.com/office/drawing/2014/main" id="{DB146D8D-8396-46A3-9816-050E9B6A3412}"/>
                  </a:ext>
                </a:extLst>
              </p:cNvPr>
              <p:cNvSpPr/>
              <p:nvPr/>
            </p:nvSpPr>
            <p:spPr>
              <a:xfrm>
                <a:off x="6034929" y="1906304"/>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7" name="Graphic 6">
                <a:extLst>
                  <a:ext uri="{FF2B5EF4-FFF2-40B4-BE49-F238E27FC236}">
                    <a16:creationId xmlns:a16="http://schemas.microsoft.com/office/drawing/2014/main" id="{6865CF71-9427-4E6A-9C8E-58E7C4AC123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59051" y="2030426"/>
                <a:ext cx="465485" cy="465485"/>
              </a:xfrm>
              <a:prstGeom prst="rect">
                <a:avLst/>
              </a:prstGeom>
            </p:spPr>
          </p:pic>
        </p:grpSp>
      </p:grpSp>
      <p:grpSp>
        <p:nvGrpSpPr>
          <p:cNvPr id="92" name="Group 91">
            <a:extLst>
              <a:ext uri="{FF2B5EF4-FFF2-40B4-BE49-F238E27FC236}">
                <a16:creationId xmlns:a16="http://schemas.microsoft.com/office/drawing/2014/main" id="{9A1D5294-C653-47BC-BDD4-96288890BE58}"/>
              </a:ext>
            </a:extLst>
          </p:cNvPr>
          <p:cNvGrpSpPr/>
          <p:nvPr/>
        </p:nvGrpSpPr>
        <p:grpSpPr>
          <a:xfrm>
            <a:off x="7400159" y="4287245"/>
            <a:ext cx="4279221" cy="712367"/>
            <a:chOff x="3970565" y="3724070"/>
            <a:chExt cx="3286541" cy="712367"/>
          </a:xfrm>
        </p:grpSpPr>
        <p:grpSp>
          <p:nvGrpSpPr>
            <p:cNvPr id="93" name="Group 92">
              <a:extLst>
                <a:ext uri="{FF2B5EF4-FFF2-40B4-BE49-F238E27FC236}">
                  <a16:creationId xmlns:a16="http://schemas.microsoft.com/office/drawing/2014/main" id="{5ED3A924-0036-4B0A-9C9A-9CC8FAB99091}"/>
                </a:ext>
              </a:extLst>
            </p:cNvPr>
            <p:cNvGrpSpPr/>
            <p:nvPr/>
          </p:nvGrpSpPr>
          <p:grpSpPr>
            <a:xfrm>
              <a:off x="3970565" y="3724070"/>
              <a:ext cx="3286541" cy="712367"/>
              <a:chOff x="4664108" y="4926074"/>
              <a:chExt cx="1287278" cy="712367"/>
            </a:xfrm>
          </p:grpSpPr>
          <p:sp>
            <p:nvSpPr>
              <p:cNvPr id="95" name="Rectangle: Rounded Corners 94">
                <a:extLst>
                  <a:ext uri="{FF2B5EF4-FFF2-40B4-BE49-F238E27FC236}">
                    <a16:creationId xmlns:a16="http://schemas.microsoft.com/office/drawing/2014/main" id="{1448105A-7936-4114-82E3-9B3FCC400815}"/>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6" name="TextBox 95">
                <a:extLst>
                  <a:ext uri="{FF2B5EF4-FFF2-40B4-BE49-F238E27FC236}">
                    <a16:creationId xmlns:a16="http://schemas.microsoft.com/office/drawing/2014/main" id="{1C4FC18E-DB31-4E04-A79E-5FA288ABDACD}"/>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Mg           Mg</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+ 2e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94" name="Straight Arrow Connector 93">
              <a:extLst>
                <a:ext uri="{FF2B5EF4-FFF2-40B4-BE49-F238E27FC236}">
                  <a16:creationId xmlns:a16="http://schemas.microsoft.com/office/drawing/2014/main" id="{EFA723A4-488B-4F9B-8FAE-12C7D78E67E4}"/>
                </a:ext>
              </a:extLst>
            </p:cNvPr>
            <p:cNvCxnSpPr/>
            <p:nvPr/>
          </p:nvCxnSpPr>
          <p:spPr>
            <a:xfrm>
              <a:off x="4687775"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9C464C6E-8487-49C4-9EE1-E275C2578EEC}"/>
              </a:ext>
            </a:extLst>
          </p:cNvPr>
          <p:cNvGrpSpPr/>
          <p:nvPr/>
        </p:nvGrpSpPr>
        <p:grpSpPr>
          <a:xfrm>
            <a:off x="7400159" y="5459303"/>
            <a:ext cx="4279221" cy="712367"/>
            <a:chOff x="3970565" y="3724070"/>
            <a:chExt cx="3286541" cy="712367"/>
          </a:xfrm>
        </p:grpSpPr>
        <p:grpSp>
          <p:nvGrpSpPr>
            <p:cNvPr id="98" name="Group 97">
              <a:extLst>
                <a:ext uri="{FF2B5EF4-FFF2-40B4-BE49-F238E27FC236}">
                  <a16:creationId xmlns:a16="http://schemas.microsoft.com/office/drawing/2014/main" id="{F8DDF4A6-2B4B-410F-81EC-1FB083D3D8A0}"/>
                </a:ext>
              </a:extLst>
            </p:cNvPr>
            <p:cNvGrpSpPr/>
            <p:nvPr/>
          </p:nvGrpSpPr>
          <p:grpSpPr>
            <a:xfrm>
              <a:off x="3970565" y="3724070"/>
              <a:ext cx="3286541" cy="712367"/>
              <a:chOff x="4664108" y="4926074"/>
              <a:chExt cx="1287278" cy="712367"/>
            </a:xfrm>
          </p:grpSpPr>
          <p:sp>
            <p:nvSpPr>
              <p:cNvPr id="100" name="Rectangle: Rounded Corners 99">
                <a:extLst>
                  <a:ext uri="{FF2B5EF4-FFF2-40B4-BE49-F238E27FC236}">
                    <a16:creationId xmlns:a16="http://schemas.microsoft.com/office/drawing/2014/main" id="{F9D17ED7-0560-4874-82DE-582BEE3CC60C}"/>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1" name="TextBox 100">
                <a:extLst>
                  <a:ext uri="{FF2B5EF4-FFF2-40B4-BE49-F238E27FC236}">
                    <a16:creationId xmlns:a16="http://schemas.microsoft.com/office/drawing/2014/main" id="{8EE65F53-13C3-4B6D-AD8D-C61AA47FC0C0}"/>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Al             Al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+ 3e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99" name="Straight Arrow Connector 98">
              <a:extLst>
                <a:ext uri="{FF2B5EF4-FFF2-40B4-BE49-F238E27FC236}">
                  <a16:creationId xmlns:a16="http://schemas.microsoft.com/office/drawing/2014/main" id="{FD63583B-E495-418B-A6AE-97A178953F99}"/>
                </a:ext>
              </a:extLst>
            </p:cNvPr>
            <p:cNvCxnSpPr/>
            <p:nvPr/>
          </p:nvCxnSpPr>
          <p:spPr>
            <a:xfrm>
              <a:off x="4687775"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1" name="!!1">
            <a:extLst>
              <a:ext uri="{FF2B5EF4-FFF2-40B4-BE49-F238E27FC236}">
                <a16:creationId xmlns:a16="http://schemas.microsoft.com/office/drawing/2014/main" id="{E7F82EA6-4D00-44B0-89BB-B8664CC0CFE5}"/>
              </a:ext>
            </a:extLst>
          </p:cNvPr>
          <p:cNvGrpSpPr/>
          <p:nvPr/>
        </p:nvGrpSpPr>
        <p:grpSpPr>
          <a:xfrm>
            <a:off x="512617" y="3931062"/>
            <a:ext cx="4195016" cy="712367"/>
            <a:chOff x="3970567" y="3724070"/>
            <a:chExt cx="3221870" cy="712367"/>
          </a:xfrm>
        </p:grpSpPr>
        <p:grpSp>
          <p:nvGrpSpPr>
            <p:cNvPr id="72" name="Group 71">
              <a:extLst>
                <a:ext uri="{FF2B5EF4-FFF2-40B4-BE49-F238E27FC236}">
                  <a16:creationId xmlns:a16="http://schemas.microsoft.com/office/drawing/2014/main" id="{F360BDCE-E378-41AD-8352-464C3AFDCE05}"/>
                </a:ext>
              </a:extLst>
            </p:cNvPr>
            <p:cNvGrpSpPr/>
            <p:nvPr/>
          </p:nvGrpSpPr>
          <p:grpSpPr>
            <a:xfrm>
              <a:off x="3970567" y="3724070"/>
              <a:ext cx="3221870" cy="712367"/>
              <a:chOff x="4664107" y="4926074"/>
              <a:chExt cx="1261947" cy="712367"/>
            </a:xfrm>
          </p:grpSpPr>
          <p:sp>
            <p:nvSpPr>
              <p:cNvPr id="74" name="Rectangle: Rounded Corners 73">
                <a:extLst>
                  <a:ext uri="{FF2B5EF4-FFF2-40B4-BE49-F238E27FC236}">
                    <a16:creationId xmlns:a16="http://schemas.microsoft.com/office/drawing/2014/main" id="{BE386DB3-5CCD-4985-9146-0629A45BC5F8}"/>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3" name="TextBox 102">
                <a:extLst>
                  <a:ext uri="{FF2B5EF4-FFF2-40B4-BE49-F238E27FC236}">
                    <a16:creationId xmlns:a16="http://schemas.microsoft.com/office/drawing/2014/main" id="{8AEE247A-3FC3-4FE7-89A7-CE686EAB2448}"/>
                  </a:ext>
                </a:extLst>
              </p:cNvPr>
              <p:cNvSpPr txBox="1"/>
              <p:nvPr/>
            </p:nvSpPr>
            <p:spPr>
              <a:xfrm>
                <a:off x="4664107" y="4989869"/>
                <a:ext cx="1253802"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Na           Na</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73" name="Straight Arrow Connector 72">
              <a:extLst>
                <a:ext uri="{FF2B5EF4-FFF2-40B4-BE49-F238E27FC236}">
                  <a16:creationId xmlns:a16="http://schemas.microsoft.com/office/drawing/2014/main" id="{7860D7A7-DAAB-4B17-887B-98010408DDC0}"/>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1F6E0429-B4DA-4FE8-9640-885F9D74EDE0}"/>
              </a:ext>
            </a:extLst>
          </p:cNvPr>
          <p:cNvGrpSpPr/>
          <p:nvPr/>
        </p:nvGrpSpPr>
        <p:grpSpPr>
          <a:xfrm>
            <a:off x="512619" y="5835811"/>
            <a:ext cx="4195012" cy="712367"/>
            <a:chOff x="3970568" y="3724070"/>
            <a:chExt cx="3221867" cy="712367"/>
          </a:xfrm>
        </p:grpSpPr>
        <p:grpSp>
          <p:nvGrpSpPr>
            <p:cNvPr id="109" name="Group 108">
              <a:extLst>
                <a:ext uri="{FF2B5EF4-FFF2-40B4-BE49-F238E27FC236}">
                  <a16:creationId xmlns:a16="http://schemas.microsoft.com/office/drawing/2014/main" id="{9904C203-2AC5-4C16-8481-DF73B217FDD8}"/>
                </a:ext>
              </a:extLst>
            </p:cNvPr>
            <p:cNvGrpSpPr/>
            <p:nvPr/>
          </p:nvGrpSpPr>
          <p:grpSpPr>
            <a:xfrm>
              <a:off x="3970568" y="3724070"/>
              <a:ext cx="3221867" cy="712367"/>
              <a:chOff x="4664108" y="4926074"/>
              <a:chExt cx="1261946" cy="712367"/>
            </a:xfrm>
          </p:grpSpPr>
          <p:sp>
            <p:nvSpPr>
              <p:cNvPr id="111" name="Rectangle: Rounded Corners 110">
                <a:extLst>
                  <a:ext uri="{FF2B5EF4-FFF2-40B4-BE49-F238E27FC236}">
                    <a16:creationId xmlns:a16="http://schemas.microsoft.com/office/drawing/2014/main" id="{4FC3C75D-2452-4DA1-B84B-EBC6DECA476E}"/>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15" name="TextBox 114">
                <a:extLst>
                  <a:ext uri="{FF2B5EF4-FFF2-40B4-BE49-F238E27FC236}">
                    <a16:creationId xmlns:a16="http://schemas.microsoft.com/office/drawing/2014/main" id="{D5CFA2E3-D791-4684-B80C-07CCC1A6E5D3}"/>
                  </a:ext>
                </a:extLst>
              </p:cNvPr>
              <p:cNvSpPr txBox="1"/>
              <p:nvPr/>
            </p:nvSpPr>
            <p:spPr>
              <a:xfrm>
                <a:off x="4736237" y="4989869"/>
                <a:ext cx="116835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K             K</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10" name="Straight Arrow Connector 109">
              <a:extLst>
                <a:ext uri="{FF2B5EF4-FFF2-40B4-BE49-F238E27FC236}">
                  <a16:creationId xmlns:a16="http://schemas.microsoft.com/office/drawing/2014/main" id="{EEBBA44B-8248-425B-9550-0C56396D2F8A}"/>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22" name="Speech Bubble: Rectangle with Corners Rounded 121">
            <a:extLst>
              <a:ext uri="{FF2B5EF4-FFF2-40B4-BE49-F238E27FC236}">
                <a16:creationId xmlns:a16="http://schemas.microsoft.com/office/drawing/2014/main" id="{E6A5FE24-CC48-4CF9-BDA1-4DFEEE4C21E5}"/>
              </a:ext>
            </a:extLst>
          </p:cNvPr>
          <p:cNvSpPr/>
          <p:nvPr/>
        </p:nvSpPr>
        <p:spPr>
          <a:xfrm>
            <a:off x="2527738" y="5038879"/>
            <a:ext cx="2189969" cy="544128"/>
          </a:xfrm>
          <a:prstGeom prst="wedgeRoundRectCallout">
            <a:avLst>
              <a:gd name="adj1" fmla="val -33701"/>
              <a:gd name="adj2" fmla="val 86560"/>
              <a:gd name="adj3" fmla="val 16667"/>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a:extLst>
              <a:ext uri="{FF2B5EF4-FFF2-40B4-BE49-F238E27FC236}">
                <a16:creationId xmlns:a16="http://schemas.microsoft.com/office/drawing/2014/main" id="{91309B89-65B1-441A-B177-D8817DBF9728}"/>
              </a:ext>
            </a:extLst>
          </p:cNvPr>
          <p:cNvSpPr txBox="1"/>
          <p:nvPr/>
        </p:nvSpPr>
        <p:spPr>
          <a:xfrm>
            <a:off x="2591252" y="5049333"/>
            <a:ext cx="2168560" cy="523220"/>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Cation kali</a:t>
            </a:r>
          </a:p>
        </p:txBody>
      </p:sp>
      <p:sp>
        <p:nvSpPr>
          <p:cNvPr id="124" name="!!na1">
            <a:extLst>
              <a:ext uri="{FF2B5EF4-FFF2-40B4-BE49-F238E27FC236}">
                <a16:creationId xmlns:a16="http://schemas.microsoft.com/office/drawing/2014/main" id="{5EAD9372-2CDB-47F1-AFA2-A6FC231618BD}"/>
              </a:ext>
            </a:extLst>
          </p:cNvPr>
          <p:cNvSpPr/>
          <p:nvPr/>
        </p:nvSpPr>
        <p:spPr>
          <a:xfrm>
            <a:off x="2492547" y="3149758"/>
            <a:ext cx="2189969" cy="544128"/>
          </a:xfrm>
          <a:prstGeom prst="wedgeRoundRectCallout">
            <a:avLst>
              <a:gd name="adj1" fmla="val -35789"/>
              <a:gd name="adj2" fmla="val 78624"/>
              <a:gd name="adj3" fmla="val 16667"/>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A5765E61-DC87-4A59-8190-21EE2E7DAC6A}"/>
              </a:ext>
            </a:extLst>
          </p:cNvPr>
          <p:cNvSpPr txBox="1"/>
          <p:nvPr/>
        </p:nvSpPr>
        <p:spPr>
          <a:xfrm>
            <a:off x="2527738" y="3160212"/>
            <a:ext cx="2179893" cy="523220"/>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Cation natri</a:t>
            </a:r>
          </a:p>
        </p:txBody>
      </p:sp>
    </p:spTree>
    <p:extLst>
      <p:ext uri="{BB962C8B-B14F-4D97-AF65-F5344CB8AC3E}">
        <p14:creationId xmlns:p14="http://schemas.microsoft.com/office/powerpoint/2010/main" val="1742444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4">
            <a:extLst>
              <a:ext uri="{FF2B5EF4-FFF2-40B4-BE49-F238E27FC236}">
                <a16:creationId xmlns:a16="http://schemas.microsoft.com/office/drawing/2014/main" id="{C963CDAD-69B3-4700-A581-1CF07C9DB5FB}"/>
              </a:ext>
            </a:extLst>
          </p:cNvPr>
          <p:cNvGrpSpPr/>
          <p:nvPr/>
        </p:nvGrpSpPr>
        <p:grpSpPr>
          <a:xfrm>
            <a:off x="653647" y="1852299"/>
            <a:ext cx="4206332" cy="523220"/>
            <a:chOff x="305366" y="257640"/>
            <a:chExt cx="2690187" cy="523220"/>
          </a:xfrm>
        </p:grpSpPr>
        <p:sp>
          <p:nvSpPr>
            <p:cNvPr id="76" name="Rectangle: Rounded Corners 75">
              <a:extLst>
                <a:ext uri="{FF2B5EF4-FFF2-40B4-BE49-F238E27FC236}">
                  <a16:creationId xmlns:a16="http://schemas.microsoft.com/office/drawing/2014/main" id="{05140130-BA70-4A9E-B7EF-CE31DE773933}"/>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TextBox 76">
              <a:extLst>
                <a:ext uri="{FF2B5EF4-FFF2-40B4-BE49-F238E27FC236}">
                  <a16:creationId xmlns:a16="http://schemas.microsoft.com/office/drawing/2014/main" id="{9AF2B381-FF42-4FF1-9190-14EBB8FF7189}"/>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grpSp>
        <p:nvGrpSpPr>
          <p:cNvPr id="78" name="Group 77">
            <a:extLst>
              <a:ext uri="{FF2B5EF4-FFF2-40B4-BE49-F238E27FC236}">
                <a16:creationId xmlns:a16="http://schemas.microsoft.com/office/drawing/2014/main" id="{52EAAC94-33DE-4401-B05C-236C484F0C5D}"/>
              </a:ext>
            </a:extLst>
          </p:cNvPr>
          <p:cNvGrpSpPr/>
          <p:nvPr/>
        </p:nvGrpSpPr>
        <p:grpSpPr>
          <a:xfrm>
            <a:off x="234330" y="231187"/>
            <a:ext cx="7734662" cy="764451"/>
            <a:chOff x="234330" y="231187"/>
            <a:chExt cx="7734662" cy="764451"/>
          </a:xfrm>
        </p:grpSpPr>
        <p:sp>
          <p:nvSpPr>
            <p:cNvPr id="79" name="Freeform: Shape 78">
              <a:extLst>
                <a:ext uri="{FF2B5EF4-FFF2-40B4-BE49-F238E27FC236}">
                  <a16:creationId xmlns:a16="http://schemas.microsoft.com/office/drawing/2014/main" id="{3B723858-A722-4407-9BBF-C20A126B7160}"/>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0" name="TextBox 79">
              <a:extLst>
                <a:ext uri="{FF2B5EF4-FFF2-40B4-BE49-F238E27FC236}">
                  <a16:creationId xmlns:a16="http://schemas.microsoft.com/office/drawing/2014/main" id="{ECFE8E25-B08C-4262-9333-083F32A460E9}"/>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81" name="Group 80">
            <a:extLst>
              <a:ext uri="{FF2B5EF4-FFF2-40B4-BE49-F238E27FC236}">
                <a16:creationId xmlns:a16="http://schemas.microsoft.com/office/drawing/2014/main" id="{373179BD-B3D8-45D4-995D-0BFBE6524CBA}"/>
              </a:ext>
            </a:extLst>
          </p:cNvPr>
          <p:cNvGrpSpPr/>
          <p:nvPr/>
        </p:nvGrpSpPr>
        <p:grpSpPr>
          <a:xfrm>
            <a:off x="1315527" y="1051635"/>
            <a:ext cx="3513907" cy="584775"/>
            <a:chOff x="1315527" y="1051635"/>
            <a:chExt cx="3513907" cy="584775"/>
          </a:xfrm>
        </p:grpSpPr>
        <p:sp>
          <p:nvSpPr>
            <p:cNvPr id="82" name="Rectangle: Rounded Corners 81">
              <a:extLst>
                <a:ext uri="{FF2B5EF4-FFF2-40B4-BE49-F238E27FC236}">
                  <a16:creationId xmlns:a16="http://schemas.microsoft.com/office/drawing/2014/main" id="{E71A9327-1C25-4787-9D95-AB165847532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TextBox 82">
              <a:extLst>
                <a:ext uri="{FF2B5EF4-FFF2-40B4-BE49-F238E27FC236}">
                  <a16:creationId xmlns:a16="http://schemas.microsoft.com/office/drawing/2014/main" id="{CFC6ACE5-E415-494F-A4CA-5F15501C139E}"/>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84" name="Group 83">
            <a:extLst>
              <a:ext uri="{FF2B5EF4-FFF2-40B4-BE49-F238E27FC236}">
                <a16:creationId xmlns:a16="http://schemas.microsoft.com/office/drawing/2014/main" id="{48345AD5-8DBE-485F-B102-4FA1202BAF41}"/>
              </a:ext>
            </a:extLst>
          </p:cNvPr>
          <p:cNvGrpSpPr/>
          <p:nvPr/>
        </p:nvGrpSpPr>
        <p:grpSpPr>
          <a:xfrm>
            <a:off x="48553" y="155933"/>
            <a:ext cx="762000" cy="762000"/>
            <a:chOff x="48553" y="155933"/>
            <a:chExt cx="762000" cy="762000"/>
          </a:xfrm>
        </p:grpSpPr>
        <p:sp>
          <p:nvSpPr>
            <p:cNvPr id="85" name="Oval 84">
              <a:extLst>
                <a:ext uri="{FF2B5EF4-FFF2-40B4-BE49-F238E27FC236}">
                  <a16:creationId xmlns:a16="http://schemas.microsoft.com/office/drawing/2014/main" id="{FE5494E3-E21E-4416-BE7A-CF18473F3087}"/>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Graphic 85">
              <a:extLst>
                <a:ext uri="{FF2B5EF4-FFF2-40B4-BE49-F238E27FC236}">
                  <a16:creationId xmlns:a16="http://schemas.microsoft.com/office/drawing/2014/main" id="{8EF4B7AF-BF2D-4F82-9C22-863D07E35A1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792" y="255485"/>
              <a:ext cx="531855" cy="531855"/>
            </a:xfrm>
            <a:prstGeom prst="rect">
              <a:avLst/>
            </a:prstGeom>
          </p:spPr>
        </p:pic>
      </p:grpSp>
      <p:grpSp>
        <p:nvGrpSpPr>
          <p:cNvPr id="112" name="!!5">
            <a:extLst>
              <a:ext uri="{FF2B5EF4-FFF2-40B4-BE49-F238E27FC236}">
                <a16:creationId xmlns:a16="http://schemas.microsoft.com/office/drawing/2014/main" id="{8E2AD9C9-944F-4767-B896-4DF680F3AB9E}"/>
              </a:ext>
            </a:extLst>
          </p:cNvPr>
          <p:cNvGrpSpPr/>
          <p:nvPr/>
        </p:nvGrpSpPr>
        <p:grpSpPr>
          <a:xfrm>
            <a:off x="-3811706" y="1852299"/>
            <a:ext cx="3285197" cy="523220"/>
            <a:chOff x="305366" y="257640"/>
            <a:chExt cx="2690187" cy="523220"/>
          </a:xfrm>
        </p:grpSpPr>
        <p:sp>
          <p:nvSpPr>
            <p:cNvPr id="113" name="Rectangle: Rounded Corners 112">
              <a:extLst>
                <a:ext uri="{FF2B5EF4-FFF2-40B4-BE49-F238E27FC236}">
                  <a16:creationId xmlns:a16="http://schemas.microsoft.com/office/drawing/2014/main" id="{D2F746D9-30EF-45B1-99CE-C07A6725C10E}"/>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4" name="TextBox 113">
              <a:extLst>
                <a:ext uri="{FF2B5EF4-FFF2-40B4-BE49-F238E27FC236}">
                  <a16:creationId xmlns:a16="http://schemas.microsoft.com/office/drawing/2014/main" id="{77BFDEAD-31A1-48A1-9006-AF1F2B764DAC}"/>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50" name="Group 49">
            <a:extLst>
              <a:ext uri="{FF2B5EF4-FFF2-40B4-BE49-F238E27FC236}">
                <a16:creationId xmlns:a16="http://schemas.microsoft.com/office/drawing/2014/main" id="{DFD02BFD-1B1A-4348-93A0-38E4D5C99525}"/>
              </a:ext>
            </a:extLst>
          </p:cNvPr>
          <p:cNvGrpSpPr/>
          <p:nvPr/>
        </p:nvGrpSpPr>
        <p:grpSpPr>
          <a:xfrm>
            <a:off x="-2929516" y="2990489"/>
            <a:ext cx="2023134" cy="673917"/>
            <a:chOff x="4912155" y="3165500"/>
            <a:chExt cx="2131087" cy="673917"/>
          </a:xfrm>
        </p:grpSpPr>
        <p:sp>
          <p:nvSpPr>
            <p:cNvPr id="51" name="Rectangle: Rounded Corners 50">
              <a:extLst>
                <a:ext uri="{FF2B5EF4-FFF2-40B4-BE49-F238E27FC236}">
                  <a16:creationId xmlns:a16="http://schemas.microsoft.com/office/drawing/2014/main" id="{D520B385-067B-4E58-8497-A448CFCD3A03}"/>
                </a:ext>
              </a:extLst>
            </p:cNvPr>
            <p:cNvSpPr/>
            <p:nvPr/>
          </p:nvSpPr>
          <p:spPr>
            <a:xfrm>
              <a:off x="4912155" y="3165500"/>
              <a:ext cx="2094018"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2" name="TextBox 51">
              <a:extLst>
                <a:ext uri="{FF2B5EF4-FFF2-40B4-BE49-F238E27FC236}">
                  <a16:creationId xmlns:a16="http://schemas.microsoft.com/office/drawing/2014/main" id="{99FAE24F-7891-4FCE-8E77-350C4C3790AA}"/>
                </a:ext>
              </a:extLst>
            </p:cNvPr>
            <p:cNvSpPr txBox="1"/>
            <p:nvPr/>
          </p:nvSpPr>
          <p:spPr>
            <a:xfrm>
              <a:off x="5247185" y="3254642"/>
              <a:ext cx="1796057"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grpSp>
        <p:nvGrpSpPr>
          <p:cNvPr id="53" name="Group 52">
            <a:extLst>
              <a:ext uri="{FF2B5EF4-FFF2-40B4-BE49-F238E27FC236}">
                <a16:creationId xmlns:a16="http://schemas.microsoft.com/office/drawing/2014/main" id="{D0C806C3-5CD0-4117-BB7C-4D075E6ACF65}"/>
              </a:ext>
            </a:extLst>
          </p:cNvPr>
          <p:cNvGrpSpPr/>
          <p:nvPr/>
        </p:nvGrpSpPr>
        <p:grpSpPr>
          <a:xfrm>
            <a:off x="-3367389" y="2968322"/>
            <a:ext cx="713729" cy="713729"/>
            <a:chOff x="3778587" y="3644711"/>
            <a:chExt cx="839133" cy="839133"/>
          </a:xfrm>
        </p:grpSpPr>
        <p:sp>
          <p:nvSpPr>
            <p:cNvPr id="54" name="Oval 53">
              <a:extLst>
                <a:ext uri="{FF2B5EF4-FFF2-40B4-BE49-F238E27FC236}">
                  <a16:creationId xmlns:a16="http://schemas.microsoft.com/office/drawing/2014/main" id="{F4E9BE0B-4E88-4AD1-8500-B3DD6952265B}"/>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5" name="Graphic 54">
              <a:extLst>
                <a:ext uri="{FF2B5EF4-FFF2-40B4-BE49-F238E27FC236}">
                  <a16:creationId xmlns:a16="http://schemas.microsoft.com/office/drawing/2014/main" id="{C0364A23-A7E6-47D6-825C-EEF416934A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2504" y="3768628"/>
              <a:ext cx="591298" cy="591298"/>
            </a:xfrm>
            <a:prstGeom prst="rect">
              <a:avLst/>
            </a:prstGeom>
          </p:spPr>
        </p:pic>
      </p:grpSp>
      <p:grpSp>
        <p:nvGrpSpPr>
          <p:cNvPr id="10" name="Group 9">
            <a:extLst>
              <a:ext uri="{FF2B5EF4-FFF2-40B4-BE49-F238E27FC236}">
                <a16:creationId xmlns:a16="http://schemas.microsoft.com/office/drawing/2014/main" id="{56A2ADE8-EBF2-4AF1-955D-03A2A395E4F5}"/>
              </a:ext>
            </a:extLst>
          </p:cNvPr>
          <p:cNvGrpSpPr/>
          <p:nvPr/>
        </p:nvGrpSpPr>
        <p:grpSpPr>
          <a:xfrm>
            <a:off x="5024496" y="2254593"/>
            <a:ext cx="2143009" cy="713729"/>
            <a:chOff x="6034929" y="1906304"/>
            <a:chExt cx="2143009" cy="713729"/>
          </a:xfrm>
        </p:grpSpPr>
        <p:grpSp>
          <p:nvGrpSpPr>
            <p:cNvPr id="68" name="Group 67">
              <a:extLst>
                <a:ext uri="{FF2B5EF4-FFF2-40B4-BE49-F238E27FC236}">
                  <a16:creationId xmlns:a16="http://schemas.microsoft.com/office/drawing/2014/main" id="{C48FC824-430D-4EC1-A108-E67195634B64}"/>
                </a:ext>
              </a:extLst>
            </p:cNvPr>
            <p:cNvGrpSpPr/>
            <p:nvPr/>
          </p:nvGrpSpPr>
          <p:grpSpPr>
            <a:xfrm>
              <a:off x="6444084" y="1926210"/>
              <a:ext cx="1733854" cy="673917"/>
              <a:chOff x="4881904" y="3165500"/>
              <a:chExt cx="1826371" cy="673917"/>
            </a:xfrm>
          </p:grpSpPr>
          <p:sp>
            <p:nvSpPr>
              <p:cNvPr id="70" name="Rectangle: Rounded Corners 69">
                <a:extLst>
                  <a:ext uri="{FF2B5EF4-FFF2-40B4-BE49-F238E27FC236}">
                    <a16:creationId xmlns:a16="http://schemas.microsoft.com/office/drawing/2014/main" id="{09B55EB6-B50B-4D26-B624-D16E324B5090}"/>
                  </a:ext>
                </a:extLst>
              </p:cNvPr>
              <p:cNvSpPr/>
              <p:nvPr/>
            </p:nvSpPr>
            <p:spPr>
              <a:xfrm>
                <a:off x="4881904" y="3165500"/>
                <a:ext cx="1826371"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102" name="TextBox 101">
                <a:extLst>
                  <a:ext uri="{FF2B5EF4-FFF2-40B4-BE49-F238E27FC236}">
                    <a16:creationId xmlns:a16="http://schemas.microsoft.com/office/drawing/2014/main" id="{AB30FC6B-9C29-4C7A-A83F-725F45D7B089}"/>
                  </a:ext>
                </a:extLst>
              </p:cNvPr>
              <p:cNvSpPr txBox="1"/>
              <p:nvPr/>
            </p:nvSpPr>
            <p:spPr>
              <a:xfrm>
                <a:off x="5105747" y="3254642"/>
                <a:ext cx="1566494"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tên</a:t>
                </a:r>
              </a:p>
            </p:txBody>
          </p:sp>
        </p:grpSp>
        <p:grpSp>
          <p:nvGrpSpPr>
            <p:cNvPr id="9" name="Group 8">
              <a:extLst>
                <a:ext uri="{FF2B5EF4-FFF2-40B4-BE49-F238E27FC236}">
                  <a16:creationId xmlns:a16="http://schemas.microsoft.com/office/drawing/2014/main" id="{3470574C-53A9-459B-8E0E-CA0E53A05E74}"/>
                </a:ext>
              </a:extLst>
            </p:cNvPr>
            <p:cNvGrpSpPr/>
            <p:nvPr/>
          </p:nvGrpSpPr>
          <p:grpSpPr>
            <a:xfrm>
              <a:off x="6034929" y="1906304"/>
              <a:ext cx="713729" cy="713729"/>
              <a:chOff x="6034929" y="1906304"/>
              <a:chExt cx="713729" cy="713729"/>
            </a:xfrm>
          </p:grpSpPr>
          <p:sp>
            <p:nvSpPr>
              <p:cNvPr id="104" name="Oval 103">
                <a:extLst>
                  <a:ext uri="{FF2B5EF4-FFF2-40B4-BE49-F238E27FC236}">
                    <a16:creationId xmlns:a16="http://schemas.microsoft.com/office/drawing/2014/main" id="{DB146D8D-8396-46A3-9816-050E9B6A3412}"/>
                  </a:ext>
                </a:extLst>
              </p:cNvPr>
              <p:cNvSpPr/>
              <p:nvPr/>
            </p:nvSpPr>
            <p:spPr>
              <a:xfrm>
                <a:off x="6034929" y="1906304"/>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7" name="Graphic 6">
                <a:extLst>
                  <a:ext uri="{FF2B5EF4-FFF2-40B4-BE49-F238E27FC236}">
                    <a16:creationId xmlns:a16="http://schemas.microsoft.com/office/drawing/2014/main" id="{6865CF71-9427-4E6A-9C8E-58E7C4AC123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59051" y="2030426"/>
                <a:ext cx="465485" cy="465485"/>
              </a:xfrm>
              <a:prstGeom prst="rect">
                <a:avLst/>
              </a:prstGeom>
            </p:spPr>
          </p:pic>
        </p:grpSp>
      </p:grpSp>
      <p:sp>
        <p:nvSpPr>
          <p:cNvPr id="63" name="Speech Bubble: Rectangle with Corners Rounded 62">
            <a:extLst>
              <a:ext uri="{FF2B5EF4-FFF2-40B4-BE49-F238E27FC236}">
                <a16:creationId xmlns:a16="http://schemas.microsoft.com/office/drawing/2014/main" id="{C793BEC6-980C-4FF8-83E8-1FBC3067F1B9}"/>
              </a:ext>
            </a:extLst>
          </p:cNvPr>
          <p:cNvSpPr/>
          <p:nvPr/>
        </p:nvSpPr>
        <p:spPr>
          <a:xfrm>
            <a:off x="9182910" y="3156936"/>
            <a:ext cx="2384908" cy="544128"/>
          </a:xfrm>
          <a:prstGeom prst="wedgeRoundRectCallout">
            <a:avLst>
              <a:gd name="adj1" fmla="val -26742"/>
              <a:gd name="adj2" fmla="val 77224"/>
              <a:gd name="adj3" fmla="val 16667"/>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B68E63CD-2916-4AD3-9073-D3410600967F}"/>
              </a:ext>
            </a:extLst>
          </p:cNvPr>
          <p:cNvSpPr txBox="1"/>
          <p:nvPr/>
        </p:nvSpPr>
        <p:spPr>
          <a:xfrm>
            <a:off x="9221234" y="3167390"/>
            <a:ext cx="2373935" cy="523220"/>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Cation magie</a:t>
            </a:r>
          </a:p>
        </p:txBody>
      </p:sp>
      <p:sp>
        <p:nvSpPr>
          <p:cNvPr id="2" name="Speech Bubble: Rectangle with Corners Rounded 1">
            <a:extLst>
              <a:ext uri="{FF2B5EF4-FFF2-40B4-BE49-F238E27FC236}">
                <a16:creationId xmlns:a16="http://schemas.microsoft.com/office/drawing/2014/main" id="{644440D6-3F17-4978-912B-832DE33F2382}"/>
              </a:ext>
            </a:extLst>
          </p:cNvPr>
          <p:cNvSpPr/>
          <p:nvPr/>
        </p:nvSpPr>
        <p:spPr>
          <a:xfrm>
            <a:off x="2527738" y="5038879"/>
            <a:ext cx="2189969" cy="544128"/>
          </a:xfrm>
          <a:prstGeom prst="wedgeRoundRectCallout">
            <a:avLst>
              <a:gd name="adj1" fmla="val -33701"/>
              <a:gd name="adj2" fmla="val 86560"/>
              <a:gd name="adj3" fmla="val 16667"/>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B593FF5-8743-4B78-96EE-7D936C01C928}"/>
              </a:ext>
            </a:extLst>
          </p:cNvPr>
          <p:cNvSpPr txBox="1"/>
          <p:nvPr/>
        </p:nvSpPr>
        <p:spPr>
          <a:xfrm>
            <a:off x="2591252" y="5049333"/>
            <a:ext cx="2168560" cy="523220"/>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Cation kali</a:t>
            </a:r>
          </a:p>
        </p:txBody>
      </p:sp>
      <p:sp>
        <p:nvSpPr>
          <p:cNvPr id="66" name="Speech Bubble: Rectangle with Corners Rounded 65">
            <a:extLst>
              <a:ext uri="{FF2B5EF4-FFF2-40B4-BE49-F238E27FC236}">
                <a16:creationId xmlns:a16="http://schemas.microsoft.com/office/drawing/2014/main" id="{8EB92B13-B612-40E8-9405-783AB017C032}"/>
              </a:ext>
            </a:extLst>
          </p:cNvPr>
          <p:cNvSpPr/>
          <p:nvPr/>
        </p:nvSpPr>
        <p:spPr>
          <a:xfrm>
            <a:off x="9296400" y="5049333"/>
            <a:ext cx="2272705" cy="544128"/>
          </a:xfrm>
          <a:prstGeom prst="wedgeRoundRectCallout">
            <a:avLst>
              <a:gd name="adj1" fmla="val -26742"/>
              <a:gd name="adj2" fmla="val 77224"/>
              <a:gd name="adj3" fmla="val 16667"/>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395B3E20-5D75-4FFF-A985-7BD9D54A3B83}"/>
              </a:ext>
            </a:extLst>
          </p:cNvPr>
          <p:cNvSpPr txBox="1"/>
          <p:nvPr/>
        </p:nvSpPr>
        <p:spPr>
          <a:xfrm>
            <a:off x="9332921" y="5059787"/>
            <a:ext cx="2262248" cy="523220"/>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Cation nhôm</a:t>
            </a:r>
          </a:p>
        </p:txBody>
      </p:sp>
      <p:grpSp>
        <p:nvGrpSpPr>
          <p:cNvPr id="107" name="!!1">
            <a:extLst>
              <a:ext uri="{FF2B5EF4-FFF2-40B4-BE49-F238E27FC236}">
                <a16:creationId xmlns:a16="http://schemas.microsoft.com/office/drawing/2014/main" id="{03508A7E-72EF-4D2A-BB40-0AECA8266665}"/>
              </a:ext>
            </a:extLst>
          </p:cNvPr>
          <p:cNvGrpSpPr/>
          <p:nvPr/>
        </p:nvGrpSpPr>
        <p:grpSpPr>
          <a:xfrm>
            <a:off x="512617" y="3931062"/>
            <a:ext cx="4195016" cy="712367"/>
            <a:chOff x="3970567" y="3724070"/>
            <a:chExt cx="3221870" cy="712367"/>
          </a:xfrm>
        </p:grpSpPr>
        <p:grpSp>
          <p:nvGrpSpPr>
            <p:cNvPr id="108" name="Group 107">
              <a:extLst>
                <a:ext uri="{FF2B5EF4-FFF2-40B4-BE49-F238E27FC236}">
                  <a16:creationId xmlns:a16="http://schemas.microsoft.com/office/drawing/2014/main" id="{E87F970B-597E-4C2F-BAAC-71998FF977C0}"/>
                </a:ext>
              </a:extLst>
            </p:cNvPr>
            <p:cNvGrpSpPr/>
            <p:nvPr/>
          </p:nvGrpSpPr>
          <p:grpSpPr>
            <a:xfrm>
              <a:off x="3970567" y="3724070"/>
              <a:ext cx="3221870" cy="712367"/>
              <a:chOff x="4664107" y="4926074"/>
              <a:chExt cx="1261947" cy="712367"/>
            </a:xfrm>
          </p:grpSpPr>
          <p:sp>
            <p:nvSpPr>
              <p:cNvPr id="110" name="Rectangle: Rounded Corners 109">
                <a:extLst>
                  <a:ext uri="{FF2B5EF4-FFF2-40B4-BE49-F238E27FC236}">
                    <a16:creationId xmlns:a16="http://schemas.microsoft.com/office/drawing/2014/main" id="{02E5C1CE-1CBC-4604-9FA8-98D67D03FC31}"/>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11" name="TextBox 110">
                <a:extLst>
                  <a:ext uri="{FF2B5EF4-FFF2-40B4-BE49-F238E27FC236}">
                    <a16:creationId xmlns:a16="http://schemas.microsoft.com/office/drawing/2014/main" id="{7A3264B6-9DDF-4194-95C6-3FD34E3AE110}"/>
                  </a:ext>
                </a:extLst>
              </p:cNvPr>
              <p:cNvSpPr txBox="1"/>
              <p:nvPr/>
            </p:nvSpPr>
            <p:spPr>
              <a:xfrm>
                <a:off x="4664107" y="4989869"/>
                <a:ext cx="1253802"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Na           Na</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9" name="Straight Arrow Connector 108">
              <a:extLst>
                <a:ext uri="{FF2B5EF4-FFF2-40B4-BE49-F238E27FC236}">
                  <a16:creationId xmlns:a16="http://schemas.microsoft.com/office/drawing/2014/main" id="{4640C1F6-B496-4088-830C-DE1913C5BEB5}"/>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9767DD4E-9631-420B-91DE-8CB4DCE8FCD2}"/>
              </a:ext>
            </a:extLst>
          </p:cNvPr>
          <p:cNvGrpSpPr/>
          <p:nvPr/>
        </p:nvGrpSpPr>
        <p:grpSpPr>
          <a:xfrm>
            <a:off x="512619" y="5835811"/>
            <a:ext cx="4195012" cy="712367"/>
            <a:chOff x="3970568" y="3724070"/>
            <a:chExt cx="3221867" cy="712367"/>
          </a:xfrm>
        </p:grpSpPr>
        <p:grpSp>
          <p:nvGrpSpPr>
            <p:cNvPr id="88" name="Group 87">
              <a:extLst>
                <a:ext uri="{FF2B5EF4-FFF2-40B4-BE49-F238E27FC236}">
                  <a16:creationId xmlns:a16="http://schemas.microsoft.com/office/drawing/2014/main" id="{9325F591-1479-4A26-9F0F-255BD585DDA0}"/>
                </a:ext>
              </a:extLst>
            </p:cNvPr>
            <p:cNvGrpSpPr/>
            <p:nvPr/>
          </p:nvGrpSpPr>
          <p:grpSpPr>
            <a:xfrm>
              <a:off x="3970568" y="3724070"/>
              <a:ext cx="3221867" cy="712367"/>
              <a:chOff x="4664108" y="4926074"/>
              <a:chExt cx="1261946" cy="712367"/>
            </a:xfrm>
          </p:grpSpPr>
          <p:sp>
            <p:nvSpPr>
              <p:cNvPr id="90" name="Rectangle: Rounded Corners 89">
                <a:extLst>
                  <a:ext uri="{FF2B5EF4-FFF2-40B4-BE49-F238E27FC236}">
                    <a16:creationId xmlns:a16="http://schemas.microsoft.com/office/drawing/2014/main" id="{EFB9932B-AF55-4D60-8349-4AE60BA07B1C}"/>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1" name="TextBox 90">
                <a:extLst>
                  <a:ext uri="{FF2B5EF4-FFF2-40B4-BE49-F238E27FC236}">
                    <a16:creationId xmlns:a16="http://schemas.microsoft.com/office/drawing/2014/main" id="{0C96742A-015C-4A59-B763-1FB09F15A0C2}"/>
                  </a:ext>
                </a:extLst>
              </p:cNvPr>
              <p:cNvSpPr txBox="1"/>
              <p:nvPr/>
            </p:nvSpPr>
            <p:spPr>
              <a:xfrm>
                <a:off x="4736237" y="4989869"/>
                <a:ext cx="116835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K             K</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89" name="Straight Arrow Connector 88">
              <a:extLst>
                <a:ext uri="{FF2B5EF4-FFF2-40B4-BE49-F238E27FC236}">
                  <a16:creationId xmlns:a16="http://schemas.microsoft.com/office/drawing/2014/main" id="{13795056-0891-4C66-98BD-2E593F09AAA5}"/>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9A1D5294-C653-47BC-BDD4-96288890BE58}"/>
              </a:ext>
            </a:extLst>
          </p:cNvPr>
          <p:cNvGrpSpPr/>
          <p:nvPr/>
        </p:nvGrpSpPr>
        <p:grpSpPr>
          <a:xfrm>
            <a:off x="7400159" y="3939814"/>
            <a:ext cx="4279221" cy="712367"/>
            <a:chOff x="3970565" y="3724070"/>
            <a:chExt cx="3286541" cy="712367"/>
          </a:xfrm>
        </p:grpSpPr>
        <p:grpSp>
          <p:nvGrpSpPr>
            <p:cNvPr id="93" name="Group 92">
              <a:extLst>
                <a:ext uri="{FF2B5EF4-FFF2-40B4-BE49-F238E27FC236}">
                  <a16:creationId xmlns:a16="http://schemas.microsoft.com/office/drawing/2014/main" id="{5ED3A924-0036-4B0A-9C9A-9CC8FAB99091}"/>
                </a:ext>
              </a:extLst>
            </p:cNvPr>
            <p:cNvGrpSpPr/>
            <p:nvPr/>
          </p:nvGrpSpPr>
          <p:grpSpPr>
            <a:xfrm>
              <a:off x="3970565" y="3724070"/>
              <a:ext cx="3286541" cy="712367"/>
              <a:chOff x="4664108" y="4926074"/>
              <a:chExt cx="1287278" cy="712367"/>
            </a:xfrm>
          </p:grpSpPr>
          <p:sp>
            <p:nvSpPr>
              <p:cNvPr id="95" name="Rectangle: Rounded Corners 94">
                <a:extLst>
                  <a:ext uri="{FF2B5EF4-FFF2-40B4-BE49-F238E27FC236}">
                    <a16:creationId xmlns:a16="http://schemas.microsoft.com/office/drawing/2014/main" id="{1448105A-7936-4114-82E3-9B3FCC400815}"/>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6" name="TextBox 95">
                <a:extLst>
                  <a:ext uri="{FF2B5EF4-FFF2-40B4-BE49-F238E27FC236}">
                    <a16:creationId xmlns:a16="http://schemas.microsoft.com/office/drawing/2014/main" id="{1C4FC18E-DB31-4E04-A79E-5FA288ABDACD}"/>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Mg           Mg</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+ 2e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94" name="Straight Arrow Connector 93">
              <a:extLst>
                <a:ext uri="{FF2B5EF4-FFF2-40B4-BE49-F238E27FC236}">
                  <a16:creationId xmlns:a16="http://schemas.microsoft.com/office/drawing/2014/main" id="{EFA723A4-488B-4F9B-8FAE-12C7D78E67E4}"/>
                </a:ext>
              </a:extLst>
            </p:cNvPr>
            <p:cNvCxnSpPr/>
            <p:nvPr/>
          </p:nvCxnSpPr>
          <p:spPr>
            <a:xfrm>
              <a:off x="4687775"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9C464C6E-8487-49C4-9EE1-E275C2578EEC}"/>
              </a:ext>
            </a:extLst>
          </p:cNvPr>
          <p:cNvGrpSpPr/>
          <p:nvPr/>
        </p:nvGrpSpPr>
        <p:grpSpPr>
          <a:xfrm>
            <a:off x="7400159" y="5835811"/>
            <a:ext cx="4279221" cy="712367"/>
            <a:chOff x="3970565" y="3724070"/>
            <a:chExt cx="3286541" cy="712367"/>
          </a:xfrm>
        </p:grpSpPr>
        <p:grpSp>
          <p:nvGrpSpPr>
            <p:cNvPr id="98" name="Group 97">
              <a:extLst>
                <a:ext uri="{FF2B5EF4-FFF2-40B4-BE49-F238E27FC236}">
                  <a16:creationId xmlns:a16="http://schemas.microsoft.com/office/drawing/2014/main" id="{F8DDF4A6-2B4B-410F-81EC-1FB083D3D8A0}"/>
                </a:ext>
              </a:extLst>
            </p:cNvPr>
            <p:cNvGrpSpPr/>
            <p:nvPr/>
          </p:nvGrpSpPr>
          <p:grpSpPr>
            <a:xfrm>
              <a:off x="3970565" y="3724070"/>
              <a:ext cx="3286541" cy="712367"/>
              <a:chOff x="4664108" y="4926074"/>
              <a:chExt cx="1287278" cy="712367"/>
            </a:xfrm>
          </p:grpSpPr>
          <p:sp>
            <p:nvSpPr>
              <p:cNvPr id="100" name="Rectangle: Rounded Corners 99">
                <a:extLst>
                  <a:ext uri="{FF2B5EF4-FFF2-40B4-BE49-F238E27FC236}">
                    <a16:creationId xmlns:a16="http://schemas.microsoft.com/office/drawing/2014/main" id="{F9D17ED7-0560-4874-82DE-582BEE3CC60C}"/>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1" name="TextBox 100">
                <a:extLst>
                  <a:ext uri="{FF2B5EF4-FFF2-40B4-BE49-F238E27FC236}">
                    <a16:creationId xmlns:a16="http://schemas.microsoft.com/office/drawing/2014/main" id="{8EE65F53-13C3-4B6D-AD8D-C61AA47FC0C0}"/>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Al             Al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+ 3e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99" name="Straight Arrow Connector 98">
              <a:extLst>
                <a:ext uri="{FF2B5EF4-FFF2-40B4-BE49-F238E27FC236}">
                  <a16:creationId xmlns:a16="http://schemas.microsoft.com/office/drawing/2014/main" id="{FD63583B-E495-418B-A6AE-97A178953F99}"/>
                </a:ext>
              </a:extLst>
            </p:cNvPr>
            <p:cNvCxnSpPr/>
            <p:nvPr/>
          </p:nvCxnSpPr>
          <p:spPr>
            <a:xfrm>
              <a:off x="4687775"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25" name="!!na1">
            <a:extLst>
              <a:ext uri="{FF2B5EF4-FFF2-40B4-BE49-F238E27FC236}">
                <a16:creationId xmlns:a16="http://schemas.microsoft.com/office/drawing/2014/main" id="{F11747FF-6180-418C-A5DE-D6F2DED1AC5E}"/>
              </a:ext>
            </a:extLst>
          </p:cNvPr>
          <p:cNvSpPr/>
          <p:nvPr/>
        </p:nvSpPr>
        <p:spPr>
          <a:xfrm>
            <a:off x="2492547" y="3149758"/>
            <a:ext cx="2189969" cy="544128"/>
          </a:xfrm>
          <a:prstGeom prst="wedgeRoundRectCallout">
            <a:avLst>
              <a:gd name="adj1" fmla="val -35789"/>
              <a:gd name="adj2" fmla="val 78624"/>
              <a:gd name="adj3" fmla="val 16667"/>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11B20E29-1102-4820-8E95-741C48FD9FA4}"/>
              </a:ext>
            </a:extLst>
          </p:cNvPr>
          <p:cNvSpPr txBox="1"/>
          <p:nvPr/>
        </p:nvSpPr>
        <p:spPr>
          <a:xfrm>
            <a:off x="2527738" y="3160212"/>
            <a:ext cx="2179893" cy="523220"/>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Cation natri</a:t>
            </a:r>
          </a:p>
        </p:txBody>
      </p:sp>
      <p:grpSp>
        <p:nvGrpSpPr>
          <p:cNvPr id="65" name="Group 64">
            <a:extLst>
              <a:ext uri="{FF2B5EF4-FFF2-40B4-BE49-F238E27FC236}">
                <a16:creationId xmlns:a16="http://schemas.microsoft.com/office/drawing/2014/main" id="{56239753-6D52-40AD-A973-C15ED3891D99}"/>
              </a:ext>
            </a:extLst>
          </p:cNvPr>
          <p:cNvGrpSpPr/>
          <p:nvPr/>
        </p:nvGrpSpPr>
        <p:grpSpPr>
          <a:xfrm>
            <a:off x="-4646023" y="2894411"/>
            <a:ext cx="4397150" cy="656000"/>
            <a:chOff x="3849863" y="2894411"/>
            <a:chExt cx="4397150" cy="656000"/>
          </a:xfrm>
        </p:grpSpPr>
        <p:sp>
          <p:nvSpPr>
            <p:cNvPr id="69" name="Rectangle: Rounded Corners 68">
              <a:extLst>
                <a:ext uri="{FF2B5EF4-FFF2-40B4-BE49-F238E27FC236}">
                  <a16:creationId xmlns:a16="http://schemas.microsoft.com/office/drawing/2014/main" id="{CCD8FC0F-95EF-4BCC-9854-C1FA4CFBB036}"/>
                </a:ext>
              </a:extLst>
            </p:cNvPr>
            <p:cNvSpPr/>
            <p:nvPr/>
          </p:nvSpPr>
          <p:spPr>
            <a:xfrm>
              <a:off x="3849863" y="2894411"/>
              <a:ext cx="4397150" cy="656000"/>
            </a:xfrm>
            <a:prstGeom prst="roundRect">
              <a:avLst>
                <a:gd name="adj" fmla="val 5000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1" name="TextBox 70">
              <a:extLst>
                <a:ext uri="{FF2B5EF4-FFF2-40B4-BE49-F238E27FC236}">
                  <a16:creationId xmlns:a16="http://schemas.microsoft.com/office/drawing/2014/main" id="{8E70D2F8-D9FC-4B4A-A145-5EC767DF1CFD}"/>
                </a:ext>
              </a:extLst>
            </p:cNvPr>
            <p:cNvSpPr txBox="1"/>
            <p:nvPr/>
          </p:nvSpPr>
          <p:spPr>
            <a:xfrm>
              <a:off x="4370312" y="2943243"/>
              <a:ext cx="38767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theo tên kim loại</a:t>
              </a:r>
            </a:p>
          </p:txBody>
        </p:sp>
      </p:grpSp>
      <p:grpSp>
        <p:nvGrpSpPr>
          <p:cNvPr id="72" name="Group 71">
            <a:extLst>
              <a:ext uri="{FF2B5EF4-FFF2-40B4-BE49-F238E27FC236}">
                <a16:creationId xmlns:a16="http://schemas.microsoft.com/office/drawing/2014/main" id="{77489D78-5658-4D00-B213-06BB154F102C}"/>
              </a:ext>
            </a:extLst>
          </p:cNvPr>
          <p:cNvGrpSpPr/>
          <p:nvPr/>
        </p:nvGrpSpPr>
        <p:grpSpPr>
          <a:xfrm>
            <a:off x="-800683" y="2894244"/>
            <a:ext cx="656545" cy="656545"/>
            <a:chOff x="3849491" y="2987275"/>
            <a:chExt cx="646723" cy="646723"/>
          </a:xfrm>
        </p:grpSpPr>
        <p:sp>
          <p:nvSpPr>
            <p:cNvPr id="73" name="Oval 72">
              <a:extLst>
                <a:ext uri="{FF2B5EF4-FFF2-40B4-BE49-F238E27FC236}">
                  <a16:creationId xmlns:a16="http://schemas.microsoft.com/office/drawing/2014/main" id="{31D78A81-E6BE-4CC6-B147-8456861E01D9}"/>
                </a:ext>
              </a:extLst>
            </p:cNvPr>
            <p:cNvSpPr/>
            <p:nvPr/>
          </p:nvSpPr>
          <p:spPr>
            <a:xfrm>
              <a:off x="3849491" y="2987275"/>
              <a:ext cx="646723" cy="64672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74" name="Graphic 73">
              <a:extLst>
                <a:ext uri="{FF2B5EF4-FFF2-40B4-BE49-F238E27FC236}">
                  <a16:creationId xmlns:a16="http://schemas.microsoft.com/office/drawing/2014/main" id="{1CA40313-8668-4FD2-B765-FDDE4B845A5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43733" y="3097856"/>
              <a:ext cx="458237" cy="458237"/>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4">
            <a:extLst>
              <a:ext uri="{FF2B5EF4-FFF2-40B4-BE49-F238E27FC236}">
                <a16:creationId xmlns:a16="http://schemas.microsoft.com/office/drawing/2014/main" id="{C963CDAD-69B3-4700-A581-1CF07C9DB5FB}"/>
              </a:ext>
            </a:extLst>
          </p:cNvPr>
          <p:cNvGrpSpPr/>
          <p:nvPr/>
        </p:nvGrpSpPr>
        <p:grpSpPr>
          <a:xfrm>
            <a:off x="653647" y="1852299"/>
            <a:ext cx="4206332" cy="523220"/>
            <a:chOff x="305366" y="257640"/>
            <a:chExt cx="2690187" cy="523220"/>
          </a:xfrm>
        </p:grpSpPr>
        <p:sp>
          <p:nvSpPr>
            <p:cNvPr id="76" name="Rectangle: Rounded Corners 75">
              <a:extLst>
                <a:ext uri="{FF2B5EF4-FFF2-40B4-BE49-F238E27FC236}">
                  <a16:creationId xmlns:a16="http://schemas.microsoft.com/office/drawing/2014/main" id="{05140130-BA70-4A9E-B7EF-CE31DE773933}"/>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TextBox 76">
              <a:extLst>
                <a:ext uri="{FF2B5EF4-FFF2-40B4-BE49-F238E27FC236}">
                  <a16:creationId xmlns:a16="http://schemas.microsoft.com/office/drawing/2014/main" id="{9AF2B381-FF42-4FF1-9190-14EBB8FF7189}"/>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grpSp>
        <p:nvGrpSpPr>
          <p:cNvPr id="78" name="Group 77">
            <a:extLst>
              <a:ext uri="{FF2B5EF4-FFF2-40B4-BE49-F238E27FC236}">
                <a16:creationId xmlns:a16="http://schemas.microsoft.com/office/drawing/2014/main" id="{52EAAC94-33DE-4401-B05C-236C484F0C5D}"/>
              </a:ext>
            </a:extLst>
          </p:cNvPr>
          <p:cNvGrpSpPr/>
          <p:nvPr/>
        </p:nvGrpSpPr>
        <p:grpSpPr>
          <a:xfrm>
            <a:off x="234330" y="231187"/>
            <a:ext cx="7734662" cy="764451"/>
            <a:chOff x="234330" y="231187"/>
            <a:chExt cx="7734662" cy="764451"/>
          </a:xfrm>
        </p:grpSpPr>
        <p:sp>
          <p:nvSpPr>
            <p:cNvPr id="79" name="Freeform: Shape 78">
              <a:extLst>
                <a:ext uri="{FF2B5EF4-FFF2-40B4-BE49-F238E27FC236}">
                  <a16:creationId xmlns:a16="http://schemas.microsoft.com/office/drawing/2014/main" id="{3B723858-A722-4407-9BBF-C20A126B7160}"/>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0" name="TextBox 79">
              <a:extLst>
                <a:ext uri="{FF2B5EF4-FFF2-40B4-BE49-F238E27FC236}">
                  <a16:creationId xmlns:a16="http://schemas.microsoft.com/office/drawing/2014/main" id="{ECFE8E25-B08C-4262-9333-083F32A460E9}"/>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81" name="Group 80">
            <a:extLst>
              <a:ext uri="{FF2B5EF4-FFF2-40B4-BE49-F238E27FC236}">
                <a16:creationId xmlns:a16="http://schemas.microsoft.com/office/drawing/2014/main" id="{373179BD-B3D8-45D4-995D-0BFBE6524CBA}"/>
              </a:ext>
            </a:extLst>
          </p:cNvPr>
          <p:cNvGrpSpPr/>
          <p:nvPr/>
        </p:nvGrpSpPr>
        <p:grpSpPr>
          <a:xfrm>
            <a:off x="1315527" y="1051635"/>
            <a:ext cx="3513907" cy="584775"/>
            <a:chOff x="1315527" y="1051635"/>
            <a:chExt cx="3513907" cy="584775"/>
          </a:xfrm>
        </p:grpSpPr>
        <p:sp>
          <p:nvSpPr>
            <p:cNvPr id="82" name="Rectangle: Rounded Corners 81">
              <a:extLst>
                <a:ext uri="{FF2B5EF4-FFF2-40B4-BE49-F238E27FC236}">
                  <a16:creationId xmlns:a16="http://schemas.microsoft.com/office/drawing/2014/main" id="{E71A9327-1C25-4787-9D95-AB165847532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TextBox 82">
              <a:extLst>
                <a:ext uri="{FF2B5EF4-FFF2-40B4-BE49-F238E27FC236}">
                  <a16:creationId xmlns:a16="http://schemas.microsoft.com/office/drawing/2014/main" id="{CFC6ACE5-E415-494F-A4CA-5F15501C139E}"/>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84" name="Group 83">
            <a:extLst>
              <a:ext uri="{FF2B5EF4-FFF2-40B4-BE49-F238E27FC236}">
                <a16:creationId xmlns:a16="http://schemas.microsoft.com/office/drawing/2014/main" id="{48345AD5-8DBE-485F-B102-4FA1202BAF41}"/>
              </a:ext>
            </a:extLst>
          </p:cNvPr>
          <p:cNvGrpSpPr/>
          <p:nvPr/>
        </p:nvGrpSpPr>
        <p:grpSpPr>
          <a:xfrm>
            <a:off x="48553" y="155933"/>
            <a:ext cx="762000" cy="762000"/>
            <a:chOff x="48553" y="155933"/>
            <a:chExt cx="762000" cy="762000"/>
          </a:xfrm>
        </p:grpSpPr>
        <p:sp>
          <p:nvSpPr>
            <p:cNvPr id="85" name="Oval 84">
              <a:extLst>
                <a:ext uri="{FF2B5EF4-FFF2-40B4-BE49-F238E27FC236}">
                  <a16:creationId xmlns:a16="http://schemas.microsoft.com/office/drawing/2014/main" id="{FE5494E3-E21E-4416-BE7A-CF18473F3087}"/>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Graphic 85">
              <a:extLst>
                <a:ext uri="{FF2B5EF4-FFF2-40B4-BE49-F238E27FC236}">
                  <a16:creationId xmlns:a16="http://schemas.microsoft.com/office/drawing/2014/main" id="{8EF4B7AF-BF2D-4F82-9C22-863D07E35A1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792" y="255485"/>
              <a:ext cx="531855" cy="531855"/>
            </a:xfrm>
            <a:prstGeom prst="rect">
              <a:avLst/>
            </a:prstGeom>
          </p:spPr>
        </p:pic>
      </p:grpSp>
      <p:grpSp>
        <p:nvGrpSpPr>
          <p:cNvPr id="112" name="!!5">
            <a:extLst>
              <a:ext uri="{FF2B5EF4-FFF2-40B4-BE49-F238E27FC236}">
                <a16:creationId xmlns:a16="http://schemas.microsoft.com/office/drawing/2014/main" id="{8E2AD9C9-944F-4767-B896-4DF680F3AB9E}"/>
              </a:ext>
            </a:extLst>
          </p:cNvPr>
          <p:cNvGrpSpPr/>
          <p:nvPr/>
        </p:nvGrpSpPr>
        <p:grpSpPr>
          <a:xfrm>
            <a:off x="-3811706" y="1852299"/>
            <a:ext cx="3285197" cy="523220"/>
            <a:chOff x="305366" y="257640"/>
            <a:chExt cx="2690187" cy="523220"/>
          </a:xfrm>
        </p:grpSpPr>
        <p:sp>
          <p:nvSpPr>
            <p:cNvPr id="113" name="Rectangle: Rounded Corners 112">
              <a:extLst>
                <a:ext uri="{FF2B5EF4-FFF2-40B4-BE49-F238E27FC236}">
                  <a16:creationId xmlns:a16="http://schemas.microsoft.com/office/drawing/2014/main" id="{D2F746D9-30EF-45B1-99CE-C07A6725C10E}"/>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4" name="TextBox 113">
              <a:extLst>
                <a:ext uri="{FF2B5EF4-FFF2-40B4-BE49-F238E27FC236}">
                  <a16:creationId xmlns:a16="http://schemas.microsoft.com/office/drawing/2014/main" id="{77BFDEAD-31A1-48A1-9006-AF1F2B764DAC}"/>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50" name="Group 49">
            <a:extLst>
              <a:ext uri="{FF2B5EF4-FFF2-40B4-BE49-F238E27FC236}">
                <a16:creationId xmlns:a16="http://schemas.microsoft.com/office/drawing/2014/main" id="{DFD02BFD-1B1A-4348-93A0-38E4D5C99525}"/>
              </a:ext>
            </a:extLst>
          </p:cNvPr>
          <p:cNvGrpSpPr/>
          <p:nvPr/>
        </p:nvGrpSpPr>
        <p:grpSpPr>
          <a:xfrm>
            <a:off x="-2929516" y="2990489"/>
            <a:ext cx="2023134" cy="673917"/>
            <a:chOff x="4912155" y="3165500"/>
            <a:chExt cx="2131087" cy="673917"/>
          </a:xfrm>
        </p:grpSpPr>
        <p:sp>
          <p:nvSpPr>
            <p:cNvPr id="51" name="Rectangle: Rounded Corners 50">
              <a:extLst>
                <a:ext uri="{FF2B5EF4-FFF2-40B4-BE49-F238E27FC236}">
                  <a16:creationId xmlns:a16="http://schemas.microsoft.com/office/drawing/2014/main" id="{D520B385-067B-4E58-8497-A448CFCD3A03}"/>
                </a:ext>
              </a:extLst>
            </p:cNvPr>
            <p:cNvSpPr/>
            <p:nvPr/>
          </p:nvSpPr>
          <p:spPr>
            <a:xfrm>
              <a:off x="4912155" y="3165500"/>
              <a:ext cx="2094018"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2" name="TextBox 51">
              <a:extLst>
                <a:ext uri="{FF2B5EF4-FFF2-40B4-BE49-F238E27FC236}">
                  <a16:creationId xmlns:a16="http://schemas.microsoft.com/office/drawing/2014/main" id="{99FAE24F-7891-4FCE-8E77-350C4C3790AA}"/>
                </a:ext>
              </a:extLst>
            </p:cNvPr>
            <p:cNvSpPr txBox="1"/>
            <p:nvPr/>
          </p:nvSpPr>
          <p:spPr>
            <a:xfrm>
              <a:off x="5247185" y="3254642"/>
              <a:ext cx="1796057"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grpSp>
        <p:nvGrpSpPr>
          <p:cNvPr id="53" name="Group 52">
            <a:extLst>
              <a:ext uri="{FF2B5EF4-FFF2-40B4-BE49-F238E27FC236}">
                <a16:creationId xmlns:a16="http://schemas.microsoft.com/office/drawing/2014/main" id="{D0C806C3-5CD0-4117-BB7C-4D075E6ACF65}"/>
              </a:ext>
            </a:extLst>
          </p:cNvPr>
          <p:cNvGrpSpPr/>
          <p:nvPr/>
        </p:nvGrpSpPr>
        <p:grpSpPr>
          <a:xfrm>
            <a:off x="-3367389" y="2968322"/>
            <a:ext cx="713729" cy="713729"/>
            <a:chOff x="3778587" y="3644711"/>
            <a:chExt cx="839133" cy="839133"/>
          </a:xfrm>
        </p:grpSpPr>
        <p:sp>
          <p:nvSpPr>
            <p:cNvPr id="54" name="Oval 53">
              <a:extLst>
                <a:ext uri="{FF2B5EF4-FFF2-40B4-BE49-F238E27FC236}">
                  <a16:creationId xmlns:a16="http://schemas.microsoft.com/office/drawing/2014/main" id="{F4E9BE0B-4E88-4AD1-8500-B3DD6952265B}"/>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5" name="Graphic 54">
              <a:extLst>
                <a:ext uri="{FF2B5EF4-FFF2-40B4-BE49-F238E27FC236}">
                  <a16:creationId xmlns:a16="http://schemas.microsoft.com/office/drawing/2014/main" id="{C0364A23-A7E6-47D6-825C-EEF416934A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2504" y="3768628"/>
              <a:ext cx="591298" cy="591298"/>
            </a:xfrm>
            <a:prstGeom prst="rect">
              <a:avLst/>
            </a:prstGeom>
          </p:spPr>
        </p:pic>
      </p:grpSp>
      <p:grpSp>
        <p:nvGrpSpPr>
          <p:cNvPr id="5" name="Group 4">
            <a:extLst>
              <a:ext uri="{FF2B5EF4-FFF2-40B4-BE49-F238E27FC236}">
                <a16:creationId xmlns:a16="http://schemas.microsoft.com/office/drawing/2014/main" id="{D2303B6F-0EFA-43CD-B7A0-B1089E8D2151}"/>
              </a:ext>
            </a:extLst>
          </p:cNvPr>
          <p:cNvGrpSpPr/>
          <p:nvPr/>
        </p:nvGrpSpPr>
        <p:grpSpPr>
          <a:xfrm>
            <a:off x="5169773" y="1796714"/>
            <a:ext cx="2143009" cy="713729"/>
            <a:chOff x="5169773" y="1796714"/>
            <a:chExt cx="2143009" cy="713729"/>
          </a:xfrm>
        </p:grpSpPr>
        <p:grpSp>
          <p:nvGrpSpPr>
            <p:cNvPr id="68" name="Group 67">
              <a:extLst>
                <a:ext uri="{FF2B5EF4-FFF2-40B4-BE49-F238E27FC236}">
                  <a16:creationId xmlns:a16="http://schemas.microsoft.com/office/drawing/2014/main" id="{C48FC824-430D-4EC1-A108-E67195634B64}"/>
                </a:ext>
              </a:extLst>
            </p:cNvPr>
            <p:cNvGrpSpPr/>
            <p:nvPr/>
          </p:nvGrpSpPr>
          <p:grpSpPr>
            <a:xfrm>
              <a:off x="5578928" y="1816620"/>
              <a:ext cx="1733854" cy="673917"/>
              <a:chOff x="4881904" y="3165500"/>
              <a:chExt cx="1826371" cy="673917"/>
            </a:xfrm>
          </p:grpSpPr>
          <p:sp>
            <p:nvSpPr>
              <p:cNvPr id="70" name="Rectangle: Rounded Corners 69">
                <a:extLst>
                  <a:ext uri="{FF2B5EF4-FFF2-40B4-BE49-F238E27FC236}">
                    <a16:creationId xmlns:a16="http://schemas.microsoft.com/office/drawing/2014/main" id="{09B55EB6-B50B-4D26-B624-D16E324B5090}"/>
                  </a:ext>
                </a:extLst>
              </p:cNvPr>
              <p:cNvSpPr/>
              <p:nvPr/>
            </p:nvSpPr>
            <p:spPr>
              <a:xfrm>
                <a:off x="4881904" y="3165500"/>
                <a:ext cx="1826371"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102" name="TextBox 101">
                <a:extLst>
                  <a:ext uri="{FF2B5EF4-FFF2-40B4-BE49-F238E27FC236}">
                    <a16:creationId xmlns:a16="http://schemas.microsoft.com/office/drawing/2014/main" id="{AB30FC6B-9C29-4C7A-A83F-725F45D7B089}"/>
                  </a:ext>
                </a:extLst>
              </p:cNvPr>
              <p:cNvSpPr txBox="1"/>
              <p:nvPr/>
            </p:nvSpPr>
            <p:spPr>
              <a:xfrm>
                <a:off x="5105747" y="3254642"/>
                <a:ext cx="1566494"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tên</a:t>
                </a:r>
              </a:p>
            </p:txBody>
          </p:sp>
        </p:grpSp>
        <p:grpSp>
          <p:nvGrpSpPr>
            <p:cNvPr id="9" name="Group 8">
              <a:extLst>
                <a:ext uri="{FF2B5EF4-FFF2-40B4-BE49-F238E27FC236}">
                  <a16:creationId xmlns:a16="http://schemas.microsoft.com/office/drawing/2014/main" id="{3470574C-53A9-459B-8E0E-CA0E53A05E74}"/>
                </a:ext>
              </a:extLst>
            </p:cNvPr>
            <p:cNvGrpSpPr/>
            <p:nvPr/>
          </p:nvGrpSpPr>
          <p:grpSpPr>
            <a:xfrm>
              <a:off x="5169773" y="1796714"/>
              <a:ext cx="713729" cy="713729"/>
              <a:chOff x="6034929" y="1906304"/>
              <a:chExt cx="713729" cy="713729"/>
            </a:xfrm>
          </p:grpSpPr>
          <p:sp>
            <p:nvSpPr>
              <p:cNvPr id="104" name="Oval 103">
                <a:extLst>
                  <a:ext uri="{FF2B5EF4-FFF2-40B4-BE49-F238E27FC236}">
                    <a16:creationId xmlns:a16="http://schemas.microsoft.com/office/drawing/2014/main" id="{DB146D8D-8396-46A3-9816-050E9B6A3412}"/>
                  </a:ext>
                </a:extLst>
              </p:cNvPr>
              <p:cNvSpPr/>
              <p:nvPr/>
            </p:nvSpPr>
            <p:spPr>
              <a:xfrm>
                <a:off x="6034929" y="1906304"/>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7" name="Graphic 6">
                <a:extLst>
                  <a:ext uri="{FF2B5EF4-FFF2-40B4-BE49-F238E27FC236}">
                    <a16:creationId xmlns:a16="http://schemas.microsoft.com/office/drawing/2014/main" id="{6865CF71-9427-4E6A-9C8E-58E7C4AC123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59051" y="2030426"/>
                <a:ext cx="465485" cy="465485"/>
              </a:xfrm>
              <a:prstGeom prst="rect">
                <a:avLst/>
              </a:prstGeom>
            </p:spPr>
          </p:pic>
        </p:grpSp>
      </p:grpSp>
      <p:sp>
        <p:nvSpPr>
          <p:cNvPr id="60" name="!!na1">
            <a:extLst>
              <a:ext uri="{FF2B5EF4-FFF2-40B4-BE49-F238E27FC236}">
                <a16:creationId xmlns:a16="http://schemas.microsoft.com/office/drawing/2014/main" id="{96B7101E-3D15-4848-A6CD-0A95C4E1569D}"/>
              </a:ext>
            </a:extLst>
          </p:cNvPr>
          <p:cNvSpPr/>
          <p:nvPr/>
        </p:nvSpPr>
        <p:spPr>
          <a:xfrm>
            <a:off x="2828501" y="3934379"/>
            <a:ext cx="1857824" cy="523220"/>
          </a:xfrm>
          <a:prstGeom prst="wedgeRoundRectCallout">
            <a:avLst>
              <a:gd name="adj1" fmla="val -41097"/>
              <a:gd name="adj2" fmla="val 78438"/>
              <a:gd name="adj3" fmla="val 16667"/>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1" name="TextBox 60">
            <a:extLst>
              <a:ext uri="{FF2B5EF4-FFF2-40B4-BE49-F238E27FC236}">
                <a16:creationId xmlns:a16="http://schemas.microsoft.com/office/drawing/2014/main" id="{A2A11BF2-F534-49BA-9FA1-93333898D77E}"/>
              </a:ext>
            </a:extLst>
          </p:cNvPr>
          <p:cNvSpPr txBox="1"/>
          <p:nvPr/>
        </p:nvSpPr>
        <p:spPr>
          <a:xfrm>
            <a:off x="2858355" y="3944431"/>
            <a:ext cx="1849276" cy="443926"/>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Cation natri</a:t>
            </a:r>
          </a:p>
        </p:txBody>
      </p:sp>
      <p:sp>
        <p:nvSpPr>
          <p:cNvPr id="63" name="Speech Bubble: Rectangle with Corners Rounded 62">
            <a:extLst>
              <a:ext uri="{FF2B5EF4-FFF2-40B4-BE49-F238E27FC236}">
                <a16:creationId xmlns:a16="http://schemas.microsoft.com/office/drawing/2014/main" id="{C793BEC6-980C-4FF8-83E8-1FBC3067F1B9}"/>
              </a:ext>
            </a:extLst>
          </p:cNvPr>
          <p:cNvSpPr/>
          <p:nvPr/>
        </p:nvSpPr>
        <p:spPr>
          <a:xfrm>
            <a:off x="9590932" y="4009721"/>
            <a:ext cx="1967569" cy="486955"/>
          </a:xfrm>
          <a:prstGeom prst="wedgeRoundRectCallout">
            <a:avLst>
              <a:gd name="adj1" fmla="val -26742"/>
              <a:gd name="adj2" fmla="val 77224"/>
              <a:gd name="adj3" fmla="val 16667"/>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4" name="TextBox 63">
            <a:extLst>
              <a:ext uri="{FF2B5EF4-FFF2-40B4-BE49-F238E27FC236}">
                <a16:creationId xmlns:a16="http://schemas.microsoft.com/office/drawing/2014/main" id="{B68E63CD-2916-4AD3-9073-D3410600967F}"/>
              </a:ext>
            </a:extLst>
          </p:cNvPr>
          <p:cNvSpPr txBox="1"/>
          <p:nvPr/>
        </p:nvSpPr>
        <p:spPr>
          <a:xfrm>
            <a:off x="9556805" y="4037169"/>
            <a:ext cx="2122575" cy="54840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Cation magie</a:t>
            </a:r>
          </a:p>
        </p:txBody>
      </p:sp>
      <p:sp>
        <p:nvSpPr>
          <p:cNvPr id="2" name="Speech Bubble: Rectangle with Corners Rounded 1">
            <a:extLst>
              <a:ext uri="{FF2B5EF4-FFF2-40B4-BE49-F238E27FC236}">
                <a16:creationId xmlns:a16="http://schemas.microsoft.com/office/drawing/2014/main" id="{644440D6-3F17-4978-912B-832DE33F2382}"/>
              </a:ext>
            </a:extLst>
          </p:cNvPr>
          <p:cNvSpPr/>
          <p:nvPr/>
        </p:nvSpPr>
        <p:spPr>
          <a:xfrm>
            <a:off x="2780643" y="5430668"/>
            <a:ext cx="1871719" cy="465054"/>
          </a:xfrm>
          <a:prstGeom prst="wedgeRoundRectCallout">
            <a:avLst>
              <a:gd name="adj1" fmla="val -41500"/>
              <a:gd name="adj2" fmla="val 75176"/>
              <a:gd name="adj3" fmla="val 16667"/>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TextBox 2">
            <a:extLst>
              <a:ext uri="{FF2B5EF4-FFF2-40B4-BE49-F238E27FC236}">
                <a16:creationId xmlns:a16="http://schemas.microsoft.com/office/drawing/2014/main" id="{6B593FF5-8743-4B78-96EE-7D936C01C928}"/>
              </a:ext>
            </a:extLst>
          </p:cNvPr>
          <p:cNvSpPr txBox="1"/>
          <p:nvPr/>
        </p:nvSpPr>
        <p:spPr>
          <a:xfrm>
            <a:off x="2834927" y="5439603"/>
            <a:ext cx="1853421" cy="39457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Cation kali</a:t>
            </a:r>
          </a:p>
        </p:txBody>
      </p:sp>
      <p:sp>
        <p:nvSpPr>
          <p:cNvPr id="66" name="Speech Bubble: Rectangle with Corners Rounded 65">
            <a:extLst>
              <a:ext uri="{FF2B5EF4-FFF2-40B4-BE49-F238E27FC236}">
                <a16:creationId xmlns:a16="http://schemas.microsoft.com/office/drawing/2014/main" id="{8EB92B13-B612-40E8-9405-783AB017C032}"/>
              </a:ext>
            </a:extLst>
          </p:cNvPr>
          <p:cNvSpPr/>
          <p:nvPr/>
        </p:nvSpPr>
        <p:spPr>
          <a:xfrm>
            <a:off x="9497664" y="5468902"/>
            <a:ext cx="1998935" cy="426820"/>
          </a:xfrm>
          <a:prstGeom prst="wedgeRoundRectCallout">
            <a:avLst>
              <a:gd name="adj1" fmla="val -26742"/>
              <a:gd name="adj2" fmla="val 77224"/>
              <a:gd name="adj3" fmla="val 16667"/>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 name="TextBox 66">
            <a:extLst>
              <a:ext uri="{FF2B5EF4-FFF2-40B4-BE49-F238E27FC236}">
                <a16:creationId xmlns:a16="http://schemas.microsoft.com/office/drawing/2014/main" id="{395B3E20-5D75-4FFF-A985-7BD9D54A3B83}"/>
              </a:ext>
            </a:extLst>
          </p:cNvPr>
          <p:cNvSpPr txBox="1"/>
          <p:nvPr/>
        </p:nvSpPr>
        <p:spPr>
          <a:xfrm>
            <a:off x="9529786" y="5477102"/>
            <a:ext cx="1989737" cy="36213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Cation nhôm</a:t>
            </a:r>
          </a:p>
        </p:txBody>
      </p:sp>
      <p:grpSp>
        <p:nvGrpSpPr>
          <p:cNvPr id="107" name="!!1">
            <a:extLst>
              <a:ext uri="{FF2B5EF4-FFF2-40B4-BE49-F238E27FC236}">
                <a16:creationId xmlns:a16="http://schemas.microsoft.com/office/drawing/2014/main" id="{03508A7E-72EF-4D2A-BB40-0AECA8266665}"/>
              </a:ext>
            </a:extLst>
          </p:cNvPr>
          <p:cNvGrpSpPr/>
          <p:nvPr/>
        </p:nvGrpSpPr>
        <p:grpSpPr>
          <a:xfrm>
            <a:off x="512617" y="4633217"/>
            <a:ext cx="4195016" cy="712367"/>
            <a:chOff x="3970567" y="3724070"/>
            <a:chExt cx="3221870" cy="712367"/>
          </a:xfrm>
        </p:grpSpPr>
        <p:grpSp>
          <p:nvGrpSpPr>
            <p:cNvPr id="108" name="Group 107">
              <a:extLst>
                <a:ext uri="{FF2B5EF4-FFF2-40B4-BE49-F238E27FC236}">
                  <a16:creationId xmlns:a16="http://schemas.microsoft.com/office/drawing/2014/main" id="{E87F970B-597E-4C2F-BAAC-71998FF977C0}"/>
                </a:ext>
              </a:extLst>
            </p:cNvPr>
            <p:cNvGrpSpPr/>
            <p:nvPr/>
          </p:nvGrpSpPr>
          <p:grpSpPr>
            <a:xfrm>
              <a:off x="3970567" y="3724070"/>
              <a:ext cx="3221870" cy="712367"/>
              <a:chOff x="4664107" y="4926074"/>
              <a:chExt cx="1261947" cy="712367"/>
            </a:xfrm>
          </p:grpSpPr>
          <p:sp>
            <p:nvSpPr>
              <p:cNvPr id="110" name="Rectangle: Rounded Corners 109">
                <a:extLst>
                  <a:ext uri="{FF2B5EF4-FFF2-40B4-BE49-F238E27FC236}">
                    <a16:creationId xmlns:a16="http://schemas.microsoft.com/office/drawing/2014/main" id="{02E5C1CE-1CBC-4604-9FA8-98D67D03FC31}"/>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11" name="TextBox 110">
                <a:extLst>
                  <a:ext uri="{FF2B5EF4-FFF2-40B4-BE49-F238E27FC236}">
                    <a16:creationId xmlns:a16="http://schemas.microsoft.com/office/drawing/2014/main" id="{7A3264B6-9DDF-4194-95C6-3FD34E3AE110}"/>
                  </a:ext>
                </a:extLst>
              </p:cNvPr>
              <p:cNvSpPr txBox="1"/>
              <p:nvPr/>
            </p:nvSpPr>
            <p:spPr>
              <a:xfrm>
                <a:off x="4664107" y="4989869"/>
                <a:ext cx="1253802"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Na           Na</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9" name="Straight Arrow Connector 108">
              <a:extLst>
                <a:ext uri="{FF2B5EF4-FFF2-40B4-BE49-F238E27FC236}">
                  <a16:creationId xmlns:a16="http://schemas.microsoft.com/office/drawing/2014/main" id="{4640C1F6-B496-4088-830C-DE1913C5BEB5}"/>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9767DD4E-9631-420B-91DE-8CB4DCE8FCD2}"/>
              </a:ext>
            </a:extLst>
          </p:cNvPr>
          <p:cNvGrpSpPr/>
          <p:nvPr/>
        </p:nvGrpSpPr>
        <p:grpSpPr>
          <a:xfrm>
            <a:off x="512619" y="6044332"/>
            <a:ext cx="4195012" cy="712367"/>
            <a:chOff x="3970568" y="3724070"/>
            <a:chExt cx="3221867" cy="712367"/>
          </a:xfrm>
        </p:grpSpPr>
        <p:grpSp>
          <p:nvGrpSpPr>
            <p:cNvPr id="88" name="Group 87">
              <a:extLst>
                <a:ext uri="{FF2B5EF4-FFF2-40B4-BE49-F238E27FC236}">
                  <a16:creationId xmlns:a16="http://schemas.microsoft.com/office/drawing/2014/main" id="{9325F591-1479-4A26-9F0F-255BD585DDA0}"/>
                </a:ext>
              </a:extLst>
            </p:cNvPr>
            <p:cNvGrpSpPr/>
            <p:nvPr/>
          </p:nvGrpSpPr>
          <p:grpSpPr>
            <a:xfrm>
              <a:off x="3970568" y="3724070"/>
              <a:ext cx="3221867" cy="712367"/>
              <a:chOff x="4664108" y="4926074"/>
              <a:chExt cx="1261946" cy="712367"/>
            </a:xfrm>
          </p:grpSpPr>
          <p:sp>
            <p:nvSpPr>
              <p:cNvPr id="90" name="Rectangle: Rounded Corners 89">
                <a:extLst>
                  <a:ext uri="{FF2B5EF4-FFF2-40B4-BE49-F238E27FC236}">
                    <a16:creationId xmlns:a16="http://schemas.microsoft.com/office/drawing/2014/main" id="{EFB9932B-AF55-4D60-8349-4AE60BA07B1C}"/>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1" name="TextBox 90">
                <a:extLst>
                  <a:ext uri="{FF2B5EF4-FFF2-40B4-BE49-F238E27FC236}">
                    <a16:creationId xmlns:a16="http://schemas.microsoft.com/office/drawing/2014/main" id="{0C96742A-015C-4A59-B763-1FB09F15A0C2}"/>
                  </a:ext>
                </a:extLst>
              </p:cNvPr>
              <p:cNvSpPr txBox="1"/>
              <p:nvPr/>
            </p:nvSpPr>
            <p:spPr>
              <a:xfrm>
                <a:off x="4736237" y="4989869"/>
                <a:ext cx="116835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K             K</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89" name="Straight Arrow Connector 88">
              <a:extLst>
                <a:ext uri="{FF2B5EF4-FFF2-40B4-BE49-F238E27FC236}">
                  <a16:creationId xmlns:a16="http://schemas.microsoft.com/office/drawing/2014/main" id="{13795056-0891-4C66-98BD-2E593F09AAA5}"/>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9A1D5294-C653-47BC-BDD4-96288890BE58}"/>
              </a:ext>
            </a:extLst>
          </p:cNvPr>
          <p:cNvGrpSpPr/>
          <p:nvPr/>
        </p:nvGrpSpPr>
        <p:grpSpPr>
          <a:xfrm>
            <a:off x="7400159" y="4641969"/>
            <a:ext cx="4279221" cy="712367"/>
            <a:chOff x="3970565" y="3724070"/>
            <a:chExt cx="3286541" cy="712367"/>
          </a:xfrm>
        </p:grpSpPr>
        <p:grpSp>
          <p:nvGrpSpPr>
            <p:cNvPr id="93" name="Group 92">
              <a:extLst>
                <a:ext uri="{FF2B5EF4-FFF2-40B4-BE49-F238E27FC236}">
                  <a16:creationId xmlns:a16="http://schemas.microsoft.com/office/drawing/2014/main" id="{5ED3A924-0036-4B0A-9C9A-9CC8FAB99091}"/>
                </a:ext>
              </a:extLst>
            </p:cNvPr>
            <p:cNvGrpSpPr/>
            <p:nvPr/>
          </p:nvGrpSpPr>
          <p:grpSpPr>
            <a:xfrm>
              <a:off x="3970565" y="3724070"/>
              <a:ext cx="3286541" cy="712367"/>
              <a:chOff x="4664108" y="4926074"/>
              <a:chExt cx="1287278" cy="712367"/>
            </a:xfrm>
          </p:grpSpPr>
          <p:sp>
            <p:nvSpPr>
              <p:cNvPr id="95" name="Rectangle: Rounded Corners 94">
                <a:extLst>
                  <a:ext uri="{FF2B5EF4-FFF2-40B4-BE49-F238E27FC236}">
                    <a16:creationId xmlns:a16="http://schemas.microsoft.com/office/drawing/2014/main" id="{1448105A-7936-4114-82E3-9B3FCC400815}"/>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6" name="TextBox 95">
                <a:extLst>
                  <a:ext uri="{FF2B5EF4-FFF2-40B4-BE49-F238E27FC236}">
                    <a16:creationId xmlns:a16="http://schemas.microsoft.com/office/drawing/2014/main" id="{1C4FC18E-DB31-4E04-A79E-5FA288ABDACD}"/>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Mg           Mg</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+ 2e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94" name="Straight Arrow Connector 93">
              <a:extLst>
                <a:ext uri="{FF2B5EF4-FFF2-40B4-BE49-F238E27FC236}">
                  <a16:creationId xmlns:a16="http://schemas.microsoft.com/office/drawing/2014/main" id="{EFA723A4-488B-4F9B-8FAE-12C7D78E67E4}"/>
                </a:ext>
              </a:extLst>
            </p:cNvPr>
            <p:cNvCxnSpPr/>
            <p:nvPr/>
          </p:nvCxnSpPr>
          <p:spPr>
            <a:xfrm>
              <a:off x="4687775"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9C464C6E-8487-49C4-9EE1-E275C2578EEC}"/>
              </a:ext>
            </a:extLst>
          </p:cNvPr>
          <p:cNvGrpSpPr/>
          <p:nvPr/>
        </p:nvGrpSpPr>
        <p:grpSpPr>
          <a:xfrm>
            <a:off x="7400159" y="6044332"/>
            <a:ext cx="4279221" cy="712367"/>
            <a:chOff x="3970565" y="3724070"/>
            <a:chExt cx="3286541" cy="712367"/>
          </a:xfrm>
        </p:grpSpPr>
        <p:grpSp>
          <p:nvGrpSpPr>
            <p:cNvPr id="98" name="Group 97">
              <a:extLst>
                <a:ext uri="{FF2B5EF4-FFF2-40B4-BE49-F238E27FC236}">
                  <a16:creationId xmlns:a16="http://schemas.microsoft.com/office/drawing/2014/main" id="{F8DDF4A6-2B4B-410F-81EC-1FB083D3D8A0}"/>
                </a:ext>
              </a:extLst>
            </p:cNvPr>
            <p:cNvGrpSpPr/>
            <p:nvPr/>
          </p:nvGrpSpPr>
          <p:grpSpPr>
            <a:xfrm>
              <a:off x="3970565" y="3724070"/>
              <a:ext cx="3286541" cy="712367"/>
              <a:chOff x="4664108" y="4926074"/>
              <a:chExt cx="1287278" cy="712367"/>
            </a:xfrm>
          </p:grpSpPr>
          <p:sp>
            <p:nvSpPr>
              <p:cNvPr id="100" name="Rectangle: Rounded Corners 99">
                <a:extLst>
                  <a:ext uri="{FF2B5EF4-FFF2-40B4-BE49-F238E27FC236}">
                    <a16:creationId xmlns:a16="http://schemas.microsoft.com/office/drawing/2014/main" id="{F9D17ED7-0560-4874-82DE-582BEE3CC60C}"/>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1" name="TextBox 100">
                <a:extLst>
                  <a:ext uri="{FF2B5EF4-FFF2-40B4-BE49-F238E27FC236}">
                    <a16:creationId xmlns:a16="http://schemas.microsoft.com/office/drawing/2014/main" id="{8EE65F53-13C3-4B6D-AD8D-C61AA47FC0C0}"/>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Al             Al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+ 3e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99" name="Straight Arrow Connector 98">
              <a:extLst>
                <a:ext uri="{FF2B5EF4-FFF2-40B4-BE49-F238E27FC236}">
                  <a16:creationId xmlns:a16="http://schemas.microsoft.com/office/drawing/2014/main" id="{FD63583B-E495-418B-A6AE-97A178953F99}"/>
                </a:ext>
              </a:extLst>
            </p:cNvPr>
            <p:cNvCxnSpPr/>
            <p:nvPr/>
          </p:nvCxnSpPr>
          <p:spPr>
            <a:xfrm>
              <a:off x="4687775"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BDE0DCA3-D04E-417C-A838-235A09A28CD4}"/>
              </a:ext>
            </a:extLst>
          </p:cNvPr>
          <p:cNvGrpSpPr/>
          <p:nvPr/>
        </p:nvGrpSpPr>
        <p:grpSpPr>
          <a:xfrm>
            <a:off x="3849863" y="2894411"/>
            <a:ext cx="4397150" cy="656000"/>
            <a:chOff x="3849863" y="2894411"/>
            <a:chExt cx="4397150" cy="656000"/>
          </a:xfrm>
        </p:grpSpPr>
        <p:sp>
          <p:nvSpPr>
            <p:cNvPr id="73" name="Rectangle: Rounded Corners 72">
              <a:extLst>
                <a:ext uri="{FF2B5EF4-FFF2-40B4-BE49-F238E27FC236}">
                  <a16:creationId xmlns:a16="http://schemas.microsoft.com/office/drawing/2014/main" id="{5DD6C011-8BE9-4484-AFB2-D841239F3FD5}"/>
                </a:ext>
              </a:extLst>
            </p:cNvPr>
            <p:cNvSpPr/>
            <p:nvPr/>
          </p:nvSpPr>
          <p:spPr>
            <a:xfrm>
              <a:off x="3849863" y="2894411"/>
              <a:ext cx="4397150" cy="656000"/>
            </a:xfrm>
            <a:prstGeom prst="roundRect">
              <a:avLst>
                <a:gd name="adj" fmla="val 5000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4" name="TextBox 73">
              <a:extLst>
                <a:ext uri="{FF2B5EF4-FFF2-40B4-BE49-F238E27FC236}">
                  <a16:creationId xmlns:a16="http://schemas.microsoft.com/office/drawing/2014/main" id="{98C67AA2-CC49-4643-8640-8A53737502AC}"/>
                </a:ext>
              </a:extLst>
            </p:cNvPr>
            <p:cNvSpPr txBox="1"/>
            <p:nvPr/>
          </p:nvSpPr>
          <p:spPr>
            <a:xfrm>
              <a:off x="4370312" y="2943243"/>
              <a:ext cx="38767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theo tên kim loại</a:t>
              </a:r>
            </a:p>
          </p:txBody>
        </p:sp>
      </p:grpSp>
      <p:grpSp>
        <p:nvGrpSpPr>
          <p:cNvPr id="71" name="Group 70">
            <a:extLst>
              <a:ext uri="{FF2B5EF4-FFF2-40B4-BE49-F238E27FC236}">
                <a16:creationId xmlns:a16="http://schemas.microsoft.com/office/drawing/2014/main" id="{50748017-818B-45B4-8C55-DA7362EFF230}"/>
              </a:ext>
            </a:extLst>
          </p:cNvPr>
          <p:cNvGrpSpPr/>
          <p:nvPr/>
        </p:nvGrpSpPr>
        <p:grpSpPr>
          <a:xfrm>
            <a:off x="12723321" y="2907725"/>
            <a:ext cx="4574019" cy="673917"/>
            <a:chOff x="4912155" y="3165500"/>
            <a:chExt cx="2246237" cy="673917"/>
          </a:xfrm>
        </p:grpSpPr>
        <p:sp>
          <p:nvSpPr>
            <p:cNvPr id="72" name="Rectangle: Rounded Corners 71">
              <a:extLst>
                <a:ext uri="{FF2B5EF4-FFF2-40B4-BE49-F238E27FC236}">
                  <a16:creationId xmlns:a16="http://schemas.microsoft.com/office/drawing/2014/main" id="{97D64A3F-4A81-4876-80E6-11E5B7D91C06}"/>
                </a:ext>
              </a:extLst>
            </p:cNvPr>
            <p:cNvSpPr/>
            <p:nvPr/>
          </p:nvSpPr>
          <p:spPr>
            <a:xfrm>
              <a:off x="4912155" y="3165500"/>
              <a:ext cx="2246237"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122" name="TextBox 121">
              <a:extLst>
                <a:ext uri="{FF2B5EF4-FFF2-40B4-BE49-F238E27FC236}">
                  <a16:creationId xmlns:a16="http://schemas.microsoft.com/office/drawing/2014/main" id="{312A591B-9B3A-4CD7-9569-CE76D75B7E23}"/>
                </a:ext>
              </a:extLst>
            </p:cNvPr>
            <p:cNvSpPr txBox="1"/>
            <p:nvPr/>
          </p:nvSpPr>
          <p:spPr>
            <a:xfrm>
              <a:off x="5108668" y="3254642"/>
              <a:ext cx="2026653"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Phương trình tổng quát</a:t>
              </a:r>
            </a:p>
          </p:txBody>
        </p:sp>
      </p:grpSp>
      <p:grpSp>
        <p:nvGrpSpPr>
          <p:cNvPr id="123" name="Group 122">
            <a:extLst>
              <a:ext uri="{FF2B5EF4-FFF2-40B4-BE49-F238E27FC236}">
                <a16:creationId xmlns:a16="http://schemas.microsoft.com/office/drawing/2014/main" id="{E4EF143D-5E81-4076-8B05-95288B7E10AD}"/>
              </a:ext>
            </a:extLst>
          </p:cNvPr>
          <p:cNvGrpSpPr/>
          <p:nvPr/>
        </p:nvGrpSpPr>
        <p:grpSpPr>
          <a:xfrm>
            <a:off x="16607101" y="2887819"/>
            <a:ext cx="713729" cy="713729"/>
            <a:chOff x="7071642" y="2510551"/>
            <a:chExt cx="713729" cy="713729"/>
          </a:xfrm>
        </p:grpSpPr>
        <p:sp>
          <p:nvSpPr>
            <p:cNvPr id="124" name="Oval 123">
              <a:extLst>
                <a:ext uri="{FF2B5EF4-FFF2-40B4-BE49-F238E27FC236}">
                  <a16:creationId xmlns:a16="http://schemas.microsoft.com/office/drawing/2014/main" id="{C34776EB-6A65-4D1F-B0CB-88647F6F8106}"/>
                </a:ext>
              </a:extLst>
            </p:cNvPr>
            <p:cNvSpPr/>
            <p:nvPr/>
          </p:nvSpPr>
          <p:spPr>
            <a:xfrm>
              <a:off x="7071642" y="2510551"/>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25" name="Graphic 124">
              <a:extLst>
                <a:ext uri="{FF2B5EF4-FFF2-40B4-BE49-F238E27FC236}">
                  <a16:creationId xmlns:a16="http://schemas.microsoft.com/office/drawing/2014/main" id="{56DA7422-B5CA-413E-9316-DAF11C0D79A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98182" y="2615106"/>
              <a:ext cx="504617" cy="504617"/>
            </a:xfrm>
            <a:prstGeom prst="rect">
              <a:avLst/>
            </a:prstGeom>
          </p:spPr>
        </p:pic>
      </p:grpSp>
      <p:grpSp>
        <p:nvGrpSpPr>
          <p:cNvPr id="129" name="Group 128">
            <a:extLst>
              <a:ext uri="{FF2B5EF4-FFF2-40B4-BE49-F238E27FC236}">
                <a16:creationId xmlns:a16="http://schemas.microsoft.com/office/drawing/2014/main" id="{833009BA-21F2-4972-AF7B-CAE2C5E20D2D}"/>
              </a:ext>
            </a:extLst>
          </p:cNvPr>
          <p:cNvGrpSpPr/>
          <p:nvPr/>
        </p:nvGrpSpPr>
        <p:grpSpPr>
          <a:xfrm>
            <a:off x="3847645" y="2894244"/>
            <a:ext cx="656545" cy="656545"/>
            <a:chOff x="3849491" y="2987275"/>
            <a:chExt cx="646723" cy="646723"/>
          </a:xfrm>
        </p:grpSpPr>
        <p:sp>
          <p:nvSpPr>
            <p:cNvPr id="130" name="Oval 129">
              <a:extLst>
                <a:ext uri="{FF2B5EF4-FFF2-40B4-BE49-F238E27FC236}">
                  <a16:creationId xmlns:a16="http://schemas.microsoft.com/office/drawing/2014/main" id="{9E932D5C-BDDF-451D-BA3E-209DDF8A4649}"/>
                </a:ext>
              </a:extLst>
            </p:cNvPr>
            <p:cNvSpPr/>
            <p:nvPr/>
          </p:nvSpPr>
          <p:spPr>
            <a:xfrm>
              <a:off x="3849491" y="2987275"/>
              <a:ext cx="646723" cy="64672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31" name="Graphic 130">
              <a:extLst>
                <a:ext uri="{FF2B5EF4-FFF2-40B4-BE49-F238E27FC236}">
                  <a16:creationId xmlns:a16="http://schemas.microsoft.com/office/drawing/2014/main" id="{38B30E10-AF57-48CA-8045-589849696C0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43733" y="3097856"/>
              <a:ext cx="458237" cy="458237"/>
            </a:xfrm>
            <a:prstGeom prst="rect">
              <a:avLst/>
            </a:prstGeom>
          </p:spPr>
        </p:pic>
      </p:grpSp>
    </p:spTree>
    <p:extLst>
      <p:ext uri="{BB962C8B-B14F-4D97-AF65-F5344CB8AC3E}">
        <p14:creationId xmlns:p14="http://schemas.microsoft.com/office/powerpoint/2010/main" val="4212588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23180EC-90DC-45FB-AB26-A7E6EE13ABD8}"/>
              </a:ext>
            </a:extLst>
          </p:cNvPr>
          <p:cNvGrpSpPr/>
          <p:nvPr/>
        </p:nvGrpSpPr>
        <p:grpSpPr>
          <a:xfrm>
            <a:off x="13658850" y="4090747"/>
            <a:ext cx="4741545" cy="712462"/>
            <a:chOff x="3049905" y="2445385"/>
            <a:chExt cx="4741545" cy="712462"/>
          </a:xfrm>
        </p:grpSpPr>
        <p:sp>
          <p:nvSpPr>
            <p:cNvPr id="40" name="Rectangle: Rounded Corners 39"/>
            <p:cNvSpPr/>
            <p:nvPr/>
          </p:nvSpPr>
          <p:spPr>
            <a:xfrm>
              <a:off x="3049905" y="2445385"/>
              <a:ext cx="4741545" cy="712462"/>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TextBox 40"/>
            <p:cNvSpPr txBox="1"/>
            <p:nvPr/>
          </p:nvSpPr>
          <p:spPr>
            <a:xfrm>
              <a:off x="3130736" y="2509834"/>
              <a:ext cx="4461354" cy="5835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M            M</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n+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ne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cxnSp>
          <p:nvCxnSpPr>
            <p:cNvPr id="39" name="Straight Arrow Connector 38"/>
            <p:cNvCxnSpPr/>
            <p:nvPr/>
          </p:nvCxnSpPr>
          <p:spPr>
            <a:xfrm>
              <a:off x="3868440" y="2832582"/>
              <a:ext cx="788264" cy="0"/>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 name="!!4">
            <a:extLst>
              <a:ext uri="{FF2B5EF4-FFF2-40B4-BE49-F238E27FC236}">
                <a16:creationId xmlns:a16="http://schemas.microsoft.com/office/drawing/2014/main" id="{C963CDAD-69B3-4700-A581-1CF07C9DB5FB}"/>
              </a:ext>
            </a:extLst>
          </p:cNvPr>
          <p:cNvGrpSpPr/>
          <p:nvPr/>
        </p:nvGrpSpPr>
        <p:grpSpPr>
          <a:xfrm>
            <a:off x="653647" y="1852299"/>
            <a:ext cx="4206332" cy="523220"/>
            <a:chOff x="305366" y="257640"/>
            <a:chExt cx="2690187" cy="523220"/>
          </a:xfrm>
        </p:grpSpPr>
        <p:sp>
          <p:nvSpPr>
            <p:cNvPr id="76" name="Rectangle: Rounded Corners 75">
              <a:extLst>
                <a:ext uri="{FF2B5EF4-FFF2-40B4-BE49-F238E27FC236}">
                  <a16:creationId xmlns:a16="http://schemas.microsoft.com/office/drawing/2014/main" id="{05140130-BA70-4A9E-B7EF-CE31DE773933}"/>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TextBox 76">
              <a:extLst>
                <a:ext uri="{FF2B5EF4-FFF2-40B4-BE49-F238E27FC236}">
                  <a16:creationId xmlns:a16="http://schemas.microsoft.com/office/drawing/2014/main" id="{9AF2B381-FF42-4FF1-9190-14EBB8FF7189}"/>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grpSp>
        <p:nvGrpSpPr>
          <p:cNvPr id="78" name="Group 77">
            <a:extLst>
              <a:ext uri="{FF2B5EF4-FFF2-40B4-BE49-F238E27FC236}">
                <a16:creationId xmlns:a16="http://schemas.microsoft.com/office/drawing/2014/main" id="{52EAAC94-33DE-4401-B05C-236C484F0C5D}"/>
              </a:ext>
            </a:extLst>
          </p:cNvPr>
          <p:cNvGrpSpPr/>
          <p:nvPr/>
        </p:nvGrpSpPr>
        <p:grpSpPr>
          <a:xfrm>
            <a:off x="234330" y="231187"/>
            <a:ext cx="7734662" cy="764451"/>
            <a:chOff x="234330" y="231187"/>
            <a:chExt cx="7734662" cy="764451"/>
          </a:xfrm>
        </p:grpSpPr>
        <p:sp>
          <p:nvSpPr>
            <p:cNvPr id="79" name="Freeform: Shape 78">
              <a:extLst>
                <a:ext uri="{FF2B5EF4-FFF2-40B4-BE49-F238E27FC236}">
                  <a16:creationId xmlns:a16="http://schemas.microsoft.com/office/drawing/2014/main" id="{3B723858-A722-4407-9BBF-C20A126B7160}"/>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0" name="TextBox 79">
              <a:extLst>
                <a:ext uri="{FF2B5EF4-FFF2-40B4-BE49-F238E27FC236}">
                  <a16:creationId xmlns:a16="http://schemas.microsoft.com/office/drawing/2014/main" id="{ECFE8E25-B08C-4262-9333-083F32A460E9}"/>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81" name="Group 80">
            <a:extLst>
              <a:ext uri="{FF2B5EF4-FFF2-40B4-BE49-F238E27FC236}">
                <a16:creationId xmlns:a16="http://schemas.microsoft.com/office/drawing/2014/main" id="{373179BD-B3D8-45D4-995D-0BFBE6524CBA}"/>
              </a:ext>
            </a:extLst>
          </p:cNvPr>
          <p:cNvGrpSpPr/>
          <p:nvPr/>
        </p:nvGrpSpPr>
        <p:grpSpPr>
          <a:xfrm>
            <a:off x="1315527" y="1051635"/>
            <a:ext cx="3513907" cy="584775"/>
            <a:chOff x="1315527" y="1051635"/>
            <a:chExt cx="3513907" cy="584775"/>
          </a:xfrm>
        </p:grpSpPr>
        <p:sp>
          <p:nvSpPr>
            <p:cNvPr id="82" name="Rectangle: Rounded Corners 81">
              <a:extLst>
                <a:ext uri="{FF2B5EF4-FFF2-40B4-BE49-F238E27FC236}">
                  <a16:creationId xmlns:a16="http://schemas.microsoft.com/office/drawing/2014/main" id="{E71A9327-1C25-4787-9D95-AB165847532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TextBox 82">
              <a:extLst>
                <a:ext uri="{FF2B5EF4-FFF2-40B4-BE49-F238E27FC236}">
                  <a16:creationId xmlns:a16="http://schemas.microsoft.com/office/drawing/2014/main" id="{CFC6ACE5-E415-494F-A4CA-5F15501C139E}"/>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84" name="Group 83">
            <a:extLst>
              <a:ext uri="{FF2B5EF4-FFF2-40B4-BE49-F238E27FC236}">
                <a16:creationId xmlns:a16="http://schemas.microsoft.com/office/drawing/2014/main" id="{48345AD5-8DBE-485F-B102-4FA1202BAF41}"/>
              </a:ext>
            </a:extLst>
          </p:cNvPr>
          <p:cNvGrpSpPr/>
          <p:nvPr/>
        </p:nvGrpSpPr>
        <p:grpSpPr>
          <a:xfrm>
            <a:off x="48553" y="155933"/>
            <a:ext cx="762000" cy="762000"/>
            <a:chOff x="48553" y="155933"/>
            <a:chExt cx="762000" cy="762000"/>
          </a:xfrm>
        </p:grpSpPr>
        <p:sp>
          <p:nvSpPr>
            <p:cNvPr id="85" name="Oval 84">
              <a:extLst>
                <a:ext uri="{FF2B5EF4-FFF2-40B4-BE49-F238E27FC236}">
                  <a16:creationId xmlns:a16="http://schemas.microsoft.com/office/drawing/2014/main" id="{FE5494E3-E21E-4416-BE7A-CF18473F3087}"/>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Graphic 85">
              <a:extLst>
                <a:ext uri="{FF2B5EF4-FFF2-40B4-BE49-F238E27FC236}">
                  <a16:creationId xmlns:a16="http://schemas.microsoft.com/office/drawing/2014/main" id="{8EF4B7AF-BF2D-4F82-9C22-863D07E35A1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792" y="255485"/>
              <a:ext cx="531855" cy="531855"/>
            </a:xfrm>
            <a:prstGeom prst="rect">
              <a:avLst/>
            </a:prstGeom>
          </p:spPr>
        </p:pic>
      </p:grpSp>
      <p:grpSp>
        <p:nvGrpSpPr>
          <p:cNvPr id="112" name="!!5">
            <a:extLst>
              <a:ext uri="{FF2B5EF4-FFF2-40B4-BE49-F238E27FC236}">
                <a16:creationId xmlns:a16="http://schemas.microsoft.com/office/drawing/2014/main" id="{8E2AD9C9-944F-4767-B896-4DF680F3AB9E}"/>
              </a:ext>
            </a:extLst>
          </p:cNvPr>
          <p:cNvGrpSpPr/>
          <p:nvPr/>
        </p:nvGrpSpPr>
        <p:grpSpPr>
          <a:xfrm>
            <a:off x="-3811706" y="1852299"/>
            <a:ext cx="3285197" cy="523220"/>
            <a:chOff x="305366" y="257640"/>
            <a:chExt cx="2690187" cy="523220"/>
          </a:xfrm>
        </p:grpSpPr>
        <p:sp>
          <p:nvSpPr>
            <p:cNvPr id="113" name="Rectangle: Rounded Corners 112">
              <a:extLst>
                <a:ext uri="{FF2B5EF4-FFF2-40B4-BE49-F238E27FC236}">
                  <a16:creationId xmlns:a16="http://schemas.microsoft.com/office/drawing/2014/main" id="{D2F746D9-30EF-45B1-99CE-C07A6725C10E}"/>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4" name="TextBox 113">
              <a:extLst>
                <a:ext uri="{FF2B5EF4-FFF2-40B4-BE49-F238E27FC236}">
                  <a16:creationId xmlns:a16="http://schemas.microsoft.com/office/drawing/2014/main" id="{77BFDEAD-31A1-48A1-9006-AF1F2B764DAC}"/>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50" name="Group 49">
            <a:extLst>
              <a:ext uri="{FF2B5EF4-FFF2-40B4-BE49-F238E27FC236}">
                <a16:creationId xmlns:a16="http://schemas.microsoft.com/office/drawing/2014/main" id="{DFD02BFD-1B1A-4348-93A0-38E4D5C99525}"/>
              </a:ext>
            </a:extLst>
          </p:cNvPr>
          <p:cNvGrpSpPr/>
          <p:nvPr/>
        </p:nvGrpSpPr>
        <p:grpSpPr>
          <a:xfrm>
            <a:off x="-2971719" y="2988228"/>
            <a:ext cx="2023134" cy="673917"/>
            <a:chOff x="4912155" y="3165500"/>
            <a:chExt cx="2131087" cy="673917"/>
          </a:xfrm>
        </p:grpSpPr>
        <p:sp>
          <p:nvSpPr>
            <p:cNvPr id="51" name="Rectangle: Rounded Corners 50">
              <a:extLst>
                <a:ext uri="{FF2B5EF4-FFF2-40B4-BE49-F238E27FC236}">
                  <a16:creationId xmlns:a16="http://schemas.microsoft.com/office/drawing/2014/main" id="{D520B385-067B-4E58-8497-A448CFCD3A03}"/>
                </a:ext>
              </a:extLst>
            </p:cNvPr>
            <p:cNvSpPr/>
            <p:nvPr/>
          </p:nvSpPr>
          <p:spPr>
            <a:xfrm>
              <a:off x="4912155" y="3165500"/>
              <a:ext cx="2094018"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2" name="TextBox 51">
              <a:extLst>
                <a:ext uri="{FF2B5EF4-FFF2-40B4-BE49-F238E27FC236}">
                  <a16:creationId xmlns:a16="http://schemas.microsoft.com/office/drawing/2014/main" id="{99FAE24F-7891-4FCE-8E77-350C4C3790AA}"/>
                </a:ext>
              </a:extLst>
            </p:cNvPr>
            <p:cNvSpPr txBox="1"/>
            <p:nvPr/>
          </p:nvSpPr>
          <p:spPr>
            <a:xfrm>
              <a:off x="5247185" y="3254642"/>
              <a:ext cx="1796057"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grpSp>
        <p:nvGrpSpPr>
          <p:cNvPr id="53" name="Group 52">
            <a:extLst>
              <a:ext uri="{FF2B5EF4-FFF2-40B4-BE49-F238E27FC236}">
                <a16:creationId xmlns:a16="http://schemas.microsoft.com/office/drawing/2014/main" id="{D0C806C3-5CD0-4117-BB7C-4D075E6ACF65}"/>
              </a:ext>
            </a:extLst>
          </p:cNvPr>
          <p:cNvGrpSpPr/>
          <p:nvPr/>
        </p:nvGrpSpPr>
        <p:grpSpPr>
          <a:xfrm>
            <a:off x="-3367389" y="2968322"/>
            <a:ext cx="713729" cy="713729"/>
            <a:chOff x="3778587" y="3644711"/>
            <a:chExt cx="839133" cy="839133"/>
          </a:xfrm>
        </p:grpSpPr>
        <p:sp>
          <p:nvSpPr>
            <p:cNvPr id="54" name="Oval 53">
              <a:extLst>
                <a:ext uri="{FF2B5EF4-FFF2-40B4-BE49-F238E27FC236}">
                  <a16:creationId xmlns:a16="http://schemas.microsoft.com/office/drawing/2014/main" id="{F4E9BE0B-4E88-4AD1-8500-B3DD6952265B}"/>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5" name="Graphic 54">
              <a:extLst>
                <a:ext uri="{FF2B5EF4-FFF2-40B4-BE49-F238E27FC236}">
                  <a16:creationId xmlns:a16="http://schemas.microsoft.com/office/drawing/2014/main" id="{C0364A23-A7E6-47D6-825C-EEF416934A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2504" y="3768628"/>
              <a:ext cx="591298" cy="591298"/>
            </a:xfrm>
            <a:prstGeom prst="rect">
              <a:avLst/>
            </a:prstGeom>
          </p:spPr>
        </p:pic>
      </p:grpSp>
      <p:grpSp>
        <p:nvGrpSpPr>
          <p:cNvPr id="56" name="Group 55">
            <a:extLst>
              <a:ext uri="{FF2B5EF4-FFF2-40B4-BE49-F238E27FC236}">
                <a16:creationId xmlns:a16="http://schemas.microsoft.com/office/drawing/2014/main" id="{09679306-F7DB-49AE-950F-AA06E8DA9D32}"/>
              </a:ext>
            </a:extLst>
          </p:cNvPr>
          <p:cNvGrpSpPr/>
          <p:nvPr/>
        </p:nvGrpSpPr>
        <p:grpSpPr>
          <a:xfrm>
            <a:off x="6322521" y="2944339"/>
            <a:ext cx="4574019" cy="673917"/>
            <a:chOff x="4912155" y="3165500"/>
            <a:chExt cx="2246237" cy="673917"/>
          </a:xfrm>
        </p:grpSpPr>
        <p:sp>
          <p:nvSpPr>
            <p:cNvPr id="57" name="Rectangle: Rounded Corners 56">
              <a:extLst>
                <a:ext uri="{FF2B5EF4-FFF2-40B4-BE49-F238E27FC236}">
                  <a16:creationId xmlns:a16="http://schemas.microsoft.com/office/drawing/2014/main" id="{19F5FCE1-5C2A-4690-B711-D38DD1D99359}"/>
                </a:ext>
              </a:extLst>
            </p:cNvPr>
            <p:cNvSpPr/>
            <p:nvPr/>
          </p:nvSpPr>
          <p:spPr>
            <a:xfrm>
              <a:off x="4912155" y="3165500"/>
              <a:ext cx="2246237"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8" name="TextBox 57">
              <a:extLst>
                <a:ext uri="{FF2B5EF4-FFF2-40B4-BE49-F238E27FC236}">
                  <a16:creationId xmlns:a16="http://schemas.microsoft.com/office/drawing/2014/main" id="{5584CAE4-2533-441F-95B5-972DE6168F95}"/>
                </a:ext>
              </a:extLst>
            </p:cNvPr>
            <p:cNvSpPr txBox="1"/>
            <p:nvPr/>
          </p:nvSpPr>
          <p:spPr>
            <a:xfrm>
              <a:off x="5108668" y="3254642"/>
              <a:ext cx="2026653"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Phương trình tổng quát</a:t>
              </a:r>
            </a:p>
          </p:txBody>
        </p:sp>
      </p:grpSp>
      <p:grpSp>
        <p:nvGrpSpPr>
          <p:cNvPr id="6" name="Group 5">
            <a:extLst>
              <a:ext uri="{FF2B5EF4-FFF2-40B4-BE49-F238E27FC236}">
                <a16:creationId xmlns:a16="http://schemas.microsoft.com/office/drawing/2014/main" id="{09EF1A7A-33F0-488F-AE3E-C148E70131E1}"/>
              </a:ext>
            </a:extLst>
          </p:cNvPr>
          <p:cNvGrpSpPr/>
          <p:nvPr/>
        </p:nvGrpSpPr>
        <p:grpSpPr>
          <a:xfrm>
            <a:off x="6037003" y="2924433"/>
            <a:ext cx="713729" cy="713729"/>
            <a:chOff x="7071642" y="2510551"/>
            <a:chExt cx="713729" cy="713729"/>
          </a:xfrm>
        </p:grpSpPr>
        <p:sp>
          <p:nvSpPr>
            <p:cNvPr id="60" name="Oval 59">
              <a:extLst>
                <a:ext uri="{FF2B5EF4-FFF2-40B4-BE49-F238E27FC236}">
                  <a16:creationId xmlns:a16="http://schemas.microsoft.com/office/drawing/2014/main" id="{46371769-65BF-43B7-BF76-40AA86FAC548}"/>
                </a:ext>
              </a:extLst>
            </p:cNvPr>
            <p:cNvSpPr/>
            <p:nvPr/>
          </p:nvSpPr>
          <p:spPr>
            <a:xfrm>
              <a:off x="7071642" y="2510551"/>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3" name="Graphic 2">
              <a:extLst>
                <a:ext uri="{FF2B5EF4-FFF2-40B4-BE49-F238E27FC236}">
                  <a16:creationId xmlns:a16="http://schemas.microsoft.com/office/drawing/2014/main" id="{0C1DCA6B-95DD-4474-9FD5-9164EAA19F5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98182" y="2615106"/>
              <a:ext cx="504617" cy="504617"/>
            </a:xfrm>
            <a:prstGeom prst="rect">
              <a:avLst/>
            </a:prstGeom>
          </p:spPr>
        </p:pic>
      </p:grpSp>
      <p:grpSp>
        <p:nvGrpSpPr>
          <p:cNvPr id="63" name="Group 62">
            <a:extLst>
              <a:ext uri="{FF2B5EF4-FFF2-40B4-BE49-F238E27FC236}">
                <a16:creationId xmlns:a16="http://schemas.microsoft.com/office/drawing/2014/main" id="{D0CB9C3C-01CB-411F-9609-04E60DEA8D76}"/>
              </a:ext>
            </a:extLst>
          </p:cNvPr>
          <p:cNvGrpSpPr/>
          <p:nvPr/>
        </p:nvGrpSpPr>
        <p:grpSpPr>
          <a:xfrm>
            <a:off x="362256" y="3851719"/>
            <a:ext cx="4195012" cy="712367"/>
            <a:chOff x="3970568" y="3724070"/>
            <a:chExt cx="3221867" cy="712367"/>
          </a:xfrm>
        </p:grpSpPr>
        <p:grpSp>
          <p:nvGrpSpPr>
            <p:cNvPr id="64" name="Group 63">
              <a:extLst>
                <a:ext uri="{FF2B5EF4-FFF2-40B4-BE49-F238E27FC236}">
                  <a16:creationId xmlns:a16="http://schemas.microsoft.com/office/drawing/2014/main" id="{2A4B86C7-8356-4CFE-B752-6BA99C4FED8C}"/>
                </a:ext>
              </a:extLst>
            </p:cNvPr>
            <p:cNvGrpSpPr/>
            <p:nvPr/>
          </p:nvGrpSpPr>
          <p:grpSpPr>
            <a:xfrm>
              <a:off x="3970568" y="3724070"/>
              <a:ext cx="3221867" cy="712367"/>
              <a:chOff x="4664108" y="4926074"/>
              <a:chExt cx="1261946" cy="712367"/>
            </a:xfrm>
          </p:grpSpPr>
          <p:sp>
            <p:nvSpPr>
              <p:cNvPr id="66" name="Rectangle: Rounded Corners 65">
                <a:extLst>
                  <a:ext uri="{FF2B5EF4-FFF2-40B4-BE49-F238E27FC236}">
                    <a16:creationId xmlns:a16="http://schemas.microsoft.com/office/drawing/2014/main" id="{1CDCDDCC-FC50-404B-A1B6-9DA2433B2ED9}"/>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67" name="TextBox 66">
                <a:extLst>
                  <a:ext uri="{FF2B5EF4-FFF2-40B4-BE49-F238E27FC236}">
                    <a16:creationId xmlns:a16="http://schemas.microsoft.com/office/drawing/2014/main" id="{1DF84E7F-BB28-4884-B682-20E82391B208}"/>
                  </a:ext>
                </a:extLst>
              </p:cNvPr>
              <p:cNvSpPr txBox="1"/>
              <p:nvPr/>
            </p:nvSpPr>
            <p:spPr>
              <a:xfrm>
                <a:off x="4736237" y="4989869"/>
                <a:ext cx="116835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K             K</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65" name="Straight Arrow Connector 64">
              <a:extLst>
                <a:ext uri="{FF2B5EF4-FFF2-40B4-BE49-F238E27FC236}">
                  <a16:creationId xmlns:a16="http://schemas.microsoft.com/office/drawing/2014/main" id="{7A890697-FCCF-4149-91E9-D73F139D2A8A}"/>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61F433F3-7ACF-435B-A479-7BF8F5490367}"/>
              </a:ext>
            </a:extLst>
          </p:cNvPr>
          <p:cNvGrpSpPr/>
          <p:nvPr/>
        </p:nvGrpSpPr>
        <p:grpSpPr>
          <a:xfrm>
            <a:off x="320152" y="4779005"/>
            <a:ext cx="4279221" cy="712367"/>
            <a:chOff x="3970565" y="3724070"/>
            <a:chExt cx="3286541" cy="712367"/>
          </a:xfrm>
        </p:grpSpPr>
        <p:grpSp>
          <p:nvGrpSpPr>
            <p:cNvPr id="70" name="Group 69">
              <a:extLst>
                <a:ext uri="{FF2B5EF4-FFF2-40B4-BE49-F238E27FC236}">
                  <a16:creationId xmlns:a16="http://schemas.microsoft.com/office/drawing/2014/main" id="{A6173A9D-994B-4980-B909-598CEB08562E}"/>
                </a:ext>
              </a:extLst>
            </p:cNvPr>
            <p:cNvGrpSpPr/>
            <p:nvPr/>
          </p:nvGrpSpPr>
          <p:grpSpPr>
            <a:xfrm>
              <a:off x="3970565" y="3724070"/>
              <a:ext cx="3286541" cy="712367"/>
              <a:chOff x="4664108" y="4926074"/>
              <a:chExt cx="1287278" cy="712367"/>
            </a:xfrm>
          </p:grpSpPr>
          <p:sp>
            <p:nvSpPr>
              <p:cNvPr id="103" name="Rectangle: Rounded Corners 102">
                <a:extLst>
                  <a:ext uri="{FF2B5EF4-FFF2-40B4-BE49-F238E27FC236}">
                    <a16:creationId xmlns:a16="http://schemas.microsoft.com/office/drawing/2014/main" id="{2B66A857-D9F5-4A0D-971E-9863AAB7BED1}"/>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4" name="TextBox 103">
                <a:extLst>
                  <a:ext uri="{FF2B5EF4-FFF2-40B4-BE49-F238E27FC236}">
                    <a16:creationId xmlns:a16="http://schemas.microsoft.com/office/drawing/2014/main" id="{6F19D32B-F966-4DBD-836C-711337DCA968}"/>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Mg           Mg</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+ 2e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2" name="Straight Arrow Connector 101">
              <a:extLst>
                <a:ext uri="{FF2B5EF4-FFF2-40B4-BE49-F238E27FC236}">
                  <a16:creationId xmlns:a16="http://schemas.microsoft.com/office/drawing/2014/main" id="{E88201B4-9ED8-4DB2-B7B5-9947C98248B2}"/>
                </a:ext>
              </a:extLst>
            </p:cNvPr>
            <p:cNvCxnSpPr/>
            <p:nvPr/>
          </p:nvCxnSpPr>
          <p:spPr>
            <a:xfrm>
              <a:off x="4687775"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DE874E87-3004-44F9-A573-D597D7A666FF}"/>
              </a:ext>
            </a:extLst>
          </p:cNvPr>
          <p:cNvGrpSpPr/>
          <p:nvPr/>
        </p:nvGrpSpPr>
        <p:grpSpPr>
          <a:xfrm>
            <a:off x="320152" y="5706292"/>
            <a:ext cx="4279221" cy="712367"/>
            <a:chOff x="3970565" y="3724070"/>
            <a:chExt cx="3286541" cy="712367"/>
          </a:xfrm>
        </p:grpSpPr>
        <p:grpSp>
          <p:nvGrpSpPr>
            <p:cNvPr id="106" name="Group 105">
              <a:extLst>
                <a:ext uri="{FF2B5EF4-FFF2-40B4-BE49-F238E27FC236}">
                  <a16:creationId xmlns:a16="http://schemas.microsoft.com/office/drawing/2014/main" id="{90B51918-5EC7-4001-AFB8-BE925495A008}"/>
                </a:ext>
              </a:extLst>
            </p:cNvPr>
            <p:cNvGrpSpPr/>
            <p:nvPr/>
          </p:nvGrpSpPr>
          <p:grpSpPr>
            <a:xfrm>
              <a:off x="3970565" y="3724070"/>
              <a:ext cx="3286541" cy="712367"/>
              <a:chOff x="4664108" y="4926074"/>
              <a:chExt cx="1287278" cy="712367"/>
            </a:xfrm>
          </p:grpSpPr>
          <p:sp>
            <p:nvSpPr>
              <p:cNvPr id="116" name="Rectangle: Rounded Corners 115">
                <a:extLst>
                  <a:ext uri="{FF2B5EF4-FFF2-40B4-BE49-F238E27FC236}">
                    <a16:creationId xmlns:a16="http://schemas.microsoft.com/office/drawing/2014/main" id="{2391076C-6904-4B0F-9B91-0F9CF243A4BD}"/>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17" name="TextBox 116">
                <a:extLst>
                  <a:ext uri="{FF2B5EF4-FFF2-40B4-BE49-F238E27FC236}">
                    <a16:creationId xmlns:a16="http://schemas.microsoft.com/office/drawing/2014/main" id="{1B08829D-5DFE-4981-B6CD-3E438D6A89B1}"/>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Al             Al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+ 3e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15" name="Straight Arrow Connector 114">
              <a:extLst>
                <a:ext uri="{FF2B5EF4-FFF2-40B4-BE49-F238E27FC236}">
                  <a16:creationId xmlns:a16="http://schemas.microsoft.com/office/drawing/2014/main" id="{AF685C82-DF0C-4DE1-9182-D781C858527F}"/>
                </a:ext>
              </a:extLst>
            </p:cNvPr>
            <p:cNvCxnSpPr/>
            <p:nvPr/>
          </p:nvCxnSpPr>
          <p:spPr>
            <a:xfrm>
              <a:off x="4687775"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 name="!!1">
            <a:extLst>
              <a:ext uri="{FF2B5EF4-FFF2-40B4-BE49-F238E27FC236}">
                <a16:creationId xmlns:a16="http://schemas.microsoft.com/office/drawing/2014/main" id="{3C08FFEB-DC70-42F3-A474-16EC7B2F8F28}"/>
              </a:ext>
            </a:extLst>
          </p:cNvPr>
          <p:cNvGrpSpPr/>
          <p:nvPr/>
        </p:nvGrpSpPr>
        <p:grpSpPr>
          <a:xfrm>
            <a:off x="362254" y="2924433"/>
            <a:ext cx="4195016" cy="712367"/>
            <a:chOff x="3970567" y="3724070"/>
            <a:chExt cx="3221870" cy="712367"/>
          </a:xfrm>
        </p:grpSpPr>
        <p:grpSp>
          <p:nvGrpSpPr>
            <p:cNvPr id="119" name="Group 118">
              <a:extLst>
                <a:ext uri="{FF2B5EF4-FFF2-40B4-BE49-F238E27FC236}">
                  <a16:creationId xmlns:a16="http://schemas.microsoft.com/office/drawing/2014/main" id="{5DE9BACB-3160-4D98-9CDE-D9C38360DA9A}"/>
                </a:ext>
              </a:extLst>
            </p:cNvPr>
            <p:cNvGrpSpPr/>
            <p:nvPr/>
          </p:nvGrpSpPr>
          <p:grpSpPr>
            <a:xfrm>
              <a:off x="3970567" y="3724070"/>
              <a:ext cx="3221870" cy="712367"/>
              <a:chOff x="4664107" y="4926074"/>
              <a:chExt cx="1261947" cy="712367"/>
            </a:xfrm>
          </p:grpSpPr>
          <p:sp>
            <p:nvSpPr>
              <p:cNvPr id="121" name="Rectangle: Rounded Corners 120">
                <a:extLst>
                  <a:ext uri="{FF2B5EF4-FFF2-40B4-BE49-F238E27FC236}">
                    <a16:creationId xmlns:a16="http://schemas.microsoft.com/office/drawing/2014/main" id="{9C6A82E9-D283-4A05-9AE8-7A6C64082DF7}"/>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22" name="TextBox 121">
                <a:extLst>
                  <a:ext uri="{FF2B5EF4-FFF2-40B4-BE49-F238E27FC236}">
                    <a16:creationId xmlns:a16="http://schemas.microsoft.com/office/drawing/2014/main" id="{17DABD9E-3E16-46DA-9031-41EEA517B92D}"/>
                  </a:ext>
                </a:extLst>
              </p:cNvPr>
              <p:cNvSpPr txBox="1"/>
              <p:nvPr/>
            </p:nvSpPr>
            <p:spPr>
              <a:xfrm>
                <a:off x="4664107" y="4989869"/>
                <a:ext cx="1253802"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Na           Na</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20" name="Straight Arrow Connector 119">
              <a:extLst>
                <a:ext uri="{FF2B5EF4-FFF2-40B4-BE49-F238E27FC236}">
                  <a16:creationId xmlns:a16="http://schemas.microsoft.com/office/drawing/2014/main" id="{7241B4B0-89C1-4BCA-B1D6-EC894FE17709}"/>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64F68627-7CEF-40B5-977E-4F1AD8470C45}"/>
              </a:ext>
            </a:extLst>
          </p:cNvPr>
          <p:cNvGrpSpPr/>
          <p:nvPr/>
        </p:nvGrpSpPr>
        <p:grpSpPr>
          <a:xfrm>
            <a:off x="5169773" y="-2685567"/>
            <a:ext cx="2143009" cy="713729"/>
            <a:chOff x="5169773" y="1796714"/>
            <a:chExt cx="2143009" cy="713729"/>
          </a:xfrm>
        </p:grpSpPr>
        <p:grpSp>
          <p:nvGrpSpPr>
            <p:cNvPr id="61" name="Group 60">
              <a:extLst>
                <a:ext uri="{FF2B5EF4-FFF2-40B4-BE49-F238E27FC236}">
                  <a16:creationId xmlns:a16="http://schemas.microsoft.com/office/drawing/2014/main" id="{4FC57BAD-6471-4D3A-8311-A37D17ED0136}"/>
                </a:ext>
              </a:extLst>
            </p:cNvPr>
            <p:cNvGrpSpPr/>
            <p:nvPr/>
          </p:nvGrpSpPr>
          <p:grpSpPr>
            <a:xfrm>
              <a:off x="5578928" y="1816620"/>
              <a:ext cx="1733854" cy="673917"/>
              <a:chOff x="4881904" y="3165500"/>
              <a:chExt cx="1826371" cy="673917"/>
            </a:xfrm>
          </p:grpSpPr>
          <p:sp>
            <p:nvSpPr>
              <p:cNvPr id="72" name="Rectangle: Rounded Corners 71">
                <a:extLst>
                  <a:ext uri="{FF2B5EF4-FFF2-40B4-BE49-F238E27FC236}">
                    <a16:creationId xmlns:a16="http://schemas.microsoft.com/office/drawing/2014/main" id="{3101D4FD-128E-43FC-80E6-4AB8804C7091}"/>
                  </a:ext>
                </a:extLst>
              </p:cNvPr>
              <p:cNvSpPr/>
              <p:nvPr/>
            </p:nvSpPr>
            <p:spPr>
              <a:xfrm>
                <a:off x="4881904" y="3165500"/>
                <a:ext cx="1826371"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3" name="TextBox 72">
                <a:extLst>
                  <a:ext uri="{FF2B5EF4-FFF2-40B4-BE49-F238E27FC236}">
                    <a16:creationId xmlns:a16="http://schemas.microsoft.com/office/drawing/2014/main" id="{F71B90F5-C6C7-400F-907C-CC4ABAC27724}"/>
                  </a:ext>
                </a:extLst>
              </p:cNvPr>
              <p:cNvSpPr txBox="1"/>
              <p:nvPr/>
            </p:nvSpPr>
            <p:spPr>
              <a:xfrm>
                <a:off x="5105747" y="3254642"/>
                <a:ext cx="1566494"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tên</a:t>
                </a:r>
              </a:p>
            </p:txBody>
          </p:sp>
        </p:grpSp>
        <p:grpSp>
          <p:nvGrpSpPr>
            <p:cNvPr id="62" name="Group 61">
              <a:extLst>
                <a:ext uri="{FF2B5EF4-FFF2-40B4-BE49-F238E27FC236}">
                  <a16:creationId xmlns:a16="http://schemas.microsoft.com/office/drawing/2014/main" id="{3BAC150A-5EE7-4D48-8D50-909547041E0B}"/>
                </a:ext>
              </a:extLst>
            </p:cNvPr>
            <p:cNvGrpSpPr/>
            <p:nvPr/>
          </p:nvGrpSpPr>
          <p:grpSpPr>
            <a:xfrm>
              <a:off x="5169773" y="1796714"/>
              <a:ext cx="713729" cy="713729"/>
              <a:chOff x="6034929" y="1906304"/>
              <a:chExt cx="713729" cy="713729"/>
            </a:xfrm>
          </p:grpSpPr>
          <p:sp>
            <p:nvSpPr>
              <p:cNvPr id="69" name="Oval 68">
                <a:extLst>
                  <a:ext uri="{FF2B5EF4-FFF2-40B4-BE49-F238E27FC236}">
                    <a16:creationId xmlns:a16="http://schemas.microsoft.com/office/drawing/2014/main" id="{FAA34F6E-8920-4481-9E4D-D83F861BF9A2}"/>
                  </a:ext>
                </a:extLst>
              </p:cNvPr>
              <p:cNvSpPr/>
              <p:nvPr/>
            </p:nvSpPr>
            <p:spPr>
              <a:xfrm>
                <a:off x="6034929" y="1906304"/>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71" name="Graphic 70">
                <a:extLst>
                  <a:ext uri="{FF2B5EF4-FFF2-40B4-BE49-F238E27FC236}">
                    <a16:creationId xmlns:a16="http://schemas.microsoft.com/office/drawing/2014/main" id="{AD37FA78-35FA-4BEA-BA7E-9DB46EF965F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59051" y="2030426"/>
                <a:ext cx="465485" cy="465485"/>
              </a:xfrm>
              <a:prstGeom prst="rect">
                <a:avLst/>
              </a:prstGeom>
            </p:spPr>
          </p:pic>
        </p:grpSp>
      </p:grpSp>
      <p:grpSp>
        <p:nvGrpSpPr>
          <p:cNvPr id="74" name="Group 73">
            <a:extLst>
              <a:ext uri="{FF2B5EF4-FFF2-40B4-BE49-F238E27FC236}">
                <a16:creationId xmlns:a16="http://schemas.microsoft.com/office/drawing/2014/main" id="{CFBA15A4-8F66-44DD-A30B-C3B7F84F7698}"/>
              </a:ext>
            </a:extLst>
          </p:cNvPr>
          <p:cNvGrpSpPr/>
          <p:nvPr/>
        </p:nvGrpSpPr>
        <p:grpSpPr>
          <a:xfrm>
            <a:off x="3849863" y="-1587870"/>
            <a:ext cx="4397150" cy="656000"/>
            <a:chOff x="3849863" y="2894411"/>
            <a:chExt cx="4397150" cy="656000"/>
          </a:xfrm>
        </p:grpSpPr>
        <p:sp>
          <p:nvSpPr>
            <p:cNvPr id="87" name="Rectangle: Rounded Corners 86">
              <a:extLst>
                <a:ext uri="{FF2B5EF4-FFF2-40B4-BE49-F238E27FC236}">
                  <a16:creationId xmlns:a16="http://schemas.microsoft.com/office/drawing/2014/main" id="{0CDC00C4-1DE8-490E-8D49-F4EAF7BFA6E3}"/>
                </a:ext>
              </a:extLst>
            </p:cNvPr>
            <p:cNvSpPr/>
            <p:nvPr/>
          </p:nvSpPr>
          <p:spPr>
            <a:xfrm>
              <a:off x="3849863" y="2894411"/>
              <a:ext cx="4397150" cy="656000"/>
            </a:xfrm>
            <a:prstGeom prst="roundRect">
              <a:avLst>
                <a:gd name="adj" fmla="val 5000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88" name="TextBox 87">
              <a:extLst>
                <a:ext uri="{FF2B5EF4-FFF2-40B4-BE49-F238E27FC236}">
                  <a16:creationId xmlns:a16="http://schemas.microsoft.com/office/drawing/2014/main" id="{26E5A82E-94A2-44F8-8143-99C2191CA618}"/>
                </a:ext>
              </a:extLst>
            </p:cNvPr>
            <p:cNvSpPr txBox="1"/>
            <p:nvPr/>
          </p:nvSpPr>
          <p:spPr>
            <a:xfrm>
              <a:off x="4370312" y="2943243"/>
              <a:ext cx="38767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theo tên kim loại</a:t>
              </a:r>
            </a:p>
          </p:txBody>
        </p:sp>
      </p:grpSp>
      <p:grpSp>
        <p:nvGrpSpPr>
          <p:cNvPr id="89" name="Group 88">
            <a:extLst>
              <a:ext uri="{FF2B5EF4-FFF2-40B4-BE49-F238E27FC236}">
                <a16:creationId xmlns:a16="http://schemas.microsoft.com/office/drawing/2014/main" id="{BA510FC6-06BC-4C05-A49E-BD96431C01FE}"/>
              </a:ext>
            </a:extLst>
          </p:cNvPr>
          <p:cNvGrpSpPr/>
          <p:nvPr/>
        </p:nvGrpSpPr>
        <p:grpSpPr>
          <a:xfrm>
            <a:off x="3847645" y="-1588037"/>
            <a:ext cx="656545" cy="656545"/>
            <a:chOff x="3849491" y="2987275"/>
            <a:chExt cx="646723" cy="646723"/>
          </a:xfrm>
        </p:grpSpPr>
        <p:sp>
          <p:nvSpPr>
            <p:cNvPr id="90" name="Oval 89">
              <a:extLst>
                <a:ext uri="{FF2B5EF4-FFF2-40B4-BE49-F238E27FC236}">
                  <a16:creationId xmlns:a16="http://schemas.microsoft.com/office/drawing/2014/main" id="{BA5CB0CB-082C-4B8E-A226-0E8501CCF920}"/>
                </a:ext>
              </a:extLst>
            </p:cNvPr>
            <p:cNvSpPr/>
            <p:nvPr/>
          </p:nvSpPr>
          <p:spPr>
            <a:xfrm>
              <a:off x="3849491" y="2987275"/>
              <a:ext cx="646723" cy="64672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91" name="Graphic 90">
              <a:extLst>
                <a:ext uri="{FF2B5EF4-FFF2-40B4-BE49-F238E27FC236}">
                  <a16:creationId xmlns:a16="http://schemas.microsoft.com/office/drawing/2014/main" id="{DE4F6A79-10D4-49BB-A339-D23DEE4D414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43733" y="3097856"/>
              <a:ext cx="458237" cy="458237"/>
            </a:xfrm>
            <a:prstGeom prst="rect">
              <a:avLst/>
            </a:prstGeom>
          </p:spPr>
        </p:pic>
      </p:grpSp>
    </p:spTree>
    <p:extLst>
      <p:ext uri="{BB962C8B-B14F-4D97-AF65-F5344CB8AC3E}">
        <p14:creationId xmlns:p14="http://schemas.microsoft.com/office/powerpoint/2010/main" val="887281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23180EC-90DC-45FB-AB26-A7E6EE13ABD8}"/>
              </a:ext>
            </a:extLst>
          </p:cNvPr>
          <p:cNvGrpSpPr/>
          <p:nvPr/>
        </p:nvGrpSpPr>
        <p:grpSpPr>
          <a:xfrm>
            <a:off x="6096000" y="4090747"/>
            <a:ext cx="4741545" cy="712462"/>
            <a:chOff x="3049905" y="2445385"/>
            <a:chExt cx="4741545" cy="712462"/>
          </a:xfrm>
        </p:grpSpPr>
        <p:sp>
          <p:nvSpPr>
            <p:cNvPr id="40" name="Rectangle: Rounded Corners 39"/>
            <p:cNvSpPr/>
            <p:nvPr/>
          </p:nvSpPr>
          <p:spPr>
            <a:xfrm>
              <a:off x="3049905" y="2445385"/>
              <a:ext cx="4741545" cy="712462"/>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TextBox 40"/>
            <p:cNvSpPr txBox="1"/>
            <p:nvPr/>
          </p:nvSpPr>
          <p:spPr>
            <a:xfrm>
              <a:off x="3130736" y="2509834"/>
              <a:ext cx="4461354" cy="5835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M            M</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n+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ne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cxnSp>
          <p:nvCxnSpPr>
            <p:cNvPr id="39" name="Straight Arrow Connector 38"/>
            <p:cNvCxnSpPr/>
            <p:nvPr/>
          </p:nvCxnSpPr>
          <p:spPr>
            <a:xfrm>
              <a:off x="3868440" y="2832582"/>
              <a:ext cx="788264" cy="0"/>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3F88EB5-B281-454A-9A0E-C40E527EA7F2}"/>
              </a:ext>
            </a:extLst>
          </p:cNvPr>
          <p:cNvGrpSpPr/>
          <p:nvPr/>
        </p:nvGrpSpPr>
        <p:grpSpPr>
          <a:xfrm>
            <a:off x="5023666" y="4859509"/>
            <a:ext cx="1647826" cy="602615"/>
            <a:chOff x="1977571" y="3214147"/>
            <a:chExt cx="1647826" cy="602615"/>
          </a:xfrm>
        </p:grpSpPr>
        <p:sp>
          <p:nvSpPr>
            <p:cNvPr id="71" name="Freeform: Shape 70">
              <a:extLst>
                <a:ext uri="{FF2B5EF4-FFF2-40B4-BE49-F238E27FC236}">
                  <a16:creationId xmlns:a16="http://schemas.microsoft.com/office/drawing/2014/main" id="{230CBDF7-4EEC-4E40-9F0E-E8A38E71EE7F}"/>
                </a:ext>
              </a:extLst>
            </p:cNvPr>
            <p:cNvSpPr/>
            <p:nvPr/>
          </p:nvSpPr>
          <p:spPr>
            <a:xfrm>
              <a:off x="1977571" y="3214147"/>
              <a:ext cx="1647826" cy="554562"/>
            </a:xfrm>
            <a:custGeom>
              <a:avLst/>
              <a:gdLst>
                <a:gd name="connsiteX0" fmla="*/ 1396890 w 1647826"/>
                <a:gd name="connsiteY0" fmla="*/ 0 h 554562"/>
                <a:gd name="connsiteX1" fmla="*/ 1507516 w 1647826"/>
                <a:gd name="connsiteY1" fmla="*/ 106903 h 554562"/>
                <a:gd name="connsiteX2" fmla="*/ 1573215 w 1647826"/>
                <a:gd name="connsiteY2" fmla="*/ 106903 h 554562"/>
                <a:gd name="connsiteX3" fmla="*/ 1647826 w 1647826"/>
                <a:gd name="connsiteY3" fmla="*/ 181514 h 554562"/>
                <a:gd name="connsiteX4" fmla="*/ 1647826 w 1647826"/>
                <a:gd name="connsiteY4" fmla="*/ 479951 h 554562"/>
                <a:gd name="connsiteX5" fmla="*/ 1573215 w 1647826"/>
                <a:gd name="connsiteY5" fmla="*/ 554562 h 554562"/>
                <a:gd name="connsiteX6" fmla="*/ 74611 w 1647826"/>
                <a:gd name="connsiteY6" fmla="*/ 554562 h 554562"/>
                <a:gd name="connsiteX7" fmla="*/ 0 w 1647826"/>
                <a:gd name="connsiteY7" fmla="*/ 479951 h 554562"/>
                <a:gd name="connsiteX8" fmla="*/ 0 w 1647826"/>
                <a:gd name="connsiteY8" fmla="*/ 181514 h 554562"/>
                <a:gd name="connsiteX9" fmla="*/ 74611 w 1647826"/>
                <a:gd name="connsiteY9" fmla="*/ 106903 h 554562"/>
                <a:gd name="connsiteX10" fmla="*/ 1286263 w 1647826"/>
                <a:gd name="connsiteY10" fmla="*/ 106903 h 55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6" h="554562">
                  <a:moveTo>
                    <a:pt x="1396890" y="0"/>
                  </a:moveTo>
                  <a:lnTo>
                    <a:pt x="1507516" y="106903"/>
                  </a:lnTo>
                  <a:lnTo>
                    <a:pt x="1573215" y="106903"/>
                  </a:lnTo>
                  <a:cubicBezTo>
                    <a:pt x="1614422" y="106903"/>
                    <a:pt x="1647826" y="140307"/>
                    <a:pt x="1647826" y="181514"/>
                  </a:cubicBezTo>
                  <a:lnTo>
                    <a:pt x="1647826" y="479951"/>
                  </a:lnTo>
                  <a:cubicBezTo>
                    <a:pt x="1647826" y="521158"/>
                    <a:pt x="1614422" y="554562"/>
                    <a:pt x="1573215" y="554562"/>
                  </a:cubicBezTo>
                  <a:lnTo>
                    <a:pt x="74611" y="554562"/>
                  </a:lnTo>
                  <a:cubicBezTo>
                    <a:pt x="33404" y="554562"/>
                    <a:pt x="0" y="521158"/>
                    <a:pt x="0" y="479951"/>
                  </a:cubicBezTo>
                  <a:lnTo>
                    <a:pt x="0" y="181514"/>
                  </a:lnTo>
                  <a:cubicBezTo>
                    <a:pt x="0" y="140307"/>
                    <a:pt x="33404" y="106903"/>
                    <a:pt x="74611" y="106903"/>
                  </a:cubicBezTo>
                  <a:lnTo>
                    <a:pt x="1286263" y="106903"/>
                  </a:lnTo>
                  <a:close/>
                </a:path>
              </a:pathLst>
            </a:cu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 name="TextBox 45"/>
            <p:cNvSpPr txBox="1"/>
            <p:nvPr/>
          </p:nvSpPr>
          <p:spPr>
            <a:xfrm>
              <a:off x="2065178" y="3294792"/>
              <a:ext cx="1560218" cy="52197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vi-VN" sz="2800" b="1">
                  <a:solidFill>
                    <a:schemeClr val="bg1"/>
                  </a:solidFill>
                  <a:latin typeface="Aachen" panose="02020500000000000000" pitchFamily="18" charset="-93"/>
                  <a:ea typeface="Aachen" panose="02020500000000000000" pitchFamily="18" charset="-93"/>
                  <a:cs typeface="Aachen" panose="02020500000000000000" pitchFamily="18" charset="-93"/>
                </a:rPr>
                <a:t>Kim loại</a:t>
              </a:r>
            </a:p>
          </p:txBody>
        </p:sp>
      </p:grpSp>
      <p:grpSp>
        <p:nvGrpSpPr>
          <p:cNvPr id="18" name="Group 17">
            <a:extLst>
              <a:ext uri="{FF2B5EF4-FFF2-40B4-BE49-F238E27FC236}">
                <a16:creationId xmlns:a16="http://schemas.microsoft.com/office/drawing/2014/main" id="{B4B2F280-8992-4E83-BE86-30DFA67379A8}"/>
              </a:ext>
            </a:extLst>
          </p:cNvPr>
          <p:cNvGrpSpPr/>
          <p:nvPr/>
        </p:nvGrpSpPr>
        <p:grpSpPr>
          <a:xfrm>
            <a:off x="7926143" y="4871545"/>
            <a:ext cx="1533527" cy="593114"/>
            <a:chOff x="4600573" y="4071709"/>
            <a:chExt cx="1533527" cy="593114"/>
          </a:xfrm>
        </p:grpSpPr>
        <p:sp>
          <p:nvSpPr>
            <p:cNvPr id="69" name="Freeform: Shape 68">
              <a:extLst>
                <a:ext uri="{FF2B5EF4-FFF2-40B4-BE49-F238E27FC236}">
                  <a16:creationId xmlns:a16="http://schemas.microsoft.com/office/drawing/2014/main" id="{0C275DBD-4C80-43EA-93CC-6741578038C7}"/>
                </a:ext>
              </a:extLst>
            </p:cNvPr>
            <p:cNvSpPr/>
            <p:nvPr/>
          </p:nvSpPr>
          <p:spPr>
            <a:xfrm>
              <a:off x="4600573" y="4071709"/>
              <a:ext cx="1533527" cy="553578"/>
            </a:xfrm>
            <a:custGeom>
              <a:avLst/>
              <a:gdLst>
                <a:gd name="connsiteX0" fmla="*/ 239205 w 1533527"/>
                <a:gd name="connsiteY0" fmla="*/ 0 h 553578"/>
                <a:gd name="connsiteX1" fmla="*/ 372784 w 1533527"/>
                <a:gd name="connsiteY1" fmla="*/ 110681 h 553578"/>
                <a:gd name="connsiteX2" fmla="*/ 1459709 w 1533527"/>
                <a:gd name="connsiteY2" fmla="*/ 110681 h 553578"/>
                <a:gd name="connsiteX3" fmla="*/ 1533527 w 1533527"/>
                <a:gd name="connsiteY3" fmla="*/ 184499 h 553578"/>
                <a:gd name="connsiteX4" fmla="*/ 1533527 w 1533527"/>
                <a:gd name="connsiteY4" fmla="*/ 479760 h 553578"/>
                <a:gd name="connsiteX5" fmla="*/ 1459709 w 1533527"/>
                <a:gd name="connsiteY5" fmla="*/ 553578 h 553578"/>
                <a:gd name="connsiteX6" fmla="*/ 73818 w 1533527"/>
                <a:gd name="connsiteY6" fmla="*/ 553578 h 553578"/>
                <a:gd name="connsiteX7" fmla="*/ 0 w 1533527"/>
                <a:gd name="connsiteY7" fmla="*/ 479760 h 553578"/>
                <a:gd name="connsiteX8" fmla="*/ 0 w 1533527"/>
                <a:gd name="connsiteY8" fmla="*/ 184499 h 553578"/>
                <a:gd name="connsiteX9" fmla="*/ 73818 w 1533527"/>
                <a:gd name="connsiteY9" fmla="*/ 110681 h 553578"/>
                <a:gd name="connsiteX10" fmla="*/ 105625 w 1533527"/>
                <a:gd name="connsiteY10" fmla="*/ 110681 h 55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27" h="553578">
                  <a:moveTo>
                    <a:pt x="239205" y="0"/>
                  </a:moveTo>
                  <a:lnTo>
                    <a:pt x="372784" y="110681"/>
                  </a:lnTo>
                  <a:lnTo>
                    <a:pt x="1459709" y="110681"/>
                  </a:lnTo>
                  <a:cubicBezTo>
                    <a:pt x="1500478" y="110681"/>
                    <a:pt x="1533527" y="143730"/>
                    <a:pt x="1533527" y="184499"/>
                  </a:cubicBezTo>
                  <a:lnTo>
                    <a:pt x="1533527" y="479760"/>
                  </a:lnTo>
                  <a:cubicBezTo>
                    <a:pt x="1533527" y="520529"/>
                    <a:pt x="1500478" y="553578"/>
                    <a:pt x="1459709" y="553578"/>
                  </a:cubicBezTo>
                  <a:lnTo>
                    <a:pt x="73818" y="553578"/>
                  </a:lnTo>
                  <a:cubicBezTo>
                    <a:pt x="33049" y="553578"/>
                    <a:pt x="0" y="520529"/>
                    <a:pt x="0" y="479760"/>
                  </a:cubicBezTo>
                  <a:lnTo>
                    <a:pt x="0" y="184499"/>
                  </a:lnTo>
                  <a:cubicBezTo>
                    <a:pt x="0" y="143730"/>
                    <a:pt x="33049" y="110681"/>
                    <a:pt x="73818" y="110681"/>
                  </a:cubicBezTo>
                  <a:lnTo>
                    <a:pt x="105625" y="110681"/>
                  </a:lnTo>
                  <a:close/>
                </a:path>
              </a:pathLst>
            </a:cu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 name="TextBox 45"/>
            <p:cNvSpPr txBox="1"/>
            <p:nvPr/>
          </p:nvSpPr>
          <p:spPr>
            <a:xfrm>
              <a:off x="4750443" y="4142854"/>
              <a:ext cx="1304282" cy="52196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vi-VN" sz="2800" b="1">
                  <a:solidFill>
                    <a:schemeClr val="bg1"/>
                  </a:solidFill>
                  <a:latin typeface="Aachen" panose="02020500000000000000" pitchFamily="18" charset="-93"/>
                  <a:ea typeface="Aachen" panose="02020500000000000000" pitchFamily="18" charset="-93"/>
                  <a:cs typeface="Aachen" panose="02020500000000000000" pitchFamily="18" charset="-93"/>
                </a:rPr>
                <a:t>Cation</a:t>
              </a:r>
            </a:p>
          </p:txBody>
        </p:sp>
      </p:grpSp>
      <p:grpSp>
        <p:nvGrpSpPr>
          <p:cNvPr id="72" name="Group 71">
            <a:extLst>
              <a:ext uri="{FF2B5EF4-FFF2-40B4-BE49-F238E27FC236}">
                <a16:creationId xmlns:a16="http://schemas.microsoft.com/office/drawing/2014/main" id="{50D37305-AC8C-4E48-BB16-CF24AC2141CA}"/>
              </a:ext>
            </a:extLst>
          </p:cNvPr>
          <p:cNvGrpSpPr/>
          <p:nvPr/>
        </p:nvGrpSpPr>
        <p:grpSpPr>
          <a:xfrm>
            <a:off x="9726463" y="4897007"/>
            <a:ext cx="2116707" cy="594365"/>
            <a:chOff x="4600574" y="4071709"/>
            <a:chExt cx="1343001" cy="594365"/>
          </a:xfrm>
        </p:grpSpPr>
        <p:sp>
          <p:nvSpPr>
            <p:cNvPr id="73" name="Freeform: Shape 72">
              <a:extLst>
                <a:ext uri="{FF2B5EF4-FFF2-40B4-BE49-F238E27FC236}">
                  <a16:creationId xmlns:a16="http://schemas.microsoft.com/office/drawing/2014/main" id="{0F8F1D29-8C75-42B2-99FF-B68B03AE8626}"/>
                </a:ext>
              </a:extLst>
            </p:cNvPr>
            <p:cNvSpPr/>
            <p:nvPr/>
          </p:nvSpPr>
          <p:spPr>
            <a:xfrm>
              <a:off x="4600574" y="4071709"/>
              <a:ext cx="1343001" cy="553578"/>
            </a:xfrm>
            <a:custGeom>
              <a:avLst/>
              <a:gdLst>
                <a:gd name="connsiteX0" fmla="*/ 239205 w 1533527"/>
                <a:gd name="connsiteY0" fmla="*/ 0 h 553578"/>
                <a:gd name="connsiteX1" fmla="*/ 372784 w 1533527"/>
                <a:gd name="connsiteY1" fmla="*/ 110681 h 553578"/>
                <a:gd name="connsiteX2" fmla="*/ 1459709 w 1533527"/>
                <a:gd name="connsiteY2" fmla="*/ 110681 h 553578"/>
                <a:gd name="connsiteX3" fmla="*/ 1533527 w 1533527"/>
                <a:gd name="connsiteY3" fmla="*/ 184499 h 553578"/>
                <a:gd name="connsiteX4" fmla="*/ 1533527 w 1533527"/>
                <a:gd name="connsiteY4" fmla="*/ 479760 h 553578"/>
                <a:gd name="connsiteX5" fmla="*/ 1459709 w 1533527"/>
                <a:gd name="connsiteY5" fmla="*/ 553578 h 553578"/>
                <a:gd name="connsiteX6" fmla="*/ 73818 w 1533527"/>
                <a:gd name="connsiteY6" fmla="*/ 553578 h 553578"/>
                <a:gd name="connsiteX7" fmla="*/ 0 w 1533527"/>
                <a:gd name="connsiteY7" fmla="*/ 479760 h 553578"/>
                <a:gd name="connsiteX8" fmla="*/ 0 w 1533527"/>
                <a:gd name="connsiteY8" fmla="*/ 184499 h 553578"/>
                <a:gd name="connsiteX9" fmla="*/ 73818 w 1533527"/>
                <a:gd name="connsiteY9" fmla="*/ 110681 h 553578"/>
                <a:gd name="connsiteX10" fmla="*/ 105625 w 1533527"/>
                <a:gd name="connsiteY10" fmla="*/ 110681 h 55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27" h="553578">
                  <a:moveTo>
                    <a:pt x="239205" y="0"/>
                  </a:moveTo>
                  <a:lnTo>
                    <a:pt x="372784" y="110681"/>
                  </a:lnTo>
                  <a:lnTo>
                    <a:pt x="1459709" y="110681"/>
                  </a:lnTo>
                  <a:cubicBezTo>
                    <a:pt x="1500478" y="110681"/>
                    <a:pt x="1533527" y="143730"/>
                    <a:pt x="1533527" y="184499"/>
                  </a:cubicBezTo>
                  <a:lnTo>
                    <a:pt x="1533527" y="479760"/>
                  </a:lnTo>
                  <a:cubicBezTo>
                    <a:pt x="1533527" y="520529"/>
                    <a:pt x="1500478" y="553578"/>
                    <a:pt x="1459709" y="553578"/>
                  </a:cubicBezTo>
                  <a:lnTo>
                    <a:pt x="73818" y="553578"/>
                  </a:lnTo>
                  <a:cubicBezTo>
                    <a:pt x="33049" y="553578"/>
                    <a:pt x="0" y="520529"/>
                    <a:pt x="0" y="479760"/>
                  </a:cubicBezTo>
                  <a:lnTo>
                    <a:pt x="0" y="184499"/>
                  </a:lnTo>
                  <a:cubicBezTo>
                    <a:pt x="0" y="143730"/>
                    <a:pt x="33049" y="110681"/>
                    <a:pt x="73818" y="110681"/>
                  </a:cubicBezTo>
                  <a:lnTo>
                    <a:pt x="105625" y="110681"/>
                  </a:lnTo>
                  <a:close/>
                </a:path>
              </a:pathLst>
            </a:cu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74" name="TextBox 45">
              <a:extLst>
                <a:ext uri="{FF2B5EF4-FFF2-40B4-BE49-F238E27FC236}">
                  <a16:creationId xmlns:a16="http://schemas.microsoft.com/office/drawing/2014/main" id="{27324AA7-CE36-4E00-9030-3C989BEC5BA0}"/>
                </a:ext>
              </a:extLst>
            </p:cNvPr>
            <p:cNvSpPr txBox="1"/>
            <p:nvPr/>
          </p:nvSpPr>
          <p:spPr>
            <a:xfrm>
              <a:off x="4639292" y="4142854"/>
              <a:ext cx="1304282"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n = (1,2,3) </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75" name="!!4">
            <a:extLst>
              <a:ext uri="{FF2B5EF4-FFF2-40B4-BE49-F238E27FC236}">
                <a16:creationId xmlns:a16="http://schemas.microsoft.com/office/drawing/2014/main" id="{C963CDAD-69B3-4700-A581-1CF07C9DB5FB}"/>
              </a:ext>
            </a:extLst>
          </p:cNvPr>
          <p:cNvGrpSpPr/>
          <p:nvPr/>
        </p:nvGrpSpPr>
        <p:grpSpPr>
          <a:xfrm>
            <a:off x="653647" y="1852299"/>
            <a:ext cx="4206332" cy="523220"/>
            <a:chOff x="305366" y="257640"/>
            <a:chExt cx="2690187" cy="523220"/>
          </a:xfrm>
        </p:grpSpPr>
        <p:sp>
          <p:nvSpPr>
            <p:cNvPr id="76" name="Rectangle: Rounded Corners 75">
              <a:extLst>
                <a:ext uri="{FF2B5EF4-FFF2-40B4-BE49-F238E27FC236}">
                  <a16:creationId xmlns:a16="http://schemas.microsoft.com/office/drawing/2014/main" id="{05140130-BA70-4A9E-B7EF-CE31DE773933}"/>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TextBox 76">
              <a:extLst>
                <a:ext uri="{FF2B5EF4-FFF2-40B4-BE49-F238E27FC236}">
                  <a16:creationId xmlns:a16="http://schemas.microsoft.com/office/drawing/2014/main" id="{9AF2B381-FF42-4FF1-9190-14EBB8FF7189}"/>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grpSp>
        <p:nvGrpSpPr>
          <p:cNvPr id="78" name="Group 77">
            <a:extLst>
              <a:ext uri="{FF2B5EF4-FFF2-40B4-BE49-F238E27FC236}">
                <a16:creationId xmlns:a16="http://schemas.microsoft.com/office/drawing/2014/main" id="{52EAAC94-33DE-4401-B05C-236C484F0C5D}"/>
              </a:ext>
            </a:extLst>
          </p:cNvPr>
          <p:cNvGrpSpPr/>
          <p:nvPr/>
        </p:nvGrpSpPr>
        <p:grpSpPr>
          <a:xfrm>
            <a:off x="234330" y="231187"/>
            <a:ext cx="7734662" cy="764451"/>
            <a:chOff x="234330" y="231187"/>
            <a:chExt cx="7734662" cy="764451"/>
          </a:xfrm>
        </p:grpSpPr>
        <p:sp>
          <p:nvSpPr>
            <p:cNvPr id="79" name="Freeform: Shape 78">
              <a:extLst>
                <a:ext uri="{FF2B5EF4-FFF2-40B4-BE49-F238E27FC236}">
                  <a16:creationId xmlns:a16="http://schemas.microsoft.com/office/drawing/2014/main" id="{3B723858-A722-4407-9BBF-C20A126B7160}"/>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0" name="TextBox 79">
              <a:extLst>
                <a:ext uri="{FF2B5EF4-FFF2-40B4-BE49-F238E27FC236}">
                  <a16:creationId xmlns:a16="http://schemas.microsoft.com/office/drawing/2014/main" id="{ECFE8E25-B08C-4262-9333-083F32A460E9}"/>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81" name="Group 80">
            <a:extLst>
              <a:ext uri="{FF2B5EF4-FFF2-40B4-BE49-F238E27FC236}">
                <a16:creationId xmlns:a16="http://schemas.microsoft.com/office/drawing/2014/main" id="{373179BD-B3D8-45D4-995D-0BFBE6524CBA}"/>
              </a:ext>
            </a:extLst>
          </p:cNvPr>
          <p:cNvGrpSpPr/>
          <p:nvPr/>
        </p:nvGrpSpPr>
        <p:grpSpPr>
          <a:xfrm>
            <a:off x="1315527" y="1051635"/>
            <a:ext cx="3513907" cy="584775"/>
            <a:chOff x="1315527" y="1051635"/>
            <a:chExt cx="3513907" cy="584775"/>
          </a:xfrm>
        </p:grpSpPr>
        <p:sp>
          <p:nvSpPr>
            <p:cNvPr id="82" name="Rectangle: Rounded Corners 81">
              <a:extLst>
                <a:ext uri="{FF2B5EF4-FFF2-40B4-BE49-F238E27FC236}">
                  <a16:creationId xmlns:a16="http://schemas.microsoft.com/office/drawing/2014/main" id="{E71A9327-1C25-4787-9D95-AB165847532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TextBox 82">
              <a:extLst>
                <a:ext uri="{FF2B5EF4-FFF2-40B4-BE49-F238E27FC236}">
                  <a16:creationId xmlns:a16="http://schemas.microsoft.com/office/drawing/2014/main" id="{CFC6ACE5-E415-494F-A4CA-5F15501C139E}"/>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84" name="Group 83">
            <a:extLst>
              <a:ext uri="{FF2B5EF4-FFF2-40B4-BE49-F238E27FC236}">
                <a16:creationId xmlns:a16="http://schemas.microsoft.com/office/drawing/2014/main" id="{48345AD5-8DBE-485F-B102-4FA1202BAF41}"/>
              </a:ext>
            </a:extLst>
          </p:cNvPr>
          <p:cNvGrpSpPr/>
          <p:nvPr/>
        </p:nvGrpSpPr>
        <p:grpSpPr>
          <a:xfrm>
            <a:off x="48553" y="155933"/>
            <a:ext cx="762000" cy="762000"/>
            <a:chOff x="48553" y="155933"/>
            <a:chExt cx="762000" cy="762000"/>
          </a:xfrm>
        </p:grpSpPr>
        <p:sp>
          <p:nvSpPr>
            <p:cNvPr id="85" name="Oval 84">
              <a:extLst>
                <a:ext uri="{FF2B5EF4-FFF2-40B4-BE49-F238E27FC236}">
                  <a16:creationId xmlns:a16="http://schemas.microsoft.com/office/drawing/2014/main" id="{FE5494E3-E21E-4416-BE7A-CF18473F3087}"/>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Graphic 85">
              <a:extLst>
                <a:ext uri="{FF2B5EF4-FFF2-40B4-BE49-F238E27FC236}">
                  <a16:creationId xmlns:a16="http://schemas.microsoft.com/office/drawing/2014/main" id="{8EF4B7AF-BF2D-4F82-9C22-863D07E35A1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792" y="255485"/>
              <a:ext cx="531855" cy="531855"/>
            </a:xfrm>
            <a:prstGeom prst="rect">
              <a:avLst/>
            </a:prstGeom>
          </p:spPr>
        </p:pic>
      </p:grpSp>
      <p:grpSp>
        <p:nvGrpSpPr>
          <p:cNvPr id="87" name="Group 86">
            <a:extLst>
              <a:ext uri="{FF2B5EF4-FFF2-40B4-BE49-F238E27FC236}">
                <a16:creationId xmlns:a16="http://schemas.microsoft.com/office/drawing/2014/main" id="{9767DD4E-9631-420B-91DE-8CB4DCE8FCD2}"/>
              </a:ext>
            </a:extLst>
          </p:cNvPr>
          <p:cNvGrpSpPr/>
          <p:nvPr/>
        </p:nvGrpSpPr>
        <p:grpSpPr>
          <a:xfrm>
            <a:off x="362256" y="3851719"/>
            <a:ext cx="4195012" cy="712367"/>
            <a:chOff x="3970568" y="3724070"/>
            <a:chExt cx="3221867" cy="712367"/>
          </a:xfrm>
        </p:grpSpPr>
        <p:grpSp>
          <p:nvGrpSpPr>
            <p:cNvPr id="88" name="Group 87">
              <a:extLst>
                <a:ext uri="{FF2B5EF4-FFF2-40B4-BE49-F238E27FC236}">
                  <a16:creationId xmlns:a16="http://schemas.microsoft.com/office/drawing/2014/main" id="{9325F591-1479-4A26-9F0F-255BD585DDA0}"/>
                </a:ext>
              </a:extLst>
            </p:cNvPr>
            <p:cNvGrpSpPr/>
            <p:nvPr/>
          </p:nvGrpSpPr>
          <p:grpSpPr>
            <a:xfrm>
              <a:off x="3970568" y="3724070"/>
              <a:ext cx="3221867" cy="712367"/>
              <a:chOff x="4664108" y="4926074"/>
              <a:chExt cx="1261946" cy="712367"/>
            </a:xfrm>
          </p:grpSpPr>
          <p:sp>
            <p:nvSpPr>
              <p:cNvPr id="90" name="Rectangle: Rounded Corners 89">
                <a:extLst>
                  <a:ext uri="{FF2B5EF4-FFF2-40B4-BE49-F238E27FC236}">
                    <a16:creationId xmlns:a16="http://schemas.microsoft.com/office/drawing/2014/main" id="{EFB9932B-AF55-4D60-8349-4AE60BA07B1C}"/>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1" name="TextBox 90">
                <a:extLst>
                  <a:ext uri="{FF2B5EF4-FFF2-40B4-BE49-F238E27FC236}">
                    <a16:creationId xmlns:a16="http://schemas.microsoft.com/office/drawing/2014/main" id="{0C96742A-015C-4A59-B763-1FB09F15A0C2}"/>
                  </a:ext>
                </a:extLst>
              </p:cNvPr>
              <p:cNvSpPr txBox="1"/>
              <p:nvPr/>
            </p:nvSpPr>
            <p:spPr>
              <a:xfrm>
                <a:off x="4736237" y="4989869"/>
                <a:ext cx="116835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K             K</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89" name="Straight Arrow Connector 88">
              <a:extLst>
                <a:ext uri="{FF2B5EF4-FFF2-40B4-BE49-F238E27FC236}">
                  <a16:creationId xmlns:a16="http://schemas.microsoft.com/office/drawing/2014/main" id="{13795056-0891-4C66-98BD-2E593F09AAA5}"/>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9A1D5294-C653-47BC-BDD4-96288890BE58}"/>
              </a:ext>
            </a:extLst>
          </p:cNvPr>
          <p:cNvGrpSpPr/>
          <p:nvPr/>
        </p:nvGrpSpPr>
        <p:grpSpPr>
          <a:xfrm>
            <a:off x="320152" y="4779005"/>
            <a:ext cx="4279221" cy="712367"/>
            <a:chOff x="3970565" y="3724070"/>
            <a:chExt cx="3286541" cy="712367"/>
          </a:xfrm>
        </p:grpSpPr>
        <p:grpSp>
          <p:nvGrpSpPr>
            <p:cNvPr id="93" name="Group 92">
              <a:extLst>
                <a:ext uri="{FF2B5EF4-FFF2-40B4-BE49-F238E27FC236}">
                  <a16:creationId xmlns:a16="http://schemas.microsoft.com/office/drawing/2014/main" id="{5ED3A924-0036-4B0A-9C9A-9CC8FAB99091}"/>
                </a:ext>
              </a:extLst>
            </p:cNvPr>
            <p:cNvGrpSpPr/>
            <p:nvPr/>
          </p:nvGrpSpPr>
          <p:grpSpPr>
            <a:xfrm>
              <a:off x="3970565" y="3724070"/>
              <a:ext cx="3286541" cy="712367"/>
              <a:chOff x="4664108" y="4926074"/>
              <a:chExt cx="1287278" cy="712367"/>
            </a:xfrm>
          </p:grpSpPr>
          <p:sp>
            <p:nvSpPr>
              <p:cNvPr id="95" name="Rectangle: Rounded Corners 94">
                <a:extLst>
                  <a:ext uri="{FF2B5EF4-FFF2-40B4-BE49-F238E27FC236}">
                    <a16:creationId xmlns:a16="http://schemas.microsoft.com/office/drawing/2014/main" id="{1448105A-7936-4114-82E3-9B3FCC400815}"/>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6" name="TextBox 95">
                <a:extLst>
                  <a:ext uri="{FF2B5EF4-FFF2-40B4-BE49-F238E27FC236}">
                    <a16:creationId xmlns:a16="http://schemas.microsoft.com/office/drawing/2014/main" id="{1C4FC18E-DB31-4E04-A79E-5FA288ABDACD}"/>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Mg           Mg</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+ 2e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94" name="Straight Arrow Connector 93">
              <a:extLst>
                <a:ext uri="{FF2B5EF4-FFF2-40B4-BE49-F238E27FC236}">
                  <a16:creationId xmlns:a16="http://schemas.microsoft.com/office/drawing/2014/main" id="{EFA723A4-488B-4F9B-8FAE-12C7D78E67E4}"/>
                </a:ext>
              </a:extLst>
            </p:cNvPr>
            <p:cNvCxnSpPr/>
            <p:nvPr/>
          </p:nvCxnSpPr>
          <p:spPr>
            <a:xfrm>
              <a:off x="4687775"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9C464C6E-8487-49C4-9EE1-E275C2578EEC}"/>
              </a:ext>
            </a:extLst>
          </p:cNvPr>
          <p:cNvGrpSpPr/>
          <p:nvPr/>
        </p:nvGrpSpPr>
        <p:grpSpPr>
          <a:xfrm>
            <a:off x="320152" y="5706292"/>
            <a:ext cx="4279221" cy="712367"/>
            <a:chOff x="3970565" y="3724070"/>
            <a:chExt cx="3286541" cy="712367"/>
          </a:xfrm>
        </p:grpSpPr>
        <p:grpSp>
          <p:nvGrpSpPr>
            <p:cNvPr id="98" name="Group 97">
              <a:extLst>
                <a:ext uri="{FF2B5EF4-FFF2-40B4-BE49-F238E27FC236}">
                  <a16:creationId xmlns:a16="http://schemas.microsoft.com/office/drawing/2014/main" id="{F8DDF4A6-2B4B-410F-81EC-1FB083D3D8A0}"/>
                </a:ext>
              </a:extLst>
            </p:cNvPr>
            <p:cNvGrpSpPr/>
            <p:nvPr/>
          </p:nvGrpSpPr>
          <p:grpSpPr>
            <a:xfrm>
              <a:off x="3970565" y="3724070"/>
              <a:ext cx="3286541" cy="712367"/>
              <a:chOff x="4664108" y="4926074"/>
              <a:chExt cx="1287278" cy="712367"/>
            </a:xfrm>
          </p:grpSpPr>
          <p:sp>
            <p:nvSpPr>
              <p:cNvPr id="100" name="Rectangle: Rounded Corners 99">
                <a:extLst>
                  <a:ext uri="{FF2B5EF4-FFF2-40B4-BE49-F238E27FC236}">
                    <a16:creationId xmlns:a16="http://schemas.microsoft.com/office/drawing/2014/main" id="{F9D17ED7-0560-4874-82DE-582BEE3CC60C}"/>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1" name="TextBox 100">
                <a:extLst>
                  <a:ext uri="{FF2B5EF4-FFF2-40B4-BE49-F238E27FC236}">
                    <a16:creationId xmlns:a16="http://schemas.microsoft.com/office/drawing/2014/main" id="{8EE65F53-13C3-4B6D-AD8D-C61AA47FC0C0}"/>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Al             Al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+ 3e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99" name="Straight Arrow Connector 98">
              <a:extLst>
                <a:ext uri="{FF2B5EF4-FFF2-40B4-BE49-F238E27FC236}">
                  <a16:creationId xmlns:a16="http://schemas.microsoft.com/office/drawing/2014/main" id="{FD63583B-E495-418B-A6AE-97A178953F99}"/>
                </a:ext>
              </a:extLst>
            </p:cNvPr>
            <p:cNvCxnSpPr/>
            <p:nvPr/>
          </p:nvCxnSpPr>
          <p:spPr>
            <a:xfrm>
              <a:off x="4687775"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7" name="!!1">
            <a:extLst>
              <a:ext uri="{FF2B5EF4-FFF2-40B4-BE49-F238E27FC236}">
                <a16:creationId xmlns:a16="http://schemas.microsoft.com/office/drawing/2014/main" id="{03508A7E-72EF-4D2A-BB40-0AECA8266665}"/>
              </a:ext>
            </a:extLst>
          </p:cNvPr>
          <p:cNvGrpSpPr/>
          <p:nvPr/>
        </p:nvGrpSpPr>
        <p:grpSpPr>
          <a:xfrm>
            <a:off x="362254" y="2924433"/>
            <a:ext cx="4195016" cy="712367"/>
            <a:chOff x="3970567" y="3724070"/>
            <a:chExt cx="3221870" cy="712367"/>
          </a:xfrm>
        </p:grpSpPr>
        <p:grpSp>
          <p:nvGrpSpPr>
            <p:cNvPr id="108" name="Group 107">
              <a:extLst>
                <a:ext uri="{FF2B5EF4-FFF2-40B4-BE49-F238E27FC236}">
                  <a16:creationId xmlns:a16="http://schemas.microsoft.com/office/drawing/2014/main" id="{E87F970B-597E-4C2F-BAAC-71998FF977C0}"/>
                </a:ext>
              </a:extLst>
            </p:cNvPr>
            <p:cNvGrpSpPr/>
            <p:nvPr/>
          </p:nvGrpSpPr>
          <p:grpSpPr>
            <a:xfrm>
              <a:off x="3970567" y="3724070"/>
              <a:ext cx="3221870" cy="712367"/>
              <a:chOff x="4664107" y="4926074"/>
              <a:chExt cx="1261947" cy="712367"/>
            </a:xfrm>
          </p:grpSpPr>
          <p:sp>
            <p:nvSpPr>
              <p:cNvPr id="110" name="Rectangle: Rounded Corners 109">
                <a:extLst>
                  <a:ext uri="{FF2B5EF4-FFF2-40B4-BE49-F238E27FC236}">
                    <a16:creationId xmlns:a16="http://schemas.microsoft.com/office/drawing/2014/main" id="{02E5C1CE-1CBC-4604-9FA8-98D67D03FC31}"/>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11" name="TextBox 110">
                <a:extLst>
                  <a:ext uri="{FF2B5EF4-FFF2-40B4-BE49-F238E27FC236}">
                    <a16:creationId xmlns:a16="http://schemas.microsoft.com/office/drawing/2014/main" id="{7A3264B6-9DDF-4194-95C6-3FD34E3AE110}"/>
                  </a:ext>
                </a:extLst>
              </p:cNvPr>
              <p:cNvSpPr txBox="1"/>
              <p:nvPr/>
            </p:nvSpPr>
            <p:spPr>
              <a:xfrm>
                <a:off x="4664107" y="4989869"/>
                <a:ext cx="1253802"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Na           Na</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9" name="Straight Arrow Connector 108">
              <a:extLst>
                <a:ext uri="{FF2B5EF4-FFF2-40B4-BE49-F238E27FC236}">
                  <a16:creationId xmlns:a16="http://schemas.microsoft.com/office/drawing/2014/main" id="{4640C1F6-B496-4088-830C-DE1913C5BEB5}"/>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2" name="!!5">
            <a:extLst>
              <a:ext uri="{FF2B5EF4-FFF2-40B4-BE49-F238E27FC236}">
                <a16:creationId xmlns:a16="http://schemas.microsoft.com/office/drawing/2014/main" id="{8E2AD9C9-944F-4767-B896-4DF680F3AB9E}"/>
              </a:ext>
            </a:extLst>
          </p:cNvPr>
          <p:cNvGrpSpPr/>
          <p:nvPr/>
        </p:nvGrpSpPr>
        <p:grpSpPr>
          <a:xfrm>
            <a:off x="-3811706" y="1852299"/>
            <a:ext cx="3285197" cy="523220"/>
            <a:chOff x="305366" y="257640"/>
            <a:chExt cx="2690187" cy="523220"/>
          </a:xfrm>
        </p:grpSpPr>
        <p:sp>
          <p:nvSpPr>
            <p:cNvPr id="113" name="Rectangle: Rounded Corners 112">
              <a:extLst>
                <a:ext uri="{FF2B5EF4-FFF2-40B4-BE49-F238E27FC236}">
                  <a16:creationId xmlns:a16="http://schemas.microsoft.com/office/drawing/2014/main" id="{D2F746D9-30EF-45B1-99CE-C07A6725C10E}"/>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4" name="TextBox 113">
              <a:extLst>
                <a:ext uri="{FF2B5EF4-FFF2-40B4-BE49-F238E27FC236}">
                  <a16:creationId xmlns:a16="http://schemas.microsoft.com/office/drawing/2014/main" id="{77BFDEAD-31A1-48A1-9006-AF1F2B764DAC}"/>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sp>
        <p:nvSpPr>
          <p:cNvPr id="51" name="Rectangle: Rounded Corners 50">
            <a:extLst>
              <a:ext uri="{FF2B5EF4-FFF2-40B4-BE49-F238E27FC236}">
                <a16:creationId xmlns:a16="http://schemas.microsoft.com/office/drawing/2014/main" id="{D520B385-067B-4E58-8497-A448CFCD3A03}"/>
              </a:ext>
            </a:extLst>
          </p:cNvPr>
          <p:cNvSpPr/>
          <p:nvPr/>
        </p:nvSpPr>
        <p:spPr>
          <a:xfrm>
            <a:off x="-1627158" y="2988228"/>
            <a:ext cx="1357646"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2" name="TextBox 51">
            <a:extLst>
              <a:ext uri="{FF2B5EF4-FFF2-40B4-BE49-F238E27FC236}">
                <a16:creationId xmlns:a16="http://schemas.microsoft.com/office/drawing/2014/main" id="{99FAE24F-7891-4FCE-8E77-350C4C3790AA}"/>
              </a:ext>
            </a:extLst>
          </p:cNvPr>
          <p:cNvSpPr txBox="1"/>
          <p:nvPr/>
        </p:nvSpPr>
        <p:spPr>
          <a:xfrm>
            <a:off x="-1722792" y="3077370"/>
            <a:ext cx="1519682"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8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nvGrpSpPr>
          <p:cNvPr id="53" name="!!kl">
            <a:extLst>
              <a:ext uri="{FF2B5EF4-FFF2-40B4-BE49-F238E27FC236}">
                <a16:creationId xmlns:a16="http://schemas.microsoft.com/office/drawing/2014/main" id="{D0C806C3-5CD0-4117-BB7C-4D075E6ACF65}"/>
              </a:ext>
            </a:extLst>
          </p:cNvPr>
          <p:cNvGrpSpPr/>
          <p:nvPr/>
        </p:nvGrpSpPr>
        <p:grpSpPr>
          <a:xfrm>
            <a:off x="-787828" y="2968322"/>
            <a:ext cx="713729" cy="713729"/>
            <a:chOff x="3778587" y="3644711"/>
            <a:chExt cx="839133" cy="839133"/>
          </a:xfrm>
        </p:grpSpPr>
        <p:sp>
          <p:nvSpPr>
            <p:cNvPr id="54" name="Oval 53">
              <a:extLst>
                <a:ext uri="{FF2B5EF4-FFF2-40B4-BE49-F238E27FC236}">
                  <a16:creationId xmlns:a16="http://schemas.microsoft.com/office/drawing/2014/main" id="{F4E9BE0B-4E88-4AD1-8500-B3DD6952265B}"/>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5" name="Graphic 54">
              <a:extLst>
                <a:ext uri="{FF2B5EF4-FFF2-40B4-BE49-F238E27FC236}">
                  <a16:creationId xmlns:a16="http://schemas.microsoft.com/office/drawing/2014/main" id="{C0364A23-A7E6-47D6-825C-EEF416934A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2504" y="3768628"/>
              <a:ext cx="591298" cy="591298"/>
            </a:xfrm>
            <a:prstGeom prst="rect">
              <a:avLst/>
            </a:prstGeom>
          </p:spPr>
        </p:pic>
      </p:grpSp>
      <p:grpSp>
        <p:nvGrpSpPr>
          <p:cNvPr id="56" name="Group 55">
            <a:extLst>
              <a:ext uri="{FF2B5EF4-FFF2-40B4-BE49-F238E27FC236}">
                <a16:creationId xmlns:a16="http://schemas.microsoft.com/office/drawing/2014/main" id="{09679306-F7DB-49AE-950F-AA06E8DA9D32}"/>
              </a:ext>
            </a:extLst>
          </p:cNvPr>
          <p:cNvGrpSpPr/>
          <p:nvPr/>
        </p:nvGrpSpPr>
        <p:grpSpPr>
          <a:xfrm>
            <a:off x="6322521" y="2944339"/>
            <a:ext cx="4574019" cy="673917"/>
            <a:chOff x="4912155" y="3165500"/>
            <a:chExt cx="2246237" cy="673917"/>
          </a:xfrm>
        </p:grpSpPr>
        <p:sp>
          <p:nvSpPr>
            <p:cNvPr id="57" name="Rectangle: Rounded Corners 56">
              <a:extLst>
                <a:ext uri="{FF2B5EF4-FFF2-40B4-BE49-F238E27FC236}">
                  <a16:creationId xmlns:a16="http://schemas.microsoft.com/office/drawing/2014/main" id="{19F5FCE1-5C2A-4690-B711-D38DD1D99359}"/>
                </a:ext>
              </a:extLst>
            </p:cNvPr>
            <p:cNvSpPr/>
            <p:nvPr/>
          </p:nvSpPr>
          <p:spPr>
            <a:xfrm>
              <a:off x="4912155" y="3165500"/>
              <a:ext cx="2246237"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8" name="TextBox 57">
              <a:extLst>
                <a:ext uri="{FF2B5EF4-FFF2-40B4-BE49-F238E27FC236}">
                  <a16:creationId xmlns:a16="http://schemas.microsoft.com/office/drawing/2014/main" id="{5584CAE4-2533-441F-95B5-972DE6168F95}"/>
                </a:ext>
              </a:extLst>
            </p:cNvPr>
            <p:cNvSpPr txBox="1"/>
            <p:nvPr/>
          </p:nvSpPr>
          <p:spPr>
            <a:xfrm>
              <a:off x="5108668" y="3254642"/>
              <a:ext cx="2026653"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Phương trình tổng quát</a:t>
              </a:r>
            </a:p>
          </p:txBody>
        </p:sp>
      </p:grpSp>
      <p:grpSp>
        <p:nvGrpSpPr>
          <p:cNvPr id="6" name="Group 5">
            <a:extLst>
              <a:ext uri="{FF2B5EF4-FFF2-40B4-BE49-F238E27FC236}">
                <a16:creationId xmlns:a16="http://schemas.microsoft.com/office/drawing/2014/main" id="{09EF1A7A-33F0-488F-AE3E-C148E70131E1}"/>
              </a:ext>
            </a:extLst>
          </p:cNvPr>
          <p:cNvGrpSpPr/>
          <p:nvPr/>
        </p:nvGrpSpPr>
        <p:grpSpPr>
          <a:xfrm>
            <a:off x="6037003" y="2924433"/>
            <a:ext cx="713729" cy="713729"/>
            <a:chOff x="7071642" y="2510551"/>
            <a:chExt cx="713729" cy="713729"/>
          </a:xfrm>
        </p:grpSpPr>
        <p:sp>
          <p:nvSpPr>
            <p:cNvPr id="60" name="Oval 59">
              <a:extLst>
                <a:ext uri="{FF2B5EF4-FFF2-40B4-BE49-F238E27FC236}">
                  <a16:creationId xmlns:a16="http://schemas.microsoft.com/office/drawing/2014/main" id="{46371769-65BF-43B7-BF76-40AA86FAC548}"/>
                </a:ext>
              </a:extLst>
            </p:cNvPr>
            <p:cNvSpPr/>
            <p:nvPr/>
          </p:nvSpPr>
          <p:spPr>
            <a:xfrm>
              <a:off x="7071642" y="2510551"/>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3" name="Graphic 2">
              <a:extLst>
                <a:ext uri="{FF2B5EF4-FFF2-40B4-BE49-F238E27FC236}">
                  <a16:creationId xmlns:a16="http://schemas.microsoft.com/office/drawing/2014/main" id="{0C1DCA6B-95DD-4474-9FD5-9164EAA19F5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98182" y="2615106"/>
              <a:ext cx="504617" cy="504617"/>
            </a:xfrm>
            <a:prstGeom prst="rect">
              <a:avLst/>
            </a:prstGeom>
          </p:spPr>
        </p:pic>
      </p:grpSp>
    </p:spTree>
    <p:extLst>
      <p:ext uri="{BB962C8B-B14F-4D97-AF65-F5344CB8AC3E}">
        <p14:creationId xmlns:p14="http://schemas.microsoft.com/office/powerpoint/2010/main" val="1252068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down)">
                                      <p:cBhvr>
                                        <p:cTn id="8" dur="500"/>
                                        <p:tgtEl>
                                          <p:spTgt spid="2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ppt_y</p:attrName>
                                        </p:attrNameLst>
                                      </p:cBhvr>
                                      <p:tavLst>
                                        <p:tav tm="0">
                                          <p:val>
                                            <p:strVal val="#ppt_y-#ppt_h*1.125000"/>
                                          </p:val>
                                        </p:tav>
                                        <p:tav tm="100000">
                                          <p:val>
                                            <p:strVal val="#ppt_y"/>
                                          </p:val>
                                        </p:tav>
                                      </p:tavLst>
                                    </p:anim>
                                    <p:animEffect transition="in" filter="wipe(down)">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500"/>
                                        <p:tgtEl>
                                          <p:spTgt spid="72"/>
                                        </p:tgtEl>
                                        <p:attrNameLst>
                                          <p:attrName>ppt_y</p:attrName>
                                        </p:attrNameLst>
                                      </p:cBhvr>
                                      <p:tavLst>
                                        <p:tav tm="0">
                                          <p:val>
                                            <p:strVal val="#ppt_y-#ppt_h*1.125000"/>
                                          </p:val>
                                        </p:tav>
                                        <p:tav tm="100000">
                                          <p:val>
                                            <p:strVal val="#ppt_y"/>
                                          </p:val>
                                        </p:tav>
                                      </p:tavLst>
                                    </p:anim>
                                    <p:animEffect transition="in" filter="wipe(down)">
                                      <p:cBhvr>
                                        <p:cTn id="2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B5A41BE3-7888-490B-AF2A-C4125684F220}"/>
              </a:ext>
            </a:extLst>
          </p:cNvPr>
          <p:cNvGrpSpPr/>
          <p:nvPr/>
        </p:nvGrpSpPr>
        <p:grpSpPr>
          <a:xfrm>
            <a:off x="-4587211" y="3851719"/>
            <a:ext cx="4195012" cy="712367"/>
            <a:chOff x="3970568" y="3724070"/>
            <a:chExt cx="3221867" cy="712367"/>
          </a:xfrm>
        </p:grpSpPr>
        <p:grpSp>
          <p:nvGrpSpPr>
            <p:cNvPr id="88" name="Group 87">
              <a:extLst>
                <a:ext uri="{FF2B5EF4-FFF2-40B4-BE49-F238E27FC236}">
                  <a16:creationId xmlns:a16="http://schemas.microsoft.com/office/drawing/2014/main" id="{2F20C1E4-1AC3-4879-94FF-0925838DDFC2}"/>
                </a:ext>
              </a:extLst>
            </p:cNvPr>
            <p:cNvGrpSpPr/>
            <p:nvPr/>
          </p:nvGrpSpPr>
          <p:grpSpPr>
            <a:xfrm>
              <a:off x="3970568" y="3724070"/>
              <a:ext cx="3221867" cy="712367"/>
              <a:chOff x="4664108" y="4926074"/>
              <a:chExt cx="1261946" cy="712367"/>
            </a:xfrm>
          </p:grpSpPr>
          <p:sp>
            <p:nvSpPr>
              <p:cNvPr id="90" name="Rectangle: Rounded Corners 89">
                <a:extLst>
                  <a:ext uri="{FF2B5EF4-FFF2-40B4-BE49-F238E27FC236}">
                    <a16:creationId xmlns:a16="http://schemas.microsoft.com/office/drawing/2014/main" id="{B8A8DEDD-7F1A-4A18-A474-0BEA035B7230}"/>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1" name="TextBox 90">
                <a:extLst>
                  <a:ext uri="{FF2B5EF4-FFF2-40B4-BE49-F238E27FC236}">
                    <a16:creationId xmlns:a16="http://schemas.microsoft.com/office/drawing/2014/main" id="{F719CFDF-6380-4281-82EE-3D598DEC4475}"/>
                  </a:ext>
                </a:extLst>
              </p:cNvPr>
              <p:cNvSpPr txBox="1"/>
              <p:nvPr/>
            </p:nvSpPr>
            <p:spPr>
              <a:xfrm>
                <a:off x="4736237" y="4989869"/>
                <a:ext cx="116835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K             K</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89" name="Straight Arrow Connector 88">
              <a:extLst>
                <a:ext uri="{FF2B5EF4-FFF2-40B4-BE49-F238E27FC236}">
                  <a16:creationId xmlns:a16="http://schemas.microsoft.com/office/drawing/2014/main" id="{ED0E523A-7277-4A4A-AA90-226DD542AE42}"/>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D36F997E-0C4F-4D87-9491-E1ED09CEE1F8}"/>
              </a:ext>
            </a:extLst>
          </p:cNvPr>
          <p:cNvGrpSpPr/>
          <p:nvPr/>
        </p:nvGrpSpPr>
        <p:grpSpPr>
          <a:xfrm>
            <a:off x="-4629315" y="4779005"/>
            <a:ext cx="4279221" cy="712367"/>
            <a:chOff x="3970565" y="3724070"/>
            <a:chExt cx="3286541" cy="712367"/>
          </a:xfrm>
        </p:grpSpPr>
        <p:grpSp>
          <p:nvGrpSpPr>
            <p:cNvPr id="93" name="Group 92">
              <a:extLst>
                <a:ext uri="{FF2B5EF4-FFF2-40B4-BE49-F238E27FC236}">
                  <a16:creationId xmlns:a16="http://schemas.microsoft.com/office/drawing/2014/main" id="{286EA4B9-929B-4AA8-BD61-5CE98AFFD7A8}"/>
                </a:ext>
              </a:extLst>
            </p:cNvPr>
            <p:cNvGrpSpPr/>
            <p:nvPr/>
          </p:nvGrpSpPr>
          <p:grpSpPr>
            <a:xfrm>
              <a:off x="3970565" y="3724070"/>
              <a:ext cx="3286541" cy="712367"/>
              <a:chOff x="4664108" y="4926074"/>
              <a:chExt cx="1287278" cy="712367"/>
            </a:xfrm>
          </p:grpSpPr>
          <p:sp>
            <p:nvSpPr>
              <p:cNvPr id="95" name="Rectangle: Rounded Corners 94">
                <a:extLst>
                  <a:ext uri="{FF2B5EF4-FFF2-40B4-BE49-F238E27FC236}">
                    <a16:creationId xmlns:a16="http://schemas.microsoft.com/office/drawing/2014/main" id="{47065832-ABD4-4DBF-92C3-138B452C6076}"/>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6" name="TextBox 95">
                <a:extLst>
                  <a:ext uri="{FF2B5EF4-FFF2-40B4-BE49-F238E27FC236}">
                    <a16:creationId xmlns:a16="http://schemas.microsoft.com/office/drawing/2014/main" id="{CCAAA962-340B-4923-9D5D-4A57C9F25361}"/>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Mg           Mg</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+ 2e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94" name="Straight Arrow Connector 93">
              <a:extLst>
                <a:ext uri="{FF2B5EF4-FFF2-40B4-BE49-F238E27FC236}">
                  <a16:creationId xmlns:a16="http://schemas.microsoft.com/office/drawing/2014/main" id="{BE3775B9-0105-4390-BD43-1F8CDEB04306}"/>
                </a:ext>
              </a:extLst>
            </p:cNvPr>
            <p:cNvCxnSpPr/>
            <p:nvPr/>
          </p:nvCxnSpPr>
          <p:spPr>
            <a:xfrm>
              <a:off x="4687775"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D860C745-A988-49A6-BE99-5C51CE38B99E}"/>
              </a:ext>
            </a:extLst>
          </p:cNvPr>
          <p:cNvGrpSpPr/>
          <p:nvPr/>
        </p:nvGrpSpPr>
        <p:grpSpPr>
          <a:xfrm>
            <a:off x="-4629315" y="5706292"/>
            <a:ext cx="4279221" cy="712367"/>
            <a:chOff x="3970565" y="3724070"/>
            <a:chExt cx="3286541" cy="712367"/>
          </a:xfrm>
        </p:grpSpPr>
        <p:grpSp>
          <p:nvGrpSpPr>
            <p:cNvPr id="98" name="Group 97">
              <a:extLst>
                <a:ext uri="{FF2B5EF4-FFF2-40B4-BE49-F238E27FC236}">
                  <a16:creationId xmlns:a16="http://schemas.microsoft.com/office/drawing/2014/main" id="{7D8224DE-A553-4629-8AD5-D1D64B6CC37F}"/>
                </a:ext>
              </a:extLst>
            </p:cNvPr>
            <p:cNvGrpSpPr/>
            <p:nvPr/>
          </p:nvGrpSpPr>
          <p:grpSpPr>
            <a:xfrm>
              <a:off x="3970565" y="3724070"/>
              <a:ext cx="3286541" cy="712367"/>
              <a:chOff x="4664108" y="4926074"/>
              <a:chExt cx="1287278" cy="712367"/>
            </a:xfrm>
          </p:grpSpPr>
          <p:sp>
            <p:nvSpPr>
              <p:cNvPr id="100" name="Rectangle: Rounded Corners 99">
                <a:extLst>
                  <a:ext uri="{FF2B5EF4-FFF2-40B4-BE49-F238E27FC236}">
                    <a16:creationId xmlns:a16="http://schemas.microsoft.com/office/drawing/2014/main" id="{7434CE17-459B-4488-8AB7-9B813ABF1513}"/>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1" name="TextBox 100">
                <a:extLst>
                  <a:ext uri="{FF2B5EF4-FFF2-40B4-BE49-F238E27FC236}">
                    <a16:creationId xmlns:a16="http://schemas.microsoft.com/office/drawing/2014/main" id="{5816FF85-FB72-46BC-993A-11EAF94693C7}"/>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Al             Al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+ 3e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99" name="Straight Arrow Connector 98">
              <a:extLst>
                <a:ext uri="{FF2B5EF4-FFF2-40B4-BE49-F238E27FC236}">
                  <a16:creationId xmlns:a16="http://schemas.microsoft.com/office/drawing/2014/main" id="{C10ABFFA-EBC6-491B-B59F-E966B5AE2883}"/>
                </a:ext>
              </a:extLst>
            </p:cNvPr>
            <p:cNvCxnSpPr/>
            <p:nvPr/>
          </p:nvCxnSpPr>
          <p:spPr>
            <a:xfrm>
              <a:off x="4687775"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2" name="!!1">
            <a:extLst>
              <a:ext uri="{FF2B5EF4-FFF2-40B4-BE49-F238E27FC236}">
                <a16:creationId xmlns:a16="http://schemas.microsoft.com/office/drawing/2014/main" id="{0E0DFB65-BB88-4D74-BEC7-D85A549EDC8E}"/>
              </a:ext>
            </a:extLst>
          </p:cNvPr>
          <p:cNvGrpSpPr/>
          <p:nvPr/>
        </p:nvGrpSpPr>
        <p:grpSpPr>
          <a:xfrm>
            <a:off x="-4587213" y="2924433"/>
            <a:ext cx="4195016" cy="712367"/>
            <a:chOff x="3970567" y="3724070"/>
            <a:chExt cx="3221870" cy="712367"/>
          </a:xfrm>
        </p:grpSpPr>
        <p:grpSp>
          <p:nvGrpSpPr>
            <p:cNvPr id="103" name="Group 102">
              <a:extLst>
                <a:ext uri="{FF2B5EF4-FFF2-40B4-BE49-F238E27FC236}">
                  <a16:creationId xmlns:a16="http://schemas.microsoft.com/office/drawing/2014/main" id="{9A72F238-8FC2-4A76-89A3-23EAEDB87764}"/>
                </a:ext>
              </a:extLst>
            </p:cNvPr>
            <p:cNvGrpSpPr/>
            <p:nvPr/>
          </p:nvGrpSpPr>
          <p:grpSpPr>
            <a:xfrm>
              <a:off x="3970567" y="3724070"/>
              <a:ext cx="3221870" cy="712367"/>
              <a:chOff x="4664107" y="4926074"/>
              <a:chExt cx="1261947" cy="712367"/>
            </a:xfrm>
          </p:grpSpPr>
          <p:sp>
            <p:nvSpPr>
              <p:cNvPr id="105" name="Rectangle: Rounded Corners 104">
                <a:extLst>
                  <a:ext uri="{FF2B5EF4-FFF2-40B4-BE49-F238E27FC236}">
                    <a16:creationId xmlns:a16="http://schemas.microsoft.com/office/drawing/2014/main" id="{91A9F6A1-20B3-4D34-B50C-1DFA8A4C51AA}"/>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6" name="TextBox 105">
                <a:extLst>
                  <a:ext uri="{FF2B5EF4-FFF2-40B4-BE49-F238E27FC236}">
                    <a16:creationId xmlns:a16="http://schemas.microsoft.com/office/drawing/2014/main" id="{1DB714CE-F737-4114-B0AD-CE161A895C32}"/>
                  </a:ext>
                </a:extLst>
              </p:cNvPr>
              <p:cNvSpPr txBox="1"/>
              <p:nvPr/>
            </p:nvSpPr>
            <p:spPr>
              <a:xfrm>
                <a:off x="4664107" y="4989869"/>
                <a:ext cx="1253802"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Na           Na</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4" name="Straight Arrow Connector 103">
              <a:extLst>
                <a:ext uri="{FF2B5EF4-FFF2-40B4-BE49-F238E27FC236}">
                  <a16:creationId xmlns:a16="http://schemas.microsoft.com/office/drawing/2014/main" id="{BE90D506-2618-4565-BDB8-9A4E4F5948A1}"/>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 name="!!4">
            <a:extLst>
              <a:ext uri="{FF2B5EF4-FFF2-40B4-BE49-F238E27FC236}">
                <a16:creationId xmlns:a16="http://schemas.microsoft.com/office/drawing/2014/main" id="{C963CDAD-69B3-4700-A581-1CF07C9DB5FB}"/>
              </a:ext>
            </a:extLst>
          </p:cNvPr>
          <p:cNvGrpSpPr/>
          <p:nvPr/>
        </p:nvGrpSpPr>
        <p:grpSpPr>
          <a:xfrm>
            <a:off x="653647" y="1852299"/>
            <a:ext cx="4206332" cy="523220"/>
            <a:chOff x="305366" y="257640"/>
            <a:chExt cx="2690187" cy="523220"/>
          </a:xfrm>
        </p:grpSpPr>
        <p:sp>
          <p:nvSpPr>
            <p:cNvPr id="76" name="Rectangle: Rounded Corners 75">
              <a:extLst>
                <a:ext uri="{FF2B5EF4-FFF2-40B4-BE49-F238E27FC236}">
                  <a16:creationId xmlns:a16="http://schemas.microsoft.com/office/drawing/2014/main" id="{05140130-BA70-4A9E-B7EF-CE31DE773933}"/>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TextBox 76">
              <a:extLst>
                <a:ext uri="{FF2B5EF4-FFF2-40B4-BE49-F238E27FC236}">
                  <a16:creationId xmlns:a16="http://schemas.microsoft.com/office/drawing/2014/main" id="{9AF2B381-FF42-4FF1-9190-14EBB8FF7189}"/>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grpSp>
        <p:nvGrpSpPr>
          <p:cNvPr id="78" name="Group 77">
            <a:extLst>
              <a:ext uri="{FF2B5EF4-FFF2-40B4-BE49-F238E27FC236}">
                <a16:creationId xmlns:a16="http://schemas.microsoft.com/office/drawing/2014/main" id="{52EAAC94-33DE-4401-B05C-236C484F0C5D}"/>
              </a:ext>
            </a:extLst>
          </p:cNvPr>
          <p:cNvGrpSpPr/>
          <p:nvPr/>
        </p:nvGrpSpPr>
        <p:grpSpPr>
          <a:xfrm>
            <a:off x="234330" y="231187"/>
            <a:ext cx="7734662" cy="764451"/>
            <a:chOff x="234330" y="231187"/>
            <a:chExt cx="7734662" cy="764451"/>
          </a:xfrm>
        </p:grpSpPr>
        <p:sp>
          <p:nvSpPr>
            <p:cNvPr id="79" name="Freeform: Shape 78">
              <a:extLst>
                <a:ext uri="{FF2B5EF4-FFF2-40B4-BE49-F238E27FC236}">
                  <a16:creationId xmlns:a16="http://schemas.microsoft.com/office/drawing/2014/main" id="{3B723858-A722-4407-9BBF-C20A126B7160}"/>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0" name="TextBox 79">
              <a:extLst>
                <a:ext uri="{FF2B5EF4-FFF2-40B4-BE49-F238E27FC236}">
                  <a16:creationId xmlns:a16="http://schemas.microsoft.com/office/drawing/2014/main" id="{ECFE8E25-B08C-4262-9333-083F32A460E9}"/>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81" name="Group 80">
            <a:extLst>
              <a:ext uri="{FF2B5EF4-FFF2-40B4-BE49-F238E27FC236}">
                <a16:creationId xmlns:a16="http://schemas.microsoft.com/office/drawing/2014/main" id="{373179BD-B3D8-45D4-995D-0BFBE6524CBA}"/>
              </a:ext>
            </a:extLst>
          </p:cNvPr>
          <p:cNvGrpSpPr/>
          <p:nvPr/>
        </p:nvGrpSpPr>
        <p:grpSpPr>
          <a:xfrm>
            <a:off x="1315527" y="1051635"/>
            <a:ext cx="3513907" cy="584775"/>
            <a:chOff x="1315527" y="1051635"/>
            <a:chExt cx="3513907" cy="584775"/>
          </a:xfrm>
        </p:grpSpPr>
        <p:sp>
          <p:nvSpPr>
            <p:cNvPr id="82" name="Rectangle: Rounded Corners 81">
              <a:extLst>
                <a:ext uri="{FF2B5EF4-FFF2-40B4-BE49-F238E27FC236}">
                  <a16:creationId xmlns:a16="http://schemas.microsoft.com/office/drawing/2014/main" id="{E71A9327-1C25-4787-9D95-AB165847532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TextBox 82">
              <a:extLst>
                <a:ext uri="{FF2B5EF4-FFF2-40B4-BE49-F238E27FC236}">
                  <a16:creationId xmlns:a16="http://schemas.microsoft.com/office/drawing/2014/main" id="{CFC6ACE5-E415-494F-A4CA-5F15501C139E}"/>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84" name="Group 83">
            <a:extLst>
              <a:ext uri="{FF2B5EF4-FFF2-40B4-BE49-F238E27FC236}">
                <a16:creationId xmlns:a16="http://schemas.microsoft.com/office/drawing/2014/main" id="{48345AD5-8DBE-485F-B102-4FA1202BAF41}"/>
              </a:ext>
            </a:extLst>
          </p:cNvPr>
          <p:cNvGrpSpPr/>
          <p:nvPr/>
        </p:nvGrpSpPr>
        <p:grpSpPr>
          <a:xfrm>
            <a:off x="48553" y="155933"/>
            <a:ext cx="762000" cy="762000"/>
            <a:chOff x="48553" y="155933"/>
            <a:chExt cx="762000" cy="762000"/>
          </a:xfrm>
        </p:grpSpPr>
        <p:sp>
          <p:nvSpPr>
            <p:cNvPr id="85" name="Oval 84">
              <a:extLst>
                <a:ext uri="{FF2B5EF4-FFF2-40B4-BE49-F238E27FC236}">
                  <a16:creationId xmlns:a16="http://schemas.microsoft.com/office/drawing/2014/main" id="{FE5494E3-E21E-4416-BE7A-CF18473F3087}"/>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Graphic 85">
              <a:extLst>
                <a:ext uri="{FF2B5EF4-FFF2-40B4-BE49-F238E27FC236}">
                  <a16:creationId xmlns:a16="http://schemas.microsoft.com/office/drawing/2014/main" id="{8EF4B7AF-BF2D-4F82-9C22-863D07E35A1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792" y="255485"/>
              <a:ext cx="531855" cy="531855"/>
            </a:xfrm>
            <a:prstGeom prst="rect">
              <a:avLst/>
            </a:prstGeom>
          </p:spPr>
        </p:pic>
      </p:grpSp>
      <p:grpSp>
        <p:nvGrpSpPr>
          <p:cNvPr id="112" name="!!5">
            <a:extLst>
              <a:ext uri="{FF2B5EF4-FFF2-40B4-BE49-F238E27FC236}">
                <a16:creationId xmlns:a16="http://schemas.microsoft.com/office/drawing/2014/main" id="{8E2AD9C9-944F-4767-B896-4DF680F3AB9E}"/>
              </a:ext>
            </a:extLst>
          </p:cNvPr>
          <p:cNvGrpSpPr/>
          <p:nvPr/>
        </p:nvGrpSpPr>
        <p:grpSpPr>
          <a:xfrm>
            <a:off x="-3811706" y="1852299"/>
            <a:ext cx="3285197" cy="523220"/>
            <a:chOff x="305366" y="257640"/>
            <a:chExt cx="2690187" cy="523220"/>
          </a:xfrm>
        </p:grpSpPr>
        <p:sp>
          <p:nvSpPr>
            <p:cNvPr id="113" name="Rectangle: Rounded Corners 112">
              <a:extLst>
                <a:ext uri="{FF2B5EF4-FFF2-40B4-BE49-F238E27FC236}">
                  <a16:creationId xmlns:a16="http://schemas.microsoft.com/office/drawing/2014/main" id="{D2F746D9-30EF-45B1-99CE-C07A6725C10E}"/>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4" name="TextBox 113">
              <a:extLst>
                <a:ext uri="{FF2B5EF4-FFF2-40B4-BE49-F238E27FC236}">
                  <a16:creationId xmlns:a16="http://schemas.microsoft.com/office/drawing/2014/main" id="{77BFDEAD-31A1-48A1-9006-AF1F2B764DAC}"/>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57" name="Group 56">
            <a:extLst>
              <a:ext uri="{FF2B5EF4-FFF2-40B4-BE49-F238E27FC236}">
                <a16:creationId xmlns:a16="http://schemas.microsoft.com/office/drawing/2014/main" id="{B28CAFE9-BD6C-4B43-A1C4-290BF2E477A2}"/>
              </a:ext>
            </a:extLst>
          </p:cNvPr>
          <p:cNvGrpSpPr/>
          <p:nvPr/>
        </p:nvGrpSpPr>
        <p:grpSpPr>
          <a:xfrm>
            <a:off x="-12121563" y="4372819"/>
            <a:ext cx="11847926" cy="1773124"/>
            <a:chOff x="305365" y="257640"/>
            <a:chExt cx="8943766" cy="1630900"/>
          </a:xfrm>
        </p:grpSpPr>
        <p:sp>
          <p:nvSpPr>
            <p:cNvPr id="58" name="Rectangle: Rounded Corners 57">
              <a:extLst>
                <a:ext uri="{FF2B5EF4-FFF2-40B4-BE49-F238E27FC236}">
                  <a16:creationId xmlns:a16="http://schemas.microsoft.com/office/drawing/2014/main" id="{1D4C94F0-57AC-4669-8F58-7836848E33C4}"/>
                </a:ext>
              </a:extLst>
            </p:cNvPr>
            <p:cNvSpPr/>
            <p:nvPr/>
          </p:nvSpPr>
          <p:spPr>
            <a:xfrm>
              <a:off x="305365" y="257640"/>
              <a:ext cx="8943766" cy="1630900"/>
            </a:xfrm>
            <a:prstGeom prst="roundRect">
              <a:avLst>
                <a:gd name="adj" fmla="val 7439"/>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TextBox 58">
              <a:extLst>
                <a:ext uri="{FF2B5EF4-FFF2-40B4-BE49-F238E27FC236}">
                  <a16:creationId xmlns:a16="http://schemas.microsoft.com/office/drawing/2014/main" id="{78956A68-803B-4412-9D37-9C77FE3531C3}"/>
                </a:ext>
              </a:extLst>
            </p:cNvPr>
            <p:cNvSpPr txBox="1"/>
            <p:nvPr/>
          </p:nvSpPr>
          <p:spPr>
            <a:xfrm>
              <a:off x="368933" y="340293"/>
              <a:ext cx="8790698" cy="1358830"/>
            </a:xfrm>
            <a:prstGeom prst="rect">
              <a:avLst/>
            </a:prstGeom>
            <a:noFill/>
            <a:effectLst>
              <a:outerShdw blurRad="50800" dist="38100" dir="2700000" algn="tl" rotWithShape="0">
                <a:prstClr val="black">
                  <a:alpha val="40000"/>
                </a:prstClr>
              </a:outerShdw>
            </a:effectLst>
          </p:spPr>
          <p:txBody>
            <a:bodyPr wrap="square">
              <a:spAutoFit/>
            </a:bodyPr>
            <a:lstStyle/>
            <a:p>
              <a:pPr algn="just"/>
              <a:r>
                <a:rPr lang="vi-VN" sz="3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Trong các phản ứng hóa học, để đạt cấu hình bền của khí hiếm nguyên tử kim loại có khuynh hướng nhường electron cho nguyên tử các nguyên tố khác để trở thành ion dương (cation)</a:t>
              </a:r>
            </a:p>
          </p:txBody>
        </p:sp>
      </p:grpSp>
      <p:grpSp>
        <p:nvGrpSpPr>
          <p:cNvPr id="42" name="Group 41">
            <a:extLst>
              <a:ext uri="{FF2B5EF4-FFF2-40B4-BE49-F238E27FC236}">
                <a16:creationId xmlns:a16="http://schemas.microsoft.com/office/drawing/2014/main" id="{AF2EDDC9-BEF7-42A4-A440-08169C0A5BBE}"/>
              </a:ext>
            </a:extLst>
          </p:cNvPr>
          <p:cNvGrpSpPr/>
          <p:nvPr/>
        </p:nvGrpSpPr>
        <p:grpSpPr>
          <a:xfrm>
            <a:off x="6577691" y="1668633"/>
            <a:ext cx="3981224" cy="712462"/>
            <a:chOff x="3049905" y="2445385"/>
            <a:chExt cx="4741545" cy="712462"/>
          </a:xfrm>
        </p:grpSpPr>
        <p:sp>
          <p:nvSpPr>
            <p:cNvPr id="43" name="Rectangle: Rounded Corners 42">
              <a:extLst>
                <a:ext uri="{FF2B5EF4-FFF2-40B4-BE49-F238E27FC236}">
                  <a16:creationId xmlns:a16="http://schemas.microsoft.com/office/drawing/2014/main" id="{016C2CF0-6113-4836-BC2B-D37C6CA8100D}"/>
                </a:ext>
              </a:extLst>
            </p:cNvPr>
            <p:cNvSpPr/>
            <p:nvPr/>
          </p:nvSpPr>
          <p:spPr>
            <a:xfrm>
              <a:off x="3049905" y="2445385"/>
              <a:ext cx="4741545" cy="712462"/>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4" name="TextBox 43">
              <a:extLst>
                <a:ext uri="{FF2B5EF4-FFF2-40B4-BE49-F238E27FC236}">
                  <a16:creationId xmlns:a16="http://schemas.microsoft.com/office/drawing/2014/main" id="{4DAD7FD2-C90F-41AF-B882-1A68220FD54A}"/>
                </a:ext>
              </a:extLst>
            </p:cNvPr>
            <p:cNvSpPr txBox="1"/>
            <p:nvPr/>
          </p:nvSpPr>
          <p:spPr>
            <a:xfrm>
              <a:off x="3130736" y="2509834"/>
              <a:ext cx="4461354"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M            M</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n+   </a:t>
              </a:r>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    ne</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cxnSp>
          <p:nvCxnSpPr>
            <p:cNvPr id="45" name="Straight Arrow Connector 44">
              <a:extLst>
                <a:ext uri="{FF2B5EF4-FFF2-40B4-BE49-F238E27FC236}">
                  <a16:creationId xmlns:a16="http://schemas.microsoft.com/office/drawing/2014/main" id="{EA224EC3-48F8-4DA3-AEED-5DE7F5467C96}"/>
                </a:ext>
              </a:extLst>
            </p:cNvPr>
            <p:cNvCxnSpPr/>
            <p:nvPr/>
          </p:nvCxnSpPr>
          <p:spPr>
            <a:xfrm>
              <a:off x="3868440" y="2832582"/>
              <a:ext cx="788264" cy="0"/>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C3A15765-E0E4-4AD0-B642-E2C68D248CDD}"/>
              </a:ext>
            </a:extLst>
          </p:cNvPr>
          <p:cNvGrpSpPr/>
          <p:nvPr/>
        </p:nvGrpSpPr>
        <p:grpSpPr>
          <a:xfrm>
            <a:off x="5659654" y="2440857"/>
            <a:ext cx="1462227" cy="554562"/>
            <a:chOff x="1977571" y="3214147"/>
            <a:chExt cx="1647826" cy="554562"/>
          </a:xfrm>
        </p:grpSpPr>
        <p:sp>
          <p:nvSpPr>
            <p:cNvPr id="47" name="Freeform: Shape 46">
              <a:extLst>
                <a:ext uri="{FF2B5EF4-FFF2-40B4-BE49-F238E27FC236}">
                  <a16:creationId xmlns:a16="http://schemas.microsoft.com/office/drawing/2014/main" id="{D0049371-2FCA-44F2-87FB-93D3B9890777}"/>
                </a:ext>
              </a:extLst>
            </p:cNvPr>
            <p:cNvSpPr/>
            <p:nvPr/>
          </p:nvSpPr>
          <p:spPr>
            <a:xfrm>
              <a:off x="1977571" y="3214147"/>
              <a:ext cx="1647826" cy="554562"/>
            </a:xfrm>
            <a:custGeom>
              <a:avLst/>
              <a:gdLst>
                <a:gd name="connsiteX0" fmla="*/ 1396890 w 1647826"/>
                <a:gd name="connsiteY0" fmla="*/ 0 h 554562"/>
                <a:gd name="connsiteX1" fmla="*/ 1507516 w 1647826"/>
                <a:gd name="connsiteY1" fmla="*/ 106903 h 554562"/>
                <a:gd name="connsiteX2" fmla="*/ 1573215 w 1647826"/>
                <a:gd name="connsiteY2" fmla="*/ 106903 h 554562"/>
                <a:gd name="connsiteX3" fmla="*/ 1647826 w 1647826"/>
                <a:gd name="connsiteY3" fmla="*/ 181514 h 554562"/>
                <a:gd name="connsiteX4" fmla="*/ 1647826 w 1647826"/>
                <a:gd name="connsiteY4" fmla="*/ 479951 h 554562"/>
                <a:gd name="connsiteX5" fmla="*/ 1573215 w 1647826"/>
                <a:gd name="connsiteY5" fmla="*/ 554562 h 554562"/>
                <a:gd name="connsiteX6" fmla="*/ 74611 w 1647826"/>
                <a:gd name="connsiteY6" fmla="*/ 554562 h 554562"/>
                <a:gd name="connsiteX7" fmla="*/ 0 w 1647826"/>
                <a:gd name="connsiteY7" fmla="*/ 479951 h 554562"/>
                <a:gd name="connsiteX8" fmla="*/ 0 w 1647826"/>
                <a:gd name="connsiteY8" fmla="*/ 181514 h 554562"/>
                <a:gd name="connsiteX9" fmla="*/ 74611 w 1647826"/>
                <a:gd name="connsiteY9" fmla="*/ 106903 h 554562"/>
                <a:gd name="connsiteX10" fmla="*/ 1286263 w 1647826"/>
                <a:gd name="connsiteY10" fmla="*/ 106903 h 55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6" h="554562">
                  <a:moveTo>
                    <a:pt x="1396890" y="0"/>
                  </a:moveTo>
                  <a:lnTo>
                    <a:pt x="1507516" y="106903"/>
                  </a:lnTo>
                  <a:lnTo>
                    <a:pt x="1573215" y="106903"/>
                  </a:lnTo>
                  <a:cubicBezTo>
                    <a:pt x="1614422" y="106903"/>
                    <a:pt x="1647826" y="140307"/>
                    <a:pt x="1647826" y="181514"/>
                  </a:cubicBezTo>
                  <a:lnTo>
                    <a:pt x="1647826" y="479951"/>
                  </a:lnTo>
                  <a:cubicBezTo>
                    <a:pt x="1647826" y="521158"/>
                    <a:pt x="1614422" y="554562"/>
                    <a:pt x="1573215" y="554562"/>
                  </a:cubicBezTo>
                  <a:lnTo>
                    <a:pt x="74611" y="554562"/>
                  </a:lnTo>
                  <a:cubicBezTo>
                    <a:pt x="33404" y="554562"/>
                    <a:pt x="0" y="521158"/>
                    <a:pt x="0" y="479951"/>
                  </a:cubicBezTo>
                  <a:lnTo>
                    <a:pt x="0" y="181514"/>
                  </a:lnTo>
                  <a:cubicBezTo>
                    <a:pt x="0" y="140307"/>
                    <a:pt x="33404" y="106903"/>
                    <a:pt x="74611" y="106903"/>
                  </a:cubicBezTo>
                  <a:lnTo>
                    <a:pt x="1286263" y="106903"/>
                  </a:lnTo>
                  <a:close/>
                </a:path>
              </a:pathLst>
            </a:cu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600"/>
            </a:p>
          </p:txBody>
        </p:sp>
        <p:sp>
          <p:nvSpPr>
            <p:cNvPr id="48" name="TextBox 45">
              <a:extLst>
                <a:ext uri="{FF2B5EF4-FFF2-40B4-BE49-F238E27FC236}">
                  <a16:creationId xmlns:a16="http://schemas.microsoft.com/office/drawing/2014/main" id="{6A387FD0-B20A-4FDC-BD48-A67260BD2D63}"/>
                </a:ext>
              </a:extLst>
            </p:cNvPr>
            <p:cNvSpPr txBox="1"/>
            <p:nvPr/>
          </p:nvSpPr>
          <p:spPr>
            <a:xfrm>
              <a:off x="2065178" y="3294792"/>
              <a:ext cx="1560218"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vi-VN" sz="2400" b="1">
                  <a:solidFill>
                    <a:schemeClr val="bg1"/>
                  </a:solidFill>
                  <a:latin typeface="Aachen" panose="02020500000000000000" pitchFamily="18" charset="-93"/>
                  <a:ea typeface="Aachen" panose="02020500000000000000" pitchFamily="18" charset="-93"/>
                  <a:cs typeface="Aachen" panose="02020500000000000000" pitchFamily="18" charset="-93"/>
                </a:rPr>
                <a:t>Kim loại</a:t>
              </a:r>
            </a:p>
          </p:txBody>
        </p:sp>
      </p:grpSp>
      <p:grpSp>
        <p:nvGrpSpPr>
          <p:cNvPr id="49" name="Group 48">
            <a:extLst>
              <a:ext uri="{FF2B5EF4-FFF2-40B4-BE49-F238E27FC236}">
                <a16:creationId xmlns:a16="http://schemas.microsoft.com/office/drawing/2014/main" id="{44EC51D1-CAB1-407A-8C20-D583F86E7595}"/>
              </a:ext>
            </a:extLst>
          </p:cNvPr>
          <p:cNvGrpSpPr/>
          <p:nvPr/>
        </p:nvGrpSpPr>
        <p:grpSpPr>
          <a:xfrm>
            <a:off x="8200724" y="2441349"/>
            <a:ext cx="1297874" cy="553578"/>
            <a:chOff x="4600573" y="4071709"/>
            <a:chExt cx="1533527" cy="553578"/>
          </a:xfrm>
        </p:grpSpPr>
        <p:sp>
          <p:nvSpPr>
            <p:cNvPr id="55" name="Freeform: Shape 54">
              <a:extLst>
                <a:ext uri="{FF2B5EF4-FFF2-40B4-BE49-F238E27FC236}">
                  <a16:creationId xmlns:a16="http://schemas.microsoft.com/office/drawing/2014/main" id="{CC64B25F-AF18-460C-B5D1-4A7990DF4E39}"/>
                </a:ext>
              </a:extLst>
            </p:cNvPr>
            <p:cNvSpPr/>
            <p:nvPr/>
          </p:nvSpPr>
          <p:spPr>
            <a:xfrm>
              <a:off x="4600573" y="4071709"/>
              <a:ext cx="1533527" cy="553578"/>
            </a:xfrm>
            <a:custGeom>
              <a:avLst/>
              <a:gdLst>
                <a:gd name="connsiteX0" fmla="*/ 239205 w 1533527"/>
                <a:gd name="connsiteY0" fmla="*/ 0 h 553578"/>
                <a:gd name="connsiteX1" fmla="*/ 372784 w 1533527"/>
                <a:gd name="connsiteY1" fmla="*/ 110681 h 553578"/>
                <a:gd name="connsiteX2" fmla="*/ 1459709 w 1533527"/>
                <a:gd name="connsiteY2" fmla="*/ 110681 h 553578"/>
                <a:gd name="connsiteX3" fmla="*/ 1533527 w 1533527"/>
                <a:gd name="connsiteY3" fmla="*/ 184499 h 553578"/>
                <a:gd name="connsiteX4" fmla="*/ 1533527 w 1533527"/>
                <a:gd name="connsiteY4" fmla="*/ 479760 h 553578"/>
                <a:gd name="connsiteX5" fmla="*/ 1459709 w 1533527"/>
                <a:gd name="connsiteY5" fmla="*/ 553578 h 553578"/>
                <a:gd name="connsiteX6" fmla="*/ 73818 w 1533527"/>
                <a:gd name="connsiteY6" fmla="*/ 553578 h 553578"/>
                <a:gd name="connsiteX7" fmla="*/ 0 w 1533527"/>
                <a:gd name="connsiteY7" fmla="*/ 479760 h 553578"/>
                <a:gd name="connsiteX8" fmla="*/ 0 w 1533527"/>
                <a:gd name="connsiteY8" fmla="*/ 184499 h 553578"/>
                <a:gd name="connsiteX9" fmla="*/ 73818 w 1533527"/>
                <a:gd name="connsiteY9" fmla="*/ 110681 h 553578"/>
                <a:gd name="connsiteX10" fmla="*/ 105625 w 1533527"/>
                <a:gd name="connsiteY10" fmla="*/ 110681 h 55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27" h="553578">
                  <a:moveTo>
                    <a:pt x="239205" y="0"/>
                  </a:moveTo>
                  <a:lnTo>
                    <a:pt x="372784" y="110681"/>
                  </a:lnTo>
                  <a:lnTo>
                    <a:pt x="1459709" y="110681"/>
                  </a:lnTo>
                  <a:cubicBezTo>
                    <a:pt x="1500478" y="110681"/>
                    <a:pt x="1533527" y="143730"/>
                    <a:pt x="1533527" y="184499"/>
                  </a:cubicBezTo>
                  <a:lnTo>
                    <a:pt x="1533527" y="479760"/>
                  </a:lnTo>
                  <a:cubicBezTo>
                    <a:pt x="1533527" y="520529"/>
                    <a:pt x="1500478" y="553578"/>
                    <a:pt x="1459709" y="553578"/>
                  </a:cubicBezTo>
                  <a:lnTo>
                    <a:pt x="73818" y="553578"/>
                  </a:lnTo>
                  <a:cubicBezTo>
                    <a:pt x="33049" y="553578"/>
                    <a:pt x="0" y="520529"/>
                    <a:pt x="0" y="479760"/>
                  </a:cubicBezTo>
                  <a:lnTo>
                    <a:pt x="0" y="184499"/>
                  </a:lnTo>
                  <a:cubicBezTo>
                    <a:pt x="0" y="143730"/>
                    <a:pt x="33049" y="110681"/>
                    <a:pt x="73818" y="110681"/>
                  </a:cubicBezTo>
                  <a:lnTo>
                    <a:pt x="105625" y="110681"/>
                  </a:lnTo>
                  <a:close/>
                </a:path>
              </a:pathLst>
            </a:cu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600"/>
            </a:p>
          </p:txBody>
        </p:sp>
        <p:sp>
          <p:nvSpPr>
            <p:cNvPr id="56" name="TextBox 45">
              <a:extLst>
                <a:ext uri="{FF2B5EF4-FFF2-40B4-BE49-F238E27FC236}">
                  <a16:creationId xmlns:a16="http://schemas.microsoft.com/office/drawing/2014/main" id="{A2968B4A-89C7-48FC-8B88-F9199E581379}"/>
                </a:ext>
              </a:extLst>
            </p:cNvPr>
            <p:cNvSpPr txBox="1"/>
            <p:nvPr/>
          </p:nvSpPr>
          <p:spPr>
            <a:xfrm>
              <a:off x="4750443" y="4142854"/>
              <a:ext cx="1304282"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vi-VN" sz="2400" b="1">
                  <a:solidFill>
                    <a:schemeClr val="bg1"/>
                  </a:solidFill>
                  <a:latin typeface="Aachen" panose="02020500000000000000" pitchFamily="18" charset="-93"/>
                  <a:ea typeface="Aachen" panose="02020500000000000000" pitchFamily="18" charset="-93"/>
                  <a:cs typeface="Aachen" panose="02020500000000000000" pitchFamily="18" charset="-93"/>
                </a:rPr>
                <a:t>Cation</a:t>
              </a:r>
            </a:p>
          </p:txBody>
        </p:sp>
      </p:grpSp>
      <p:grpSp>
        <p:nvGrpSpPr>
          <p:cNvPr id="60" name="Group 59">
            <a:extLst>
              <a:ext uri="{FF2B5EF4-FFF2-40B4-BE49-F238E27FC236}">
                <a16:creationId xmlns:a16="http://schemas.microsoft.com/office/drawing/2014/main" id="{6F4FFE5D-2394-4B80-A1BA-5AF23A42AEEE}"/>
              </a:ext>
            </a:extLst>
          </p:cNvPr>
          <p:cNvGrpSpPr/>
          <p:nvPr/>
        </p:nvGrpSpPr>
        <p:grpSpPr>
          <a:xfrm>
            <a:off x="9760017" y="2441349"/>
            <a:ext cx="1871824" cy="553578"/>
            <a:chOff x="4600574" y="4071709"/>
            <a:chExt cx="1343001" cy="553578"/>
          </a:xfrm>
        </p:grpSpPr>
        <p:sp>
          <p:nvSpPr>
            <p:cNvPr id="61" name="Freeform: Shape 60">
              <a:extLst>
                <a:ext uri="{FF2B5EF4-FFF2-40B4-BE49-F238E27FC236}">
                  <a16:creationId xmlns:a16="http://schemas.microsoft.com/office/drawing/2014/main" id="{148423FF-774A-43AA-8A59-050838F5C031}"/>
                </a:ext>
              </a:extLst>
            </p:cNvPr>
            <p:cNvSpPr/>
            <p:nvPr/>
          </p:nvSpPr>
          <p:spPr>
            <a:xfrm>
              <a:off x="4600574" y="4071709"/>
              <a:ext cx="1343001" cy="553578"/>
            </a:xfrm>
            <a:custGeom>
              <a:avLst/>
              <a:gdLst>
                <a:gd name="connsiteX0" fmla="*/ 239205 w 1533527"/>
                <a:gd name="connsiteY0" fmla="*/ 0 h 553578"/>
                <a:gd name="connsiteX1" fmla="*/ 372784 w 1533527"/>
                <a:gd name="connsiteY1" fmla="*/ 110681 h 553578"/>
                <a:gd name="connsiteX2" fmla="*/ 1459709 w 1533527"/>
                <a:gd name="connsiteY2" fmla="*/ 110681 h 553578"/>
                <a:gd name="connsiteX3" fmla="*/ 1533527 w 1533527"/>
                <a:gd name="connsiteY3" fmla="*/ 184499 h 553578"/>
                <a:gd name="connsiteX4" fmla="*/ 1533527 w 1533527"/>
                <a:gd name="connsiteY4" fmla="*/ 479760 h 553578"/>
                <a:gd name="connsiteX5" fmla="*/ 1459709 w 1533527"/>
                <a:gd name="connsiteY5" fmla="*/ 553578 h 553578"/>
                <a:gd name="connsiteX6" fmla="*/ 73818 w 1533527"/>
                <a:gd name="connsiteY6" fmla="*/ 553578 h 553578"/>
                <a:gd name="connsiteX7" fmla="*/ 0 w 1533527"/>
                <a:gd name="connsiteY7" fmla="*/ 479760 h 553578"/>
                <a:gd name="connsiteX8" fmla="*/ 0 w 1533527"/>
                <a:gd name="connsiteY8" fmla="*/ 184499 h 553578"/>
                <a:gd name="connsiteX9" fmla="*/ 73818 w 1533527"/>
                <a:gd name="connsiteY9" fmla="*/ 110681 h 553578"/>
                <a:gd name="connsiteX10" fmla="*/ 105625 w 1533527"/>
                <a:gd name="connsiteY10" fmla="*/ 110681 h 55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27" h="553578">
                  <a:moveTo>
                    <a:pt x="239205" y="0"/>
                  </a:moveTo>
                  <a:lnTo>
                    <a:pt x="372784" y="110681"/>
                  </a:lnTo>
                  <a:lnTo>
                    <a:pt x="1459709" y="110681"/>
                  </a:lnTo>
                  <a:cubicBezTo>
                    <a:pt x="1500478" y="110681"/>
                    <a:pt x="1533527" y="143730"/>
                    <a:pt x="1533527" y="184499"/>
                  </a:cubicBezTo>
                  <a:lnTo>
                    <a:pt x="1533527" y="479760"/>
                  </a:lnTo>
                  <a:cubicBezTo>
                    <a:pt x="1533527" y="520529"/>
                    <a:pt x="1500478" y="553578"/>
                    <a:pt x="1459709" y="553578"/>
                  </a:cubicBezTo>
                  <a:lnTo>
                    <a:pt x="73818" y="553578"/>
                  </a:lnTo>
                  <a:cubicBezTo>
                    <a:pt x="33049" y="553578"/>
                    <a:pt x="0" y="520529"/>
                    <a:pt x="0" y="479760"/>
                  </a:cubicBezTo>
                  <a:lnTo>
                    <a:pt x="0" y="184499"/>
                  </a:lnTo>
                  <a:cubicBezTo>
                    <a:pt x="0" y="143730"/>
                    <a:pt x="33049" y="110681"/>
                    <a:pt x="73818" y="110681"/>
                  </a:cubicBezTo>
                  <a:lnTo>
                    <a:pt x="105625" y="110681"/>
                  </a:lnTo>
                  <a:close/>
                </a:path>
              </a:pathLst>
            </a:cu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600"/>
            </a:p>
          </p:txBody>
        </p:sp>
        <p:sp>
          <p:nvSpPr>
            <p:cNvPr id="62" name="TextBox 45">
              <a:extLst>
                <a:ext uri="{FF2B5EF4-FFF2-40B4-BE49-F238E27FC236}">
                  <a16:creationId xmlns:a16="http://schemas.microsoft.com/office/drawing/2014/main" id="{0B8EB10C-FE39-4291-9A44-DE4370716237}"/>
                </a:ext>
              </a:extLst>
            </p:cNvPr>
            <p:cNvSpPr txBox="1"/>
            <p:nvPr/>
          </p:nvSpPr>
          <p:spPr>
            <a:xfrm>
              <a:off x="4639292" y="4142854"/>
              <a:ext cx="1304282"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a:solidFill>
                    <a:schemeClr val="bg1"/>
                  </a:solidFill>
                  <a:latin typeface="Aachen" panose="02020500000000000000" pitchFamily="18" charset="-93"/>
                  <a:ea typeface="Aachen" panose="02020500000000000000" pitchFamily="18" charset="-93"/>
                  <a:cs typeface="Aachen" panose="02020500000000000000" pitchFamily="18" charset="-93"/>
                </a:rPr>
                <a:t>n = (1,2,3) </a:t>
              </a:r>
              <a:endParaRPr lang="vi-VN" sz="24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sp>
        <p:nvSpPr>
          <p:cNvPr id="40" name="Rectangle: Rounded Corners 39">
            <a:extLst>
              <a:ext uri="{FF2B5EF4-FFF2-40B4-BE49-F238E27FC236}">
                <a16:creationId xmlns:a16="http://schemas.microsoft.com/office/drawing/2014/main" id="{68585A38-1DEA-454D-B420-A646C8566AF7}"/>
              </a:ext>
            </a:extLst>
          </p:cNvPr>
          <p:cNvSpPr/>
          <p:nvPr/>
        </p:nvSpPr>
        <p:spPr>
          <a:xfrm>
            <a:off x="5282268" y="3499896"/>
            <a:ext cx="1987943"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1" name="TextBox 40">
            <a:extLst>
              <a:ext uri="{FF2B5EF4-FFF2-40B4-BE49-F238E27FC236}">
                <a16:creationId xmlns:a16="http://schemas.microsoft.com/office/drawing/2014/main" id="{8696FA13-7AD9-49C4-AF69-48925F0DEB11}"/>
              </a:ext>
            </a:extLst>
          </p:cNvPr>
          <p:cNvSpPr txBox="1"/>
          <p:nvPr/>
        </p:nvSpPr>
        <p:spPr>
          <a:xfrm>
            <a:off x="5600327" y="3589038"/>
            <a:ext cx="1705075"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nvGrpSpPr>
          <p:cNvPr id="63" name="!!kl">
            <a:extLst>
              <a:ext uri="{FF2B5EF4-FFF2-40B4-BE49-F238E27FC236}">
                <a16:creationId xmlns:a16="http://schemas.microsoft.com/office/drawing/2014/main" id="{4D275370-73F4-4BA2-8EEC-B2BA402CBEA5}"/>
              </a:ext>
            </a:extLst>
          </p:cNvPr>
          <p:cNvGrpSpPr/>
          <p:nvPr/>
        </p:nvGrpSpPr>
        <p:grpSpPr>
          <a:xfrm>
            <a:off x="4886598" y="3479990"/>
            <a:ext cx="713729" cy="713729"/>
            <a:chOff x="3778587" y="3644711"/>
            <a:chExt cx="839133" cy="839133"/>
          </a:xfrm>
        </p:grpSpPr>
        <p:sp>
          <p:nvSpPr>
            <p:cNvPr id="64" name="Oval 63">
              <a:extLst>
                <a:ext uri="{FF2B5EF4-FFF2-40B4-BE49-F238E27FC236}">
                  <a16:creationId xmlns:a16="http://schemas.microsoft.com/office/drawing/2014/main" id="{A4A47C70-555E-4426-AFA7-999D5B95E492}"/>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5" name="Graphic 64">
              <a:extLst>
                <a:ext uri="{FF2B5EF4-FFF2-40B4-BE49-F238E27FC236}">
                  <a16:creationId xmlns:a16="http://schemas.microsoft.com/office/drawing/2014/main" id="{3AE5A1F1-6BF4-46EF-835A-6174464593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2504" y="3768628"/>
              <a:ext cx="591298" cy="591298"/>
            </a:xfrm>
            <a:prstGeom prst="rect">
              <a:avLst/>
            </a:prstGeom>
          </p:spPr>
        </p:pic>
      </p:grpSp>
      <p:grpSp>
        <p:nvGrpSpPr>
          <p:cNvPr id="50" name="Group 49">
            <a:extLst>
              <a:ext uri="{FF2B5EF4-FFF2-40B4-BE49-F238E27FC236}">
                <a16:creationId xmlns:a16="http://schemas.microsoft.com/office/drawing/2014/main" id="{0E881C91-6131-4E8A-AFFF-4C3E5A309E74}"/>
              </a:ext>
            </a:extLst>
          </p:cNvPr>
          <p:cNvGrpSpPr/>
          <p:nvPr/>
        </p:nvGrpSpPr>
        <p:grpSpPr>
          <a:xfrm>
            <a:off x="-3347034" y="3945284"/>
            <a:ext cx="2325868" cy="2325868"/>
            <a:chOff x="208928" y="4406661"/>
            <a:chExt cx="629171" cy="629171"/>
          </a:xfrm>
        </p:grpSpPr>
        <p:sp>
          <p:nvSpPr>
            <p:cNvPr id="51" name="Oval 50">
              <a:extLst>
                <a:ext uri="{FF2B5EF4-FFF2-40B4-BE49-F238E27FC236}">
                  <a16:creationId xmlns:a16="http://schemas.microsoft.com/office/drawing/2014/main" id="{4B236CB2-8ADC-49C5-BF24-A3AAFC1873A2}"/>
                </a:ext>
              </a:extLst>
            </p:cNvPr>
            <p:cNvSpPr/>
            <p:nvPr/>
          </p:nvSpPr>
          <p:spPr>
            <a:xfrm>
              <a:off x="208928" y="4406661"/>
              <a:ext cx="629171" cy="62917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2" name="Graphic 197">
              <a:extLst>
                <a:ext uri="{FF2B5EF4-FFF2-40B4-BE49-F238E27FC236}">
                  <a16:creationId xmlns:a16="http://schemas.microsoft.com/office/drawing/2014/main" id="{65CDE3D2-E191-405C-BEEF-CFDBA2AF317B}"/>
                </a:ext>
              </a:extLst>
            </p:cNvPr>
            <p:cNvGrpSpPr/>
            <p:nvPr/>
          </p:nvGrpSpPr>
          <p:grpSpPr>
            <a:xfrm>
              <a:off x="348204" y="4528021"/>
              <a:ext cx="350618" cy="386451"/>
              <a:chOff x="8203316" y="2639999"/>
              <a:chExt cx="739951" cy="815573"/>
            </a:xfrm>
            <a:solidFill>
              <a:srgbClr val="E2502E"/>
            </a:solidFill>
          </p:grpSpPr>
          <p:sp>
            <p:nvSpPr>
              <p:cNvPr id="53" name="Freeform: Shape 52">
                <a:extLst>
                  <a:ext uri="{FF2B5EF4-FFF2-40B4-BE49-F238E27FC236}">
                    <a16:creationId xmlns:a16="http://schemas.microsoft.com/office/drawing/2014/main" id="{DD04DBA5-A869-4A36-B837-6E383A71DABB}"/>
                  </a:ext>
                </a:extLst>
              </p:cNvPr>
              <p:cNvSpPr/>
              <p:nvPr/>
            </p:nvSpPr>
            <p:spPr>
              <a:xfrm>
                <a:off x="8474621" y="2802422"/>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54" name="Freeform: Shape 53">
                <a:extLst>
                  <a:ext uri="{FF2B5EF4-FFF2-40B4-BE49-F238E27FC236}">
                    <a16:creationId xmlns:a16="http://schemas.microsoft.com/office/drawing/2014/main" id="{1B888F30-E9C3-4051-AADC-7ED94F87D71C}"/>
                  </a:ext>
                </a:extLst>
              </p:cNvPr>
              <p:cNvSpPr/>
              <p:nvPr/>
            </p:nvSpPr>
            <p:spPr>
              <a:xfrm>
                <a:off x="8474621" y="2865885"/>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66" name="Freeform: Shape 65">
                <a:extLst>
                  <a:ext uri="{FF2B5EF4-FFF2-40B4-BE49-F238E27FC236}">
                    <a16:creationId xmlns:a16="http://schemas.microsoft.com/office/drawing/2014/main" id="{C13965D9-CEF5-4D7C-95A6-3155E6FA9020}"/>
                  </a:ext>
                </a:extLst>
              </p:cNvPr>
              <p:cNvSpPr/>
              <p:nvPr/>
            </p:nvSpPr>
            <p:spPr>
              <a:xfrm>
                <a:off x="8411634" y="2745199"/>
                <a:ext cx="381826" cy="203681"/>
              </a:xfrm>
              <a:custGeom>
                <a:avLst/>
                <a:gdLst>
                  <a:gd name="connsiteX0" fmla="*/ 11947 w 381826"/>
                  <a:gd name="connsiteY0" fmla="*/ 117817 h 203681"/>
                  <a:gd name="connsiteX1" fmla="*/ 0 w 381826"/>
                  <a:gd name="connsiteY1" fmla="*/ 129764 h 203681"/>
                  <a:gd name="connsiteX2" fmla="*/ 0 w 381826"/>
                  <a:gd name="connsiteY2" fmla="*/ 175850 h 203681"/>
                  <a:gd name="connsiteX3" fmla="*/ 27831 w 381826"/>
                  <a:gd name="connsiteY3" fmla="*/ 203681 h 203681"/>
                  <a:gd name="connsiteX4" fmla="*/ 353995 w 381826"/>
                  <a:gd name="connsiteY4" fmla="*/ 203681 h 203681"/>
                  <a:gd name="connsiteX5" fmla="*/ 381827 w 381826"/>
                  <a:gd name="connsiteY5" fmla="*/ 175850 h 203681"/>
                  <a:gd name="connsiteX6" fmla="*/ 381827 w 381826"/>
                  <a:gd name="connsiteY6" fmla="*/ 27831 h 203681"/>
                  <a:gd name="connsiteX7" fmla="*/ 353995 w 381826"/>
                  <a:gd name="connsiteY7" fmla="*/ 0 h 203681"/>
                  <a:gd name="connsiteX8" fmla="*/ 27831 w 381826"/>
                  <a:gd name="connsiteY8" fmla="*/ 0 h 203681"/>
                  <a:gd name="connsiteX9" fmla="*/ 0 w 381826"/>
                  <a:gd name="connsiteY9" fmla="*/ 27831 h 203681"/>
                  <a:gd name="connsiteX10" fmla="*/ 0 w 381826"/>
                  <a:gd name="connsiteY10" fmla="*/ 73918 h 203681"/>
                  <a:gd name="connsiteX11" fmla="*/ 11947 w 381826"/>
                  <a:gd name="connsiteY11" fmla="*/ 85865 h 203681"/>
                  <a:gd name="connsiteX12" fmla="*/ 23894 w 381826"/>
                  <a:gd name="connsiteY12" fmla="*/ 73918 h 203681"/>
                  <a:gd name="connsiteX13" fmla="*/ 23894 w 381826"/>
                  <a:gd name="connsiteY13" fmla="*/ 27831 h 203681"/>
                  <a:gd name="connsiteX14" fmla="*/ 27831 w 381826"/>
                  <a:gd name="connsiteY14" fmla="*/ 23894 h 203681"/>
                  <a:gd name="connsiteX15" fmla="*/ 353995 w 381826"/>
                  <a:gd name="connsiteY15" fmla="*/ 23894 h 203681"/>
                  <a:gd name="connsiteX16" fmla="*/ 357933 w 381826"/>
                  <a:gd name="connsiteY16" fmla="*/ 27831 h 203681"/>
                  <a:gd name="connsiteX17" fmla="*/ 357933 w 381826"/>
                  <a:gd name="connsiteY17" fmla="*/ 175850 h 203681"/>
                  <a:gd name="connsiteX18" fmla="*/ 353995 w 381826"/>
                  <a:gd name="connsiteY18" fmla="*/ 179788 h 203681"/>
                  <a:gd name="connsiteX19" fmla="*/ 27831 w 381826"/>
                  <a:gd name="connsiteY19" fmla="*/ 179788 h 203681"/>
                  <a:gd name="connsiteX20" fmla="*/ 23894 w 381826"/>
                  <a:gd name="connsiteY20" fmla="*/ 175850 h 203681"/>
                  <a:gd name="connsiteX21" fmla="*/ 23894 w 381826"/>
                  <a:gd name="connsiteY21" fmla="*/ 129764 h 203681"/>
                  <a:gd name="connsiteX22" fmla="*/ 11947 w 381826"/>
                  <a:gd name="connsiteY22" fmla="*/ 117817 h 20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1826" h="203681">
                    <a:moveTo>
                      <a:pt x="11947" y="117817"/>
                    </a:moveTo>
                    <a:cubicBezTo>
                      <a:pt x="5349" y="117817"/>
                      <a:pt x="0" y="123164"/>
                      <a:pt x="0" y="129764"/>
                    </a:cubicBezTo>
                    <a:lnTo>
                      <a:pt x="0" y="175850"/>
                    </a:lnTo>
                    <a:cubicBezTo>
                      <a:pt x="0" y="191196"/>
                      <a:pt x="12485" y="203681"/>
                      <a:pt x="27831" y="203681"/>
                    </a:cubicBezTo>
                    <a:lnTo>
                      <a:pt x="353995" y="203681"/>
                    </a:lnTo>
                    <a:cubicBezTo>
                      <a:pt x="369341" y="203681"/>
                      <a:pt x="381827" y="191196"/>
                      <a:pt x="381827" y="175850"/>
                    </a:cubicBezTo>
                    <a:lnTo>
                      <a:pt x="381827" y="27831"/>
                    </a:lnTo>
                    <a:cubicBezTo>
                      <a:pt x="381827" y="12485"/>
                      <a:pt x="369341" y="0"/>
                      <a:pt x="353995" y="0"/>
                    </a:cubicBezTo>
                    <a:lnTo>
                      <a:pt x="27831" y="0"/>
                    </a:lnTo>
                    <a:cubicBezTo>
                      <a:pt x="12485" y="0"/>
                      <a:pt x="0" y="12485"/>
                      <a:pt x="0" y="27831"/>
                    </a:cubicBezTo>
                    <a:lnTo>
                      <a:pt x="0" y="73918"/>
                    </a:lnTo>
                    <a:cubicBezTo>
                      <a:pt x="0" y="80517"/>
                      <a:pt x="5349" y="85865"/>
                      <a:pt x="11947" y="85865"/>
                    </a:cubicBezTo>
                    <a:cubicBezTo>
                      <a:pt x="18545" y="85865"/>
                      <a:pt x="23894" y="80517"/>
                      <a:pt x="23894" y="73918"/>
                    </a:cubicBezTo>
                    <a:lnTo>
                      <a:pt x="23894" y="27831"/>
                    </a:lnTo>
                    <a:cubicBezTo>
                      <a:pt x="23894" y="25660"/>
                      <a:pt x="25660" y="23894"/>
                      <a:pt x="27831" y="23894"/>
                    </a:cubicBezTo>
                    <a:lnTo>
                      <a:pt x="353995" y="23894"/>
                    </a:lnTo>
                    <a:cubicBezTo>
                      <a:pt x="356166" y="23894"/>
                      <a:pt x="357933" y="25659"/>
                      <a:pt x="357933" y="27831"/>
                    </a:cubicBezTo>
                    <a:lnTo>
                      <a:pt x="357933" y="175850"/>
                    </a:lnTo>
                    <a:cubicBezTo>
                      <a:pt x="357933" y="178021"/>
                      <a:pt x="356166" y="179788"/>
                      <a:pt x="353995" y="179788"/>
                    </a:cubicBezTo>
                    <a:lnTo>
                      <a:pt x="27831" y="179788"/>
                    </a:lnTo>
                    <a:cubicBezTo>
                      <a:pt x="25660" y="179788"/>
                      <a:pt x="23894" y="178023"/>
                      <a:pt x="23894" y="175850"/>
                    </a:cubicBezTo>
                    <a:lnTo>
                      <a:pt x="23894" y="129764"/>
                    </a:lnTo>
                    <a:cubicBezTo>
                      <a:pt x="23894" y="123164"/>
                      <a:pt x="18545" y="117817"/>
                      <a:pt x="11947" y="117817"/>
                    </a:cubicBezTo>
                    <a:close/>
                  </a:path>
                </a:pathLst>
              </a:custGeom>
              <a:grpFill/>
              <a:ln w="1581" cap="rnd">
                <a:noFill/>
                <a:prstDash val="sysDash"/>
                <a:miter/>
              </a:ln>
            </p:spPr>
            <p:txBody>
              <a:bodyPr rtlCol="0" anchor="ctr"/>
              <a:lstStyle/>
              <a:p>
                <a:endParaRPr lang="vi-VN"/>
              </a:p>
            </p:txBody>
          </p:sp>
          <p:sp>
            <p:nvSpPr>
              <p:cNvPr id="67" name="Freeform: Shape 66">
                <a:extLst>
                  <a:ext uri="{FF2B5EF4-FFF2-40B4-BE49-F238E27FC236}">
                    <a16:creationId xmlns:a16="http://schemas.microsoft.com/office/drawing/2014/main" id="{2394B357-01B3-4A7B-991C-7D5288A41A5D}"/>
                  </a:ext>
                </a:extLst>
              </p:cNvPr>
              <p:cNvSpPr/>
              <p:nvPr/>
            </p:nvSpPr>
            <p:spPr>
              <a:xfrm>
                <a:off x="8533948" y="3033664"/>
                <a:ext cx="409319" cy="421907"/>
              </a:xfrm>
              <a:custGeom>
                <a:avLst/>
                <a:gdLst>
                  <a:gd name="connsiteX0" fmla="*/ 401638 w 409319"/>
                  <a:gd name="connsiteY0" fmla="*/ 345644 h 421907"/>
                  <a:gd name="connsiteX1" fmla="*/ 276898 w 409319"/>
                  <a:gd name="connsiteY1" fmla="*/ 146284 h 421907"/>
                  <a:gd name="connsiteX2" fmla="*/ 272498 w 409319"/>
                  <a:gd name="connsiteY2" fmla="*/ 130958 h 421907"/>
                  <a:gd name="connsiteX3" fmla="*/ 272498 w 409319"/>
                  <a:gd name="connsiteY3" fmla="*/ 79214 h 421907"/>
                  <a:gd name="connsiteX4" fmla="*/ 277129 w 409319"/>
                  <a:gd name="connsiteY4" fmla="*/ 79214 h 421907"/>
                  <a:gd name="connsiteX5" fmla="*/ 304151 w 409319"/>
                  <a:gd name="connsiteY5" fmla="*/ 52190 h 421907"/>
                  <a:gd name="connsiteX6" fmla="*/ 304151 w 409319"/>
                  <a:gd name="connsiteY6" fmla="*/ 27022 h 421907"/>
                  <a:gd name="connsiteX7" fmla="*/ 277129 w 409319"/>
                  <a:gd name="connsiteY7" fmla="*/ 0 h 421907"/>
                  <a:gd name="connsiteX8" fmla="*/ 132190 w 409319"/>
                  <a:gd name="connsiteY8" fmla="*/ 0 h 421907"/>
                  <a:gd name="connsiteX9" fmla="*/ 105167 w 409319"/>
                  <a:gd name="connsiteY9" fmla="*/ 27022 h 421907"/>
                  <a:gd name="connsiteX10" fmla="*/ 105167 w 409319"/>
                  <a:gd name="connsiteY10" fmla="*/ 52190 h 421907"/>
                  <a:gd name="connsiteX11" fmla="*/ 132190 w 409319"/>
                  <a:gd name="connsiteY11" fmla="*/ 79214 h 421907"/>
                  <a:gd name="connsiteX12" fmla="*/ 136820 w 409319"/>
                  <a:gd name="connsiteY12" fmla="*/ 79214 h 421907"/>
                  <a:gd name="connsiteX13" fmla="*/ 136820 w 409319"/>
                  <a:gd name="connsiteY13" fmla="*/ 130958 h 421907"/>
                  <a:gd name="connsiteX14" fmla="*/ 132421 w 409319"/>
                  <a:gd name="connsiteY14" fmla="*/ 146282 h 421907"/>
                  <a:gd name="connsiteX15" fmla="*/ 7681 w 409319"/>
                  <a:gd name="connsiteY15" fmla="*/ 345644 h 421907"/>
                  <a:gd name="connsiteX16" fmla="*/ 49927 w 409319"/>
                  <a:gd name="connsiteY16" fmla="*/ 421908 h 421907"/>
                  <a:gd name="connsiteX17" fmla="*/ 359394 w 409319"/>
                  <a:gd name="connsiteY17" fmla="*/ 421908 h 421907"/>
                  <a:gd name="connsiteX18" fmla="*/ 401638 w 409319"/>
                  <a:gd name="connsiteY18" fmla="*/ 345644 h 421907"/>
                  <a:gd name="connsiteX19" fmla="*/ 132190 w 409319"/>
                  <a:gd name="connsiteY19" fmla="*/ 55319 h 421907"/>
                  <a:gd name="connsiteX20" fmla="*/ 129061 w 409319"/>
                  <a:gd name="connsiteY20" fmla="*/ 52189 h 421907"/>
                  <a:gd name="connsiteX21" fmla="*/ 129061 w 409319"/>
                  <a:gd name="connsiteY21" fmla="*/ 27021 h 421907"/>
                  <a:gd name="connsiteX22" fmla="*/ 132190 w 409319"/>
                  <a:gd name="connsiteY22" fmla="*/ 23892 h 421907"/>
                  <a:gd name="connsiteX23" fmla="*/ 277129 w 409319"/>
                  <a:gd name="connsiteY23" fmla="*/ 23892 h 421907"/>
                  <a:gd name="connsiteX24" fmla="*/ 280258 w 409319"/>
                  <a:gd name="connsiteY24" fmla="*/ 27021 h 421907"/>
                  <a:gd name="connsiteX25" fmla="*/ 280258 w 409319"/>
                  <a:gd name="connsiteY25" fmla="*/ 52189 h 421907"/>
                  <a:gd name="connsiteX26" fmla="*/ 277129 w 409319"/>
                  <a:gd name="connsiteY26" fmla="*/ 55319 h 421907"/>
                  <a:gd name="connsiteX27" fmla="*/ 152678 w 409319"/>
                  <a:gd name="connsiteY27" fmla="*/ 158956 h 421907"/>
                  <a:gd name="connsiteX28" fmla="*/ 160714 w 409319"/>
                  <a:gd name="connsiteY28" fmla="*/ 130958 h 421907"/>
                  <a:gd name="connsiteX29" fmla="*/ 160714 w 409319"/>
                  <a:gd name="connsiteY29" fmla="*/ 79214 h 421907"/>
                  <a:gd name="connsiteX30" fmla="*/ 248605 w 409319"/>
                  <a:gd name="connsiteY30" fmla="*/ 79214 h 421907"/>
                  <a:gd name="connsiteX31" fmla="*/ 248605 w 409319"/>
                  <a:gd name="connsiteY31" fmla="*/ 130958 h 421907"/>
                  <a:gd name="connsiteX32" fmla="*/ 256643 w 409319"/>
                  <a:gd name="connsiteY32" fmla="*/ 158957 h 421907"/>
                  <a:gd name="connsiteX33" fmla="*/ 289794 w 409319"/>
                  <a:gd name="connsiteY33" fmla="*/ 211941 h 421907"/>
                  <a:gd name="connsiteX34" fmla="*/ 274969 w 409319"/>
                  <a:gd name="connsiteY34" fmla="*/ 216410 h 421907"/>
                  <a:gd name="connsiteX35" fmla="*/ 239809 w 409319"/>
                  <a:gd name="connsiteY35" fmla="*/ 207734 h 421907"/>
                  <a:gd name="connsiteX36" fmla="*/ 204655 w 409319"/>
                  <a:gd name="connsiteY36" fmla="*/ 216410 h 421907"/>
                  <a:gd name="connsiteX37" fmla="*/ 169499 w 409319"/>
                  <a:gd name="connsiteY37" fmla="*/ 207734 h 421907"/>
                  <a:gd name="connsiteX38" fmla="*/ 134345 w 409319"/>
                  <a:gd name="connsiteY38" fmla="*/ 216410 h 421907"/>
                  <a:gd name="connsiteX39" fmla="*/ 119531 w 409319"/>
                  <a:gd name="connsiteY39" fmla="*/ 211931 h 421907"/>
                  <a:gd name="connsiteX40" fmla="*/ 359394 w 409319"/>
                  <a:gd name="connsiteY40" fmla="*/ 398014 h 421907"/>
                  <a:gd name="connsiteX41" fmla="*/ 49927 w 409319"/>
                  <a:gd name="connsiteY41" fmla="*/ 398014 h 421907"/>
                  <a:gd name="connsiteX42" fmla="*/ 27938 w 409319"/>
                  <a:gd name="connsiteY42" fmla="*/ 358318 h 421907"/>
                  <a:gd name="connsiteX43" fmla="*/ 106668 w 409319"/>
                  <a:gd name="connsiteY43" fmla="*/ 232491 h 421907"/>
                  <a:gd name="connsiteX44" fmla="*/ 134346 w 409319"/>
                  <a:gd name="connsiteY44" fmla="*/ 240303 h 421907"/>
                  <a:gd name="connsiteX45" fmla="*/ 169500 w 409319"/>
                  <a:gd name="connsiteY45" fmla="*/ 231626 h 421907"/>
                  <a:gd name="connsiteX46" fmla="*/ 204656 w 409319"/>
                  <a:gd name="connsiteY46" fmla="*/ 240303 h 421907"/>
                  <a:gd name="connsiteX47" fmla="*/ 239810 w 409319"/>
                  <a:gd name="connsiteY47" fmla="*/ 231626 h 421907"/>
                  <a:gd name="connsiteX48" fmla="*/ 274971 w 409319"/>
                  <a:gd name="connsiteY48" fmla="*/ 240303 h 421907"/>
                  <a:gd name="connsiteX49" fmla="*/ 302664 w 409319"/>
                  <a:gd name="connsiteY49" fmla="*/ 232505 h 421907"/>
                  <a:gd name="connsiteX50" fmla="*/ 381384 w 409319"/>
                  <a:gd name="connsiteY50" fmla="*/ 358318 h 421907"/>
                  <a:gd name="connsiteX51" fmla="*/ 359394 w 409319"/>
                  <a:gd name="connsiteY51" fmla="*/ 398014 h 4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09319" h="421907">
                    <a:moveTo>
                      <a:pt x="401638" y="345644"/>
                    </a:moveTo>
                    <a:lnTo>
                      <a:pt x="276898" y="146284"/>
                    </a:lnTo>
                    <a:cubicBezTo>
                      <a:pt x="274020" y="141682"/>
                      <a:pt x="272498" y="136384"/>
                      <a:pt x="272498" y="130958"/>
                    </a:cubicBezTo>
                    <a:lnTo>
                      <a:pt x="272498" y="79214"/>
                    </a:lnTo>
                    <a:lnTo>
                      <a:pt x="277129" y="79214"/>
                    </a:lnTo>
                    <a:cubicBezTo>
                      <a:pt x="292029" y="79214"/>
                      <a:pt x="304151" y="67092"/>
                      <a:pt x="304151" y="52190"/>
                    </a:cubicBezTo>
                    <a:lnTo>
                      <a:pt x="304151" y="27022"/>
                    </a:lnTo>
                    <a:cubicBezTo>
                      <a:pt x="304151" y="12122"/>
                      <a:pt x="292029" y="0"/>
                      <a:pt x="277129" y="0"/>
                    </a:cubicBezTo>
                    <a:lnTo>
                      <a:pt x="132190" y="0"/>
                    </a:lnTo>
                    <a:cubicBezTo>
                      <a:pt x="117290" y="0"/>
                      <a:pt x="105167" y="12122"/>
                      <a:pt x="105167" y="27022"/>
                    </a:cubicBezTo>
                    <a:lnTo>
                      <a:pt x="105167" y="52190"/>
                    </a:lnTo>
                    <a:cubicBezTo>
                      <a:pt x="105167" y="67090"/>
                      <a:pt x="117290" y="79214"/>
                      <a:pt x="132190" y="79214"/>
                    </a:cubicBezTo>
                    <a:lnTo>
                      <a:pt x="136820" y="79214"/>
                    </a:lnTo>
                    <a:lnTo>
                      <a:pt x="136820" y="130958"/>
                    </a:lnTo>
                    <a:cubicBezTo>
                      <a:pt x="136820" y="136384"/>
                      <a:pt x="135299" y="141682"/>
                      <a:pt x="132421" y="146282"/>
                    </a:cubicBezTo>
                    <a:lnTo>
                      <a:pt x="7681" y="345644"/>
                    </a:lnTo>
                    <a:cubicBezTo>
                      <a:pt x="-13107" y="378867"/>
                      <a:pt x="10743" y="421908"/>
                      <a:pt x="49927" y="421908"/>
                    </a:cubicBezTo>
                    <a:lnTo>
                      <a:pt x="359394" y="421908"/>
                    </a:lnTo>
                    <a:cubicBezTo>
                      <a:pt x="398581" y="421908"/>
                      <a:pt x="422425" y="378866"/>
                      <a:pt x="401638" y="345644"/>
                    </a:cubicBezTo>
                    <a:close/>
                    <a:moveTo>
                      <a:pt x="132190" y="55319"/>
                    </a:moveTo>
                    <a:cubicBezTo>
                      <a:pt x="130465" y="55319"/>
                      <a:pt x="129061" y="53914"/>
                      <a:pt x="129061" y="52189"/>
                    </a:cubicBezTo>
                    <a:lnTo>
                      <a:pt x="129061" y="27021"/>
                    </a:lnTo>
                    <a:cubicBezTo>
                      <a:pt x="129061" y="25296"/>
                      <a:pt x="130465" y="23892"/>
                      <a:pt x="132190" y="23892"/>
                    </a:cubicBezTo>
                    <a:lnTo>
                      <a:pt x="277129" y="23892"/>
                    </a:lnTo>
                    <a:cubicBezTo>
                      <a:pt x="278854" y="23892"/>
                      <a:pt x="280258" y="25296"/>
                      <a:pt x="280258" y="27021"/>
                    </a:cubicBezTo>
                    <a:lnTo>
                      <a:pt x="280258" y="52189"/>
                    </a:lnTo>
                    <a:cubicBezTo>
                      <a:pt x="280258" y="53914"/>
                      <a:pt x="278854" y="55319"/>
                      <a:pt x="277129" y="55319"/>
                    </a:cubicBezTo>
                    <a:close/>
                    <a:moveTo>
                      <a:pt x="152678" y="158956"/>
                    </a:moveTo>
                    <a:cubicBezTo>
                      <a:pt x="157936" y="150553"/>
                      <a:pt x="160714" y="140870"/>
                      <a:pt x="160714" y="130958"/>
                    </a:cubicBezTo>
                    <a:lnTo>
                      <a:pt x="160714" y="79214"/>
                    </a:lnTo>
                    <a:lnTo>
                      <a:pt x="248605" y="79214"/>
                    </a:lnTo>
                    <a:lnTo>
                      <a:pt x="248605" y="130958"/>
                    </a:lnTo>
                    <a:cubicBezTo>
                      <a:pt x="248605" y="140871"/>
                      <a:pt x="251384" y="150553"/>
                      <a:pt x="256643" y="158957"/>
                    </a:cubicBezTo>
                    <a:lnTo>
                      <a:pt x="289794" y="211941"/>
                    </a:lnTo>
                    <a:cubicBezTo>
                      <a:pt x="284017" y="214641"/>
                      <a:pt x="282349" y="216410"/>
                      <a:pt x="274969" y="216410"/>
                    </a:cubicBezTo>
                    <a:cubicBezTo>
                      <a:pt x="261880" y="216410"/>
                      <a:pt x="259999" y="207734"/>
                      <a:pt x="239809" y="207734"/>
                    </a:cubicBezTo>
                    <a:cubicBezTo>
                      <a:pt x="219634" y="207734"/>
                      <a:pt x="217755" y="216410"/>
                      <a:pt x="204655" y="216410"/>
                    </a:cubicBezTo>
                    <a:cubicBezTo>
                      <a:pt x="191566" y="216410"/>
                      <a:pt x="189688" y="207734"/>
                      <a:pt x="169499" y="207734"/>
                    </a:cubicBezTo>
                    <a:cubicBezTo>
                      <a:pt x="149538" y="207734"/>
                      <a:pt x="147220" y="216410"/>
                      <a:pt x="134345" y="216410"/>
                    </a:cubicBezTo>
                    <a:cubicBezTo>
                      <a:pt x="126935" y="216410"/>
                      <a:pt x="125217" y="214596"/>
                      <a:pt x="119531" y="211931"/>
                    </a:cubicBezTo>
                    <a:close/>
                    <a:moveTo>
                      <a:pt x="359394" y="398014"/>
                    </a:moveTo>
                    <a:lnTo>
                      <a:pt x="49927" y="398014"/>
                    </a:lnTo>
                    <a:cubicBezTo>
                      <a:pt x="29529" y="398014"/>
                      <a:pt x="17119" y="375610"/>
                      <a:pt x="27938" y="358318"/>
                    </a:cubicBezTo>
                    <a:lnTo>
                      <a:pt x="106668" y="232491"/>
                    </a:lnTo>
                    <a:cubicBezTo>
                      <a:pt x="112574" y="234300"/>
                      <a:pt x="118374" y="240303"/>
                      <a:pt x="134346" y="240303"/>
                    </a:cubicBezTo>
                    <a:cubicBezTo>
                      <a:pt x="154307" y="240303"/>
                      <a:pt x="156625" y="231626"/>
                      <a:pt x="169500" y="231626"/>
                    </a:cubicBezTo>
                    <a:cubicBezTo>
                      <a:pt x="182405" y="231626"/>
                      <a:pt x="184617" y="240303"/>
                      <a:pt x="204656" y="240303"/>
                    </a:cubicBezTo>
                    <a:cubicBezTo>
                      <a:pt x="224619" y="240303"/>
                      <a:pt x="226935" y="231626"/>
                      <a:pt x="239810" y="231626"/>
                    </a:cubicBezTo>
                    <a:cubicBezTo>
                      <a:pt x="252901" y="231626"/>
                      <a:pt x="254779" y="240303"/>
                      <a:pt x="274971" y="240303"/>
                    </a:cubicBezTo>
                    <a:cubicBezTo>
                      <a:pt x="290865" y="240303"/>
                      <a:pt x="296808" y="234289"/>
                      <a:pt x="302664" y="232505"/>
                    </a:cubicBezTo>
                    <a:lnTo>
                      <a:pt x="381384" y="358318"/>
                    </a:lnTo>
                    <a:cubicBezTo>
                      <a:pt x="392201" y="375610"/>
                      <a:pt x="379791" y="398014"/>
                      <a:pt x="359394" y="398014"/>
                    </a:cubicBezTo>
                    <a:close/>
                  </a:path>
                </a:pathLst>
              </a:custGeom>
              <a:grpFill/>
              <a:ln w="1581" cap="rnd">
                <a:noFill/>
                <a:prstDash val="sysDash"/>
                <a:miter/>
              </a:ln>
            </p:spPr>
            <p:txBody>
              <a:bodyPr rtlCol="0" anchor="ctr"/>
              <a:lstStyle/>
              <a:p>
                <a:endParaRPr lang="vi-VN"/>
              </a:p>
            </p:txBody>
          </p:sp>
          <p:sp>
            <p:nvSpPr>
              <p:cNvPr id="68" name="Freeform: Shape 67">
                <a:extLst>
                  <a:ext uri="{FF2B5EF4-FFF2-40B4-BE49-F238E27FC236}">
                    <a16:creationId xmlns:a16="http://schemas.microsoft.com/office/drawing/2014/main" id="{8B29BD22-D652-4960-855B-130E56CEFF77}"/>
                  </a:ext>
                </a:extLst>
              </p:cNvPr>
              <p:cNvSpPr/>
              <p:nvPr/>
            </p:nvSpPr>
            <p:spPr>
              <a:xfrm>
                <a:off x="8203316" y="2639999"/>
                <a:ext cx="690922" cy="815573"/>
              </a:xfrm>
              <a:custGeom>
                <a:avLst/>
                <a:gdLst>
                  <a:gd name="connsiteX0" fmla="*/ 304626 w 690922"/>
                  <a:gd name="connsiteY0" fmla="*/ 791679 h 815573"/>
                  <a:gd name="connsiteX1" fmla="*/ 97585 w 690922"/>
                  <a:gd name="connsiteY1" fmla="*/ 791679 h 815573"/>
                  <a:gd name="connsiteX2" fmla="*/ 77666 w 690922"/>
                  <a:gd name="connsiteY2" fmla="*/ 771758 h 815573"/>
                  <a:gd name="connsiteX3" fmla="*/ 77666 w 690922"/>
                  <a:gd name="connsiteY3" fmla="*/ 728413 h 815573"/>
                  <a:gd name="connsiteX4" fmla="*/ 90498 w 690922"/>
                  <a:gd name="connsiteY4" fmla="*/ 728413 h 815573"/>
                  <a:gd name="connsiteX5" fmla="*/ 131438 w 690922"/>
                  <a:gd name="connsiteY5" fmla="*/ 687476 h 815573"/>
                  <a:gd name="connsiteX6" fmla="*/ 90498 w 690922"/>
                  <a:gd name="connsiteY6" fmla="*/ 646536 h 815573"/>
                  <a:gd name="connsiteX7" fmla="*/ 77666 w 690922"/>
                  <a:gd name="connsiteY7" fmla="*/ 646536 h 815573"/>
                  <a:gd name="connsiteX8" fmla="*/ 77666 w 690922"/>
                  <a:gd name="connsiteY8" fmla="*/ 588570 h 815573"/>
                  <a:gd name="connsiteX9" fmla="*/ 90498 w 690922"/>
                  <a:gd name="connsiteY9" fmla="*/ 588570 h 815573"/>
                  <a:gd name="connsiteX10" fmla="*/ 131438 w 690922"/>
                  <a:gd name="connsiteY10" fmla="*/ 547630 h 815573"/>
                  <a:gd name="connsiteX11" fmla="*/ 90498 w 690922"/>
                  <a:gd name="connsiteY11" fmla="*/ 506692 h 815573"/>
                  <a:gd name="connsiteX12" fmla="*/ 77666 w 690922"/>
                  <a:gd name="connsiteY12" fmla="*/ 506692 h 815573"/>
                  <a:gd name="connsiteX13" fmla="*/ 77666 w 690922"/>
                  <a:gd name="connsiteY13" fmla="*/ 448726 h 815573"/>
                  <a:gd name="connsiteX14" fmla="*/ 90498 w 690922"/>
                  <a:gd name="connsiteY14" fmla="*/ 448726 h 815573"/>
                  <a:gd name="connsiteX15" fmla="*/ 131438 w 690922"/>
                  <a:gd name="connsiteY15" fmla="*/ 407787 h 815573"/>
                  <a:gd name="connsiteX16" fmla="*/ 90498 w 690922"/>
                  <a:gd name="connsiteY16" fmla="*/ 366847 h 815573"/>
                  <a:gd name="connsiteX17" fmla="*/ 77666 w 690922"/>
                  <a:gd name="connsiteY17" fmla="*/ 366847 h 815573"/>
                  <a:gd name="connsiteX18" fmla="*/ 77666 w 690922"/>
                  <a:gd name="connsiteY18" fmla="*/ 308881 h 815573"/>
                  <a:gd name="connsiteX19" fmla="*/ 90498 w 690922"/>
                  <a:gd name="connsiteY19" fmla="*/ 308881 h 815573"/>
                  <a:gd name="connsiteX20" fmla="*/ 131438 w 690922"/>
                  <a:gd name="connsiteY20" fmla="*/ 267943 h 815573"/>
                  <a:gd name="connsiteX21" fmla="*/ 90498 w 690922"/>
                  <a:gd name="connsiteY21" fmla="*/ 227003 h 815573"/>
                  <a:gd name="connsiteX22" fmla="*/ 77666 w 690922"/>
                  <a:gd name="connsiteY22" fmla="*/ 227003 h 815573"/>
                  <a:gd name="connsiteX23" fmla="*/ 77666 w 690922"/>
                  <a:gd name="connsiteY23" fmla="*/ 169037 h 815573"/>
                  <a:gd name="connsiteX24" fmla="*/ 90498 w 690922"/>
                  <a:gd name="connsiteY24" fmla="*/ 169037 h 815573"/>
                  <a:gd name="connsiteX25" fmla="*/ 131438 w 690922"/>
                  <a:gd name="connsiteY25" fmla="*/ 128098 h 815573"/>
                  <a:gd name="connsiteX26" fmla="*/ 90498 w 690922"/>
                  <a:gd name="connsiteY26" fmla="*/ 87160 h 815573"/>
                  <a:gd name="connsiteX27" fmla="*/ 77666 w 690922"/>
                  <a:gd name="connsiteY27" fmla="*/ 87160 h 815573"/>
                  <a:gd name="connsiteX28" fmla="*/ 77666 w 690922"/>
                  <a:gd name="connsiteY28" fmla="*/ 43813 h 815573"/>
                  <a:gd name="connsiteX29" fmla="*/ 97585 w 690922"/>
                  <a:gd name="connsiteY29" fmla="*/ 23894 h 815573"/>
                  <a:gd name="connsiteX30" fmla="*/ 647109 w 690922"/>
                  <a:gd name="connsiteY30" fmla="*/ 23894 h 815573"/>
                  <a:gd name="connsiteX31" fmla="*/ 667029 w 690922"/>
                  <a:gd name="connsiteY31" fmla="*/ 43813 h 815573"/>
                  <a:gd name="connsiteX32" fmla="*/ 667029 w 690922"/>
                  <a:gd name="connsiteY32" fmla="*/ 610468 h 815573"/>
                  <a:gd name="connsiteX33" fmla="*/ 678976 w 690922"/>
                  <a:gd name="connsiteY33" fmla="*/ 622414 h 815573"/>
                  <a:gd name="connsiteX34" fmla="*/ 690923 w 690922"/>
                  <a:gd name="connsiteY34" fmla="*/ 610468 h 815573"/>
                  <a:gd name="connsiteX35" fmla="*/ 690923 w 690922"/>
                  <a:gd name="connsiteY35" fmla="*/ 43813 h 815573"/>
                  <a:gd name="connsiteX36" fmla="*/ 647109 w 690922"/>
                  <a:gd name="connsiteY36" fmla="*/ 0 h 815573"/>
                  <a:gd name="connsiteX37" fmla="*/ 97585 w 690922"/>
                  <a:gd name="connsiteY37" fmla="*/ 0 h 815573"/>
                  <a:gd name="connsiteX38" fmla="*/ 53770 w 690922"/>
                  <a:gd name="connsiteY38" fmla="*/ 43813 h 815573"/>
                  <a:gd name="connsiteX39" fmla="*/ 53770 w 690922"/>
                  <a:gd name="connsiteY39" fmla="*/ 87160 h 815573"/>
                  <a:gd name="connsiteX40" fmla="*/ 40940 w 690922"/>
                  <a:gd name="connsiteY40" fmla="*/ 87160 h 815573"/>
                  <a:gd name="connsiteX41" fmla="*/ 0 w 690922"/>
                  <a:gd name="connsiteY41" fmla="*/ 128098 h 815573"/>
                  <a:gd name="connsiteX42" fmla="*/ 40940 w 690922"/>
                  <a:gd name="connsiteY42" fmla="*/ 169037 h 815573"/>
                  <a:gd name="connsiteX43" fmla="*/ 53770 w 690922"/>
                  <a:gd name="connsiteY43" fmla="*/ 169037 h 815573"/>
                  <a:gd name="connsiteX44" fmla="*/ 53770 w 690922"/>
                  <a:gd name="connsiteY44" fmla="*/ 227003 h 815573"/>
                  <a:gd name="connsiteX45" fmla="*/ 40940 w 690922"/>
                  <a:gd name="connsiteY45" fmla="*/ 227003 h 815573"/>
                  <a:gd name="connsiteX46" fmla="*/ 0 w 690922"/>
                  <a:gd name="connsiteY46" fmla="*/ 267943 h 815573"/>
                  <a:gd name="connsiteX47" fmla="*/ 40940 w 690922"/>
                  <a:gd name="connsiteY47" fmla="*/ 308881 h 815573"/>
                  <a:gd name="connsiteX48" fmla="*/ 53770 w 690922"/>
                  <a:gd name="connsiteY48" fmla="*/ 308881 h 815573"/>
                  <a:gd name="connsiteX49" fmla="*/ 53770 w 690922"/>
                  <a:gd name="connsiteY49" fmla="*/ 366847 h 815573"/>
                  <a:gd name="connsiteX50" fmla="*/ 40940 w 690922"/>
                  <a:gd name="connsiteY50" fmla="*/ 366847 h 815573"/>
                  <a:gd name="connsiteX51" fmla="*/ 0 w 690922"/>
                  <a:gd name="connsiteY51" fmla="*/ 407787 h 815573"/>
                  <a:gd name="connsiteX52" fmla="*/ 40940 w 690922"/>
                  <a:gd name="connsiteY52" fmla="*/ 448726 h 815573"/>
                  <a:gd name="connsiteX53" fmla="*/ 53770 w 690922"/>
                  <a:gd name="connsiteY53" fmla="*/ 448726 h 815573"/>
                  <a:gd name="connsiteX54" fmla="*/ 53770 w 690922"/>
                  <a:gd name="connsiteY54" fmla="*/ 506692 h 815573"/>
                  <a:gd name="connsiteX55" fmla="*/ 40940 w 690922"/>
                  <a:gd name="connsiteY55" fmla="*/ 506692 h 815573"/>
                  <a:gd name="connsiteX56" fmla="*/ 0 w 690922"/>
                  <a:gd name="connsiteY56" fmla="*/ 547630 h 815573"/>
                  <a:gd name="connsiteX57" fmla="*/ 40940 w 690922"/>
                  <a:gd name="connsiteY57" fmla="*/ 588570 h 815573"/>
                  <a:gd name="connsiteX58" fmla="*/ 53770 w 690922"/>
                  <a:gd name="connsiteY58" fmla="*/ 588570 h 815573"/>
                  <a:gd name="connsiteX59" fmla="*/ 53770 w 690922"/>
                  <a:gd name="connsiteY59" fmla="*/ 646536 h 815573"/>
                  <a:gd name="connsiteX60" fmla="*/ 40940 w 690922"/>
                  <a:gd name="connsiteY60" fmla="*/ 646536 h 815573"/>
                  <a:gd name="connsiteX61" fmla="*/ 0 w 690922"/>
                  <a:gd name="connsiteY61" fmla="*/ 687476 h 815573"/>
                  <a:gd name="connsiteX62" fmla="*/ 40940 w 690922"/>
                  <a:gd name="connsiteY62" fmla="*/ 728413 h 815573"/>
                  <a:gd name="connsiteX63" fmla="*/ 53770 w 690922"/>
                  <a:gd name="connsiteY63" fmla="*/ 728413 h 815573"/>
                  <a:gd name="connsiteX64" fmla="*/ 53770 w 690922"/>
                  <a:gd name="connsiteY64" fmla="*/ 771758 h 815573"/>
                  <a:gd name="connsiteX65" fmla="*/ 97584 w 690922"/>
                  <a:gd name="connsiteY65" fmla="*/ 815573 h 815573"/>
                  <a:gd name="connsiteX66" fmla="*/ 304626 w 690922"/>
                  <a:gd name="connsiteY66" fmla="*/ 815573 h 815573"/>
                  <a:gd name="connsiteX67" fmla="*/ 316573 w 690922"/>
                  <a:gd name="connsiteY67" fmla="*/ 803626 h 815573"/>
                  <a:gd name="connsiteX68" fmla="*/ 304626 w 690922"/>
                  <a:gd name="connsiteY68" fmla="*/ 791679 h 815573"/>
                  <a:gd name="connsiteX69" fmla="*/ 40940 w 690922"/>
                  <a:gd name="connsiteY69" fmla="*/ 145143 h 815573"/>
                  <a:gd name="connsiteX70" fmla="*/ 23894 w 690922"/>
                  <a:gd name="connsiteY70" fmla="*/ 128098 h 815573"/>
                  <a:gd name="connsiteX71" fmla="*/ 40940 w 690922"/>
                  <a:gd name="connsiteY71" fmla="*/ 111053 h 815573"/>
                  <a:gd name="connsiteX72" fmla="*/ 90497 w 690922"/>
                  <a:gd name="connsiteY72" fmla="*/ 111053 h 815573"/>
                  <a:gd name="connsiteX73" fmla="*/ 107543 w 690922"/>
                  <a:gd name="connsiteY73" fmla="*/ 128098 h 815573"/>
                  <a:gd name="connsiteX74" fmla="*/ 90497 w 690922"/>
                  <a:gd name="connsiteY74" fmla="*/ 145143 h 815573"/>
                  <a:gd name="connsiteX75" fmla="*/ 40940 w 690922"/>
                  <a:gd name="connsiteY75" fmla="*/ 284987 h 815573"/>
                  <a:gd name="connsiteX76" fmla="*/ 23894 w 690922"/>
                  <a:gd name="connsiteY76" fmla="*/ 267943 h 815573"/>
                  <a:gd name="connsiteX77" fmla="*/ 40940 w 690922"/>
                  <a:gd name="connsiteY77" fmla="*/ 250897 h 815573"/>
                  <a:gd name="connsiteX78" fmla="*/ 90497 w 690922"/>
                  <a:gd name="connsiteY78" fmla="*/ 250897 h 815573"/>
                  <a:gd name="connsiteX79" fmla="*/ 107543 w 690922"/>
                  <a:gd name="connsiteY79" fmla="*/ 267943 h 815573"/>
                  <a:gd name="connsiteX80" fmla="*/ 90497 w 690922"/>
                  <a:gd name="connsiteY80" fmla="*/ 284987 h 815573"/>
                  <a:gd name="connsiteX81" fmla="*/ 40940 w 690922"/>
                  <a:gd name="connsiteY81" fmla="*/ 424832 h 815573"/>
                  <a:gd name="connsiteX82" fmla="*/ 23894 w 690922"/>
                  <a:gd name="connsiteY82" fmla="*/ 407787 h 815573"/>
                  <a:gd name="connsiteX83" fmla="*/ 40940 w 690922"/>
                  <a:gd name="connsiteY83" fmla="*/ 390741 h 815573"/>
                  <a:gd name="connsiteX84" fmla="*/ 90497 w 690922"/>
                  <a:gd name="connsiteY84" fmla="*/ 390741 h 815573"/>
                  <a:gd name="connsiteX85" fmla="*/ 107543 w 690922"/>
                  <a:gd name="connsiteY85" fmla="*/ 407787 h 815573"/>
                  <a:gd name="connsiteX86" fmla="*/ 90497 w 690922"/>
                  <a:gd name="connsiteY86" fmla="*/ 424832 h 815573"/>
                  <a:gd name="connsiteX87" fmla="*/ 40940 w 690922"/>
                  <a:gd name="connsiteY87" fmla="*/ 564676 h 815573"/>
                  <a:gd name="connsiteX88" fmla="*/ 23894 w 690922"/>
                  <a:gd name="connsiteY88" fmla="*/ 547630 h 815573"/>
                  <a:gd name="connsiteX89" fmla="*/ 40940 w 690922"/>
                  <a:gd name="connsiteY89" fmla="*/ 530586 h 815573"/>
                  <a:gd name="connsiteX90" fmla="*/ 90497 w 690922"/>
                  <a:gd name="connsiteY90" fmla="*/ 530586 h 815573"/>
                  <a:gd name="connsiteX91" fmla="*/ 107543 w 690922"/>
                  <a:gd name="connsiteY91" fmla="*/ 547630 h 815573"/>
                  <a:gd name="connsiteX92" fmla="*/ 90497 w 690922"/>
                  <a:gd name="connsiteY92" fmla="*/ 564676 h 815573"/>
                  <a:gd name="connsiteX93" fmla="*/ 40940 w 690922"/>
                  <a:gd name="connsiteY93" fmla="*/ 704520 h 815573"/>
                  <a:gd name="connsiteX94" fmla="*/ 23894 w 690922"/>
                  <a:gd name="connsiteY94" fmla="*/ 687476 h 815573"/>
                  <a:gd name="connsiteX95" fmla="*/ 40940 w 690922"/>
                  <a:gd name="connsiteY95" fmla="*/ 670430 h 815573"/>
                  <a:gd name="connsiteX96" fmla="*/ 90497 w 690922"/>
                  <a:gd name="connsiteY96" fmla="*/ 670430 h 815573"/>
                  <a:gd name="connsiteX97" fmla="*/ 107543 w 690922"/>
                  <a:gd name="connsiteY97" fmla="*/ 687476 h 815573"/>
                  <a:gd name="connsiteX98" fmla="*/ 90497 w 690922"/>
                  <a:gd name="connsiteY98" fmla="*/ 704520 h 8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90922" h="815573">
                    <a:moveTo>
                      <a:pt x="304626" y="791679"/>
                    </a:moveTo>
                    <a:lnTo>
                      <a:pt x="97585" y="791679"/>
                    </a:lnTo>
                    <a:cubicBezTo>
                      <a:pt x="86600" y="791679"/>
                      <a:pt x="77666" y="782743"/>
                      <a:pt x="77666" y="771758"/>
                    </a:cubicBezTo>
                    <a:lnTo>
                      <a:pt x="77666" y="728413"/>
                    </a:lnTo>
                    <a:lnTo>
                      <a:pt x="90498" y="728413"/>
                    </a:lnTo>
                    <a:cubicBezTo>
                      <a:pt x="113072" y="728413"/>
                      <a:pt x="131438" y="710049"/>
                      <a:pt x="131438" y="687476"/>
                    </a:cubicBezTo>
                    <a:cubicBezTo>
                      <a:pt x="131438" y="664901"/>
                      <a:pt x="113073" y="646536"/>
                      <a:pt x="90498" y="646536"/>
                    </a:cubicBezTo>
                    <a:lnTo>
                      <a:pt x="77666" y="646536"/>
                    </a:lnTo>
                    <a:lnTo>
                      <a:pt x="77666" y="588570"/>
                    </a:lnTo>
                    <a:lnTo>
                      <a:pt x="90498" y="588570"/>
                    </a:lnTo>
                    <a:cubicBezTo>
                      <a:pt x="113072" y="588570"/>
                      <a:pt x="131438" y="570205"/>
                      <a:pt x="131438" y="547630"/>
                    </a:cubicBezTo>
                    <a:cubicBezTo>
                      <a:pt x="131438" y="525057"/>
                      <a:pt x="113073" y="506692"/>
                      <a:pt x="90498" y="506692"/>
                    </a:cubicBezTo>
                    <a:lnTo>
                      <a:pt x="77666" y="506692"/>
                    </a:lnTo>
                    <a:lnTo>
                      <a:pt x="77666" y="448726"/>
                    </a:lnTo>
                    <a:lnTo>
                      <a:pt x="90498" y="448726"/>
                    </a:lnTo>
                    <a:cubicBezTo>
                      <a:pt x="113072" y="448726"/>
                      <a:pt x="131438" y="430361"/>
                      <a:pt x="131438" y="407787"/>
                    </a:cubicBezTo>
                    <a:cubicBezTo>
                      <a:pt x="131438" y="385212"/>
                      <a:pt x="113073" y="366847"/>
                      <a:pt x="90498" y="366847"/>
                    </a:cubicBezTo>
                    <a:lnTo>
                      <a:pt x="77666" y="366847"/>
                    </a:lnTo>
                    <a:lnTo>
                      <a:pt x="77666" y="308881"/>
                    </a:lnTo>
                    <a:lnTo>
                      <a:pt x="90498" y="308881"/>
                    </a:lnTo>
                    <a:cubicBezTo>
                      <a:pt x="113072" y="308881"/>
                      <a:pt x="131438" y="290516"/>
                      <a:pt x="131438" y="267943"/>
                    </a:cubicBezTo>
                    <a:cubicBezTo>
                      <a:pt x="131438" y="245368"/>
                      <a:pt x="113073" y="227003"/>
                      <a:pt x="90498" y="227003"/>
                    </a:cubicBezTo>
                    <a:lnTo>
                      <a:pt x="77666" y="227003"/>
                    </a:lnTo>
                    <a:lnTo>
                      <a:pt x="77666" y="169037"/>
                    </a:lnTo>
                    <a:lnTo>
                      <a:pt x="90498" y="169037"/>
                    </a:lnTo>
                    <a:cubicBezTo>
                      <a:pt x="113072" y="169037"/>
                      <a:pt x="131438" y="150672"/>
                      <a:pt x="131438" y="128098"/>
                    </a:cubicBezTo>
                    <a:cubicBezTo>
                      <a:pt x="131438" y="105524"/>
                      <a:pt x="113073" y="87160"/>
                      <a:pt x="90498" y="87160"/>
                    </a:cubicBezTo>
                    <a:lnTo>
                      <a:pt x="77666" y="87160"/>
                    </a:lnTo>
                    <a:lnTo>
                      <a:pt x="77666" y="43813"/>
                    </a:lnTo>
                    <a:cubicBezTo>
                      <a:pt x="77666" y="32828"/>
                      <a:pt x="86602" y="23894"/>
                      <a:pt x="97585" y="23894"/>
                    </a:cubicBezTo>
                    <a:lnTo>
                      <a:pt x="647109" y="23894"/>
                    </a:lnTo>
                    <a:cubicBezTo>
                      <a:pt x="658094" y="23894"/>
                      <a:pt x="667029" y="32828"/>
                      <a:pt x="667029" y="43813"/>
                    </a:cubicBezTo>
                    <a:lnTo>
                      <a:pt x="667029" y="610468"/>
                    </a:lnTo>
                    <a:cubicBezTo>
                      <a:pt x="667029" y="617067"/>
                      <a:pt x="672378" y="622414"/>
                      <a:pt x="678976" y="622414"/>
                    </a:cubicBezTo>
                    <a:cubicBezTo>
                      <a:pt x="685574" y="622414"/>
                      <a:pt x="690923" y="617067"/>
                      <a:pt x="690923" y="610468"/>
                    </a:cubicBezTo>
                    <a:lnTo>
                      <a:pt x="690923" y="43813"/>
                    </a:lnTo>
                    <a:cubicBezTo>
                      <a:pt x="690923" y="19655"/>
                      <a:pt x="671268" y="0"/>
                      <a:pt x="647109" y="0"/>
                    </a:cubicBezTo>
                    <a:lnTo>
                      <a:pt x="97585" y="0"/>
                    </a:lnTo>
                    <a:cubicBezTo>
                      <a:pt x="73425" y="0"/>
                      <a:pt x="53770" y="19655"/>
                      <a:pt x="53770" y="43813"/>
                    </a:cubicBezTo>
                    <a:lnTo>
                      <a:pt x="53770" y="87160"/>
                    </a:lnTo>
                    <a:lnTo>
                      <a:pt x="40940" y="87160"/>
                    </a:lnTo>
                    <a:cubicBezTo>
                      <a:pt x="18365" y="87160"/>
                      <a:pt x="0" y="105524"/>
                      <a:pt x="0" y="128098"/>
                    </a:cubicBezTo>
                    <a:cubicBezTo>
                      <a:pt x="0" y="150672"/>
                      <a:pt x="18365" y="169037"/>
                      <a:pt x="40940" y="169037"/>
                    </a:cubicBezTo>
                    <a:lnTo>
                      <a:pt x="53770" y="169037"/>
                    </a:lnTo>
                    <a:lnTo>
                      <a:pt x="53770" y="227003"/>
                    </a:lnTo>
                    <a:lnTo>
                      <a:pt x="40940" y="227003"/>
                    </a:lnTo>
                    <a:cubicBezTo>
                      <a:pt x="18365" y="227003"/>
                      <a:pt x="0" y="245368"/>
                      <a:pt x="0" y="267943"/>
                    </a:cubicBezTo>
                    <a:cubicBezTo>
                      <a:pt x="0" y="290516"/>
                      <a:pt x="18365" y="308881"/>
                      <a:pt x="40940" y="308881"/>
                    </a:cubicBezTo>
                    <a:lnTo>
                      <a:pt x="53770" y="308881"/>
                    </a:lnTo>
                    <a:lnTo>
                      <a:pt x="53770" y="366847"/>
                    </a:lnTo>
                    <a:lnTo>
                      <a:pt x="40940" y="366847"/>
                    </a:lnTo>
                    <a:cubicBezTo>
                      <a:pt x="18365" y="366847"/>
                      <a:pt x="0" y="385212"/>
                      <a:pt x="0" y="407787"/>
                    </a:cubicBezTo>
                    <a:cubicBezTo>
                      <a:pt x="0" y="430361"/>
                      <a:pt x="18365" y="448726"/>
                      <a:pt x="40940" y="448726"/>
                    </a:cubicBezTo>
                    <a:lnTo>
                      <a:pt x="53770" y="448726"/>
                    </a:lnTo>
                    <a:lnTo>
                      <a:pt x="53770" y="506692"/>
                    </a:lnTo>
                    <a:lnTo>
                      <a:pt x="40940" y="506692"/>
                    </a:lnTo>
                    <a:cubicBezTo>
                      <a:pt x="18365" y="506692"/>
                      <a:pt x="0" y="525057"/>
                      <a:pt x="0" y="547630"/>
                    </a:cubicBezTo>
                    <a:cubicBezTo>
                      <a:pt x="0" y="570205"/>
                      <a:pt x="18365" y="588570"/>
                      <a:pt x="40940" y="588570"/>
                    </a:cubicBezTo>
                    <a:lnTo>
                      <a:pt x="53770" y="588570"/>
                    </a:lnTo>
                    <a:lnTo>
                      <a:pt x="53770" y="646536"/>
                    </a:lnTo>
                    <a:lnTo>
                      <a:pt x="40940" y="646536"/>
                    </a:lnTo>
                    <a:cubicBezTo>
                      <a:pt x="18365" y="646536"/>
                      <a:pt x="0" y="664901"/>
                      <a:pt x="0" y="687476"/>
                    </a:cubicBezTo>
                    <a:cubicBezTo>
                      <a:pt x="0" y="710049"/>
                      <a:pt x="18365" y="728413"/>
                      <a:pt x="40940" y="728413"/>
                    </a:cubicBezTo>
                    <a:lnTo>
                      <a:pt x="53770" y="728413"/>
                    </a:lnTo>
                    <a:lnTo>
                      <a:pt x="53770" y="771758"/>
                    </a:lnTo>
                    <a:cubicBezTo>
                      <a:pt x="53770" y="795918"/>
                      <a:pt x="73425" y="815573"/>
                      <a:pt x="97584" y="815573"/>
                    </a:cubicBezTo>
                    <a:lnTo>
                      <a:pt x="304626" y="815573"/>
                    </a:lnTo>
                    <a:cubicBezTo>
                      <a:pt x="311224" y="815573"/>
                      <a:pt x="316573" y="810226"/>
                      <a:pt x="316573" y="803626"/>
                    </a:cubicBezTo>
                    <a:cubicBezTo>
                      <a:pt x="316573" y="797027"/>
                      <a:pt x="311224" y="791679"/>
                      <a:pt x="304626" y="791679"/>
                    </a:cubicBezTo>
                    <a:close/>
                    <a:moveTo>
                      <a:pt x="40940" y="145143"/>
                    </a:moveTo>
                    <a:cubicBezTo>
                      <a:pt x="31540" y="145143"/>
                      <a:pt x="23894" y="137496"/>
                      <a:pt x="23894" y="128098"/>
                    </a:cubicBezTo>
                    <a:cubicBezTo>
                      <a:pt x="23894" y="118699"/>
                      <a:pt x="31540" y="111053"/>
                      <a:pt x="40940" y="111053"/>
                    </a:cubicBezTo>
                    <a:lnTo>
                      <a:pt x="90497" y="111053"/>
                    </a:lnTo>
                    <a:cubicBezTo>
                      <a:pt x="99895" y="111053"/>
                      <a:pt x="107543" y="118699"/>
                      <a:pt x="107543" y="128098"/>
                    </a:cubicBezTo>
                    <a:cubicBezTo>
                      <a:pt x="107543" y="137496"/>
                      <a:pt x="99897" y="145143"/>
                      <a:pt x="90497" y="145143"/>
                    </a:cubicBezTo>
                    <a:close/>
                    <a:moveTo>
                      <a:pt x="40940" y="284987"/>
                    </a:moveTo>
                    <a:cubicBezTo>
                      <a:pt x="31540" y="284987"/>
                      <a:pt x="23894" y="277341"/>
                      <a:pt x="23894" y="267943"/>
                    </a:cubicBezTo>
                    <a:cubicBezTo>
                      <a:pt x="23894" y="258545"/>
                      <a:pt x="31540" y="250897"/>
                      <a:pt x="40940" y="250897"/>
                    </a:cubicBezTo>
                    <a:lnTo>
                      <a:pt x="90497" y="250897"/>
                    </a:lnTo>
                    <a:cubicBezTo>
                      <a:pt x="99895" y="250897"/>
                      <a:pt x="107543" y="258545"/>
                      <a:pt x="107543" y="267943"/>
                    </a:cubicBezTo>
                    <a:cubicBezTo>
                      <a:pt x="107543" y="277341"/>
                      <a:pt x="99897" y="284987"/>
                      <a:pt x="90497" y="284987"/>
                    </a:cubicBezTo>
                    <a:close/>
                    <a:moveTo>
                      <a:pt x="40940" y="424832"/>
                    </a:moveTo>
                    <a:cubicBezTo>
                      <a:pt x="31540" y="424832"/>
                      <a:pt x="23894" y="417185"/>
                      <a:pt x="23894" y="407787"/>
                    </a:cubicBezTo>
                    <a:cubicBezTo>
                      <a:pt x="23894" y="398388"/>
                      <a:pt x="31540" y="390741"/>
                      <a:pt x="40940" y="390741"/>
                    </a:cubicBezTo>
                    <a:lnTo>
                      <a:pt x="90497" y="390741"/>
                    </a:lnTo>
                    <a:cubicBezTo>
                      <a:pt x="99895" y="390741"/>
                      <a:pt x="107543" y="398388"/>
                      <a:pt x="107543" y="407787"/>
                    </a:cubicBezTo>
                    <a:cubicBezTo>
                      <a:pt x="107543" y="417185"/>
                      <a:pt x="99897" y="424832"/>
                      <a:pt x="90497" y="424832"/>
                    </a:cubicBezTo>
                    <a:close/>
                    <a:moveTo>
                      <a:pt x="40940" y="564676"/>
                    </a:moveTo>
                    <a:cubicBezTo>
                      <a:pt x="31540" y="564676"/>
                      <a:pt x="23894" y="557028"/>
                      <a:pt x="23894" y="547630"/>
                    </a:cubicBezTo>
                    <a:cubicBezTo>
                      <a:pt x="23894" y="538232"/>
                      <a:pt x="31540" y="530586"/>
                      <a:pt x="40940" y="530586"/>
                    </a:cubicBezTo>
                    <a:lnTo>
                      <a:pt x="90497" y="530586"/>
                    </a:lnTo>
                    <a:cubicBezTo>
                      <a:pt x="99895" y="530586"/>
                      <a:pt x="107543" y="538232"/>
                      <a:pt x="107543" y="547630"/>
                    </a:cubicBezTo>
                    <a:cubicBezTo>
                      <a:pt x="107543" y="557028"/>
                      <a:pt x="99897" y="564676"/>
                      <a:pt x="90497" y="564676"/>
                    </a:cubicBezTo>
                    <a:close/>
                    <a:moveTo>
                      <a:pt x="40940" y="704520"/>
                    </a:moveTo>
                    <a:cubicBezTo>
                      <a:pt x="31540" y="704520"/>
                      <a:pt x="23894" y="696874"/>
                      <a:pt x="23894" y="687476"/>
                    </a:cubicBezTo>
                    <a:cubicBezTo>
                      <a:pt x="23894" y="678077"/>
                      <a:pt x="31540" y="670430"/>
                      <a:pt x="40940" y="670430"/>
                    </a:cubicBezTo>
                    <a:lnTo>
                      <a:pt x="90497" y="670430"/>
                    </a:lnTo>
                    <a:cubicBezTo>
                      <a:pt x="99895" y="670430"/>
                      <a:pt x="107543" y="678077"/>
                      <a:pt x="107543" y="687476"/>
                    </a:cubicBezTo>
                    <a:cubicBezTo>
                      <a:pt x="107543" y="696874"/>
                      <a:pt x="99897" y="704520"/>
                      <a:pt x="90497" y="704520"/>
                    </a:cubicBezTo>
                    <a:close/>
                  </a:path>
                </a:pathLst>
              </a:custGeom>
              <a:grpFill/>
              <a:ln w="1581" cap="rnd">
                <a:noFill/>
                <a:prstDash val="sysDash"/>
                <a:miter/>
              </a:ln>
            </p:spPr>
            <p:txBody>
              <a:bodyPr rtlCol="0" anchor="ctr"/>
              <a:lstStyle/>
              <a:p>
                <a:endParaRPr lang="vi-VN"/>
              </a:p>
            </p:txBody>
          </p:sp>
        </p:grpSp>
      </p:grpSp>
      <p:grpSp>
        <p:nvGrpSpPr>
          <p:cNvPr id="69" name="Group 68">
            <a:extLst>
              <a:ext uri="{FF2B5EF4-FFF2-40B4-BE49-F238E27FC236}">
                <a16:creationId xmlns:a16="http://schemas.microsoft.com/office/drawing/2014/main" id="{C3710771-3D6B-460F-BCD8-88BC1731A214}"/>
              </a:ext>
            </a:extLst>
          </p:cNvPr>
          <p:cNvGrpSpPr/>
          <p:nvPr/>
        </p:nvGrpSpPr>
        <p:grpSpPr>
          <a:xfrm>
            <a:off x="6216559" y="1433066"/>
            <a:ext cx="523220" cy="523220"/>
            <a:chOff x="7071642" y="2510551"/>
            <a:chExt cx="713729" cy="713729"/>
          </a:xfrm>
        </p:grpSpPr>
        <p:sp>
          <p:nvSpPr>
            <p:cNvPr id="70" name="Oval 69">
              <a:extLst>
                <a:ext uri="{FF2B5EF4-FFF2-40B4-BE49-F238E27FC236}">
                  <a16:creationId xmlns:a16="http://schemas.microsoft.com/office/drawing/2014/main" id="{8A3F44BF-63C4-4F04-945E-3F8504E14937}"/>
                </a:ext>
              </a:extLst>
            </p:cNvPr>
            <p:cNvSpPr/>
            <p:nvPr/>
          </p:nvSpPr>
          <p:spPr>
            <a:xfrm>
              <a:off x="7071642" y="2510551"/>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71" name="Graphic 70">
              <a:extLst>
                <a:ext uri="{FF2B5EF4-FFF2-40B4-BE49-F238E27FC236}">
                  <a16:creationId xmlns:a16="http://schemas.microsoft.com/office/drawing/2014/main" id="{BB09A6F0-6903-48D9-A574-381B580935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98182" y="2615106"/>
              <a:ext cx="504617" cy="504617"/>
            </a:xfrm>
            <a:prstGeom prst="rect">
              <a:avLst/>
            </a:prstGeom>
          </p:spPr>
        </p:pic>
      </p:grpSp>
    </p:spTree>
    <p:extLst>
      <p:ext uri="{BB962C8B-B14F-4D97-AF65-F5344CB8AC3E}">
        <p14:creationId xmlns:p14="http://schemas.microsoft.com/office/powerpoint/2010/main" val="1658728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481638" y="234779"/>
            <a:ext cx="3398108" cy="1025611"/>
            <a:chOff x="1088853" y="123568"/>
            <a:chExt cx="3398108" cy="1025611"/>
          </a:xfrm>
        </p:grpSpPr>
        <p:sp>
          <p:nvSpPr>
            <p:cNvPr id="4" name="Rectangle: Rounded Corners 3"/>
            <p:cNvSpPr/>
            <p:nvPr/>
          </p:nvSpPr>
          <p:spPr>
            <a:xfrm>
              <a:off x="1088853" y="123568"/>
              <a:ext cx="3398108" cy="1025611"/>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p:cNvSpPr txBox="1"/>
            <p:nvPr/>
          </p:nvSpPr>
          <p:spPr>
            <a:xfrm>
              <a:off x="1173290" y="282430"/>
              <a:ext cx="3229233" cy="707886"/>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CHỦ ĐỀ 3: </a:t>
              </a:r>
            </a:p>
          </p:txBody>
        </p:sp>
      </p:grpSp>
      <p:sp>
        <p:nvSpPr>
          <p:cNvPr id="13" name="Rectangle: Rounded Corners 12"/>
          <p:cNvSpPr/>
          <p:nvPr/>
        </p:nvSpPr>
        <p:spPr>
          <a:xfrm>
            <a:off x="4964183" y="344102"/>
            <a:ext cx="5746179" cy="8069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5267066" y="393641"/>
            <a:ext cx="5140413"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HÓA HỌC</a:t>
            </a:r>
          </a:p>
        </p:txBody>
      </p:sp>
      <p:grpSp>
        <p:nvGrpSpPr>
          <p:cNvPr id="7" name="Group 6">
            <a:extLst>
              <a:ext uri="{FF2B5EF4-FFF2-40B4-BE49-F238E27FC236}">
                <a16:creationId xmlns:a16="http://schemas.microsoft.com/office/drawing/2014/main" id="{226FBEB3-1644-4518-9F31-22A5FC0EE3F3}"/>
              </a:ext>
            </a:extLst>
          </p:cNvPr>
          <p:cNvGrpSpPr/>
          <p:nvPr/>
        </p:nvGrpSpPr>
        <p:grpSpPr>
          <a:xfrm>
            <a:off x="3646311" y="2454739"/>
            <a:ext cx="5475111" cy="2553165"/>
            <a:chOff x="3646311" y="2454739"/>
            <a:chExt cx="5475111" cy="2553165"/>
          </a:xfrm>
        </p:grpSpPr>
        <p:grpSp>
          <p:nvGrpSpPr>
            <p:cNvPr id="3" name="Group 2">
              <a:extLst>
                <a:ext uri="{FF2B5EF4-FFF2-40B4-BE49-F238E27FC236}">
                  <a16:creationId xmlns:a16="http://schemas.microsoft.com/office/drawing/2014/main" id="{4374F8EC-916B-4A9F-B1A4-E8F3B4A751CB}"/>
                </a:ext>
              </a:extLst>
            </p:cNvPr>
            <p:cNvGrpSpPr/>
            <p:nvPr/>
          </p:nvGrpSpPr>
          <p:grpSpPr>
            <a:xfrm>
              <a:off x="4788465" y="2454739"/>
              <a:ext cx="2615070" cy="997001"/>
              <a:chOff x="4788465" y="2454739"/>
              <a:chExt cx="2615070" cy="997001"/>
            </a:xfrm>
          </p:grpSpPr>
          <p:sp>
            <p:nvSpPr>
              <p:cNvPr id="18" name="Rectangle: Rounded Corners 17"/>
              <p:cNvSpPr/>
              <p:nvPr/>
            </p:nvSpPr>
            <p:spPr>
              <a:xfrm>
                <a:off x="4788465" y="2454739"/>
                <a:ext cx="2615070" cy="997001"/>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TextBox 21"/>
              <p:cNvSpPr txBox="1"/>
              <p:nvPr/>
            </p:nvSpPr>
            <p:spPr>
              <a:xfrm>
                <a:off x="4946822" y="2599296"/>
                <a:ext cx="2298357" cy="707886"/>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BÀI 10: </a:t>
                </a:r>
                <a:endParaRPr lang="vi-VN" dirty="0">
                  <a:solidFill>
                    <a:schemeClr val="bg1"/>
                  </a:solidFill>
                  <a:effectLst>
                    <a:outerShdw blurRad="38100" dist="38100" dir="2700000" algn="tl">
                      <a:srgbClr val="000000">
                        <a:alpha val="43137"/>
                      </a:srgbClr>
                    </a:outerShdw>
                  </a:effectLst>
                </a:endParaRPr>
              </a:p>
            </p:txBody>
          </p:sp>
        </p:grpSp>
        <p:grpSp>
          <p:nvGrpSpPr>
            <p:cNvPr id="25" name="Group 24"/>
            <p:cNvGrpSpPr/>
            <p:nvPr/>
          </p:nvGrpSpPr>
          <p:grpSpPr>
            <a:xfrm>
              <a:off x="3646311" y="3596297"/>
              <a:ext cx="5475111" cy="1411607"/>
              <a:chOff x="3236967" y="3736802"/>
              <a:chExt cx="5475111" cy="1411607"/>
            </a:xfrm>
          </p:grpSpPr>
          <p:sp>
            <p:nvSpPr>
              <p:cNvPr id="24" name="Rectangle: Rounded Corners 23"/>
              <p:cNvSpPr/>
              <p:nvPr/>
            </p:nvSpPr>
            <p:spPr>
              <a:xfrm>
                <a:off x="3236967" y="3736802"/>
                <a:ext cx="5475111" cy="1411607"/>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p:cNvSpPr txBox="1"/>
              <p:nvPr/>
            </p:nvSpPr>
            <p:spPr>
              <a:xfrm>
                <a:off x="3742629" y="3786341"/>
                <a:ext cx="3888054"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dirty="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ION (TIẾT 1) </a:t>
                </a:r>
              </a:p>
            </p:txBody>
          </p:sp>
        </p:grpSp>
      </p:grpSp>
      <p:grpSp>
        <p:nvGrpSpPr>
          <p:cNvPr id="14" name="Group 13">
            <a:extLst>
              <a:ext uri="{FF2B5EF4-FFF2-40B4-BE49-F238E27FC236}">
                <a16:creationId xmlns:a16="http://schemas.microsoft.com/office/drawing/2014/main" id="{11CC5EB7-E162-4A74-BD7F-BE15D3BC609B}"/>
              </a:ext>
            </a:extLst>
          </p:cNvPr>
          <p:cNvGrpSpPr/>
          <p:nvPr/>
        </p:nvGrpSpPr>
        <p:grpSpPr>
          <a:xfrm>
            <a:off x="234330" y="-836909"/>
            <a:ext cx="7734662" cy="764451"/>
            <a:chOff x="234330" y="231187"/>
            <a:chExt cx="7734662" cy="764451"/>
          </a:xfrm>
        </p:grpSpPr>
        <p:sp>
          <p:nvSpPr>
            <p:cNvPr id="15" name="Freeform: Shape 14">
              <a:extLst>
                <a:ext uri="{FF2B5EF4-FFF2-40B4-BE49-F238E27FC236}">
                  <a16:creationId xmlns:a16="http://schemas.microsoft.com/office/drawing/2014/main" id="{527D22F5-DBBE-4D5F-BB2B-78A4B2541CCC}"/>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7" name="TextBox 16">
              <a:extLst>
                <a:ext uri="{FF2B5EF4-FFF2-40B4-BE49-F238E27FC236}">
                  <a16:creationId xmlns:a16="http://schemas.microsoft.com/office/drawing/2014/main" id="{32D09D74-9D5A-45D7-95F5-16C4E118328C}"/>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19" name="Group 18">
            <a:extLst>
              <a:ext uri="{FF2B5EF4-FFF2-40B4-BE49-F238E27FC236}">
                <a16:creationId xmlns:a16="http://schemas.microsoft.com/office/drawing/2014/main" id="{D0728304-2057-4678-BB2C-F5D1B82567F4}"/>
              </a:ext>
            </a:extLst>
          </p:cNvPr>
          <p:cNvGrpSpPr/>
          <p:nvPr/>
        </p:nvGrpSpPr>
        <p:grpSpPr>
          <a:xfrm>
            <a:off x="48553" y="-912163"/>
            <a:ext cx="762000" cy="762000"/>
            <a:chOff x="48553" y="155933"/>
            <a:chExt cx="762000" cy="762000"/>
          </a:xfrm>
        </p:grpSpPr>
        <p:sp>
          <p:nvSpPr>
            <p:cNvPr id="20" name="Oval 19">
              <a:extLst>
                <a:ext uri="{FF2B5EF4-FFF2-40B4-BE49-F238E27FC236}">
                  <a16:creationId xmlns:a16="http://schemas.microsoft.com/office/drawing/2014/main" id="{9B606A85-8CC2-4058-AE90-29D5501904E0}"/>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1" name="Graphic 20">
              <a:extLst>
                <a:ext uri="{FF2B5EF4-FFF2-40B4-BE49-F238E27FC236}">
                  <a16:creationId xmlns:a16="http://schemas.microsoft.com/office/drawing/2014/main" id="{80B582AA-F6F4-45C6-90DA-AC9091B41BD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mc:AlternateContent xmlns:mc="http://schemas.openxmlformats.org/markup-compatibility/2006">
        <mc:Choice xmlns:am3d="http://schemas.microsoft.com/office/drawing/2017/model3d" Requires="am3d">
          <p:graphicFrame>
            <p:nvGraphicFramePr>
              <p:cNvPr id="23" name="3D Model 22">
                <a:extLst>
                  <a:ext uri="{FF2B5EF4-FFF2-40B4-BE49-F238E27FC236}">
                    <a16:creationId xmlns:a16="http://schemas.microsoft.com/office/drawing/2014/main" id="{8C73BE63-1811-4542-805F-8E7E28DE593E}"/>
                  </a:ext>
                </a:extLst>
              </p:cNvPr>
              <p:cNvGraphicFramePr>
                <a:graphicFrameLocks noChangeAspect="1"/>
              </p:cNvGraphicFramePr>
              <p:nvPr>
                <p:extLst>
                  <p:ext uri="{D42A27DB-BD31-4B8C-83A1-F6EECF244321}">
                    <p14:modId xmlns:p14="http://schemas.microsoft.com/office/powerpoint/2010/main" val="3145830102"/>
                  </p:ext>
                </p:extLst>
              </p:nvPr>
            </p:nvGraphicFramePr>
            <p:xfrm>
              <a:off x="13319177" y="1371634"/>
              <a:ext cx="3037933" cy="3163209"/>
            </p:xfrm>
            <a:graphic>
              <a:graphicData uri="http://schemas.microsoft.com/office/drawing/2017/model3d">
                <am3d:model3d r:embed="rId4">
                  <am3d:spPr>
                    <a:xfrm>
                      <a:off x="0" y="0"/>
                      <a:ext cx="3037933" cy="3163209"/>
                    </a:xfrm>
                    <a:prstGeom prst="rect">
                      <a:avLst/>
                    </a:prstGeom>
                  </am3d:spPr>
                  <am3d:camera>
                    <am3d:pos x="0" y="0" z="81469202"/>
                    <am3d:up dx="0" dy="36000000" dz="0"/>
                    <am3d:lookAt x="0" y="0" z="0"/>
                    <am3d:perspective fov="2700000"/>
                  </am3d:camera>
                  <am3d:trans>
                    <am3d:meterPerModelUnit n="178571" d="1000000"/>
                    <am3d:preTrans dx="-1" dy="0" dz="-1"/>
                    <am3d:scale>
                      <am3d:sx n="1000000" d="1000000"/>
                      <am3d:sy n="1000000" d="1000000"/>
                      <am3d:sz n="1000000" d="1000000"/>
                    </am3d:scale>
                    <am3d:rot ax="6402269" ay="4118044" az="6471660"/>
                    <am3d:postTrans dx="0" dy="0" dz="0"/>
                  </am3d:trans>
                  <am3d:raster rName="Office3DRenderer" rVer="16.0.8326">
                    <am3d:blip r:embed="rId5"/>
                  </am3d:raster>
                  <am3d:objViewport viewportSz="424591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 Model 22">
                <a:extLst>
                  <a:ext uri="{FF2B5EF4-FFF2-40B4-BE49-F238E27FC236}">
                    <a16:creationId xmlns:a16="http://schemas.microsoft.com/office/drawing/2014/main" id="{8C73BE63-1811-4542-805F-8E7E28DE593E}"/>
                  </a:ext>
                </a:extLst>
              </p:cNvPr>
              <p:cNvPicPr>
                <a:picLocks noGrp="1" noRot="1" noChangeAspect="1" noMove="1" noResize="1" noEditPoints="1" noAdjustHandles="1" noChangeArrowheads="1" noChangeShapeType="1" noCrop="1"/>
              </p:cNvPicPr>
              <p:nvPr/>
            </p:nvPicPr>
            <p:blipFill>
              <a:blip r:embed="rId5"/>
              <a:stretch>
                <a:fillRect/>
              </a:stretch>
            </p:blipFill>
            <p:spPr>
              <a:xfrm>
                <a:off x="13319177" y="1371634"/>
                <a:ext cx="3037933" cy="316320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3D Model 25" descr="Tetrahedral Bond">
                <a:extLst>
                  <a:ext uri="{FF2B5EF4-FFF2-40B4-BE49-F238E27FC236}">
                    <a16:creationId xmlns:a16="http://schemas.microsoft.com/office/drawing/2014/main" id="{0C4C163E-1EC9-409B-A4A6-971E7D90D09A}"/>
                  </a:ext>
                </a:extLst>
              </p:cNvPr>
              <p:cNvGraphicFramePr>
                <a:graphicFrameLocks noChangeAspect="1"/>
              </p:cNvGraphicFramePr>
              <p:nvPr>
                <p:extLst>
                  <p:ext uri="{D42A27DB-BD31-4B8C-83A1-F6EECF244321}">
                    <p14:modId xmlns:p14="http://schemas.microsoft.com/office/powerpoint/2010/main" val="3563421692"/>
                  </p:ext>
                </p:extLst>
              </p:nvPr>
            </p:nvGraphicFramePr>
            <p:xfrm>
              <a:off x="-4434004" y="1065529"/>
              <a:ext cx="3994520" cy="3861369"/>
            </p:xfrm>
            <a:graphic>
              <a:graphicData uri="http://schemas.microsoft.com/office/drawing/2017/model3d">
                <am3d:model3d r:embed="rId6">
                  <am3d:spPr>
                    <a:xfrm>
                      <a:off x="0" y="0"/>
                      <a:ext cx="3994520" cy="3861369"/>
                    </a:xfrm>
                    <a:prstGeom prst="rect">
                      <a:avLst/>
                    </a:prstGeom>
                  </am3d:spPr>
                  <am3d:camera>
                    <am3d:pos x="0" y="0" z="70667173"/>
                    <am3d:up dx="0" dy="36000000" dz="0"/>
                    <am3d:lookAt x="0" y="0" z="0"/>
                    <am3d:perspective fov="2700000"/>
                  </am3d:camera>
                  <am3d:trans>
                    <am3d:meterPerModelUnit n="11469" d="1000000"/>
                    <am3d:preTrans dx="-4867538" dy="-5173378" dz="3073"/>
                    <am3d:scale>
                      <am3d:sx n="1000000" d="1000000"/>
                      <am3d:sy n="1000000" d="1000000"/>
                      <am3d:sz n="1000000" d="1000000"/>
                    </am3d:scale>
                    <am3d:rot ax="9185374" ay="3977825" az="9304431"/>
                    <am3d:postTrans dx="0" dy="0" dz="0"/>
                  </am3d:trans>
                  <am3d:raster rName="Office3DRenderer" rVer="16.0.8326">
                    <am3d:blip r:embed="rId7"/>
                  </am3d:raster>
                  <am3d:objViewport viewportSz="53450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Tetrahedral Bond">
                <a:extLst>
                  <a:ext uri="{FF2B5EF4-FFF2-40B4-BE49-F238E27FC236}">
                    <a16:creationId xmlns:a16="http://schemas.microsoft.com/office/drawing/2014/main" id="{0C4C163E-1EC9-409B-A4A6-971E7D90D09A}"/>
                  </a:ext>
                </a:extLst>
              </p:cNvPr>
              <p:cNvPicPr>
                <a:picLocks noGrp="1" noRot="1" noChangeAspect="1" noMove="1" noResize="1" noEditPoints="1" noAdjustHandles="1" noChangeArrowheads="1" noChangeShapeType="1" noCrop="1"/>
              </p:cNvPicPr>
              <p:nvPr/>
            </p:nvPicPr>
            <p:blipFill>
              <a:blip r:embed="rId7"/>
              <a:stretch>
                <a:fillRect/>
              </a:stretch>
            </p:blipFill>
            <p:spPr>
              <a:xfrm>
                <a:off x="-4434004" y="1065529"/>
                <a:ext cx="3994520" cy="3861369"/>
              </a:xfrm>
              <a:prstGeom prst="rect">
                <a:avLst/>
              </a:prstGeom>
            </p:spPr>
          </p:pic>
        </mc:Fallback>
      </mc:AlternateContent>
      <p:grpSp>
        <p:nvGrpSpPr>
          <p:cNvPr id="28" name="Group 27">
            <a:extLst>
              <a:ext uri="{FF2B5EF4-FFF2-40B4-BE49-F238E27FC236}">
                <a16:creationId xmlns:a16="http://schemas.microsoft.com/office/drawing/2014/main" id="{2BC496DE-D290-4F98-8D3D-2F07107A53BE}"/>
              </a:ext>
            </a:extLst>
          </p:cNvPr>
          <p:cNvGrpSpPr/>
          <p:nvPr/>
        </p:nvGrpSpPr>
        <p:grpSpPr>
          <a:xfrm>
            <a:off x="-2747941" y="4838356"/>
            <a:ext cx="1953751" cy="806965"/>
            <a:chOff x="4964184" y="344102"/>
            <a:chExt cx="4555202" cy="806965"/>
          </a:xfrm>
        </p:grpSpPr>
        <p:sp>
          <p:nvSpPr>
            <p:cNvPr id="29" name="Rectangle: Rounded Corners 28">
              <a:extLst>
                <a:ext uri="{FF2B5EF4-FFF2-40B4-BE49-F238E27FC236}">
                  <a16:creationId xmlns:a16="http://schemas.microsoft.com/office/drawing/2014/main" id="{D0F99DBE-A2E0-4904-A6B1-F4DEE1490F72}"/>
                </a:ext>
              </a:extLst>
            </p:cNvPr>
            <p:cNvSpPr/>
            <p:nvPr/>
          </p:nvSpPr>
          <p:spPr>
            <a:xfrm>
              <a:off x="4964184" y="344102"/>
              <a:ext cx="4555202" cy="8069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TextBox 29">
              <a:extLst>
                <a:ext uri="{FF2B5EF4-FFF2-40B4-BE49-F238E27FC236}">
                  <a16:creationId xmlns:a16="http://schemas.microsoft.com/office/drawing/2014/main" id="{53D0BAD7-0CA3-4F15-8683-414E086BBECC}"/>
                </a:ext>
              </a:extLst>
            </p:cNvPr>
            <p:cNvSpPr txBox="1"/>
            <p:nvPr/>
          </p:nvSpPr>
          <p:spPr>
            <a:xfrm>
              <a:off x="5204290" y="393641"/>
              <a:ext cx="4074990"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CH</a:t>
              </a:r>
              <a:r>
                <a:rPr lang="vi-VN" sz="4000" b="1" baseline="-25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4</a:t>
              </a:r>
              <a:endPar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31" name="Group 30">
            <a:extLst>
              <a:ext uri="{FF2B5EF4-FFF2-40B4-BE49-F238E27FC236}">
                <a16:creationId xmlns:a16="http://schemas.microsoft.com/office/drawing/2014/main" id="{962D43EC-696C-4CA5-8EC6-387AF9CC083F}"/>
              </a:ext>
            </a:extLst>
          </p:cNvPr>
          <p:cNvGrpSpPr/>
          <p:nvPr/>
        </p:nvGrpSpPr>
        <p:grpSpPr>
          <a:xfrm>
            <a:off x="9431160" y="-896142"/>
            <a:ext cx="1953751" cy="806965"/>
            <a:chOff x="4964184" y="344102"/>
            <a:chExt cx="4555202" cy="806965"/>
          </a:xfrm>
        </p:grpSpPr>
        <p:sp>
          <p:nvSpPr>
            <p:cNvPr id="32" name="Rectangle: Rounded Corners 31">
              <a:extLst>
                <a:ext uri="{FF2B5EF4-FFF2-40B4-BE49-F238E27FC236}">
                  <a16:creationId xmlns:a16="http://schemas.microsoft.com/office/drawing/2014/main" id="{080B91C9-A97C-4E8F-A41C-BD46E337BB7F}"/>
                </a:ext>
              </a:extLst>
            </p:cNvPr>
            <p:cNvSpPr/>
            <p:nvPr/>
          </p:nvSpPr>
          <p:spPr>
            <a:xfrm>
              <a:off x="4964184" y="344102"/>
              <a:ext cx="4555202" cy="8069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TextBox 32">
              <a:extLst>
                <a:ext uri="{FF2B5EF4-FFF2-40B4-BE49-F238E27FC236}">
                  <a16:creationId xmlns:a16="http://schemas.microsoft.com/office/drawing/2014/main" id="{8648C80D-7882-4AE2-82F4-6307A23F516F}"/>
                </a:ext>
              </a:extLst>
            </p:cNvPr>
            <p:cNvSpPr txBox="1"/>
            <p:nvPr/>
          </p:nvSpPr>
          <p:spPr>
            <a:xfrm>
              <a:off x="5204290" y="393641"/>
              <a:ext cx="4074990"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H</a:t>
              </a:r>
              <a:r>
                <a:rPr lang="vi-VN" sz="4000" b="1" baseline="-25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a:t>
              </a: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O</a:t>
              </a:r>
            </a:p>
          </p:txBody>
        </p:sp>
      </p:grpSp>
      <p:grpSp>
        <p:nvGrpSpPr>
          <p:cNvPr id="34" name="Group 33">
            <a:extLst>
              <a:ext uri="{FF2B5EF4-FFF2-40B4-BE49-F238E27FC236}">
                <a16:creationId xmlns:a16="http://schemas.microsoft.com/office/drawing/2014/main" id="{9B364AB9-A08B-419B-A96C-D23E5B5101C0}"/>
              </a:ext>
            </a:extLst>
          </p:cNvPr>
          <p:cNvGrpSpPr/>
          <p:nvPr/>
        </p:nvGrpSpPr>
        <p:grpSpPr>
          <a:xfrm>
            <a:off x="14133641" y="4958365"/>
            <a:ext cx="1953751" cy="806965"/>
            <a:chOff x="4964184" y="344102"/>
            <a:chExt cx="4555202" cy="806965"/>
          </a:xfrm>
        </p:grpSpPr>
        <p:sp>
          <p:nvSpPr>
            <p:cNvPr id="35" name="Rectangle: Rounded Corners 34">
              <a:extLst>
                <a:ext uri="{FF2B5EF4-FFF2-40B4-BE49-F238E27FC236}">
                  <a16:creationId xmlns:a16="http://schemas.microsoft.com/office/drawing/2014/main" id="{EAA0E3C9-F892-46D2-A39D-B6BE28F7F594}"/>
                </a:ext>
              </a:extLst>
            </p:cNvPr>
            <p:cNvSpPr/>
            <p:nvPr/>
          </p:nvSpPr>
          <p:spPr>
            <a:xfrm>
              <a:off x="4964184" y="344102"/>
              <a:ext cx="4555202" cy="8069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TextBox 35">
              <a:extLst>
                <a:ext uri="{FF2B5EF4-FFF2-40B4-BE49-F238E27FC236}">
                  <a16:creationId xmlns:a16="http://schemas.microsoft.com/office/drawing/2014/main" id="{47359103-83D6-46CF-8405-AB5FDC14A039}"/>
                </a:ext>
              </a:extLst>
            </p:cNvPr>
            <p:cNvSpPr txBox="1"/>
            <p:nvPr/>
          </p:nvSpPr>
          <p:spPr>
            <a:xfrm>
              <a:off x="5204290" y="393641"/>
              <a:ext cx="4074990"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NaCl</a:t>
              </a:r>
            </a:p>
          </p:txBody>
        </p:sp>
      </p:grpSp>
      <mc:AlternateContent xmlns:mc="http://schemas.openxmlformats.org/markup-compatibility/2006">
        <mc:Choice xmlns:am3d="http://schemas.microsoft.com/office/drawing/2017/model3d" Requires="am3d">
          <p:graphicFrame>
            <p:nvGraphicFramePr>
              <p:cNvPr id="37" name="3D Model 36">
                <a:extLst>
                  <a:ext uri="{FF2B5EF4-FFF2-40B4-BE49-F238E27FC236}">
                    <a16:creationId xmlns:a16="http://schemas.microsoft.com/office/drawing/2014/main" id="{F824198F-CF44-46F0-9263-67FFEE182FF9}"/>
                  </a:ext>
                </a:extLst>
              </p:cNvPr>
              <p:cNvGraphicFramePr/>
              <p:nvPr>
                <p:extLst>
                  <p:ext uri="{D42A27DB-BD31-4B8C-83A1-F6EECF244321}">
                    <p14:modId xmlns:p14="http://schemas.microsoft.com/office/powerpoint/2010/main" val="3558866103"/>
                  </p:ext>
                </p:extLst>
              </p:nvPr>
            </p:nvGraphicFramePr>
            <p:xfrm>
              <a:off x="8825929" y="-3247792"/>
              <a:ext cx="3366071" cy="2302110"/>
            </p:xfrm>
            <a:graphic>
              <a:graphicData uri="http://schemas.microsoft.com/office/drawing/2017/model3d">
                <am3d:model3d r:embed="rId8">
                  <am3d:spPr>
                    <a:xfrm>
                      <a:off x="0" y="0"/>
                      <a:ext cx="3366071" cy="2302110"/>
                    </a:xfrm>
                    <a:prstGeom prst="rect">
                      <a:avLst/>
                    </a:prstGeom>
                  </am3d:spPr>
                  <am3d:camera>
                    <am3d:pos x="0" y="0" z="62923190"/>
                    <am3d:up dx="0" dy="36000000" dz="0"/>
                    <am3d:lookAt x="0" y="0" z="0"/>
                    <am3d:perspective fov="2700000"/>
                  </am3d:camera>
                  <am3d:trans>
                    <am3d:meterPerModelUnit n="422637" d="1000000"/>
                    <am3d:preTrans dx="655930" dy="772432" dz="140251"/>
                    <am3d:scale>
                      <am3d:sx n="1000000" d="1000000"/>
                      <am3d:sy n="1000000" d="1000000"/>
                      <am3d:sz n="1000000" d="1000000"/>
                    </am3d:scale>
                    <am3d:rot/>
                    <am3d:postTrans dx="0" dy="0" dz="0"/>
                  </am3d:trans>
                  <am3d:raster rName="Office3DRenderer" rVer="16.0.8326">
                    <am3d:blip r:embed="rId9"/>
                  </am3d:raster>
                  <am3d:objViewport viewportSz="52718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3D Model 36">
                <a:extLst>
                  <a:ext uri="{FF2B5EF4-FFF2-40B4-BE49-F238E27FC236}">
                    <a16:creationId xmlns:a16="http://schemas.microsoft.com/office/drawing/2014/main" id="{F824198F-CF44-46F0-9263-67FFEE182FF9}"/>
                  </a:ext>
                </a:extLst>
              </p:cNvPr>
              <p:cNvPicPr>
                <a:picLocks noGrp="1" noRot="1" noChangeAspect="1" noMove="1" noResize="1" noEditPoints="1" noAdjustHandles="1" noChangeArrowheads="1" noChangeShapeType="1" noCrop="1"/>
              </p:cNvPicPr>
              <p:nvPr/>
            </p:nvPicPr>
            <p:blipFill>
              <a:blip r:embed="rId9"/>
              <a:stretch>
                <a:fillRect/>
              </a:stretch>
            </p:blipFill>
            <p:spPr>
              <a:xfrm>
                <a:off x="8825929" y="-3247792"/>
                <a:ext cx="3366071" cy="2302110"/>
              </a:xfrm>
              <a:prstGeom prst="rect">
                <a:avLst/>
              </a:prstGeom>
            </p:spPr>
          </p:pic>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4">
            <a:extLst>
              <a:ext uri="{FF2B5EF4-FFF2-40B4-BE49-F238E27FC236}">
                <a16:creationId xmlns:a16="http://schemas.microsoft.com/office/drawing/2014/main" id="{C963CDAD-69B3-4700-A581-1CF07C9DB5FB}"/>
              </a:ext>
            </a:extLst>
          </p:cNvPr>
          <p:cNvGrpSpPr/>
          <p:nvPr/>
        </p:nvGrpSpPr>
        <p:grpSpPr>
          <a:xfrm>
            <a:off x="653647" y="1852299"/>
            <a:ext cx="4206332" cy="523220"/>
            <a:chOff x="305366" y="257640"/>
            <a:chExt cx="2690187" cy="523220"/>
          </a:xfrm>
        </p:grpSpPr>
        <p:sp>
          <p:nvSpPr>
            <p:cNvPr id="76" name="Rectangle: Rounded Corners 75">
              <a:extLst>
                <a:ext uri="{FF2B5EF4-FFF2-40B4-BE49-F238E27FC236}">
                  <a16:creationId xmlns:a16="http://schemas.microsoft.com/office/drawing/2014/main" id="{05140130-BA70-4A9E-B7EF-CE31DE773933}"/>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TextBox 76">
              <a:extLst>
                <a:ext uri="{FF2B5EF4-FFF2-40B4-BE49-F238E27FC236}">
                  <a16:creationId xmlns:a16="http://schemas.microsoft.com/office/drawing/2014/main" id="{9AF2B381-FF42-4FF1-9190-14EBB8FF7189}"/>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grpSp>
        <p:nvGrpSpPr>
          <p:cNvPr id="78" name="Group 77">
            <a:extLst>
              <a:ext uri="{FF2B5EF4-FFF2-40B4-BE49-F238E27FC236}">
                <a16:creationId xmlns:a16="http://schemas.microsoft.com/office/drawing/2014/main" id="{52EAAC94-33DE-4401-B05C-236C484F0C5D}"/>
              </a:ext>
            </a:extLst>
          </p:cNvPr>
          <p:cNvGrpSpPr/>
          <p:nvPr/>
        </p:nvGrpSpPr>
        <p:grpSpPr>
          <a:xfrm>
            <a:off x="234330" y="231187"/>
            <a:ext cx="7734662" cy="764451"/>
            <a:chOff x="234330" y="231187"/>
            <a:chExt cx="7734662" cy="764451"/>
          </a:xfrm>
        </p:grpSpPr>
        <p:sp>
          <p:nvSpPr>
            <p:cNvPr id="79" name="Freeform: Shape 78">
              <a:extLst>
                <a:ext uri="{FF2B5EF4-FFF2-40B4-BE49-F238E27FC236}">
                  <a16:creationId xmlns:a16="http://schemas.microsoft.com/office/drawing/2014/main" id="{3B723858-A722-4407-9BBF-C20A126B7160}"/>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0" name="TextBox 79">
              <a:extLst>
                <a:ext uri="{FF2B5EF4-FFF2-40B4-BE49-F238E27FC236}">
                  <a16:creationId xmlns:a16="http://schemas.microsoft.com/office/drawing/2014/main" id="{ECFE8E25-B08C-4262-9333-083F32A460E9}"/>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81" name="Group 80">
            <a:extLst>
              <a:ext uri="{FF2B5EF4-FFF2-40B4-BE49-F238E27FC236}">
                <a16:creationId xmlns:a16="http://schemas.microsoft.com/office/drawing/2014/main" id="{373179BD-B3D8-45D4-995D-0BFBE6524CBA}"/>
              </a:ext>
            </a:extLst>
          </p:cNvPr>
          <p:cNvGrpSpPr/>
          <p:nvPr/>
        </p:nvGrpSpPr>
        <p:grpSpPr>
          <a:xfrm>
            <a:off x="1315527" y="1051635"/>
            <a:ext cx="3513907" cy="584775"/>
            <a:chOff x="1315527" y="1051635"/>
            <a:chExt cx="3513907" cy="584775"/>
          </a:xfrm>
        </p:grpSpPr>
        <p:sp>
          <p:nvSpPr>
            <p:cNvPr id="82" name="Rectangle: Rounded Corners 81">
              <a:extLst>
                <a:ext uri="{FF2B5EF4-FFF2-40B4-BE49-F238E27FC236}">
                  <a16:creationId xmlns:a16="http://schemas.microsoft.com/office/drawing/2014/main" id="{E71A9327-1C25-4787-9D95-AB165847532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TextBox 82">
              <a:extLst>
                <a:ext uri="{FF2B5EF4-FFF2-40B4-BE49-F238E27FC236}">
                  <a16:creationId xmlns:a16="http://schemas.microsoft.com/office/drawing/2014/main" id="{CFC6ACE5-E415-494F-A4CA-5F15501C139E}"/>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84" name="Group 83">
            <a:extLst>
              <a:ext uri="{FF2B5EF4-FFF2-40B4-BE49-F238E27FC236}">
                <a16:creationId xmlns:a16="http://schemas.microsoft.com/office/drawing/2014/main" id="{48345AD5-8DBE-485F-B102-4FA1202BAF41}"/>
              </a:ext>
            </a:extLst>
          </p:cNvPr>
          <p:cNvGrpSpPr/>
          <p:nvPr/>
        </p:nvGrpSpPr>
        <p:grpSpPr>
          <a:xfrm>
            <a:off x="48553" y="155933"/>
            <a:ext cx="762000" cy="762000"/>
            <a:chOff x="48553" y="155933"/>
            <a:chExt cx="762000" cy="762000"/>
          </a:xfrm>
        </p:grpSpPr>
        <p:sp>
          <p:nvSpPr>
            <p:cNvPr id="85" name="Oval 84">
              <a:extLst>
                <a:ext uri="{FF2B5EF4-FFF2-40B4-BE49-F238E27FC236}">
                  <a16:creationId xmlns:a16="http://schemas.microsoft.com/office/drawing/2014/main" id="{FE5494E3-E21E-4416-BE7A-CF18473F3087}"/>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Graphic 85">
              <a:extLst>
                <a:ext uri="{FF2B5EF4-FFF2-40B4-BE49-F238E27FC236}">
                  <a16:creationId xmlns:a16="http://schemas.microsoft.com/office/drawing/2014/main" id="{8EF4B7AF-BF2D-4F82-9C22-863D07E35A1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792" y="255485"/>
              <a:ext cx="531855" cy="531855"/>
            </a:xfrm>
            <a:prstGeom prst="rect">
              <a:avLst/>
            </a:prstGeom>
          </p:spPr>
        </p:pic>
      </p:grpSp>
      <p:grpSp>
        <p:nvGrpSpPr>
          <p:cNvPr id="112" name="!!5">
            <a:extLst>
              <a:ext uri="{FF2B5EF4-FFF2-40B4-BE49-F238E27FC236}">
                <a16:creationId xmlns:a16="http://schemas.microsoft.com/office/drawing/2014/main" id="{8E2AD9C9-944F-4767-B896-4DF680F3AB9E}"/>
              </a:ext>
            </a:extLst>
          </p:cNvPr>
          <p:cNvGrpSpPr/>
          <p:nvPr/>
        </p:nvGrpSpPr>
        <p:grpSpPr>
          <a:xfrm>
            <a:off x="-3811706" y="1852299"/>
            <a:ext cx="3285197" cy="523220"/>
            <a:chOff x="305366" y="257640"/>
            <a:chExt cx="2690187" cy="523220"/>
          </a:xfrm>
        </p:grpSpPr>
        <p:sp>
          <p:nvSpPr>
            <p:cNvPr id="113" name="Rectangle: Rounded Corners 112">
              <a:extLst>
                <a:ext uri="{FF2B5EF4-FFF2-40B4-BE49-F238E27FC236}">
                  <a16:creationId xmlns:a16="http://schemas.microsoft.com/office/drawing/2014/main" id="{D2F746D9-30EF-45B1-99CE-C07A6725C10E}"/>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4" name="TextBox 113">
              <a:extLst>
                <a:ext uri="{FF2B5EF4-FFF2-40B4-BE49-F238E27FC236}">
                  <a16:creationId xmlns:a16="http://schemas.microsoft.com/office/drawing/2014/main" id="{77BFDEAD-31A1-48A1-9006-AF1F2B764DAC}"/>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57" name="Group 56">
            <a:extLst>
              <a:ext uri="{FF2B5EF4-FFF2-40B4-BE49-F238E27FC236}">
                <a16:creationId xmlns:a16="http://schemas.microsoft.com/office/drawing/2014/main" id="{B28CAFE9-BD6C-4B43-A1C4-290BF2E477A2}"/>
              </a:ext>
            </a:extLst>
          </p:cNvPr>
          <p:cNvGrpSpPr/>
          <p:nvPr/>
        </p:nvGrpSpPr>
        <p:grpSpPr>
          <a:xfrm>
            <a:off x="172037" y="4372819"/>
            <a:ext cx="11847926" cy="1773124"/>
            <a:chOff x="305365" y="257640"/>
            <a:chExt cx="8943766" cy="1630900"/>
          </a:xfrm>
        </p:grpSpPr>
        <p:sp>
          <p:nvSpPr>
            <p:cNvPr id="58" name="Rectangle: Rounded Corners 57">
              <a:extLst>
                <a:ext uri="{FF2B5EF4-FFF2-40B4-BE49-F238E27FC236}">
                  <a16:creationId xmlns:a16="http://schemas.microsoft.com/office/drawing/2014/main" id="{1D4C94F0-57AC-4669-8F58-7836848E33C4}"/>
                </a:ext>
              </a:extLst>
            </p:cNvPr>
            <p:cNvSpPr/>
            <p:nvPr/>
          </p:nvSpPr>
          <p:spPr>
            <a:xfrm>
              <a:off x="305365" y="257640"/>
              <a:ext cx="8943766" cy="1630900"/>
            </a:xfrm>
            <a:prstGeom prst="roundRect">
              <a:avLst>
                <a:gd name="adj" fmla="val 7439"/>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TextBox 58">
              <a:extLst>
                <a:ext uri="{FF2B5EF4-FFF2-40B4-BE49-F238E27FC236}">
                  <a16:creationId xmlns:a16="http://schemas.microsoft.com/office/drawing/2014/main" id="{78956A68-803B-4412-9D37-9C77FE3531C3}"/>
                </a:ext>
              </a:extLst>
            </p:cNvPr>
            <p:cNvSpPr txBox="1"/>
            <p:nvPr/>
          </p:nvSpPr>
          <p:spPr>
            <a:xfrm>
              <a:off x="368933" y="340293"/>
              <a:ext cx="8790698" cy="1358830"/>
            </a:xfrm>
            <a:prstGeom prst="rect">
              <a:avLst/>
            </a:prstGeom>
            <a:noFill/>
            <a:effectLst>
              <a:outerShdw blurRad="50800" dist="38100" dir="2700000" algn="tl" rotWithShape="0">
                <a:prstClr val="black">
                  <a:alpha val="40000"/>
                </a:prstClr>
              </a:outerShdw>
            </a:effectLst>
          </p:spPr>
          <p:txBody>
            <a:bodyPr wrap="square">
              <a:spAutoFit/>
            </a:bodyPr>
            <a:lstStyle/>
            <a:p>
              <a:pPr algn="just"/>
              <a:r>
                <a:rPr lang="vi-VN" sz="3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Trong các phản ứng hóa học, để đạt cấu hình bền của khí hiếm nguyên tử kim loại có khuynh hướng nhường electron cho nguyên tử các nguyên tố khác để trở thành ion dương (cation)</a:t>
              </a:r>
            </a:p>
          </p:txBody>
        </p:sp>
      </p:grpSp>
      <p:grpSp>
        <p:nvGrpSpPr>
          <p:cNvPr id="42" name="Group 41">
            <a:extLst>
              <a:ext uri="{FF2B5EF4-FFF2-40B4-BE49-F238E27FC236}">
                <a16:creationId xmlns:a16="http://schemas.microsoft.com/office/drawing/2014/main" id="{AF2EDDC9-BEF7-42A4-A440-08169C0A5BBE}"/>
              </a:ext>
            </a:extLst>
          </p:cNvPr>
          <p:cNvGrpSpPr/>
          <p:nvPr/>
        </p:nvGrpSpPr>
        <p:grpSpPr>
          <a:xfrm>
            <a:off x="6577691" y="1668633"/>
            <a:ext cx="3981224" cy="712462"/>
            <a:chOff x="3049905" y="2445385"/>
            <a:chExt cx="4741545" cy="712462"/>
          </a:xfrm>
        </p:grpSpPr>
        <p:sp>
          <p:nvSpPr>
            <p:cNvPr id="43" name="Rectangle: Rounded Corners 42">
              <a:extLst>
                <a:ext uri="{FF2B5EF4-FFF2-40B4-BE49-F238E27FC236}">
                  <a16:creationId xmlns:a16="http://schemas.microsoft.com/office/drawing/2014/main" id="{016C2CF0-6113-4836-BC2B-D37C6CA8100D}"/>
                </a:ext>
              </a:extLst>
            </p:cNvPr>
            <p:cNvSpPr/>
            <p:nvPr/>
          </p:nvSpPr>
          <p:spPr>
            <a:xfrm>
              <a:off x="3049905" y="2445385"/>
              <a:ext cx="4741545" cy="712462"/>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4" name="TextBox 43">
              <a:extLst>
                <a:ext uri="{FF2B5EF4-FFF2-40B4-BE49-F238E27FC236}">
                  <a16:creationId xmlns:a16="http://schemas.microsoft.com/office/drawing/2014/main" id="{4DAD7FD2-C90F-41AF-B882-1A68220FD54A}"/>
                </a:ext>
              </a:extLst>
            </p:cNvPr>
            <p:cNvSpPr txBox="1"/>
            <p:nvPr/>
          </p:nvSpPr>
          <p:spPr>
            <a:xfrm>
              <a:off x="3130736" y="2509834"/>
              <a:ext cx="4461354"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M            M</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n+   </a:t>
              </a:r>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    ne</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cxnSp>
          <p:nvCxnSpPr>
            <p:cNvPr id="45" name="Straight Arrow Connector 44">
              <a:extLst>
                <a:ext uri="{FF2B5EF4-FFF2-40B4-BE49-F238E27FC236}">
                  <a16:creationId xmlns:a16="http://schemas.microsoft.com/office/drawing/2014/main" id="{EA224EC3-48F8-4DA3-AEED-5DE7F5467C96}"/>
                </a:ext>
              </a:extLst>
            </p:cNvPr>
            <p:cNvCxnSpPr/>
            <p:nvPr/>
          </p:nvCxnSpPr>
          <p:spPr>
            <a:xfrm>
              <a:off x="3868440" y="2832582"/>
              <a:ext cx="788264" cy="0"/>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C3A15765-E0E4-4AD0-B642-E2C68D248CDD}"/>
              </a:ext>
            </a:extLst>
          </p:cNvPr>
          <p:cNvGrpSpPr/>
          <p:nvPr/>
        </p:nvGrpSpPr>
        <p:grpSpPr>
          <a:xfrm>
            <a:off x="5659654" y="2440857"/>
            <a:ext cx="1462227" cy="554562"/>
            <a:chOff x="1977571" y="3214147"/>
            <a:chExt cx="1647826" cy="554562"/>
          </a:xfrm>
        </p:grpSpPr>
        <p:sp>
          <p:nvSpPr>
            <p:cNvPr id="47" name="Freeform: Shape 46">
              <a:extLst>
                <a:ext uri="{FF2B5EF4-FFF2-40B4-BE49-F238E27FC236}">
                  <a16:creationId xmlns:a16="http://schemas.microsoft.com/office/drawing/2014/main" id="{D0049371-2FCA-44F2-87FB-93D3B9890777}"/>
                </a:ext>
              </a:extLst>
            </p:cNvPr>
            <p:cNvSpPr/>
            <p:nvPr/>
          </p:nvSpPr>
          <p:spPr>
            <a:xfrm>
              <a:off x="1977571" y="3214147"/>
              <a:ext cx="1647826" cy="554562"/>
            </a:xfrm>
            <a:custGeom>
              <a:avLst/>
              <a:gdLst>
                <a:gd name="connsiteX0" fmla="*/ 1396890 w 1647826"/>
                <a:gd name="connsiteY0" fmla="*/ 0 h 554562"/>
                <a:gd name="connsiteX1" fmla="*/ 1507516 w 1647826"/>
                <a:gd name="connsiteY1" fmla="*/ 106903 h 554562"/>
                <a:gd name="connsiteX2" fmla="*/ 1573215 w 1647826"/>
                <a:gd name="connsiteY2" fmla="*/ 106903 h 554562"/>
                <a:gd name="connsiteX3" fmla="*/ 1647826 w 1647826"/>
                <a:gd name="connsiteY3" fmla="*/ 181514 h 554562"/>
                <a:gd name="connsiteX4" fmla="*/ 1647826 w 1647826"/>
                <a:gd name="connsiteY4" fmla="*/ 479951 h 554562"/>
                <a:gd name="connsiteX5" fmla="*/ 1573215 w 1647826"/>
                <a:gd name="connsiteY5" fmla="*/ 554562 h 554562"/>
                <a:gd name="connsiteX6" fmla="*/ 74611 w 1647826"/>
                <a:gd name="connsiteY6" fmla="*/ 554562 h 554562"/>
                <a:gd name="connsiteX7" fmla="*/ 0 w 1647826"/>
                <a:gd name="connsiteY7" fmla="*/ 479951 h 554562"/>
                <a:gd name="connsiteX8" fmla="*/ 0 w 1647826"/>
                <a:gd name="connsiteY8" fmla="*/ 181514 h 554562"/>
                <a:gd name="connsiteX9" fmla="*/ 74611 w 1647826"/>
                <a:gd name="connsiteY9" fmla="*/ 106903 h 554562"/>
                <a:gd name="connsiteX10" fmla="*/ 1286263 w 1647826"/>
                <a:gd name="connsiteY10" fmla="*/ 106903 h 55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6" h="554562">
                  <a:moveTo>
                    <a:pt x="1396890" y="0"/>
                  </a:moveTo>
                  <a:lnTo>
                    <a:pt x="1507516" y="106903"/>
                  </a:lnTo>
                  <a:lnTo>
                    <a:pt x="1573215" y="106903"/>
                  </a:lnTo>
                  <a:cubicBezTo>
                    <a:pt x="1614422" y="106903"/>
                    <a:pt x="1647826" y="140307"/>
                    <a:pt x="1647826" y="181514"/>
                  </a:cubicBezTo>
                  <a:lnTo>
                    <a:pt x="1647826" y="479951"/>
                  </a:lnTo>
                  <a:cubicBezTo>
                    <a:pt x="1647826" y="521158"/>
                    <a:pt x="1614422" y="554562"/>
                    <a:pt x="1573215" y="554562"/>
                  </a:cubicBezTo>
                  <a:lnTo>
                    <a:pt x="74611" y="554562"/>
                  </a:lnTo>
                  <a:cubicBezTo>
                    <a:pt x="33404" y="554562"/>
                    <a:pt x="0" y="521158"/>
                    <a:pt x="0" y="479951"/>
                  </a:cubicBezTo>
                  <a:lnTo>
                    <a:pt x="0" y="181514"/>
                  </a:lnTo>
                  <a:cubicBezTo>
                    <a:pt x="0" y="140307"/>
                    <a:pt x="33404" y="106903"/>
                    <a:pt x="74611" y="106903"/>
                  </a:cubicBezTo>
                  <a:lnTo>
                    <a:pt x="1286263" y="106903"/>
                  </a:lnTo>
                  <a:close/>
                </a:path>
              </a:pathLst>
            </a:cu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600"/>
            </a:p>
          </p:txBody>
        </p:sp>
        <p:sp>
          <p:nvSpPr>
            <p:cNvPr id="48" name="TextBox 45">
              <a:extLst>
                <a:ext uri="{FF2B5EF4-FFF2-40B4-BE49-F238E27FC236}">
                  <a16:creationId xmlns:a16="http://schemas.microsoft.com/office/drawing/2014/main" id="{6A387FD0-B20A-4FDC-BD48-A67260BD2D63}"/>
                </a:ext>
              </a:extLst>
            </p:cNvPr>
            <p:cNvSpPr txBox="1"/>
            <p:nvPr/>
          </p:nvSpPr>
          <p:spPr>
            <a:xfrm>
              <a:off x="2065178" y="3294792"/>
              <a:ext cx="1560218"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vi-VN" sz="2400" b="1">
                  <a:solidFill>
                    <a:schemeClr val="bg1"/>
                  </a:solidFill>
                  <a:latin typeface="Aachen" panose="02020500000000000000" pitchFamily="18" charset="-93"/>
                  <a:ea typeface="Aachen" panose="02020500000000000000" pitchFamily="18" charset="-93"/>
                  <a:cs typeface="Aachen" panose="02020500000000000000" pitchFamily="18" charset="-93"/>
                </a:rPr>
                <a:t>Kim loại</a:t>
              </a:r>
            </a:p>
          </p:txBody>
        </p:sp>
      </p:grpSp>
      <p:grpSp>
        <p:nvGrpSpPr>
          <p:cNvPr id="49" name="Group 48">
            <a:extLst>
              <a:ext uri="{FF2B5EF4-FFF2-40B4-BE49-F238E27FC236}">
                <a16:creationId xmlns:a16="http://schemas.microsoft.com/office/drawing/2014/main" id="{44EC51D1-CAB1-407A-8C20-D583F86E7595}"/>
              </a:ext>
            </a:extLst>
          </p:cNvPr>
          <p:cNvGrpSpPr/>
          <p:nvPr/>
        </p:nvGrpSpPr>
        <p:grpSpPr>
          <a:xfrm>
            <a:off x="8200724" y="2441349"/>
            <a:ext cx="1297874" cy="553578"/>
            <a:chOff x="4600573" y="4071709"/>
            <a:chExt cx="1533527" cy="553578"/>
          </a:xfrm>
        </p:grpSpPr>
        <p:sp>
          <p:nvSpPr>
            <p:cNvPr id="55" name="Freeform: Shape 54">
              <a:extLst>
                <a:ext uri="{FF2B5EF4-FFF2-40B4-BE49-F238E27FC236}">
                  <a16:creationId xmlns:a16="http://schemas.microsoft.com/office/drawing/2014/main" id="{CC64B25F-AF18-460C-B5D1-4A7990DF4E39}"/>
                </a:ext>
              </a:extLst>
            </p:cNvPr>
            <p:cNvSpPr/>
            <p:nvPr/>
          </p:nvSpPr>
          <p:spPr>
            <a:xfrm>
              <a:off x="4600573" y="4071709"/>
              <a:ext cx="1533527" cy="553578"/>
            </a:xfrm>
            <a:custGeom>
              <a:avLst/>
              <a:gdLst>
                <a:gd name="connsiteX0" fmla="*/ 239205 w 1533527"/>
                <a:gd name="connsiteY0" fmla="*/ 0 h 553578"/>
                <a:gd name="connsiteX1" fmla="*/ 372784 w 1533527"/>
                <a:gd name="connsiteY1" fmla="*/ 110681 h 553578"/>
                <a:gd name="connsiteX2" fmla="*/ 1459709 w 1533527"/>
                <a:gd name="connsiteY2" fmla="*/ 110681 h 553578"/>
                <a:gd name="connsiteX3" fmla="*/ 1533527 w 1533527"/>
                <a:gd name="connsiteY3" fmla="*/ 184499 h 553578"/>
                <a:gd name="connsiteX4" fmla="*/ 1533527 w 1533527"/>
                <a:gd name="connsiteY4" fmla="*/ 479760 h 553578"/>
                <a:gd name="connsiteX5" fmla="*/ 1459709 w 1533527"/>
                <a:gd name="connsiteY5" fmla="*/ 553578 h 553578"/>
                <a:gd name="connsiteX6" fmla="*/ 73818 w 1533527"/>
                <a:gd name="connsiteY6" fmla="*/ 553578 h 553578"/>
                <a:gd name="connsiteX7" fmla="*/ 0 w 1533527"/>
                <a:gd name="connsiteY7" fmla="*/ 479760 h 553578"/>
                <a:gd name="connsiteX8" fmla="*/ 0 w 1533527"/>
                <a:gd name="connsiteY8" fmla="*/ 184499 h 553578"/>
                <a:gd name="connsiteX9" fmla="*/ 73818 w 1533527"/>
                <a:gd name="connsiteY9" fmla="*/ 110681 h 553578"/>
                <a:gd name="connsiteX10" fmla="*/ 105625 w 1533527"/>
                <a:gd name="connsiteY10" fmla="*/ 110681 h 55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27" h="553578">
                  <a:moveTo>
                    <a:pt x="239205" y="0"/>
                  </a:moveTo>
                  <a:lnTo>
                    <a:pt x="372784" y="110681"/>
                  </a:lnTo>
                  <a:lnTo>
                    <a:pt x="1459709" y="110681"/>
                  </a:lnTo>
                  <a:cubicBezTo>
                    <a:pt x="1500478" y="110681"/>
                    <a:pt x="1533527" y="143730"/>
                    <a:pt x="1533527" y="184499"/>
                  </a:cubicBezTo>
                  <a:lnTo>
                    <a:pt x="1533527" y="479760"/>
                  </a:lnTo>
                  <a:cubicBezTo>
                    <a:pt x="1533527" y="520529"/>
                    <a:pt x="1500478" y="553578"/>
                    <a:pt x="1459709" y="553578"/>
                  </a:cubicBezTo>
                  <a:lnTo>
                    <a:pt x="73818" y="553578"/>
                  </a:lnTo>
                  <a:cubicBezTo>
                    <a:pt x="33049" y="553578"/>
                    <a:pt x="0" y="520529"/>
                    <a:pt x="0" y="479760"/>
                  </a:cubicBezTo>
                  <a:lnTo>
                    <a:pt x="0" y="184499"/>
                  </a:lnTo>
                  <a:cubicBezTo>
                    <a:pt x="0" y="143730"/>
                    <a:pt x="33049" y="110681"/>
                    <a:pt x="73818" y="110681"/>
                  </a:cubicBezTo>
                  <a:lnTo>
                    <a:pt x="105625" y="110681"/>
                  </a:lnTo>
                  <a:close/>
                </a:path>
              </a:pathLst>
            </a:cu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600"/>
            </a:p>
          </p:txBody>
        </p:sp>
        <p:sp>
          <p:nvSpPr>
            <p:cNvPr id="56" name="TextBox 45">
              <a:extLst>
                <a:ext uri="{FF2B5EF4-FFF2-40B4-BE49-F238E27FC236}">
                  <a16:creationId xmlns:a16="http://schemas.microsoft.com/office/drawing/2014/main" id="{A2968B4A-89C7-48FC-8B88-F9199E581379}"/>
                </a:ext>
              </a:extLst>
            </p:cNvPr>
            <p:cNvSpPr txBox="1"/>
            <p:nvPr/>
          </p:nvSpPr>
          <p:spPr>
            <a:xfrm>
              <a:off x="4750443" y="4142854"/>
              <a:ext cx="1304282"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vi-VN" sz="2400" b="1">
                  <a:solidFill>
                    <a:schemeClr val="bg1"/>
                  </a:solidFill>
                  <a:latin typeface="Aachen" panose="02020500000000000000" pitchFamily="18" charset="-93"/>
                  <a:ea typeface="Aachen" panose="02020500000000000000" pitchFamily="18" charset="-93"/>
                  <a:cs typeface="Aachen" panose="02020500000000000000" pitchFamily="18" charset="-93"/>
                </a:rPr>
                <a:t>Cation</a:t>
              </a:r>
            </a:p>
          </p:txBody>
        </p:sp>
      </p:grpSp>
      <p:grpSp>
        <p:nvGrpSpPr>
          <p:cNvPr id="60" name="Group 59">
            <a:extLst>
              <a:ext uri="{FF2B5EF4-FFF2-40B4-BE49-F238E27FC236}">
                <a16:creationId xmlns:a16="http://schemas.microsoft.com/office/drawing/2014/main" id="{6F4FFE5D-2394-4B80-A1BA-5AF23A42AEEE}"/>
              </a:ext>
            </a:extLst>
          </p:cNvPr>
          <p:cNvGrpSpPr/>
          <p:nvPr/>
        </p:nvGrpSpPr>
        <p:grpSpPr>
          <a:xfrm>
            <a:off x="9760017" y="2441349"/>
            <a:ext cx="1871824" cy="553578"/>
            <a:chOff x="4600574" y="4071709"/>
            <a:chExt cx="1343001" cy="553578"/>
          </a:xfrm>
        </p:grpSpPr>
        <p:sp>
          <p:nvSpPr>
            <p:cNvPr id="61" name="Freeform: Shape 60">
              <a:extLst>
                <a:ext uri="{FF2B5EF4-FFF2-40B4-BE49-F238E27FC236}">
                  <a16:creationId xmlns:a16="http://schemas.microsoft.com/office/drawing/2014/main" id="{148423FF-774A-43AA-8A59-050838F5C031}"/>
                </a:ext>
              </a:extLst>
            </p:cNvPr>
            <p:cNvSpPr/>
            <p:nvPr/>
          </p:nvSpPr>
          <p:spPr>
            <a:xfrm>
              <a:off x="4600574" y="4071709"/>
              <a:ext cx="1343001" cy="553578"/>
            </a:xfrm>
            <a:custGeom>
              <a:avLst/>
              <a:gdLst>
                <a:gd name="connsiteX0" fmla="*/ 239205 w 1533527"/>
                <a:gd name="connsiteY0" fmla="*/ 0 h 553578"/>
                <a:gd name="connsiteX1" fmla="*/ 372784 w 1533527"/>
                <a:gd name="connsiteY1" fmla="*/ 110681 h 553578"/>
                <a:gd name="connsiteX2" fmla="*/ 1459709 w 1533527"/>
                <a:gd name="connsiteY2" fmla="*/ 110681 h 553578"/>
                <a:gd name="connsiteX3" fmla="*/ 1533527 w 1533527"/>
                <a:gd name="connsiteY3" fmla="*/ 184499 h 553578"/>
                <a:gd name="connsiteX4" fmla="*/ 1533527 w 1533527"/>
                <a:gd name="connsiteY4" fmla="*/ 479760 h 553578"/>
                <a:gd name="connsiteX5" fmla="*/ 1459709 w 1533527"/>
                <a:gd name="connsiteY5" fmla="*/ 553578 h 553578"/>
                <a:gd name="connsiteX6" fmla="*/ 73818 w 1533527"/>
                <a:gd name="connsiteY6" fmla="*/ 553578 h 553578"/>
                <a:gd name="connsiteX7" fmla="*/ 0 w 1533527"/>
                <a:gd name="connsiteY7" fmla="*/ 479760 h 553578"/>
                <a:gd name="connsiteX8" fmla="*/ 0 w 1533527"/>
                <a:gd name="connsiteY8" fmla="*/ 184499 h 553578"/>
                <a:gd name="connsiteX9" fmla="*/ 73818 w 1533527"/>
                <a:gd name="connsiteY9" fmla="*/ 110681 h 553578"/>
                <a:gd name="connsiteX10" fmla="*/ 105625 w 1533527"/>
                <a:gd name="connsiteY10" fmla="*/ 110681 h 55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27" h="553578">
                  <a:moveTo>
                    <a:pt x="239205" y="0"/>
                  </a:moveTo>
                  <a:lnTo>
                    <a:pt x="372784" y="110681"/>
                  </a:lnTo>
                  <a:lnTo>
                    <a:pt x="1459709" y="110681"/>
                  </a:lnTo>
                  <a:cubicBezTo>
                    <a:pt x="1500478" y="110681"/>
                    <a:pt x="1533527" y="143730"/>
                    <a:pt x="1533527" y="184499"/>
                  </a:cubicBezTo>
                  <a:lnTo>
                    <a:pt x="1533527" y="479760"/>
                  </a:lnTo>
                  <a:cubicBezTo>
                    <a:pt x="1533527" y="520529"/>
                    <a:pt x="1500478" y="553578"/>
                    <a:pt x="1459709" y="553578"/>
                  </a:cubicBezTo>
                  <a:lnTo>
                    <a:pt x="73818" y="553578"/>
                  </a:lnTo>
                  <a:cubicBezTo>
                    <a:pt x="33049" y="553578"/>
                    <a:pt x="0" y="520529"/>
                    <a:pt x="0" y="479760"/>
                  </a:cubicBezTo>
                  <a:lnTo>
                    <a:pt x="0" y="184499"/>
                  </a:lnTo>
                  <a:cubicBezTo>
                    <a:pt x="0" y="143730"/>
                    <a:pt x="33049" y="110681"/>
                    <a:pt x="73818" y="110681"/>
                  </a:cubicBezTo>
                  <a:lnTo>
                    <a:pt x="105625" y="110681"/>
                  </a:lnTo>
                  <a:close/>
                </a:path>
              </a:pathLst>
            </a:cu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600"/>
            </a:p>
          </p:txBody>
        </p:sp>
        <p:sp>
          <p:nvSpPr>
            <p:cNvPr id="62" name="TextBox 45">
              <a:extLst>
                <a:ext uri="{FF2B5EF4-FFF2-40B4-BE49-F238E27FC236}">
                  <a16:creationId xmlns:a16="http://schemas.microsoft.com/office/drawing/2014/main" id="{0B8EB10C-FE39-4291-9A44-DE4370716237}"/>
                </a:ext>
              </a:extLst>
            </p:cNvPr>
            <p:cNvSpPr txBox="1"/>
            <p:nvPr/>
          </p:nvSpPr>
          <p:spPr>
            <a:xfrm>
              <a:off x="4639292" y="4142854"/>
              <a:ext cx="1304282"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a:solidFill>
                    <a:schemeClr val="bg1"/>
                  </a:solidFill>
                  <a:latin typeface="Aachen" panose="02020500000000000000" pitchFamily="18" charset="-93"/>
                  <a:ea typeface="Aachen" panose="02020500000000000000" pitchFamily="18" charset="-93"/>
                  <a:cs typeface="Aachen" panose="02020500000000000000" pitchFamily="18" charset="-93"/>
                </a:rPr>
                <a:t>n = (1,2,3) </a:t>
              </a:r>
              <a:endParaRPr lang="vi-VN" sz="24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sp>
        <p:nvSpPr>
          <p:cNvPr id="40" name="Rectangle: Rounded Corners 39">
            <a:extLst>
              <a:ext uri="{FF2B5EF4-FFF2-40B4-BE49-F238E27FC236}">
                <a16:creationId xmlns:a16="http://schemas.microsoft.com/office/drawing/2014/main" id="{68585A38-1DEA-454D-B420-A646C8566AF7}"/>
              </a:ext>
            </a:extLst>
          </p:cNvPr>
          <p:cNvSpPr/>
          <p:nvPr/>
        </p:nvSpPr>
        <p:spPr>
          <a:xfrm>
            <a:off x="5282268" y="3499896"/>
            <a:ext cx="1987943"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1" name="TextBox 40">
            <a:extLst>
              <a:ext uri="{FF2B5EF4-FFF2-40B4-BE49-F238E27FC236}">
                <a16:creationId xmlns:a16="http://schemas.microsoft.com/office/drawing/2014/main" id="{8696FA13-7AD9-49C4-AF69-48925F0DEB11}"/>
              </a:ext>
            </a:extLst>
          </p:cNvPr>
          <p:cNvSpPr txBox="1"/>
          <p:nvPr/>
        </p:nvSpPr>
        <p:spPr>
          <a:xfrm>
            <a:off x="5600327" y="3589038"/>
            <a:ext cx="1705075"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nvGrpSpPr>
          <p:cNvPr id="63" name="!!kl">
            <a:extLst>
              <a:ext uri="{FF2B5EF4-FFF2-40B4-BE49-F238E27FC236}">
                <a16:creationId xmlns:a16="http://schemas.microsoft.com/office/drawing/2014/main" id="{4D275370-73F4-4BA2-8EEC-B2BA402CBEA5}"/>
              </a:ext>
            </a:extLst>
          </p:cNvPr>
          <p:cNvGrpSpPr/>
          <p:nvPr/>
        </p:nvGrpSpPr>
        <p:grpSpPr>
          <a:xfrm>
            <a:off x="4886598" y="3479990"/>
            <a:ext cx="713729" cy="713729"/>
            <a:chOff x="3778587" y="3644711"/>
            <a:chExt cx="839133" cy="839133"/>
          </a:xfrm>
        </p:grpSpPr>
        <p:sp>
          <p:nvSpPr>
            <p:cNvPr id="64" name="Oval 63">
              <a:extLst>
                <a:ext uri="{FF2B5EF4-FFF2-40B4-BE49-F238E27FC236}">
                  <a16:creationId xmlns:a16="http://schemas.microsoft.com/office/drawing/2014/main" id="{A4A47C70-555E-4426-AFA7-999D5B95E492}"/>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5" name="Graphic 64">
              <a:extLst>
                <a:ext uri="{FF2B5EF4-FFF2-40B4-BE49-F238E27FC236}">
                  <a16:creationId xmlns:a16="http://schemas.microsoft.com/office/drawing/2014/main" id="{3AE5A1F1-6BF4-46EF-835A-6174464593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2504" y="3768628"/>
              <a:ext cx="591298" cy="591298"/>
            </a:xfrm>
            <a:prstGeom prst="rect">
              <a:avLst/>
            </a:prstGeom>
          </p:spPr>
        </p:pic>
      </p:grpSp>
      <p:grpSp>
        <p:nvGrpSpPr>
          <p:cNvPr id="50" name="Group 49">
            <a:extLst>
              <a:ext uri="{FF2B5EF4-FFF2-40B4-BE49-F238E27FC236}">
                <a16:creationId xmlns:a16="http://schemas.microsoft.com/office/drawing/2014/main" id="{0E881C91-6131-4E8A-AFFF-4C3E5A309E74}"/>
              </a:ext>
            </a:extLst>
          </p:cNvPr>
          <p:cNvGrpSpPr/>
          <p:nvPr/>
        </p:nvGrpSpPr>
        <p:grpSpPr>
          <a:xfrm>
            <a:off x="256246" y="4462680"/>
            <a:ext cx="521322" cy="521322"/>
            <a:chOff x="208928" y="4406661"/>
            <a:chExt cx="629171" cy="629171"/>
          </a:xfrm>
        </p:grpSpPr>
        <p:sp>
          <p:nvSpPr>
            <p:cNvPr id="51" name="Oval 50">
              <a:extLst>
                <a:ext uri="{FF2B5EF4-FFF2-40B4-BE49-F238E27FC236}">
                  <a16:creationId xmlns:a16="http://schemas.microsoft.com/office/drawing/2014/main" id="{4B236CB2-8ADC-49C5-BF24-A3AAFC1873A2}"/>
                </a:ext>
              </a:extLst>
            </p:cNvPr>
            <p:cNvSpPr/>
            <p:nvPr/>
          </p:nvSpPr>
          <p:spPr>
            <a:xfrm>
              <a:off x="208928" y="4406661"/>
              <a:ext cx="629171" cy="62917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2" name="Graphic 197">
              <a:extLst>
                <a:ext uri="{FF2B5EF4-FFF2-40B4-BE49-F238E27FC236}">
                  <a16:creationId xmlns:a16="http://schemas.microsoft.com/office/drawing/2014/main" id="{65CDE3D2-E191-405C-BEEF-CFDBA2AF317B}"/>
                </a:ext>
              </a:extLst>
            </p:cNvPr>
            <p:cNvGrpSpPr/>
            <p:nvPr/>
          </p:nvGrpSpPr>
          <p:grpSpPr>
            <a:xfrm>
              <a:off x="348204" y="4528021"/>
              <a:ext cx="350618" cy="386451"/>
              <a:chOff x="8203316" y="2639999"/>
              <a:chExt cx="739951" cy="815573"/>
            </a:xfrm>
            <a:solidFill>
              <a:srgbClr val="E2502E"/>
            </a:solidFill>
          </p:grpSpPr>
          <p:sp>
            <p:nvSpPr>
              <p:cNvPr id="53" name="Freeform: Shape 52">
                <a:extLst>
                  <a:ext uri="{FF2B5EF4-FFF2-40B4-BE49-F238E27FC236}">
                    <a16:creationId xmlns:a16="http://schemas.microsoft.com/office/drawing/2014/main" id="{DD04DBA5-A869-4A36-B837-6E383A71DABB}"/>
                  </a:ext>
                </a:extLst>
              </p:cNvPr>
              <p:cNvSpPr/>
              <p:nvPr/>
            </p:nvSpPr>
            <p:spPr>
              <a:xfrm>
                <a:off x="8474621" y="2802422"/>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54" name="Freeform: Shape 53">
                <a:extLst>
                  <a:ext uri="{FF2B5EF4-FFF2-40B4-BE49-F238E27FC236}">
                    <a16:creationId xmlns:a16="http://schemas.microsoft.com/office/drawing/2014/main" id="{1B888F30-E9C3-4051-AADC-7ED94F87D71C}"/>
                  </a:ext>
                </a:extLst>
              </p:cNvPr>
              <p:cNvSpPr/>
              <p:nvPr/>
            </p:nvSpPr>
            <p:spPr>
              <a:xfrm>
                <a:off x="8474621" y="2865885"/>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66" name="Freeform: Shape 65">
                <a:extLst>
                  <a:ext uri="{FF2B5EF4-FFF2-40B4-BE49-F238E27FC236}">
                    <a16:creationId xmlns:a16="http://schemas.microsoft.com/office/drawing/2014/main" id="{C13965D9-CEF5-4D7C-95A6-3155E6FA9020}"/>
                  </a:ext>
                </a:extLst>
              </p:cNvPr>
              <p:cNvSpPr/>
              <p:nvPr/>
            </p:nvSpPr>
            <p:spPr>
              <a:xfrm>
                <a:off x="8411634" y="2745199"/>
                <a:ext cx="381826" cy="203681"/>
              </a:xfrm>
              <a:custGeom>
                <a:avLst/>
                <a:gdLst>
                  <a:gd name="connsiteX0" fmla="*/ 11947 w 381826"/>
                  <a:gd name="connsiteY0" fmla="*/ 117817 h 203681"/>
                  <a:gd name="connsiteX1" fmla="*/ 0 w 381826"/>
                  <a:gd name="connsiteY1" fmla="*/ 129764 h 203681"/>
                  <a:gd name="connsiteX2" fmla="*/ 0 w 381826"/>
                  <a:gd name="connsiteY2" fmla="*/ 175850 h 203681"/>
                  <a:gd name="connsiteX3" fmla="*/ 27831 w 381826"/>
                  <a:gd name="connsiteY3" fmla="*/ 203681 h 203681"/>
                  <a:gd name="connsiteX4" fmla="*/ 353995 w 381826"/>
                  <a:gd name="connsiteY4" fmla="*/ 203681 h 203681"/>
                  <a:gd name="connsiteX5" fmla="*/ 381827 w 381826"/>
                  <a:gd name="connsiteY5" fmla="*/ 175850 h 203681"/>
                  <a:gd name="connsiteX6" fmla="*/ 381827 w 381826"/>
                  <a:gd name="connsiteY6" fmla="*/ 27831 h 203681"/>
                  <a:gd name="connsiteX7" fmla="*/ 353995 w 381826"/>
                  <a:gd name="connsiteY7" fmla="*/ 0 h 203681"/>
                  <a:gd name="connsiteX8" fmla="*/ 27831 w 381826"/>
                  <a:gd name="connsiteY8" fmla="*/ 0 h 203681"/>
                  <a:gd name="connsiteX9" fmla="*/ 0 w 381826"/>
                  <a:gd name="connsiteY9" fmla="*/ 27831 h 203681"/>
                  <a:gd name="connsiteX10" fmla="*/ 0 w 381826"/>
                  <a:gd name="connsiteY10" fmla="*/ 73918 h 203681"/>
                  <a:gd name="connsiteX11" fmla="*/ 11947 w 381826"/>
                  <a:gd name="connsiteY11" fmla="*/ 85865 h 203681"/>
                  <a:gd name="connsiteX12" fmla="*/ 23894 w 381826"/>
                  <a:gd name="connsiteY12" fmla="*/ 73918 h 203681"/>
                  <a:gd name="connsiteX13" fmla="*/ 23894 w 381826"/>
                  <a:gd name="connsiteY13" fmla="*/ 27831 h 203681"/>
                  <a:gd name="connsiteX14" fmla="*/ 27831 w 381826"/>
                  <a:gd name="connsiteY14" fmla="*/ 23894 h 203681"/>
                  <a:gd name="connsiteX15" fmla="*/ 353995 w 381826"/>
                  <a:gd name="connsiteY15" fmla="*/ 23894 h 203681"/>
                  <a:gd name="connsiteX16" fmla="*/ 357933 w 381826"/>
                  <a:gd name="connsiteY16" fmla="*/ 27831 h 203681"/>
                  <a:gd name="connsiteX17" fmla="*/ 357933 w 381826"/>
                  <a:gd name="connsiteY17" fmla="*/ 175850 h 203681"/>
                  <a:gd name="connsiteX18" fmla="*/ 353995 w 381826"/>
                  <a:gd name="connsiteY18" fmla="*/ 179788 h 203681"/>
                  <a:gd name="connsiteX19" fmla="*/ 27831 w 381826"/>
                  <a:gd name="connsiteY19" fmla="*/ 179788 h 203681"/>
                  <a:gd name="connsiteX20" fmla="*/ 23894 w 381826"/>
                  <a:gd name="connsiteY20" fmla="*/ 175850 h 203681"/>
                  <a:gd name="connsiteX21" fmla="*/ 23894 w 381826"/>
                  <a:gd name="connsiteY21" fmla="*/ 129764 h 203681"/>
                  <a:gd name="connsiteX22" fmla="*/ 11947 w 381826"/>
                  <a:gd name="connsiteY22" fmla="*/ 117817 h 20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1826" h="203681">
                    <a:moveTo>
                      <a:pt x="11947" y="117817"/>
                    </a:moveTo>
                    <a:cubicBezTo>
                      <a:pt x="5349" y="117817"/>
                      <a:pt x="0" y="123164"/>
                      <a:pt x="0" y="129764"/>
                    </a:cubicBezTo>
                    <a:lnTo>
                      <a:pt x="0" y="175850"/>
                    </a:lnTo>
                    <a:cubicBezTo>
                      <a:pt x="0" y="191196"/>
                      <a:pt x="12485" y="203681"/>
                      <a:pt x="27831" y="203681"/>
                    </a:cubicBezTo>
                    <a:lnTo>
                      <a:pt x="353995" y="203681"/>
                    </a:lnTo>
                    <a:cubicBezTo>
                      <a:pt x="369341" y="203681"/>
                      <a:pt x="381827" y="191196"/>
                      <a:pt x="381827" y="175850"/>
                    </a:cubicBezTo>
                    <a:lnTo>
                      <a:pt x="381827" y="27831"/>
                    </a:lnTo>
                    <a:cubicBezTo>
                      <a:pt x="381827" y="12485"/>
                      <a:pt x="369341" y="0"/>
                      <a:pt x="353995" y="0"/>
                    </a:cubicBezTo>
                    <a:lnTo>
                      <a:pt x="27831" y="0"/>
                    </a:lnTo>
                    <a:cubicBezTo>
                      <a:pt x="12485" y="0"/>
                      <a:pt x="0" y="12485"/>
                      <a:pt x="0" y="27831"/>
                    </a:cubicBezTo>
                    <a:lnTo>
                      <a:pt x="0" y="73918"/>
                    </a:lnTo>
                    <a:cubicBezTo>
                      <a:pt x="0" y="80517"/>
                      <a:pt x="5349" y="85865"/>
                      <a:pt x="11947" y="85865"/>
                    </a:cubicBezTo>
                    <a:cubicBezTo>
                      <a:pt x="18545" y="85865"/>
                      <a:pt x="23894" y="80517"/>
                      <a:pt x="23894" y="73918"/>
                    </a:cubicBezTo>
                    <a:lnTo>
                      <a:pt x="23894" y="27831"/>
                    </a:lnTo>
                    <a:cubicBezTo>
                      <a:pt x="23894" y="25660"/>
                      <a:pt x="25660" y="23894"/>
                      <a:pt x="27831" y="23894"/>
                    </a:cubicBezTo>
                    <a:lnTo>
                      <a:pt x="353995" y="23894"/>
                    </a:lnTo>
                    <a:cubicBezTo>
                      <a:pt x="356166" y="23894"/>
                      <a:pt x="357933" y="25659"/>
                      <a:pt x="357933" y="27831"/>
                    </a:cubicBezTo>
                    <a:lnTo>
                      <a:pt x="357933" y="175850"/>
                    </a:lnTo>
                    <a:cubicBezTo>
                      <a:pt x="357933" y="178021"/>
                      <a:pt x="356166" y="179788"/>
                      <a:pt x="353995" y="179788"/>
                    </a:cubicBezTo>
                    <a:lnTo>
                      <a:pt x="27831" y="179788"/>
                    </a:lnTo>
                    <a:cubicBezTo>
                      <a:pt x="25660" y="179788"/>
                      <a:pt x="23894" y="178023"/>
                      <a:pt x="23894" y="175850"/>
                    </a:cubicBezTo>
                    <a:lnTo>
                      <a:pt x="23894" y="129764"/>
                    </a:lnTo>
                    <a:cubicBezTo>
                      <a:pt x="23894" y="123164"/>
                      <a:pt x="18545" y="117817"/>
                      <a:pt x="11947" y="117817"/>
                    </a:cubicBezTo>
                    <a:close/>
                  </a:path>
                </a:pathLst>
              </a:custGeom>
              <a:grpFill/>
              <a:ln w="1581" cap="rnd">
                <a:noFill/>
                <a:prstDash val="sysDash"/>
                <a:miter/>
              </a:ln>
            </p:spPr>
            <p:txBody>
              <a:bodyPr rtlCol="0" anchor="ctr"/>
              <a:lstStyle/>
              <a:p>
                <a:endParaRPr lang="vi-VN"/>
              </a:p>
            </p:txBody>
          </p:sp>
          <p:sp>
            <p:nvSpPr>
              <p:cNvPr id="67" name="Freeform: Shape 66">
                <a:extLst>
                  <a:ext uri="{FF2B5EF4-FFF2-40B4-BE49-F238E27FC236}">
                    <a16:creationId xmlns:a16="http://schemas.microsoft.com/office/drawing/2014/main" id="{2394B357-01B3-4A7B-991C-7D5288A41A5D}"/>
                  </a:ext>
                </a:extLst>
              </p:cNvPr>
              <p:cNvSpPr/>
              <p:nvPr/>
            </p:nvSpPr>
            <p:spPr>
              <a:xfrm>
                <a:off x="8533948" y="3033664"/>
                <a:ext cx="409319" cy="421907"/>
              </a:xfrm>
              <a:custGeom>
                <a:avLst/>
                <a:gdLst>
                  <a:gd name="connsiteX0" fmla="*/ 401638 w 409319"/>
                  <a:gd name="connsiteY0" fmla="*/ 345644 h 421907"/>
                  <a:gd name="connsiteX1" fmla="*/ 276898 w 409319"/>
                  <a:gd name="connsiteY1" fmla="*/ 146284 h 421907"/>
                  <a:gd name="connsiteX2" fmla="*/ 272498 w 409319"/>
                  <a:gd name="connsiteY2" fmla="*/ 130958 h 421907"/>
                  <a:gd name="connsiteX3" fmla="*/ 272498 w 409319"/>
                  <a:gd name="connsiteY3" fmla="*/ 79214 h 421907"/>
                  <a:gd name="connsiteX4" fmla="*/ 277129 w 409319"/>
                  <a:gd name="connsiteY4" fmla="*/ 79214 h 421907"/>
                  <a:gd name="connsiteX5" fmla="*/ 304151 w 409319"/>
                  <a:gd name="connsiteY5" fmla="*/ 52190 h 421907"/>
                  <a:gd name="connsiteX6" fmla="*/ 304151 w 409319"/>
                  <a:gd name="connsiteY6" fmla="*/ 27022 h 421907"/>
                  <a:gd name="connsiteX7" fmla="*/ 277129 w 409319"/>
                  <a:gd name="connsiteY7" fmla="*/ 0 h 421907"/>
                  <a:gd name="connsiteX8" fmla="*/ 132190 w 409319"/>
                  <a:gd name="connsiteY8" fmla="*/ 0 h 421907"/>
                  <a:gd name="connsiteX9" fmla="*/ 105167 w 409319"/>
                  <a:gd name="connsiteY9" fmla="*/ 27022 h 421907"/>
                  <a:gd name="connsiteX10" fmla="*/ 105167 w 409319"/>
                  <a:gd name="connsiteY10" fmla="*/ 52190 h 421907"/>
                  <a:gd name="connsiteX11" fmla="*/ 132190 w 409319"/>
                  <a:gd name="connsiteY11" fmla="*/ 79214 h 421907"/>
                  <a:gd name="connsiteX12" fmla="*/ 136820 w 409319"/>
                  <a:gd name="connsiteY12" fmla="*/ 79214 h 421907"/>
                  <a:gd name="connsiteX13" fmla="*/ 136820 w 409319"/>
                  <a:gd name="connsiteY13" fmla="*/ 130958 h 421907"/>
                  <a:gd name="connsiteX14" fmla="*/ 132421 w 409319"/>
                  <a:gd name="connsiteY14" fmla="*/ 146282 h 421907"/>
                  <a:gd name="connsiteX15" fmla="*/ 7681 w 409319"/>
                  <a:gd name="connsiteY15" fmla="*/ 345644 h 421907"/>
                  <a:gd name="connsiteX16" fmla="*/ 49927 w 409319"/>
                  <a:gd name="connsiteY16" fmla="*/ 421908 h 421907"/>
                  <a:gd name="connsiteX17" fmla="*/ 359394 w 409319"/>
                  <a:gd name="connsiteY17" fmla="*/ 421908 h 421907"/>
                  <a:gd name="connsiteX18" fmla="*/ 401638 w 409319"/>
                  <a:gd name="connsiteY18" fmla="*/ 345644 h 421907"/>
                  <a:gd name="connsiteX19" fmla="*/ 132190 w 409319"/>
                  <a:gd name="connsiteY19" fmla="*/ 55319 h 421907"/>
                  <a:gd name="connsiteX20" fmla="*/ 129061 w 409319"/>
                  <a:gd name="connsiteY20" fmla="*/ 52189 h 421907"/>
                  <a:gd name="connsiteX21" fmla="*/ 129061 w 409319"/>
                  <a:gd name="connsiteY21" fmla="*/ 27021 h 421907"/>
                  <a:gd name="connsiteX22" fmla="*/ 132190 w 409319"/>
                  <a:gd name="connsiteY22" fmla="*/ 23892 h 421907"/>
                  <a:gd name="connsiteX23" fmla="*/ 277129 w 409319"/>
                  <a:gd name="connsiteY23" fmla="*/ 23892 h 421907"/>
                  <a:gd name="connsiteX24" fmla="*/ 280258 w 409319"/>
                  <a:gd name="connsiteY24" fmla="*/ 27021 h 421907"/>
                  <a:gd name="connsiteX25" fmla="*/ 280258 w 409319"/>
                  <a:gd name="connsiteY25" fmla="*/ 52189 h 421907"/>
                  <a:gd name="connsiteX26" fmla="*/ 277129 w 409319"/>
                  <a:gd name="connsiteY26" fmla="*/ 55319 h 421907"/>
                  <a:gd name="connsiteX27" fmla="*/ 152678 w 409319"/>
                  <a:gd name="connsiteY27" fmla="*/ 158956 h 421907"/>
                  <a:gd name="connsiteX28" fmla="*/ 160714 w 409319"/>
                  <a:gd name="connsiteY28" fmla="*/ 130958 h 421907"/>
                  <a:gd name="connsiteX29" fmla="*/ 160714 w 409319"/>
                  <a:gd name="connsiteY29" fmla="*/ 79214 h 421907"/>
                  <a:gd name="connsiteX30" fmla="*/ 248605 w 409319"/>
                  <a:gd name="connsiteY30" fmla="*/ 79214 h 421907"/>
                  <a:gd name="connsiteX31" fmla="*/ 248605 w 409319"/>
                  <a:gd name="connsiteY31" fmla="*/ 130958 h 421907"/>
                  <a:gd name="connsiteX32" fmla="*/ 256643 w 409319"/>
                  <a:gd name="connsiteY32" fmla="*/ 158957 h 421907"/>
                  <a:gd name="connsiteX33" fmla="*/ 289794 w 409319"/>
                  <a:gd name="connsiteY33" fmla="*/ 211941 h 421907"/>
                  <a:gd name="connsiteX34" fmla="*/ 274969 w 409319"/>
                  <a:gd name="connsiteY34" fmla="*/ 216410 h 421907"/>
                  <a:gd name="connsiteX35" fmla="*/ 239809 w 409319"/>
                  <a:gd name="connsiteY35" fmla="*/ 207734 h 421907"/>
                  <a:gd name="connsiteX36" fmla="*/ 204655 w 409319"/>
                  <a:gd name="connsiteY36" fmla="*/ 216410 h 421907"/>
                  <a:gd name="connsiteX37" fmla="*/ 169499 w 409319"/>
                  <a:gd name="connsiteY37" fmla="*/ 207734 h 421907"/>
                  <a:gd name="connsiteX38" fmla="*/ 134345 w 409319"/>
                  <a:gd name="connsiteY38" fmla="*/ 216410 h 421907"/>
                  <a:gd name="connsiteX39" fmla="*/ 119531 w 409319"/>
                  <a:gd name="connsiteY39" fmla="*/ 211931 h 421907"/>
                  <a:gd name="connsiteX40" fmla="*/ 359394 w 409319"/>
                  <a:gd name="connsiteY40" fmla="*/ 398014 h 421907"/>
                  <a:gd name="connsiteX41" fmla="*/ 49927 w 409319"/>
                  <a:gd name="connsiteY41" fmla="*/ 398014 h 421907"/>
                  <a:gd name="connsiteX42" fmla="*/ 27938 w 409319"/>
                  <a:gd name="connsiteY42" fmla="*/ 358318 h 421907"/>
                  <a:gd name="connsiteX43" fmla="*/ 106668 w 409319"/>
                  <a:gd name="connsiteY43" fmla="*/ 232491 h 421907"/>
                  <a:gd name="connsiteX44" fmla="*/ 134346 w 409319"/>
                  <a:gd name="connsiteY44" fmla="*/ 240303 h 421907"/>
                  <a:gd name="connsiteX45" fmla="*/ 169500 w 409319"/>
                  <a:gd name="connsiteY45" fmla="*/ 231626 h 421907"/>
                  <a:gd name="connsiteX46" fmla="*/ 204656 w 409319"/>
                  <a:gd name="connsiteY46" fmla="*/ 240303 h 421907"/>
                  <a:gd name="connsiteX47" fmla="*/ 239810 w 409319"/>
                  <a:gd name="connsiteY47" fmla="*/ 231626 h 421907"/>
                  <a:gd name="connsiteX48" fmla="*/ 274971 w 409319"/>
                  <a:gd name="connsiteY48" fmla="*/ 240303 h 421907"/>
                  <a:gd name="connsiteX49" fmla="*/ 302664 w 409319"/>
                  <a:gd name="connsiteY49" fmla="*/ 232505 h 421907"/>
                  <a:gd name="connsiteX50" fmla="*/ 381384 w 409319"/>
                  <a:gd name="connsiteY50" fmla="*/ 358318 h 421907"/>
                  <a:gd name="connsiteX51" fmla="*/ 359394 w 409319"/>
                  <a:gd name="connsiteY51" fmla="*/ 398014 h 4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09319" h="421907">
                    <a:moveTo>
                      <a:pt x="401638" y="345644"/>
                    </a:moveTo>
                    <a:lnTo>
                      <a:pt x="276898" y="146284"/>
                    </a:lnTo>
                    <a:cubicBezTo>
                      <a:pt x="274020" y="141682"/>
                      <a:pt x="272498" y="136384"/>
                      <a:pt x="272498" y="130958"/>
                    </a:cubicBezTo>
                    <a:lnTo>
                      <a:pt x="272498" y="79214"/>
                    </a:lnTo>
                    <a:lnTo>
                      <a:pt x="277129" y="79214"/>
                    </a:lnTo>
                    <a:cubicBezTo>
                      <a:pt x="292029" y="79214"/>
                      <a:pt x="304151" y="67092"/>
                      <a:pt x="304151" y="52190"/>
                    </a:cubicBezTo>
                    <a:lnTo>
                      <a:pt x="304151" y="27022"/>
                    </a:lnTo>
                    <a:cubicBezTo>
                      <a:pt x="304151" y="12122"/>
                      <a:pt x="292029" y="0"/>
                      <a:pt x="277129" y="0"/>
                    </a:cubicBezTo>
                    <a:lnTo>
                      <a:pt x="132190" y="0"/>
                    </a:lnTo>
                    <a:cubicBezTo>
                      <a:pt x="117290" y="0"/>
                      <a:pt x="105167" y="12122"/>
                      <a:pt x="105167" y="27022"/>
                    </a:cubicBezTo>
                    <a:lnTo>
                      <a:pt x="105167" y="52190"/>
                    </a:lnTo>
                    <a:cubicBezTo>
                      <a:pt x="105167" y="67090"/>
                      <a:pt x="117290" y="79214"/>
                      <a:pt x="132190" y="79214"/>
                    </a:cubicBezTo>
                    <a:lnTo>
                      <a:pt x="136820" y="79214"/>
                    </a:lnTo>
                    <a:lnTo>
                      <a:pt x="136820" y="130958"/>
                    </a:lnTo>
                    <a:cubicBezTo>
                      <a:pt x="136820" y="136384"/>
                      <a:pt x="135299" y="141682"/>
                      <a:pt x="132421" y="146282"/>
                    </a:cubicBezTo>
                    <a:lnTo>
                      <a:pt x="7681" y="345644"/>
                    </a:lnTo>
                    <a:cubicBezTo>
                      <a:pt x="-13107" y="378867"/>
                      <a:pt x="10743" y="421908"/>
                      <a:pt x="49927" y="421908"/>
                    </a:cubicBezTo>
                    <a:lnTo>
                      <a:pt x="359394" y="421908"/>
                    </a:lnTo>
                    <a:cubicBezTo>
                      <a:pt x="398581" y="421908"/>
                      <a:pt x="422425" y="378866"/>
                      <a:pt x="401638" y="345644"/>
                    </a:cubicBezTo>
                    <a:close/>
                    <a:moveTo>
                      <a:pt x="132190" y="55319"/>
                    </a:moveTo>
                    <a:cubicBezTo>
                      <a:pt x="130465" y="55319"/>
                      <a:pt x="129061" y="53914"/>
                      <a:pt x="129061" y="52189"/>
                    </a:cubicBezTo>
                    <a:lnTo>
                      <a:pt x="129061" y="27021"/>
                    </a:lnTo>
                    <a:cubicBezTo>
                      <a:pt x="129061" y="25296"/>
                      <a:pt x="130465" y="23892"/>
                      <a:pt x="132190" y="23892"/>
                    </a:cubicBezTo>
                    <a:lnTo>
                      <a:pt x="277129" y="23892"/>
                    </a:lnTo>
                    <a:cubicBezTo>
                      <a:pt x="278854" y="23892"/>
                      <a:pt x="280258" y="25296"/>
                      <a:pt x="280258" y="27021"/>
                    </a:cubicBezTo>
                    <a:lnTo>
                      <a:pt x="280258" y="52189"/>
                    </a:lnTo>
                    <a:cubicBezTo>
                      <a:pt x="280258" y="53914"/>
                      <a:pt x="278854" y="55319"/>
                      <a:pt x="277129" y="55319"/>
                    </a:cubicBezTo>
                    <a:close/>
                    <a:moveTo>
                      <a:pt x="152678" y="158956"/>
                    </a:moveTo>
                    <a:cubicBezTo>
                      <a:pt x="157936" y="150553"/>
                      <a:pt x="160714" y="140870"/>
                      <a:pt x="160714" y="130958"/>
                    </a:cubicBezTo>
                    <a:lnTo>
                      <a:pt x="160714" y="79214"/>
                    </a:lnTo>
                    <a:lnTo>
                      <a:pt x="248605" y="79214"/>
                    </a:lnTo>
                    <a:lnTo>
                      <a:pt x="248605" y="130958"/>
                    </a:lnTo>
                    <a:cubicBezTo>
                      <a:pt x="248605" y="140871"/>
                      <a:pt x="251384" y="150553"/>
                      <a:pt x="256643" y="158957"/>
                    </a:cubicBezTo>
                    <a:lnTo>
                      <a:pt x="289794" y="211941"/>
                    </a:lnTo>
                    <a:cubicBezTo>
                      <a:pt x="284017" y="214641"/>
                      <a:pt x="282349" y="216410"/>
                      <a:pt x="274969" y="216410"/>
                    </a:cubicBezTo>
                    <a:cubicBezTo>
                      <a:pt x="261880" y="216410"/>
                      <a:pt x="259999" y="207734"/>
                      <a:pt x="239809" y="207734"/>
                    </a:cubicBezTo>
                    <a:cubicBezTo>
                      <a:pt x="219634" y="207734"/>
                      <a:pt x="217755" y="216410"/>
                      <a:pt x="204655" y="216410"/>
                    </a:cubicBezTo>
                    <a:cubicBezTo>
                      <a:pt x="191566" y="216410"/>
                      <a:pt x="189688" y="207734"/>
                      <a:pt x="169499" y="207734"/>
                    </a:cubicBezTo>
                    <a:cubicBezTo>
                      <a:pt x="149538" y="207734"/>
                      <a:pt x="147220" y="216410"/>
                      <a:pt x="134345" y="216410"/>
                    </a:cubicBezTo>
                    <a:cubicBezTo>
                      <a:pt x="126935" y="216410"/>
                      <a:pt x="125217" y="214596"/>
                      <a:pt x="119531" y="211931"/>
                    </a:cubicBezTo>
                    <a:close/>
                    <a:moveTo>
                      <a:pt x="359394" y="398014"/>
                    </a:moveTo>
                    <a:lnTo>
                      <a:pt x="49927" y="398014"/>
                    </a:lnTo>
                    <a:cubicBezTo>
                      <a:pt x="29529" y="398014"/>
                      <a:pt x="17119" y="375610"/>
                      <a:pt x="27938" y="358318"/>
                    </a:cubicBezTo>
                    <a:lnTo>
                      <a:pt x="106668" y="232491"/>
                    </a:lnTo>
                    <a:cubicBezTo>
                      <a:pt x="112574" y="234300"/>
                      <a:pt x="118374" y="240303"/>
                      <a:pt x="134346" y="240303"/>
                    </a:cubicBezTo>
                    <a:cubicBezTo>
                      <a:pt x="154307" y="240303"/>
                      <a:pt x="156625" y="231626"/>
                      <a:pt x="169500" y="231626"/>
                    </a:cubicBezTo>
                    <a:cubicBezTo>
                      <a:pt x="182405" y="231626"/>
                      <a:pt x="184617" y="240303"/>
                      <a:pt x="204656" y="240303"/>
                    </a:cubicBezTo>
                    <a:cubicBezTo>
                      <a:pt x="224619" y="240303"/>
                      <a:pt x="226935" y="231626"/>
                      <a:pt x="239810" y="231626"/>
                    </a:cubicBezTo>
                    <a:cubicBezTo>
                      <a:pt x="252901" y="231626"/>
                      <a:pt x="254779" y="240303"/>
                      <a:pt x="274971" y="240303"/>
                    </a:cubicBezTo>
                    <a:cubicBezTo>
                      <a:pt x="290865" y="240303"/>
                      <a:pt x="296808" y="234289"/>
                      <a:pt x="302664" y="232505"/>
                    </a:cubicBezTo>
                    <a:lnTo>
                      <a:pt x="381384" y="358318"/>
                    </a:lnTo>
                    <a:cubicBezTo>
                      <a:pt x="392201" y="375610"/>
                      <a:pt x="379791" y="398014"/>
                      <a:pt x="359394" y="398014"/>
                    </a:cubicBezTo>
                    <a:close/>
                  </a:path>
                </a:pathLst>
              </a:custGeom>
              <a:grpFill/>
              <a:ln w="1581" cap="rnd">
                <a:noFill/>
                <a:prstDash val="sysDash"/>
                <a:miter/>
              </a:ln>
            </p:spPr>
            <p:txBody>
              <a:bodyPr rtlCol="0" anchor="ctr"/>
              <a:lstStyle/>
              <a:p>
                <a:endParaRPr lang="vi-VN"/>
              </a:p>
            </p:txBody>
          </p:sp>
          <p:sp>
            <p:nvSpPr>
              <p:cNvPr id="68" name="Freeform: Shape 67">
                <a:extLst>
                  <a:ext uri="{FF2B5EF4-FFF2-40B4-BE49-F238E27FC236}">
                    <a16:creationId xmlns:a16="http://schemas.microsoft.com/office/drawing/2014/main" id="{8B29BD22-D652-4960-855B-130E56CEFF77}"/>
                  </a:ext>
                </a:extLst>
              </p:cNvPr>
              <p:cNvSpPr/>
              <p:nvPr/>
            </p:nvSpPr>
            <p:spPr>
              <a:xfrm>
                <a:off x="8203316" y="2639999"/>
                <a:ext cx="690922" cy="815573"/>
              </a:xfrm>
              <a:custGeom>
                <a:avLst/>
                <a:gdLst>
                  <a:gd name="connsiteX0" fmla="*/ 304626 w 690922"/>
                  <a:gd name="connsiteY0" fmla="*/ 791679 h 815573"/>
                  <a:gd name="connsiteX1" fmla="*/ 97585 w 690922"/>
                  <a:gd name="connsiteY1" fmla="*/ 791679 h 815573"/>
                  <a:gd name="connsiteX2" fmla="*/ 77666 w 690922"/>
                  <a:gd name="connsiteY2" fmla="*/ 771758 h 815573"/>
                  <a:gd name="connsiteX3" fmla="*/ 77666 w 690922"/>
                  <a:gd name="connsiteY3" fmla="*/ 728413 h 815573"/>
                  <a:gd name="connsiteX4" fmla="*/ 90498 w 690922"/>
                  <a:gd name="connsiteY4" fmla="*/ 728413 h 815573"/>
                  <a:gd name="connsiteX5" fmla="*/ 131438 w 690922"/>
                  <a:gd name="connsiteY5" fmla="*/ 687476 h 815573"/>
                  <a:gd name="connsiteX6" fmla="*/ 90498 w 690922"/>
                  <a:gd name="connsiteY6" fmla="*/ 646536 h 815573"/>
                  <a:gd name="connsiteX7" fmla="*/ 77666 w 690922"/>
                  <a:gd name="connsiteY7" fmla="*/ 646536 h 815573"/>
                  <a:gd name="connsiteX8" fmla="*/ 77666 w 690922"/>
                  <a:gd name="connsiteY8" fmla="*/ 588570 h 815573"/>
                  <a:gd name="connsiteX9" fmla="*/ 90498 w 690922"/>
                  <a:gd name="connsiteY9" fmla="*/ 588570 h 815573"/>
                  <a:gd name="connsiteX10" fmla="*/ 131438 w 690922"/>
                  <a:gd name="connsiteY10" fmla="*/ 547630 h 815573"/>
                  <a:gd name="connsiteX11" fmla="*/ 90498 w 690922"/>
                  <a:gd name="connsiteY11" fmla="*/ 506692 h 815573"/>
                  <a:gd name="connsiteX12" fmla="*/ 77666 w 690922"/>
                  <a:gd name="connsiteY12" fmla="*/ 506692 h 815573"/>
                  <a:gd name="connsiteX13" fmla="*/ 77666 w 690922"/>
                  <a:gd name="connsiteY13" fmla="*/ 448726 h 815573"/>
                  <a:gd name="connsiteX14" fmla="*/ 90498 w 690922"/>
                  <a:gd name="connsiteY14" fmla="*/ 448726 h 815573"/>
                  <a:gd name="connsiteX15" fmla="*/ 131438 w 690922"/>
                  <a:gd name="connsiteY15" fmla="*/ 407787 h 815573"/>
                  <a:gd name="connsiteX16" fmla="*/ 90498 w 690922"/>
                  <a:gd name="connsiteY16" fmla="*/ 366847 h 815573"/>
                  <a:gd name="connsiteX17" fmla="*/ 77666 w 690922"/>
                  <a:gd name="connsiteY17" fmla="*/ 366847 h 815573"/>
                  <a:gd name="connsiteX18" fmla="*/ 77666 w 690922"/>
                  <a:gd name="connsiteY18" fmla="*/ 308881 h 815573"/>
                  <a:gd name="connsiteX19" fmla="*/ 90498 w 690922"/>
                  <a:gd name="connsiteY19" fmla="*/ 308881 h 815573"/>
                  <a:gd name="connsiteX20" fmla="*/ 131438 w 690922"/>
                  <a:gd name="connsiteY20" fmla="*/ 267943 h 815573"/>
                  <a:gd name="connsiteX21" fmla="*/ 90498 w 690922"/>
                  <a:gd name="connsiteY21" fmla="*/ 227003 h 815573"/>
                  <a:gd name="connsiteX22" fmla="*/ 77666 w 690922"/>
                  <a:gd name="connsiteY22" fmla="*/ 227003 h 815573"/>
                  <a:gd name="connsiteX23" fmla="*/ 77666 w 690922"/>
                  <a:gd name="connsiteY23" fmla="*/ 169037 h 815573"/>
                  <a:gd name="connsiteX24" fmla="*/ 90498 w 690922"/>
                  <a:gd name="connsiteY24" fmla="*/ 169037 h 815573"/>
                  <a:gd name="connsiteX25" fmla="*/ 131438 w 690922"/>
                  <a:gd name="connsiteY25" fmla="*/ 128098 h 815573"/>
                  <a:gd name="connsiteX26" fmla="*/ 90498 w 690922"/>
                  <a:gd name="connsiteY26" fmla="*/ 87160 h 815573"/>
                  <a:gd name="connsiteX27" fmla="*/ 77666 w 690922"/>
                  <a:gd name="connsiteY27" fmla="*/ 87160 h 815573"/>
                  <a:gd name="connsiteX28" fmla="*/ 77666 w 690922"/>
                  <a:gd name="connsiteY28" fmla="*/ 43813 h 815573"/>
                  <a:gd name="connsiteX29" fmla="*/ 97585 w 690922"/>
                  <a:gd name="connsiteY29" fmla="*/ 23894 h 815573"/>
                  <a:gd name="connsiteX30" fmla="*/ 647109 w 690922"/>
                  <a:gd name="connsiteY30" fmla="*/ 23894 h 815573"/>
                  <a:gd name="connsiteX31" fmla="*/ 667029 w 690922"/>
                  <a:gd name="connsiteY31" fmla="*/ 43813 h 815573"/>
                  <a:gd name="connsiteX32" fmla="*/ 667029 w 690922"/>
                  <a:gd name="connsiteY32" fmla="*/ 610468 h 815573"/>
                  <a:gd name="connsiteX33" fmla="*/ 678976 w 690922"/>
                  <a:gd name="connsiteY33" fmla="*/ 622414 h 815573"/>
                  <a:gd name="connsiteX34" fmla="*/ 690923 w 690922"/>
                  <a:gd name="connsiteY34" fmla="*/ 610468 h 815573"/>
                  <a:gd name="connsiteX35" fmla="*/ 690923 w 690922"/>
                  <a:gd name="connsiteY35" fmla="*/ 43813 h 815573"/>
                  <a:gd name="connsiteX36" fmla="*/ 647109 w 690922"/>
                  <a:gd name="connsiteY36" fmla="*/ 0 h 815573"/>
                  <a:gd name="connsiteX37" fmla="*/ 97585 w 690922"/>
                  <a:gd name="connsiteY37" fmla="*/ 0 h 815573"/>
                  <a:gd name="connsiteX38" fmla="*/ 53770 w 690922"/>
                  <a:gd name="connsiteY38" fmla="*/ 43813 h 815573"/>
                  <a:gd name="connsiteX39" fmla="*/ 53770 w 690922"/>
                  <a:gd name="connsiteY39" fmla="*/ 87160 h 815573"/>
                  <a:gd name="connsiteX40" fmla="*/ 40940 w 690922"/>
                  <a:gd name="connsiteY40" fmla="*/ 87160 h 815573"/>
                  <a:gd name="connsiteX41" fmla="*/ 0 w 690922"/>
                  <a:gd name="connsiteY41" fmla="*/ 128098 h 815573"/>
                  <a:gd name="connsiteX42" fmla="*/ 40940 w 690922"/>
                  <a:gd name="connsiteY42" fmla="*/ 169037 h 815573"/>
                  <a:gd name="connsiteX43" fmla="*/ 53770 w 690922"/>
                  <a:gd name="connsiteY43" fmla="*/ 169037 h 815573"/>
                  <a:gd name="connsiteX44" fmla="*/ 53770 w 690922"/>
                  <a:gd name="connsiteY44" fmla="*/ 227003 h 815573"/>
                  <a:gd name="connsiteX45" fmla="*/ 40940 w 690922"/>
                  <a:gd name="connsiteY45" fmla="*/ 227003 h 815573"/>
                  <a:gd name="connsiteX46" fmla="*/ 0 w 690922"/>
                  <a:gd name="connsiteY46" fmla="*/ 267943 h 815573"/>
                  <a:gd name="connsiteX47" fmla="*/ 40940 w 690922"/>
                  <a:gd name="connsiteY47" fmla="*/ 308881 h 815573"/>
                  <a:gd name="connsiteX48" fmla="*/ 53770 w 690922"/>
                  <a:gd name="connsiteY48" fmla="*/ 308881 h 815573"/>
                  <a:gd name="connsiteX49" fmla="*/ 53770 w 690922"/>
                  <a:gd name="connsiteY49" fmla="*/ 366847 h 815573"/>
                  <a:gd name="connsiteX50" fmla="*/ 40940 w 690922"/>
                  <a:gd name="connsiteY50" fmla="*/ 366847 h 815573"/>
                  <a:gd name="connsiteX51" fmla="*/ 0 w 690922"/>
                  <a:gd name="connsiteY51" fmla="*/ 407787 h 815573"/>
                  <a:gd name="connsiteX52" fmla="*/ 40940 w 690922"/>
                  <a:gd name="connsiteY52" fmla="*/ 448726 h 815573"/>
                  <a:gd name="connsiteX53" fmla="*/ 53770 w 690922"/>
                  <a:gd name="connsiteY53" fmla="*/ 448726 h 815573"/>
                  <a:gd name="connsiteX54" fmla="*/ 53770 w 690922"/>
                  <a:gd name="connsiteY54" fmla="*/ 506692 h 815573"/>
                  <a:gd name="connsiteX55" fmla="*/ 40940 w 690922"/>
                  <a:gd name="connsiteY55" fmla="*/ 506692 h 815573"/>
                  <a:gd name="connsiteX56" fmla="*/ 0 w 690922"/>
                  <a:gd name="connsiteY56" fmla="*/ 547630 h 815573"/>
                  <a:gd name="connsiteX57" fmla="*/ 40940 w 690922"/>
                  <a:gd name="connsiteY57" fmla="*/ 588570 h 815573"/>
                  <a:gd name="connsiteX58" fmla="*/ 53770 w 690922"/>
                  <a:gd name="connsiteY58" fmla="*/ 588570 h 815573"/>
                  <a:gd name="connsiteX59" fmla="*/ 53770 w 690922"/>
                  <a:gd name="connsiteY59" fmla="*/ 646536 h 815573"/>
                  <a:gd name="connsiteX60" fmla="*/ 40940 w 690922"/>
                  <a:gd name="connsiteY60" fmla="*/ 646536 h 815573"/>
                  <a:gd name="connsiteX61" fmla="*/ 0 w 690922"/>
                  <a:gd name="connsiteY61" fmla="*/ 687476 h 815573"/>
                  <a:gd name="connsiteX62" fmla="*/ 40940 w 690922"/>
                  <a:gd name="connsiteY62" fmla="*/ 728413 h 815573"/>
                  <a:gd name="connsiteX63" fmla="*/ 53770 w 690922"/>
                  <a:gd name="connsiteY63" fmla="*/ 728413 h 815573"/>
                  <a:gd name="connsiteX64" fmla="*/ 53770 w 690922"/>
                  <a:gd name="connsiteY64" fmla="*/ 771758 h 815573"/>
                  <a:gd name="connsiteX65" fmla="*/ 97584 w 690922"/>
                  <a:gd name="connsiteY65" fmla="*/ 815573 h 815573"/>
                  <a:gd name="connsiteX66" fmla="*/ 304626 w 690922"/>
                  <a:gd name="connsiteY66" fmla="*/ 815573 h 815573"/>
                  <a:gd name="connsiteX67" fmla="*/ 316573 w 690922"/>
                  <a:gd name="connsiteY67" fmla="*/ 803626 h 815573"/>
                  <a:gd name="connsiteX68" fmla="*/ 304626 w 690922"/>
                  <a:gd name="connsiteY68" fmla="*/ 791679 h 815573"/>
                  <a:gd name="connsiteX69" fmla="*/ 40940 w 690922"/>
                  <a:gd name="connsiteY69" fmla="*/ 145143 h 815573"/>
                  <a:gd name="connsiteX70" fmla="*/ 23894 w 690922"/>
                  <a:gd name="connsiteY70" fmla="*/ 128098 h 815573"/>
                  <a:gd name="connsiteX71" fmla="*/ 40940 w 690922"/>
                  <a:gd name="connsiteY71" fmla="*/ 111053 h 815573"/>
                  <a:gd name="connsiteX72" fmla="*/ 90497 w 690922"/>
                  <a:gd name="connsiteY72" fmla="*/ 111053 h 815573"/>
                  <a:gd name="connsiteX73" fmla="*/ 107543 w 690922"/>
                  <a:gd name="connsiteY73" fmla="*/ 128098 h 815573"/>
                  <a:gd name="connsiteX74" fmla="*/ 90497 w 690922"/>
                  <a:gd name="connsiteY74" fmla="*/ 145143 h 815573"/>
                  <a:gd name="connsiteX75" fmla="*/ 40940 w 690922"/>
                  <a:gd name="connsiteY75" fmla="*/ 284987 h 815573"/>
                  <a:gd name="connsiteX76" fmla="*/ 23894 w 690922"/>
                  <a:gd name="connsiteY76" fmla="*/ 267943 h 815573"/>
                  <a:gd name="connsiteX77" fmla="*/ 40940 w 690922"/>
                  <a:gd name="connsiteY77" fmla="*/ 250897 h 815573"/>
                  <a:gd name="connsiteX78" fmla="*/ 90497 w 690922"/>
                  <a:gd name="connsiteY78" fmla="*/ 250897 h 815573"/>
                  <a:gd name="connsiteX79" fmla="*/ 107543 w 690922"/>
                  <a:gd name="connsiteY79" fmla="*/ 267943 h 815573"/>
                  <a:gd name="connsiteX80" fmla="*/ 90497 w 690922"/>
                  <a:gd name="connsiteY80" fmla="*/ 284987 h 815573"/>
                  <a:gd name="connsiteX81" fmla="*/ 40940 w 690922"/>
                  <a:gd name="connsiteY81" fmla="*/ 424832 h 815573"/>
                  <a:gd name="connsiteX82" fmla="*/ 23894 w 690922"/>
                  <a:gd name="connsiteY82" fmla="*/ 407787 h 815573"/>
                  <a:gd name="connsiteX83" fmla="*/ 40940 w 690922"/>
                  <a:gd name="connsiteY83" fmla="*/ 390741 h 815573"/>
                  <a:gd name="connsiteX84" fmla="*/ 90497 w 690922"/>
                  <a:gd name="connsiteY84" fmla="*/ 390741 h 815573"/>
                  <a:gd name="connsiteX85" fmla="*/ 107543 w 690922"/>
                  <a:gd name="connsiteY85" fmla="*/ 407787 h 815573"/>
                  <a:gd name="connsiteX86" fmla="*/ 90497 w 690922"/>
                  <a:gd name="connsiteY86" fmla="*/ 424832 h 815573"/>
                  <a:gd name="connsiteX87" fmla="*/ 40940 w 690922"/>
                  <a:gd name="connsiteY87" fmla="*/ 564676 h 815573"/>
                  <a:gd name="connsiteX88" fmla="*/ 23894 w 690922"/>
                  <a:gd name="connsiteY88" fmla="*/ 547630 h 815573"/>
                  <a:gd name="connsiteX89" fmla="*/ 40940 w 690922"/>
                  <a:gd name="connsiteY89" fmla="*/ 530586 h 815573"/>
                  <a:gd name="connsiteX90" fmla="*/ 90497 w 690922"/>
                  <a:gd name="connsiteY90" fmla="*/ 530586 h 815573"/>
                  <a:gd name="connsiteX91" fmla="*/ 107543 w 690922"/>
                  <a:gd name="connsiteY91" fmla="*/ 547630 h 815573"/>
                  <a:gd name="connsiteX92" fmla="*/ 90497 w 690922"/>
                  <a:gd name="connsiteY92" fmla="*/ 564676 h 815573"/>
                  <a:gd name="connsiteX93" fmla="*/ 40940 w 690922"/>
                  <a:gd name="connsiteY93" fmla="*/ 704520 h 815573"/>
                  <a:gd name="connsiteX94" fmla="*/ 23894 w 690922"/>
                  <a:gd name="connsiteY94" fmla="*/ 687476 h 815573"/>
                  <a:gd name="connsiteX95" fmla="*/ 40940 w 690922"/>
                  <a:gd name="connsiteY95" fmla="*/ 670430 h 815573"/>
                  <a:gd name="connsiteX96" fmla="*/ 90497 w 690922"/>
                  <a:gd name="connsiteY96" fmla="*/ 670430 h 815573"/>
                  <a:gd name="connsiteX97" fmla="*/ 107543 w 690922"/>
                  <a:gd name="connsiteY97" fmla="*/ 687476 h 815573"/>
                  <a:gd name="connsiteX98" fmla="*/ 90497 w 690922"/>
                  <a:gd name="connsiteY98" fmla="*/ 704520 h 8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90922" h="815573">
                    <a:moveTo>
                      <a:pt x="304626" y="791679"/>
                    </a:moveTo>
                    <a:lnTo>
                      <a:pt x="97585" y="791679"/>
                    </a:lnTo>
                    <a:cubicBezTo>
                      <a:pt x="86600" y="791679"/>
                      <a:pt x="77666" y="782743"/>
                      <a:pt x="77666" y="771758"/>
                    </a:cubicBezTo>
                    <a:lnTo>
                      <a:pt x="77666" y="728413"/>
                    </a:lnTo>
                    <a:lnTo>
                      <a:pt x="90498" y="728413"/>
                    </a:lnTo>
                    <a:cubicBezTo>
                      <a:pt x="113072" y="728413"/>
                      <a:pt x="131438" y="710049"/>
                      <a:pt x="131438" y="687476"/>
                    </a:cubicBezTo>
                    <a:cubicBezTo>
                      <a:pt x="131438" y="664901"/>
                      <a:pt x="113073" y="646536"/>
                      <a:pt x="90498" y="646536"/>
                    </a:cubicBezTo>
                    <a:lnTo>
                      <a:pt x="77666" y="646536"/>
                    </a:lnTo>
                    <a:lnTo>
                      <a:pt x="77666" y="588570"/>
                    </a:lnTo>
                    <a:lnTo>
                      <a:pt x="90498" y="588570"/>
                    </a:lnTo>
                    <a:cubicBezTo>
                      <a:pt x="113072" y="588570"/>
                      <a:pt x="131438" y="570205"/>
                      <a:pt x="131438" y="547630"/>
                    </a:cubicBezTo>
                    <a:cubicBezTo>
                      <a:pt x="131438" y="525057"/>
                      <a:pt x="113073" y="506692"/>
                      <a:pt x="90498" y="506692"/>
                    </a:cubicBezTo>
                    <a:lnTo>
                      <a:pt x="77666" y="506692"/>
                    </a:lnTo>
                    <a:lnTo>
                      <a:pt x="77666" y="448726"/>
                    </a:lnTo>
                    <a:lnTo>
                      <a:pt x="90498" y="448726"/>
                    </a:lnTo>
                    <a:cubicBezTo>
                      <a:pt x="113072" y="448726"/>
                      <a:pt x="131438" y="430361"/>
                      <a:pt x="131438" y="407787"/>
                    </a:cubicBezTo>
                    <a:cubicBezTo>
                      <a:pt x="131438" y="385212"/>
                      <a:pt x="113073" y="366847"/>
                      <a:pt x="90498" y="366847"/>
                    </a:cubicBezTo>
                    <a:lnTo>
                      <a:pt x="77666" y="366847"/>
                    </a:lnTo>
                    <a:lnTo>
                      <a:pt x="77666" y="308881"/>
                    </a:lnTo>
                    <a:lnTo>
                      <a:pt x="90498" y="308881"/>
                    </a:lnTo>
                    <a:cubicBezTo>
                      <a:pt x="113072" y="308881"/>
                      <a:pt x="131438" y="290516"/>
                      <a:pt x="131438" y="267943"/>
                    </a:cubicBezTo>
                    <a:cubicBezTo>
                      <a:pt x="131438" y="245368"/>
                      <a:pt x="113073" y="227003"/>
                      <a:pt x="90498" y="227003"/>
                    </a:cubicBezTo>
                    <a:lnTo>
                      <a:pt x="77666" y="227003"/>
                    </a:lnTo>
                    <a:lnTo>
                      <a:pt x="77666" y="169037"/>
                    </a:lnTo>
                    <a:lnTo>
                      <a:pt x="90498" y="169037"/>
                    </a:lnTo>
                    <a:cubicBezTo>
                      <a:pt x="113072" y="169037"/>
                      <a:pt x="131438" y="150672"/>
                      <a:pt x="131438" y="128098"/>
                    </a:cubicBezTo>
                    <a:cubicBezTo>
                      <a:pt x="131438" y="105524"/>
                      <a:pt x="113073" y="87160"/>
                      <a:pt x="90498" y="87160"/>
                    </a:cubicBezTo>
                    <a:lnTo>
                      <a:pt x="77666" y="87160"/>
                    </a:lnTo>
                    <a:lnTo>
                      <a:pt x="77666" y="43813"/>
                    </a:lnTo>
                    <a:cubicBezTo>
                      <a:pt x="77666" y="32828"/>
                      <a:pt x="86602" y="23894"/>
                      <a:pt x="97585" y="23894"/>
                    </a:cubicBezTo>
                    <a:lnTo>
                      <a:pt x="647109" y="23894"/>
                    </a:lnTo>
                    <a:cubicBezTo>
                      <a:pt x="658094" y="23894"/>
                      <a:pt x="667029" y="32828"/>
                      <a:pt x="667029" y="43813"/>
                    </a:cubicBezTo>
                    <a:lnTo>
                      <a:pt x="667029" y="610468"/>
                    </a:lnTo>
                    <a:cubicBezTo>
                      <a:pt x="667029" y="617067"/>
                      <a:pt x="672378" y="622414"/>
                      <a:pt x="678976" y="622414"/>
                    </a:cubicBezTo>
                    <a:cubicBezTo>
                      <a:pt x="685574" y="622414"/>
                      <a:pt x="690923" y="617067"/>
                      <a:pt x="690923" y="610468"/>
                    </a:cubicBezTo>
                    <a:lnTo>
                      <a:pt x="690923" y="43813"/>
                    </a:lnTo>
                    <a:cubicBezTo>
                      <a:pt x="690923" y="19655"/>
                      <a:pt x="671268" y="0"/>
                      <a:pt x="647109" y="0"/>
                    </a:cubicBezTo>
                    <a:lnTo>
                      <a:pt x="97585" y="0"/>
                    </a:lnTo>
                    <a:cubicBezTo>
                      <a:pt x="73425" y="0"/>
                      <a:pt x="53770" y="19655"/>
                      <a:pt x="53770" y="43813"/>
                    </a:cubicBezTo>
                    <a:lnTo>
                      <a:pt x="53770" y="87160"/>
                    </a:lnTo>
                    <a:lnTo>
                      <a:pt x="40940" y="87160"/>
                    </a:lnTo>
                    <a:cubicBezTo>
                      <a:pt x="18365" y="87160"/>
                      <a:pt x="0" y="105524"/>
                      <a:pt x="0" y="128098"/>
                    </a:cubicBezTo>
                    <a:cubicBezTo>
                      <a:pt x="0" y="150672"/>
                      <a:pt x="18365" y="169037"/>
                      <a:pt x="40940" y="169037"/>
                    </a:cubicBezTo>
                    <a:lnTo>
                      <a:pt x="53770" y="169037"/>
                    </a:lnTo>
                    <a:lnTo>
                      <a:pt x="53770" y="227003"/>
                    </a:lnTo>
                    <a:lnTo>
                      <a:pt x="40940" y="227003"/>
                    </a:lnTo>
                    <a:cubicBezTo>
                      <a:pt x="18365" y="227003"/>
                      <a:pt x="0" y="245368"/>
                      <a:pt x="0" y="267943"/>
                    </a:cubicBezTo>
                    <a:cubicBezTo>
                      <a:pt x="0" y="290516"/>
                      <a:pt x="18365" y="308881"/>
                      <a:pt x="40940" y="308881"/>
                    </a:cubicBezTo>
                    <a:lnTo>
                      <a:pt x="53770" y="308881"/>
                    </a:lnTo>
                    <a:lnTo>
                      <a:pt x="53770" y="366847"/>
                    </a:lnTo>
                    <a:lnTo>
                      <a:pt x="40940" y="366847"/>
                    </a:lnTo>
                    <a:cubicBezTo>
                      <a:pt x="18365" y="366847"/>
                      <a:pt x="0" y="385212"/>
                      <a:pt x="0" y="407787"/>
                    </a:cubicBezTo>
                    <a:cubicBezTo>
                      <a:pt x="0" y="430361"/>
                      <a:pt x="18365" y="448726"/>
                      <a:pt x="40940" y="448726"/>
                    </a:cubicBezTo>
                    <a:lnTo>
                      <a:pt x="53770" y="448726"/>
                    </a:lnTo>
                    <a:lnTo>
                      <a:pt x="53770" y="506692"/>
                    </a:lnTo>
                    <a:lnTo>
                      <a:pt x="40940" y="506692"/>
                    </a:lnTo>
                    <a:cubicBezTo>
                      <a:pt x="18365" y="506692"/>
                      <a:pt x="0" y="525057"/>
                      <a:pt x="0" y="547630"/>
                    </a:cubicBezTo>
                    <a:cubicBezTo>
                      <a:pt x="0" y="570205"/>
                      <a:pt x="18365" y="588570"/>
                      <a:pt x="40940" y="588570"/>
                    </a:cubicBezTo>
                    <a:lnTo>
                      <a:pt x="53770" y="588570"/>
                    </a:lnTo>
                    <a:lnTo>
                      <a:pt x="53770" y="646536"/>
                    </a:lnTo>
                    <a:lnTo>
                      <a:pt x="40940" y="646536"/>
                    </a:lnTo>
                    <a:cubicBezTo>
                      <a:pt x="18365" y="646536"/>
                      <a:pt x="0" y="664901"/>
                      <a:pt x="0" y="687476"/>
                    </a:cubicBezTo>
                    <a:cubicBezTo>
                      <a:pt x="0" y="710049"/>
                      <a:pt x="18365" y="728413"/>
                      <a:pt x="40940" y="728413"/>
                    </a:cubicBezTo>
                    <a:lnTo>
                      <a:pt x="53770" y="728413"/>
                    </a:lnTo>
                    <a:lnTo>
                      <a:pt x="53770" y="771758"/>
                    </a:lnTo>
                    <a:cubicBezTo>
                      <a:pt x="53770" y="795918"/>
                      <a:pt x="73425" y="815573"/>
                      <a:pt x="97584" y="815573"/>
                    </a:cubicBezTo>
                    <a:lnTo>
                      <a:pt x="304626" y="815573"/>
                    </a:lnTo>
                    <a:cubicBezTo>
                      <a:pt x="311224" y="815573"/>
                      <a:pt x="316573" y="810226"/>
                      <a:pt x="316573" y="803626"/>
                    </a:cubicBezTo>
                    <a:cubicBezTo>
                      <a:pt x="316573" y="797027"/>
                      <a:pt x="311224" y="791679"/>
                      <a:pt x="304626" y="791679"/>
                    </a:cubicBezTo>
                    <a:close/>
                    <a:moveTo>
                      <a:pt x="40940" y="145143"/>
                    </a:moveTo>
                    <a:cubicBezTo>
                      <a:pt x="31540" y="145143"/>
                      <a:pt x="23894" y="137496"/>
                      <a:pt x="23894" y="128098"/>
                    </a:cubicBezTo>
                    <a:cubicBezTo>
                      <a:pt x="23894" y="118699"/>
                      <a:pt x="31540" y="111053"/>
                      <a:pt x="40940" y="111053"/>
                    </a:cubicBezTo>
                    <a:lnTo>
                      <a:pt x="90497" y="111053"/>
                    </a:lnTo>
                    <a:cubicBezTo>
                      <a:pt x="99895" y="111053"/>
                      <a:pt x="107543" y="118699"/>
                      <a:pt x="107543" y="128098"/>
                    </a:cubicBezTo>
                    <a:cubicBezTo>
                      <a:pt x="107543" y="137496"/>
                      <a:pt x="99897" y="145143"/>
                      <a:pt x="90497" y="145143"/>
                    </a:cubicBezTo>
                    <a:close/>
                    <a:moveTo>
                      <a:pt x="40940" y="284987"/>
                    </a:moveTo>
                    <a:cubicBezTo>
                      <a:pt x="31540" y="284987"/>
                      <a:pt x="23894" y="277341"/>
                      <a:pt x="23894" y="267943"/>
                    </a:cubicBezTo>
                    <a:cubicBezTo>
                      <a:pt x="23894" y="258545"/>
                      <a:pt x="31540" y="250897"/>
                      <a:pt x="40940" y="250897"/>
                    </a:cubicBezTo>
                    <a:lnTo>
                      <a:pt x="90497" y="250897"/>
                    </a:lnTo>
                    <a:cubicBezTo>
                      <a:pt x="99895" y="250897"/>
                      <a:pt x="107543" y="258545"/>
                      <a:pt x="107543" y="267943"/>
                    </a:cubicBezTo>
                    <a:cubicBezTo>
                      <a:pt x="107543" y="277341"/>
                      <a:pt x="99897" y="284987"/>
                      <a:pt x="90497" y="284987"/>
                    </a:cubicBezTo>
                    <a:close/>
                    <a:moveTo>
                      <a:pt x="40940" y="424832"/>
                    </a:moveTo>
                    <a:cubicBezTo>
                      <a:pt x="31540" y="424832"/>
                      <a:pt x="23894" y="417185"/>
                      <a:pt x="23894" y="407787"/>
                    </a:cubicBezTo>
                    <a:cubicBezTo>
                      <a:pt x="23894" y="398388"/>
                      <a:pt x="31540" y="390741"/>
                      <a:pt x="40940" y="390741"/>
                    </a:cubicBezTo>
                    <a:lnTo>
                      <a:pt x="90497" y="390741"/>
                    </a:lnTo>
                    <a:cubicBezTo>
                      <a:pt x="99895" y="390741"/>
                      <a:pt x="107543" y="398388"/>
                      <a:pt x="107543" y="407787"/>
                    </a:cubicBezTo>
                    <a:cubicBezTo>
                      <a:pt x="107543" y="417185"/>
                      <a:pt x="99897" y="424832"/>
                      <a:pt x="90497" y="424832"/>
                    </a:cubicBezTo>
                    <a:close/>
                    <a:moveTo>
                      <a:pt x="40940" y="564676"/>
                    </a:moveTo>
                    <a:cubicBezTo>
                      <a:pt x="31540" y="564676"/>
                      <a:pt x="23894" y="557028"/>
                      <a:pt x="23894" y="547630"/>
                    </a:cubicBezTo>
                    <a:cubicBezTo>
                      <a:pt x="23894" y="538232"/>
                      <a:pt x="31540" y="530586"/>
                      <a:pt x="40940" y="530586"/>
                    </a:cubicBezTo>
                    <a:lnTo>
                      <a:pt x="90497" y="530586"/>
                    </a:lnTo>
                    <a:cubicBezTo>
                      <a:pt x="99895" y="530586"/>
                      <a:pt x="107543" y="538232"/>
                      <a:pt x="107543" y="547630"/>
                    </a:cubicBezTo>
                    <a:cubicBezTo>
                      <a:pt x="107543" y="557028"/>
                      <a:pt x="99897" y="564676"/>
                      <a:pt x="90497" y="564676"/>
                    </a:cubicBezTo>
                    <a:close/>
                    <a:moveTo>
                      <a:pt x="40940" y="704520"/>
                    </a:moveTo>
                    <a:cubicBezTo>
                      <a:pt x="31540" y="704520"/>
                      <a:pt x="23894" y="696874"/>
                      <a:pt x="23894" y="687476"/>
                    </a:cubicBezTo>
                    <a:cubicBezTo>
                      <a:pt x="23894" y="678077"/>
                      <a:pt x="31540" y="670430"/>
                      <a:pt x="40940" y="670430"/>
                    </a:cubicBezTo>
                    <a:lnTo>
                      <a:pt x="90497" y="670430"/>
                    </a:lnTo>
                    <a:cubicBezTo>
                      <a:pt x="99895" y="670430"/>
                      <a:pt x="107543" y="678077"/>
                      <a:pt x="107543" y="687476"/>
                    </a:cubicBezTo>
                    <a:cubicBezTo>
                      <a:pt x="107543" y="696874"/>
                      <a:pt x="99897" y="704520"/>
                      <a:pt x="90497" y="704520"/>
                    </a:cubicBezTo>
                    <a:close/>
                  </a:path>
                </a:pathLst>
              </a:custGeom>
              <a:grpFill/>
              <a:ln w="1581" cap="rnd">
                <a:noFill/>
                <a:prstDash val="sysDash"/>
                <a:miter/>
              </a:ln>
            </p:spPr>
            <p:txBody>
              <a:bodyPr rtlCol="0" anchor="ctr"/>
              <a:lstStyle/>
              <a:p>
                <a:endParaRPr lang="vi-VN"/>
              </a:p>
            </p:txBody>
          </p:sp>
        </p:grpSp>
      </p:grpSp>
      <p:grpSp>
        <p:nvGrpSpPr>
          <p:cNvPr id="69" name="Group 68">
            <a:extLst>
              <a:ext uri="{FF2B5EF4-FFF2-40B4-BE49-F238E27FC236}">
                <a16:creationId xmlns:a16="http://schemas.microsoft.com/office/drawing/2014/main" id="{C3710771-3D6B-460F-BCD8-88BC1731A214}"/>
              </a:ext>
            </a:extLst>
          </p:cNvPr>
          <p:cNvGrpSpPr/>
          <p:nvPr/>
        </p:nvGrpSpPr>
        <p:grpSpPr>
          <a:xfrm>
            <a:off x="6216559" y="1433066"/>
            <a:ext cx="523220" cy="523220"/>
            <a:chOff x="7071642" y="2510551"/>
            <a:chExt cx="713729" cy="713729"/>
          </a:xfrm>
        </p:grpSpPr>
        <p:sp>
          <p:nvSpPr>
            <p:cNvPr id="70" name="Oval 69">
              <a:extLst>
                <a:ext uri="{FF2B5EF4-FFF2-40B4-BE49-F238E27FC236}">
                  <a16:creationId xmlns:a16="http://schemas.microsoft.com/office/drawing/2014/main" id="{8A3F44BF-63C4-4F04-945E-3F8504E14937}"/>
                </a:ext>
              </a:extLst>
            </p:cNvPr>
            <p:cNvSpPr/>
            <p:nvPr/>
          </p:nvSpPr>
          <p:spPr>
            <a:xfrm>
              <a:off x="7071642" y="2510551"/>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71" name="Graphic 70">
              <a:extLst>
                <a:ext uri="{FF2B5EF4-FFF2-40B4-BE49-F238E27FC236}">
                  <a16:creationId xmlns:a16="http://schemas.microsoft.com/office/drawing/2014/main" id="{BB09A6F0-6903-48D9-A574-381B580935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98182" y="2615106"/>
              <a:ext cx="504617" cy="504617"/>
            </a:xfrm>
            <a:prstGeom prst="rect">
              <a:avLst/>
            </a:prstGeom>
          </p:spPr>
        </p:pic>
      </p:grpSp>
    </p:spTree>
    <p:extLst>
      <p:ext uri="{BB962C8B-B14F-4D97-AF65-F5344CB8AC3E}">
        <p14:creationId xmlns:p14="http://schemas.microsoft.com/office/powerpoint/2010/main" val="169165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2A521138-2359-4491-A0E9-8EC2B6D90FEE}"/>
              </a:ext>
            </a:extLst>
          </p:cNvPr>
          <p:cNvGrpSpPr/>
          <p:nvPr/>
        </p:nvGrpSpPr>
        <p:grpSpPr>
          <a:xfrm>
            <a:off x="234330" y="163812"/>
            <a:ext cx="7734662" cy="764451"/>
            <a:chOff x="234330" y="231187"/>
            <a:chExt cx="7734662" cy="764451"/>
          </a:xfrm>
        </p:grpSpPr>
        <p:sp>
          <p:nvSpPr>
            <p:cNvPr id="92" name="Freeform: Shape 91">
              <a:extLst>
                <a:ext uri="{FF2B5EF4-FFF2-40B4-BE49-F238E27FC236}">
                  <a16:creationId xmlns:a16="http://schemas.microsoft.com/office/drawing/2014/main" id="{57EECADE-9475-45C6-A398-2FDA98E357CB}"/>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93" name="TextBox 92">
              <a:extLst>
                <a:ext uri="{FF2B5EF4-FFF2-40B4-BE49-F238E27FC236}">
                  <a16:creationId xmlns:a16="http://schemas.microsoft.com/office/drawing/2014/main" id="{47287303-D38F-485A-B7A5-ADC81AA13296}"/>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94" name="Group 93">
            <a:extLst>
              <a:ext uri="{FF2B5EF4-FFF2-40B4-BE49-F238E27FC236}">
                <a16:creationId xmlns:a16="http://schemas.microsoft.com/office/drawing/2014/main" id="{16280C07-3AA2-405E-8042-F5E3EB02B824}"/>
              </a:ext>
            </a:extLst>
          </p:cNvPr>
          <p:cNvGrpSpPr/>
          <p:nvPr/>
        </p:nvGrpSpPr>
        <p:grpSpPr>
          <a:xfrm>
            <a:off x="1315527" y="984260"/>
            <a:ext cx="3513907" cy="584775"/>
            <a:chOff x="1315527" y="1051635"/>
            <a:chExt cx="3513907" cy="584775"/>
          </a:xfrm>
        </p:grpSpPr>
        <p:sp>
          <p:nvSpPr>
            <p:cNvPr id="95" name="Rectangle: Rounded Corners 94">
              <a:extLst>
                <a:ext uri="{FF2B5EF4-FFF2-40B4-BE49-F238E27FC236}">
                  <a16:creationId xmlns:a16="http://schemas.microsoft.com/office/drawing/2014/main" id="{DE33DB58-4EE8-4FEA-9B84-231ADC7CC01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TextBox 95">
              <a:extLst>
                <a:ext uri="{FF2B5EF4-FFF2-40B4-BE49-F238E27FC236}">
                  <a16:creationId xmlns:a16="http://schemas.microsoft.com/office/drawing/2014/main" id="{64908E54-3674-4C81-8870-26A6890DDB3B}"/>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97" name="Group 96">
            <a:extLst>
              <a:ext uri="{FF2B5EF4-FFF2-40B4-BE49-F238E27FC236}">
                <a16:creationId xmlns:a16="http://schemas.microsoft.com/office/drawing/2014/main" id="{FBB0E415-4AE2-4009-8BFD-5CCC14D4DF23}"/>
              </a:ext>
            </a:extLst>
          </p:cNvPr>
          <p:cNvGrpSpPr/>
          <p:nvPr/>
        </p:nvGrpSpPr>
        <p:grpSpPr>
          <a:xfrm>
            <a:off x="48553" y="88558"/>
            <a:ext cx="762000" cy="762000"/>
            <a:chOff x="48553" y="155933"/>
            <a:chExt cx="762000" cy="762000"/>
          </a:xfrm>
        </p:grpSpPr>
        <p:sp>
          <p:nvSpPr>
            <p:cNvPr id="98" name="Oval 97">
              <a:extLst>
                <a:ext uri="{FF2B5EF4-FFF2-40B4-BE49-F238E27FC236}">
                  <a16:creationId xmlns:a16="http://schemas.microsoft.com/office/drawing/2014/main" id="{0A381667-275F-4EBC-BEBE-FF7EF35F3D39}"/>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9" name="Graphic 98">
              <a:extLst>
                <a:ext uri="{FF2B5EF4-FFF2-40B4-BE49-F238E27FC236}">
                  <a16:creationId xmlns:a16="http://schemas.microsoft.com/office/drawing/2014/main" id="{7596E9E7-3906-4DA5-AF88-A4CFBEE0DA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grpSp>
        <p:nvGrpSpPr>
          <p:cNvPr id="113" name="Group 112">
            <a:extLst>
              <a:ext uri="{FF2B5EF4-FFF2-40B4-BE49-F238E27FC236}">
                <a16:creationId xmlns:a16="http://schemas.microsoft.com/office/drawing/2014/main" id="{F51F1D46-59FD-4D4C-A930-D75D803598DE}"/>
              </a:ext>
            </a:extLst>
          </p:cNvPr>
          <p:cNvGrpSpPr/>
          <p:nvPr/>
        </p:nvGrpSpPr>
        <p:grpSpPr>
          <a:xfrm>
            <a:off x="13333195" y="3770115"/>
            <a:ext cx="4195012" cy="712367"/>
            <a:chOff x="3970568" y="3724070"/>
            <a:chExt cx="3221867" cy="712367"/>
          </a:xfrm>
        </p:grpSpPr>
        <p:grpSp>
          <p:nvGrpSpPr>
            <p:cNvPr id="114" name="Group 113">
              <a:extLst>
                <a:ext uri="{FF2B5EF4-FFF2-40B4-BE49-F238E27FC236}">
                  <a16:creationId xmlns:a16="http://schemas.microsoft.com/office/drawing/2014/main" id="{F4A9FCA7-FB52-44D8-A32F-D47B39A32B99}"/>
                </a:ext>
              </a:extLst>
            </p:cNvPr>
            <p:cNvGrpSpPr/>
            <p:nvPr/>
          </p:nvGrpSpPr>
          <p:grpSpPr>
            <a:xfrm>
              <a:off x="3970568" y="3724070"/>
              <a:ext cx="3221867" cy="712367"/>
              <a:chOff x="4664108" y="4926074"/>
              <a:chExt cx="1261946" cy="712367"/>
            </a:xfrm>
          </p:grpSpPr>
          <p:sp>
            <p:nvSpPr>
              <p:cNvPr id="116" name="Rectangle: Rounded Corners 115">
                <a:extLst>
                  <a:ext uri="{FF2B5EF4-FFF2-40B4-BE49-F238E27FC236}">
                    <a16:creationId xmlns:a16="http://schemas.microsoft.com/office/drawing/2014/main" id="{C241ED58-2245-44B2-974F-577603331C48}"/>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17" name="TextBox 116">
                <a:extLst>
                  <a:ext uri="{FF2B5EF4-FFF2-40B4-BE49-F238E27FC236}">
                    <a16:creationId xmlns:a16="http://schemas.microsoft.com/office/drawing/2014/main" id="{CFE607A1-7645-473A-92BD-524AC4A639C7}"/>
                  </a:ext>
                </a:extLst>
              </p:cNvPr>
              <p:cNvSpPr txBox="1"/>
              <p:nvPr/>
            </p:nvSpPr>
            <p:spPr>
              <a:xfrm>
                <a:off x="4736237" y="4989869"/>
                <a:ext cx="116835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K             K</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15" name="Straight Arrow Connector 114">
              <a:extLst>
                <a:ext uri="{FF2B5EF4-FFF2-40B4-BE49-F238E27FC236}">
                  <a16:creationId xmlns:a16="http://schemas.microsoft.com/office/drawing/2014/main" id="{6556468D-7415-4B30-9882-63C86F93BF5E}"/>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31F0DD6B-4A47-4E23-82F1-212433907E41}"/>
              </a:ext>
            </a:extLst>
          </p:cNvPr>
          <p:cNvGrpSpPr/>
          <p:nvPr/>
        </p:nvGrpSpPr>
        <p:grpSpPr>
          <a:xfrm>
            <a:off x="13291091" y="4738203"/>
            <a:ext cx="4279221" cy="712367"/>
            <a:chOff x="3970565" y="3724070"/>
            <a:chExt cx="3286541" cy="712367"/>
          </a:xfrm>
        </p:grpSpPr>
        <p:grpSp>
          <p:nvGrpSpPr>
            <p:cNvPr id="119" name="Group 118">
              <a:extLst>
                <a:ext uri="{FF2B5EF4-FFF2-40B4-BE49-F238E27FC236}">
                  <a16:creationId xmlns:a16="http://schemas.microsoft.com/office/drawing/2014/main" id="{BAAF49F3-480F-469F-A993-DA6F5CB5EB91}"/>
                </a:ext>
              </a:extLst>
            </p:cNvPr>
            <p:cNvGrpSpPr/>
            <p:nvPr/>
          </p:nvGrpSpPr>
          <p:grpSpPr>
            <a:xfrm>
              <a:off x="3970565" y="3724070"/>
              <a:ext cx="3286541" cy="712367"/>
              <a:chOff x="4664108" y="4926074"/>
              <a:chExt cx="1287278" cy="712367"/>
            </a:xfrm>
          </p:grpSpPr>
          <p:sp>
            <p:nvSpPr>
              <p:cNvPr id="121" name="Rectangle: Rounded Corners 120">
                <a:extLst>
                  <a:ext uri="{FF2B5EF4-FFF2-40B4-BE49-F238E27FC236}">
                    <a16:creationId xmlns:a16="http://schemas.microsoft.com/office/drawing/2014/main" id="{B687716E-D9B5-444A-860A-A02393389C5D}"/>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22" name="TextBox 121">
                <a:extLst>
                  <a:ext uri="{FF2B5EF4-FFF2-40B4-BE49-F238E27FC236}">
                    <a16:creationId xmlns:a16="http://schemas.microsoft.com/office/drawing/2014/main" id="{E637FFB0-6C8D-4BA9-A4A0-C4F97E196887}"/>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Mg           Mg</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+ 2e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20" name="Straight Arrow Connector 119">
              <a:extLst>
                <a:ext uri="{FF2B5EF4-FFF2-40B4-BE49-F238E27FC236}">
                  <a16:creationId xmlns:a16="http://schemas.microsoft.com/office/drawing/2014/main" id="{3B9E8214-7BF3-41DB-9DBC-0D42C4672735}"/>
                </a:ext>
              </a:extLst>
            </p:cNvPr>
            <p:cNvCxnSpPr/>
            <p:nvPr/>
          </p:nvCxnSpPr>
          <p:spPr>
            <a:xfrm>
              <a:off x="4687775"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21B97DC1-B04E-4524-92D0-B91DE3E0A35D}"/>
              </a:ext>
            </a:extLst>
          </p:cNvPr>
          <p:cNvGrpSpPr/>
          <p:nvPr/>
        </p:nvGrpSpPr>
        <p:grpSpPr>
          <a:xfrm>
            <a:off x="13291091" y="5706292"/>
            <a:ext cx="4279221" cy="712367"/>
            <a:chOff x="3970565" y="3724070"/>
            <a:chExt cx="3286541" cy="712367"/>
          </a:xfrm>
        </p:grpSpPr>
        <p:grpSp>
          <p:nvGrpSpPr>
            <p:cNvPr id="124" name="Group 123">
              <a:extLst>
                <a:ext uri="{FF2B5EF4-FFF2-40B4-BE49-F238E27FC236}">
                  <a16:creationId xmlns:a16="http://schemas.microsoft.com/office/drawing/2014/main" id="{CE1C583A-7FA2-4C7E-993E-411896D3105F}"/>
                </a:ext>
              </a:extLst>
            </p:cNvPr>
            <p:cNvGrpSpPr/>
            <p:nvPr/>
          </p:nvGrpSpPr>
          <p:grpSpPr>
            <a:xfrm>
              <a:off x="3970565" y="3724070"/>
              <a:ext cx="3286541" cy="712367"/>
              <a:chOff x="4664108" y="4926074"/>
              <a:chExt cx="1287278" cy="712367"/>
            </a:xfrm>
          </p:grpSpPr>
          <p:sp>
            <p:nvSpPr>
              <p:cNvPr id="126" name="Rectangle: Rounded Corners 125">
                <a:extLst>
                  <a:ext uri="{FF2B5EF4-FFF2-40B4-BE49-F238E27FC236}">
                    <a16:creationId xmlns:a16="http://schemas.microsoft.com/office/drawing/2014/main" id="{6AF8C9D6-8FA6-4BD7-AE75-61B4CC2DB334}"/>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27" name="TextBox 126">
                <a:extLst>
                  <a:ext uri="{FF2B5EF4-FFF2-40B4-BE49-F238E27FC236}">
                    <a16:creationId xmlns:a16="http://schemas.microsoft.com/office/drawing/2014/main" id="{680290D1-BC30-4966-9990-69A904AFA0AB}"/>
                  </a:ext>
                </a:extLst>
              </p:cNvPr>
              <p:cNvSpPr txBox="1"/>
              <p:nvPr/>
            </p:nvSpPr>
            <p:spPr>
              <a:xfrm>
                <a:off x="4689440" y="4989869"/>
                <a:ext cx="126194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Al             Al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+ 3e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25" name="Straight Arrow Connector 124">
              <a:extLst>
                <a:ext uri="{FF2B5EF4-FFF2-40B4-BE49-F238E27FC236}">
                  <a16:creationId xmlns:a16="http://schemas.microsoft.com/office/drawing/2014/main" id="{67ACA42D-56BD-48B4-9659-2A5732456B52}"/>
                </a:ext>
              </a:extLst>
            </p:cNvPr>
            <p:cNvCxnSpPr/>
            <p:nvPr/>
          </p:nvCxnSpPr>
          <p:spPr>
            <a:xfrm>
              <a:off x="4687775"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8" name="!!1">
            <a:extLst>
              <a:ext uri="{FF2B5EF4-FFF2-40B4-BE49-F238E27FC236}">
                <a16:creationId xmlns:a16="http://schemas.microsoft.com/office/drawing/2014/main" id="{AFF3D5C2-687A-42BB-B974-B131677AF503}"/>
              </a:ext>
            </a:extLst>
          </p:cNvPr>
          <p:cNvGrpSpPr/>
          <p:nvPr/>
        </p:nvGrpSpPr>
        <p:grpSpPr>
          <a:xfrm>
            <a:off x="13333194" y="2924433"/>
            <a:ext cx="4195016" cy="712367"/>
            <a:chOff x="3970567" y="3724070"/>
            <a:chExt cx="3221870" cy="712367"/>
          </a:xfrm>
        </p:grpSpPr>
        <p:grpSp>
          <p:nvGrpSpPr>
            <p:cNvPr id="129" name="Group 128">
              <a:extLst>
                <a:ext uri="{FF2B5EF4-FFF2-40B4-BE49-F238E27FC236}">
                  <a16:creationId xmlns:a16="http://schemas.microsoft.com/office/drawing/2014/main" id="{1833FDEB-D5E6-4C19-A27C-345C92BCC548}"/>
                </a:ext>
              </a:extLst>
            </p:cNvPr>
            <p:cNvGrpSpPr/>
            <p:nvPr/>
          </p:nvGrpSpPr>
          <p:grpSpPr>
            <a:xfrm>
              <a:off x="3970567" y="3724070"/>
              <a:ext cx="3221870" cy="712367"/>
              <a:chOff x="4664107" y="4926074"/>
              <a:chExt cx="1261947" cy="712367"/>
            </a:xfrm>
          </p:grpSpPr>
          <p:sp>
            <p:nvSpPr>
              <p:cNvPr id="131" name="Rectangle: Rounded Corners 130">
                <a:extLst>
                  <a:ext uri="{FF2B5EF4-FFF2-40B4-BE49-F238E27FC236}">
                    <a16:creationId xmlns:a16="http://schemas.microsoft.com/office/drawing/2014/main" id="{02A2E3F2-233E-4B8D-9753-AB7DA8B75BBD}"/>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32" name="TextBox 131">
                <a:extLst>
                  <a:ext uri="{FF2B5EF4-FFF2-40B4-BE49-F238E27FC236}">
                    <a16:creationId xmlns:a16="http://schemas.microsoft.com/office/drawing/2014/main" id="{08DB449E-B008-454A-811B-0449E2ACDC85}"/>
                  </a:ext>
                </a:extLst>
              </p:cNvPr>
              <p:cNvSpPr txBox="1"/>
              <p:nvPr/>
            </p:nvSpPr>
            <p:spPr>
              <a:xfrm>
                <a:off x="4664107" y="4989869"/>
                <a:ext cx="1253802"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Na           Na</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+ 1e</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30" name="Straight Arrow Connector 129">
              <a:extLst>
                <a:ext uri="{FF2B5EF4-FFF2-40B4-BE49-F238E27FC236}">
                  <a16:creationId xmlns:a16="http://schemas.microsoft.com/office/drawing/2014/main" id="{C35ADEE8-61DD-4BE2-8A9F-7D97B12C996E}"/>
                </a:ext>
              </a:extLst>
            </p:cNvPr>
            <p:cNvCxnSpPr/>
            <p:nvPr/>
          </p:nvCxnSpPr>
          <p:spPr>
            <a:xfrm>
              <a:off x="4655441"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3" name="!!4">
            <a:extLst>
              <a:ext uri="{FF2B5EF4-FFF2-40B4-BE49-F238E27FC236}">
                <a16:creationId xmlns:a16="http://schemas.microsoft.com/office/drawing/2014/main" id="{48ACCB91-8F6B-428F-BEC1-91024676A8D7}"/>
              </a:ext>
            </a:extLst>
          </p:cNvPr>
          <p:cNvGrpSpPr/>
          <p:nvPr/>
        </p:nvGrpSpPr>
        <p:grpSpPr>
          <a:xfrm>
            <a:off x="-4502012" y="1765479"/>
            <a:ext cx="4206332" cy="523220"/>
            <a:chOff x="305366" y="257640"/>
            <a:chExt cx="2690187" cy="523220"/>
          </a:xfrm>
        </p:grpSpPr>
        <p:sp>
          <p:nvSpPr>
            <p:cNvPr id="134" name="Rectangle: Rounded Corners 133">
              <a:extLst>
                <a:ext uri="{FF2B5EF4-FFF2-40B4-BE49-F238E27FC236}">
                  <a16:creationId xmlns:a16="http://schemas.microsoft.com/office/drawing/2014/main" id="{8AEFEDCA-5E89-4227-BDF3-F31272C5916A}"/>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5" name="TextBox 134">
              <a:extLst>
                <a:ext uri="{FF2B5EF4-FFF2-40B4-BE49-F238E27FC236}">
                  <a16:creationId xmlns:a16="http://schemas.microsoft.com/office/drawing/2014/main" id="{0BECE4EF-6CE2-4298-BA5C-918C82A046D7}"/>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b, Ion dương ( cation)</a:t>
              </a:r>
            </a:p>
          </p:txBody>
        </p:sp>
      </p:grpSp>
      <p:grpSp>
        <p:nvGrpSpPr>
          <p:cNvPr id="48" name="!!5"/>
          <p:cNvGrpSpPr/>
          <p:nvPr/>
        </p:nvGrpSpPr>
        <p:grpSpPr>
          <a:xfrm>
            <a:off x="429553" y="1765479"/>
            <a:ext cx="3285197" cy="523220"/>
            <a:chOff x="305366" y="257640"/>
            <a:chExt cx="2690187" cy="523220"/>
          </a:xfrm>
        </p:grpSpPr>
        <p:sp>
          <p:nvSpPr>
            <p:cNvPr id="49" name="Rectangle: Rounded Corners 48"/>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TextBox 49"/>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sp>
        <p:nvSpPr>
          <p:cNvPr id="136" name="Oval 135">
            <a:extLst>
              <a:ext uri="{FF2B5EF4-FFF2-40B4-BE49-F238E27FC236}">
                <a16:creationId xmlns:a16="http://schemas.microsoft.com/office/drawing/2014/main" id="{147F3B7F-FFDD-4016-9C27-D12EC68B2F56}"/>
              </a:ext>
            </a:extLst>
          </p:cNvPr>
          <p:cNvSpPr/>
          <p:nvPr/>
        </p:nvSpPr>
        <p:spPr>
          <a:xfrm>
            <a:off x="8319303" y="9540213"/>
            <a:ext cx="744585" cy="744585"/>
          </a:xfrm>
          <a:prstGeom prst="ellipse">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F341C391-509C-4D2C-9AB7-5C2CAFA64BE6}"/>
              </a:ext>
            </a:extLst>
          </p:cNvPr>
          <p:cNvSpPr/>
          <p:nvPr/>
        </p:nvSpPr>
        <p:spPr>
          <a:xfrm>
            <a:off x="7986418" y="9157690"/>
            <a:ext cx="1443829" cy="1443829"/>
          </a:xfrm>
          <a:prstGeom prst="ellipse">
            <a:avLst/>
          </a:prstGeom>
          <a:noFill/>
          <a:ln w="28575">
            <a:solidFill>
              <a:schemeClr val="accent2">
                <a:lumMod val="40000"/>
                <a:lumOff val="60000"/>
              </a:schemeClr>
            </a:solidFill>
            <a:prstDash val="lgDash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98C7718E-094C-4258-8778-25CA994E9CE2}"/>
              </a:ext>
            </a:extLst>
          </p:cNvPr>
          <p:cNvSpPr/>
          <p:nvPr/>
        </p:nvSpPr>
        <p:spPr>
          <a:xfrm>
            <a:off x="7247677" y="8600715"/>
            <a:ext cx="2921310" cy="2921310"/>
          </a:xfrm>
          <a:prstGeom prst="ellipse">
            <a:avLst/>
          </a:prstGeom>
          <a:noFill/>
          <a:ln w="38100">
            <a:solidFill>
              <a:schemeClr val="accent2">
                <a:lumMod val="40000"/>
                <a:lumOff val="60000"/>
              </a:schemeClr>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5A2F4BE2-D742-4EE1-BBB6-A10C18B4AB0E}"/>
              </a:ext>
            </a:extLst>
          </p:cNvPr>
          <p:cNvSpPr/>
          <p:nvPr/>
        </p:nvSpPr>
        <p:spPr>
          <a:xfrm>
            <a:off x="14628501" y="7839028"/>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0D9F9C61-3F2A-48E9-A126-6B6A4714E1B9}"/>
              </a:ext>
            </a:extLst>
          </p:cNvPr>
          <p:cNvSpPr/>
          <p:nvPr/>
        </p:nvSpPr>
        <p:spPr>
          <a:xfrm>
            <a:off x="3684765" y="7975175"/>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BAF4CD28-CC9E-446F-9A7D-811B9104BD46}"/>
              </a:ext>
            </a:extLst>
          </p:cNvPr>
          <p:cNvSpPr/>
          <p:nvPr/>
        </p:nvSpPr>
        <p:spPr>
          <a:xfrm>
            <a:off x="15336659" y="1547753"/>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47AC3C17-06CB-4848-AE39-B7816CD360B8}"/>
              </a:ext>
            </a:extLst>
          </p:cNvPr>
          <p:cNvSpPr/>
          <p:nvPr/>
        </p:nvSpPr>
        <p:spPr>
          <a:xfrm>
            <a:off x="6291298" y="7704679"/>
            <a:ext cx="4834069" cy="4834069"/>
          </a:xfrm>
          <a:prstGeom prst="ellipse">
            <a:avLst/>
          </a:prstGeom>
          <a:noFill/>
          <a:ln w="38100">
            <a:solidFill>
              <a:schemeClr val="accent2">
                <a:lumMod val="40000"/>
                <a:lumOff val="60000"/>
              </a:schemeClr>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8F9887A4-F431-4737-96FF-8F613033E2AF}"/>
              </a:ext>
            </a:extLst>
          </p:cNvPr>
          <p:cNvSpPr/>
          <p:nvPr/>
        </p:nvSpPr>
        <p:spPr>
          <a:xfrm>
            <a:off x="15939858" y="1073868"/>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F85CB6A1-1ECA-4178-B95B-6E3C8EFC9076}"/>
              </a:ext>
            </a:extLst>
          </p:cNvPr>
          <p:cNvSpPr/>
          <p:nvPr/>
        </p:nvSpPr>
        <p:spPr>
          <a:xfrm>
            <a:off x="15523747" y="7705025"/>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ED75FDC9-1F89-4207-9C2D-B7DAC340D6F1}"/>
              </a:ext>
            </a:extLst>
          </p:cNvPr>
          <p:cNvSpPr/>
          <p:nvPr/>
        </p:nvSpPr>
        <p:spPr>
          <a:xfrm>
            <a:off x="8581404" y="-1112544"/>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2B68767B-2EBA-41D1-A3A1-EA83025CD244}"/>
              </a:ext>
            </a:extLst>
          </p:cNvPr>
          <p:cNvSpPr/>
          <p:nvPr/>
        </p:nvSpPr>
        <p:spPr>
          <a:xfrm>
            <a:off x="-1230354" y="349640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5CD8FC6F-74EF-445D-B049-BEFED80399D6}"/>
              </a:ext>
            </a:extLst>
          </p:cNvPr>
          <p:cNvSpPr/>
          <p:nvPr/>
        </p:nvSpPr>
        <p:spPr>
          <a:xfrm>
            <a:off x="4253040" y="8329552"/>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B6EDCAC8-6B5B-4E27-B3B8-C75CF5222CD3}"/>
              </a:ext>
            </a:extLst>
          </p:cNvPr>
          <p:cNvSpPr/>
          <p:nvPr/>
        </p:nvSpPr>
        <p:spPr>
          <a:xfrm>
            <a:off x="729444" y="-1283739"/>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D4B36FD8-F254-443E-B209-5F1185A7B1D1}"/>
              </a:ext>
            </a:extLst>
          </p:cNvPr>
          <p:cNvSpPr/>
          <p:nvPr/>
        </p:nvSpPr>
        <p:spPr>
          <a:xfrm>
            <a:off x="-610013" y="-802850"/>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BD1CF549-5EE0-4E04-98A9-5E14BFF1C4E0}"/>
              </a:ext>
            </a:extLst>
          </p:cNvPr>
          <p:cNvSpPr/>
          <p:nvPr/>
        </p:nvSpPr>
        <p:spPr>
          <a:xfrm>
            <a:off x="15472805" y="8330671"/>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AAD23830-4C29-4021-A494-8211670CD051}"/>
              </a:ext>
            </a:extLst>
          </p:cNvPr>
          <p:cNvSpPr/>
          <p:nvPr/>
        </p:nvSpPr>
        <p:spPr>
          <a:xfrm>
            <a:off x="10849206" y="7712178"/>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6DDA0280-5CD5-425F-A00C-034F85616FFD}"/>
              </a:ext>
            </a:extLst>
          </p:cNvPr>
          <p:cNvSpPr/>
          <p:nvPr/>
        </p:nvSpPr>
        <p:spPr>
          <a:xfrm>
            <a:off x="9430247" y="-1056183"/>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152C5358-1B1E-4F30-8364-CD754951DEF2}"/>
              </a:ext>
            </a:extLst>
          </p:cNvPr>
          <p:cNvSpPr/>
          <p:nvPr/>
        </p:nvSpPr>
        <p:spPr>
          <a:xfrm>
            <a:off x="16212151" y="1514205"/>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EC71A4BE-7A2E-4677-9271-40A0695D5604}"/>
              </a:ext>
            </a:extLst>
          </p:cNvPr>
          <p:cNvSpPr/>
          <p:nvPr/>
        </p:nvSpPr>
        <p:spPr>
          <a:xfrm>
            <a:off x="2487076" y="7975176"/>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464821CD-B6C0-42D2-BF1C-063625291E35}"/>
              </a:ext>
            </a:extLst>
          </p:cNvPr>
          <p:cNvSpPr/>
          <p:nvPr/>
        </p:nvSpPr>
        <p:spPr>
          <a:xfrm>
            <a:off x="-1614677" y="4542731"/>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6CB140C9-1C93-43AB-AF2C-4F6C28D9B30C}"/>
              </a:ext>
            </a:extLst>
          </p:cNvPr>
          <p:cNvSpPr/>
          <p:nvPr/>
        </p:nvSpPr>
        <p:spPr>
          <a:xfrm>
            <a:off x="-958061" y="5482308"/>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a:extLst>
              <a:ext uri="{FF2B5EF4-FFF2-40B4-BE49-F238E27FC236}">
                <a16:creationId xmlns:a16="http://schemas.microsoft.com/office/drawing/2014/main" id="{05C69360-1E78-47AD-BA1D-711FE65FF7AD}"/>
              </a:ext>
            </a:extLst>
          </p:cNvPr>
          <p:cNvSpPr txBox="1"/>
          <p:nvPr/>
        </p:nvSpPr>
        <p:spPr>
          <a:xfrm>
            <a:off x="8239361" y="9655161"/>
            <a:ext cx="956380"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17+</a:t>
            </a:r>
          </a:p>
        </p:txBody>
      </p:sp>
      <p:sp>
        <p:nvSpPr>
          <p:cNvPr id="159" name="Rectangle: Rounded Corners 158">
            <a:extLst>
              <a:ext uri="{FF2B5EF4-FFF2-40B4-BE49-F238E27FC236}">
                <a16:creationId xmlns:a16="http://schemas.microsoft.com/office/drawing/2014/main" id="{881B2BFE-292D-40D6-A891-EFD44B8B06DD}"/>
              </a:ext>
            </a:extLst>
          </p:cNvPr>
          <p:cNvSpPr/>
          <p:nvPr/>
        </p:nvSpPr>
        <p:spPr>
          <a:xfrm>
            <a:off x="-1657892" y="2692819"/>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0" name="TextBox 159">
            <a:extLst>
              <a:ext uri="{FF2B5EF4-FFF2-40B4-BE49-F238E27FC236}">
                <a16:creationId xmlns:a16="http://schemas.microsoft.com/office/drawing/2014/main" id="{8191401A-DCEE-48D4-ACFD-DD6AA7378C17}"/>
              </a:ext>
            </a:extLst>
          </p:cNvPr>
          <p:cNvSpPr txBox="1"/>
          <p:nvPr/>
        </p:nvSpPr>
        <p:spPr>
          <a:xfrm>
            <a:off x="-1264558" y="2692819"/>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nvGrpSpPr>
          <p:cNvPr id="2" name="Group 1">
            <a:extLst>
              <a:ext uri="{FF2B5EF4-FFF2-40B4-BE49-F238E27FC236}">
                <a16:creationId xmlns:a16="http://schemas.microsoft.com/office/drawing/2014/main" id="{95F1293E-EF93-4DCE-9BA1-2E2A6C894645}"/>
              </a:ext>
            </a:extLst>
          </p:cNvPr>
          <p:cNvGrpSpPr/>
          <p:nvPr/>
        </p:nvGrpSpPr>
        <p:grpSpPr>
          <a:xfrm>
            <a:off x="-685768" y="2645751"/>
            <a:ext cx="555801" cy="555801"/>
            <a:chOff x="-1953085" y="2645751"/>
            <a:chExt cx="555801" cy="555801"/>
          </a:xfrm>
        </p:grpSpPr>
        <p:sp>
          <p:nvSpPr>
            <p:cNvPr id="161" name="Oval 160">
              <a:extLst>
                <a:ext uri="{FF2B5EF4-FFF2-40B4-BE49-F238E27FC236}">
                  <a16:creationId xmlns:a16="http://schemas.microsoft.com/office/drawing/2014/main" id="{73908FC0-9ECA-4957-9441-3F226D90F40B}"/>
                </a:ext>
              </a:extLst>
            </p:cNvPr>
            <p:cNvSpPr/>
            <p:nvPr/>
          </p:nvSpPr>
          <p:spPr>
            <a:xfrm>
              <a:off x="-1953085"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2" name="Graphic 161">
              <a:extLst>
                <a:ext uri="{FF2B5EF4-FFF2-40B4-BE49-F238E27FC236}">
                  <a16:creationId xmlns:a16="http://schemas.microsoft.com/office/drawing/2014/main" id="{36AD3903-DB73-421B-92C0-BCC95CB7D5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02198" y="2716975"/>
              <a:ext cx="413352" cy="413352"/>
            </a:xfrm>
            <a:prstGeom prst="rect">
              <a:avLst/>
            </a:prstGeom>
          </p:spPr>
        </p:pic>
      </p:grpSp>
      <p:grpSp>
        <p:nvGrpSpPr>
          <p:cNvPr id="77" name="Group 76">
            <a:extLst>
              <a:ext uri="{FF2B5EF4-FFF2-40B4-BE49-F238E27FC236}">
                <a16:creationId xmlns:a16="http://schemas.microsoft.com/office/drawing/2014/main" id="{2F65B29F-5ED0-469C-82E9-1240F8F80751}"/>
              </a:ext>
            </a:extLst>
          </p:cNvPr>
          <p:cNvGrpSpPr/>
          <p:nvPr/>
        </p:nvGrpSpPr>
        <p:grpSpPr>
          <a:xfrm>
            <a:off x="14911469" y="1668633"/>
            <a:ext cx="3981224" cy="712462"/>
            <a:chOff x="3049905" y="2445385"/>
            <a:chExt cx="4741545" cy="712462"/>
          </a:xfrm>
        </p:grpSpPr>
        <p:sp>
          <p:nvSpPr>
            <p:cNvPr id="78" name="Rectangle: Rounded Corners 77">
              <a:extLst>
                <a:ext uri="{FF2B5EF4-FFF2-40B4-BE49-F238E27FC236}">
                  <a16:creationId xmlns:a16="http://schemas.microsoft.com/office/drawing/2014/main" id="{2AE9F138-D922-42EE-A2D5-38104EBF3F76}"/>
                </a:ext>
              </a:extLst>
            </p:cNvPr>
            <p:cNvSpPr/>
            <p:nvPr/>
          </p:nvSpPr>
          <p:spPr>
            <a:xfrm>
              <a:off x="3049905" y="2445385"/>
              <a:ext cx="4741545" cy="712462"/>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9" name="TextBox 78">
              <a:extLst>
                <a:ext uri="{FF2B5EF4-FFF2-40B4-BE49-F238E27FC236}">
                  <a16:creationId xmlns:a16="http://schemas.microsoft.com/office/drawing/2014/main" id="{508D36DC-BD47-4BE7-BBA1-652F6AFA6812}"/>
                </a:ext>
              </a:extLst>
            </p:cNvPr>
            <p:cNvSpPr txBox="1"/>
            <p:nvPr/>
          </p:nvSpPr>
          <p:spPr>
            <a:xfrm>
              <a:off x="3130736" y="2509834"/>
              <a:ext cx="4461354"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M            M</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n+   </a:t>
              </a:r>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    ne</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cxnSp>
          <p:nvCxnSpPr>
            <p:cNvPr id="80" name="Straight Arrow Connector 79">
              <a:extLst>
                <a:ext uri="{FF2B5EF4-FFF2-40B4-BE49-F238E27FC236}">
                  <a16:creationId xmlns:a16="http://schemas.microsoft.com/office/drawing/2014/main" id="{DA966B43-A36E-41EC-A1D1-6F4BDBF61BBC}"/>
                </a:ext>
              </a:extLst>
            </p:cNvPr>
            <p:cNvCxnSpPr/>
            <p:nvPr/>
          </p:nvCxnSpPr>
          <p:spPr>
            <a:xfrm>
              <a:off x="3868440" y="2832582"/>
              <a:ext cx="788264" cy="0"/>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F63639DE-1903-4D11-8C9C-F38189D15EBB}"/>
              </a:ext>
            </a:extLst>
          </p:cNvPr>
          <p:cNvGrpSpPr/>
          <p:nvPr/>
        </p:nvGrpSpPr>
        <p:grpSpPr>
          <a:xfrm>
            <a:off x="13993432" y="2440857"/>
            <a:ext cx="1462227" cy="554562"/>
            <a:chOff x="1977571" y="3214147"/>
            <a:chExt cx="1647826" cy="554562"/>
          </a:xfrm>
        </p:grpSpPr>
        <p:sp>
          <p:nvSpPr>
            <p:cNvPr id="82" name="Freeform: Shape 81">
              <a:extLst>
                <a:ext uri="{FF2B5EF4-FFF2-40B4-BE49-F238E27FC236}">
                  <a16:creationId xmlns:a16="http://schemas.microsoft.com/office/drawing/2014/main" id="{AAC9ABDF-FBE1-47EA-B053-4E8083D416F3}"/>
                </a:ext>
              </a:extLst>
            </p:cNvPr>
            <p:cNvSpPr/>
            <p:nvPr/>
          </p:nvSpPr>
          <p:spPr>
            <a:xfrm>
              <a:off x="1977571" y="3214147"/>
              <a:ext cx="1647826" cy="554562"/>
            </a:xfrm>
            <a:custGeom>
              <a:avLst/>
              <a:gdLst>
                <a:gd name="connsiteX0" fmla="*/ 1396890 w 1647826"/>
                <a:gd name="connsiteY0" fmla="*/ 0 h 554562"/>
                <a:gd name="connsiteX1" fmla="*/ 1507516 w 1647826"/>
                <a:gd name="connsiteY1" fmla="*/ 106903 h 554562"/>
                <a:gd name="connsiteX2" fmla="*/ 1573215 w 1647826"/>
                <a:gd name="connsiteY2" fmla="*/ 106903 h 554562"/>
                <a:gd name="connsiteX3" fmla="*/ 1647826 w 1647826"/>
                <a:gd name="connsiteY3" fmla="*/ 181514 h 554562"/>
                <a:gd name="connsiteX4" fmla="*/ 1647826 w 1647826"/>
                <a:gd name="connsiteY4" fmla="*/ 479951 h 554562"/>
                <a:gd name="connsiteX5" fmla="*/ 1573215 w 1647826"/>
                <a:gd name="connsiteY5" fmla="*/ 554562 h 554562"/>
                <a:gd name="connsiteX6" fmla="*/ 74611 w 1647826"/>
                <a:gd name="connsiteY6" fmla="*/ 554562 h 554562"/>
                <a:gd name="connsiteX7" fmla="*/ 0 w 1647826"/>
                <a:gd name="connsiteY7" fmla="*/ 479951 h 554562"/>
                <a:gd name="connsiteX8" fmla="*/ 0 w 1647826"/>
                <a:gd name="connsiteY8" fmla="*/ 181514 h 554562"/>
                <a:gd name="connsiteX9" fmla="*/ 74611 w 1647826"/>
                <a:gd name="connsiteY9" fmla="*/ 106903 h 554562"/>
                <a:gd name="connsiteX10" fmla="*/ 1286263 w 1647826"/>
                <a:gd name="connsiteY10" fmla="*/ 106903 h 55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6" h="554562">
                  <a:moveTo>
                    <a:pt x="1396890" y="0"/>
                  </a:moveTo>
                  <a:lnTo>
                    <a:pt x="1507516" y="106903"/>
                  </a:lnTo>
                  <a:lnTo>
                    <a:pt x="1573215" y="106903"/>
                  </a:lnTo>
                  <a:cubicBezTo>
                    <a:pt x="1614422" y="106903"/>
                    <a:pt x="1647826" y="140307"/>
                    <a:pt x="1647826" y="181514"/>
                  </a:cubicBezTo>
                  <a:lnTo>
                    <a:pt x="1647826" y="479951"/>
                  </a:lnTo>
                  <a:cubicBezTo>
                    <a:pt x="1647826" y="521158"/>
                    <a:pt x="1614422" y="554562"/>
                    <a:pt x="1573215" y="554562"/>
                  </a:cubicBezTo>
                  <a:lnTo>
                    <a:pt x="74611" y="554562"/>
                  </a:lnTo>
                  <a:cubicBezTo>
                    <a:pt x="33404" y="554562"/>
                    <a:pt x="0" y="521158"/>
                    <a:pt x="0" y="479951"/>
                  </a:cubicBezTo>
                  <a:lnTo>
                    <a:pt x="0" y="181514"/>
                  </a:lnTo>
                  <a:cubicBezTo>
                    <a:pt x="0" y="140307"/>
                    <a:pt x="33404" y="106903"/>
                    <a:pt x="74611" y="106903"/>
                  </a:cubicBezTo>
                  <a:lnTo>
                    <a:pt x="1286263" y="106903"/>
                  </a:lnTo>
                  <a:close/>
                </a:path>
              </a:pathLst>
            </a:cu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600"/>
            </a:p>
          </p:txBody>
        </p:sp>
        <p:sp>
          <p:nvSpPr>
            <p:cNvPr id="83" name="TextBox 45">
              <a:extLst>
                <a:ext uri="{FF2B5EF4-FFF2-40B4-BE49-F238E27FC236}">
                  <a16:creationId xmlns:a16="http://schemas.microsoft.com/office/drawing/2014/main" id="{2CA94C49-EFC9-44D0-A7AB-FF9A07FE7800}"/>
                </a:ext>
              </a:extLst>
            </p:cNvPr>
            <p:cNvSpPr txBox="1"/>
            <p:nvPr/>
          </p:nvSpPr>
          <p:spPr>
            <a:xfrm>
              <a:off x="2065178" y="3294792"/>
              <a:ext cx="1560218"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vi-VN" sz="2400" b="1">
                  <a:solidFill>
                    <a:schemeClr val="bg1"/>
                  </a:solidFill>
                  <a:latin typeface="Aachen" panose="02020500000000000000" pitchFamily="18" charset="-93"/>
                  <a:ea typeface="Aachen" panose="02020500000000000000" pitchFamily="18" charset="-93"/>
                  <a:cs typeface="Aachen" panose="02020500000000000000" pitchFamily="18" charset="-93"/>
                </a:rPr>
                <a:t>Kim loại</a:t>
              </a:r>
            </a:p>
          </p:txBody>
        </p:sp>
      </p:grpSp>
      <p:grpSp>
        <p:nvGrpSpPr>
          <p:cNvPr id="84" name="Group 83">
            <a:extLst>
              <a:ext uri="{FF2B5EF4-FFF2-40B4-BE49-F238E27FC236}">
                <a16:creationId xmlns:a16="http://schemas.microsoft.com/office/drawing/2014/main" id="{2AE198E1-47F8-4723-B403-F93105A41963}"/>
              </a:ext>
            </a:extLst>
          </p:cNvPr>
          <p:cNvGrpSpPr/>
          <p:nvPr/>
        </p:nvGrpSpPr>
        <p:grpSpPr>
          <a:xfrm>
            <a:off x="16534502" y="2441349"/>
            <a:ext cx="1297874" cy="553578"/>
            <a:chOff x="4600573" y="4071709"/>
            <a:chExt cx="1533527" cy="553578"/>
          </a:xfrm>
        </p:grpSpPr>
        <p:sp>
          <p:nvSpPr>
            <p:cNvPr id="85" name="Freeform: Shape 84">
              <a:extLst>
                <a:ext uri="{FF2B5EF4-FFF2-40B4-BE49-F238E27FC236}">
                  <a16:creationId xmlns:a16="http://schemas.microsoft.com/office/drawing/2014/main" id="{5D9E17FC-F8E8-42A9-B55A-F469F16E9B99}"/>
                </a:ext>
              </a:extLst>
            </p:cNvPr>
            <p:cNvSpPr/>
            <p:nvPr/>
          </p:nvSpPr>
          <p:spPr>
            <a:xfrm>
              <a:off x="4600573" y="4071709"/>
              <a:ext cx="1533527" cy="553578"/>
            </a:xfrm>
            <a:custGeom>
              <a:avLst/>
              <a:gdLst>
                <a:gd name="connsiteX0" fmla="*/ 239205 w 1533527"/>
                <a:gd name="connsiteY0" fmla="*/ 0 h 553578"/>
                <a:gd name="connsiteX1" fmla="*/ 372784 w 1533527"/>
                <a:gd name="connsiteY1" fmla="*/ 110681 h 553578"/>
                <a:gd name="connsiteX2" fmla="*/ 1459709 w 1533527"/>
                <a:gd name="connsiteY2" fmla="*/ 110681 h 553578"/>
                <a:gd name="connsiteX3" fmla="*/ 1533527 w 1533527"/>
                <a:gd name="connsiteY3" fmla="*/ 184499 h 553578"/>
                <a:gd name="connsiteX4" fmla="*/ 1533527 w 1533527"/>
                <a:gd name="connsiteY4" fmla="*/ 479760 h 553578"/>
                <a:gd name="connsiteX5" fmla="*/ 1459709 w 1533527"/>
                <a:gd name="connsiteY5" fmla="*/ 553578 h 553578"/>
                <a:gd name="connsiteX6" fmla="*/ 73818 w 1533527"/>
                <a:gd name="connsiteY6" fmla="*/ 553578 h 553578"/>
                <a:gd name="connsiteX7" fmla="*/ 0 w 1533527"/>
                <a:gd name="connsiteY7" fmla="*/ 479760 h 553578"/>
                <a:gd name="connsiteX8" fmla="*/ 0 w 1533527"/>
                <a:gd name="connsiteY8" fmla="*/ 184499 h 553578"/>
                <a:gd name="connsiteX9" fmla="*/ 73818 w 1533527"/>
                <a:gd name="connsiteY9" fmla="*/ 110681 h 553578"/>
                <a:gd name="connsiteX10" fmla="*/ 105625 w 1533527"/>
                <a:gd name="connsiteY10" fmla="*/ 110681 h 55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27" h="553578">
                  <a:moveTo>
                    <a:pt x="239205" y="0"/>
                  </a:moveTo>
                  <a:lnTo>
                    <a:pt x="372784" y="110681"/>
                  </a:lnTo>
                  <a:lnTo>
                    <a:pt x="1459709" y="110681"/>
                  </a:lnTo>
                  <a:cubicBezTo>
                    <a:pt x="1500478" y="110681"/>
                    <a:pt x="1533527" y="143730"/>
                    <a:pt x="1533527" y="184499"/>
                  </a:cubicBezTo>
                  <a:lnTo>
                    <a:pt x="1533527" y="479760"/>
                  </a:lnTo>
                  <a:cubicBezTo>
                    <a:pt x="1533527" y="520529"/>
                    <a:pt x="1500478" y="553578"/>
                    <a:pt x="1459709" y="553578"/>
                  </a:cubicBezTo>
                  <a:lnTo>
                    <a:pt x="73818" y="553578"/>
                  </a:lnTo>
                  <a:cubicBezTo>
                    <a:pt x="33049" y="553578"/>
                    <a:pt x="0" y="520529"/>
                    <a:pt x="0" y="479760"/>
                  </a:cubicBezTo>
                  <a:lnTo>
                    <a:pt x="0" y="184499"/>
                  </a:lnTo>
                  <a:cubicBezTo>
                    <a:pt x="0" y="143730"/>
                    <a:pt x="33049" y="110681"/>
                    <a:pt x="73818" y="110681"/>
                  </a:cubicBezTo>
                  <a:lnTo>
                    <a:pt x="105625" y="110681"/>
                  </a:lnTo>
                  <a:close/>
                </a:path>
              </a:pathLst>
            </a:cu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600"/>
            </a:p>
          </p:txBody>
        </p:sp>
        <p:sp>
          <p:nvSpPr>
            <p:cNvPr id="86" name="TextBox 45">
              <a:extLst>
                <a:ext uri="{FF2B5EF4-FFF2-40B4-BE49-F238E27FC236}">
                  <a16:creationId xmlns:a16="http://schemas.microsoft.com/office/drawing/2014/main" id="{BAF226A2-DCC3-48F3-8E5E-036D0870CD75}"/>
                </a:ext>
              </a:extLst>
            </p:cNvPr>
            <p:cNvSpPr txBox="1"/>
            <p:nvPr/>
          </p:nvSpPr>
          <p:spPr>
            <a:xfrm>
              <a:off x="4750443" y="4142854"/>
              <a:ext cx="1304282"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vi-VN" sz="2400" b="1">
                  <a:solidFill>
                    <a:schemeClr val="bg1"/>
                  </a:solidFill>
                  <a:latin typeface="Aachen" panose="02020500000000000000" pitchFamily="18" charset="-93"/>
                  <a:ea typeface="Aachen" panose="02020500000000000000" pitchFamily="18" charset="-93"/>
                  <a:cs typeface="Aachen" panose="02020500000000000000" pitchFamily="18" charset="-93"/>
                </a:rPr>
                <a:t>Cation</a:t>
              </a:r>
            </a:p>
          </p:txBody>
        </p:sp>
      </p:grpSp>
      <p:grpSp>
        <p:nvGrpSpPr>
          <p:cNvPr id="87" name="Group 86">
            <a:extLst>
              <a:ext uri="{FF2B5EF4-FFF2-40B4-BE49-F238E27FC236}">
                <a16:creationId xmlns:a16="http://schemas.microsoft.com/office/drawing/2014/main" id="{320FA3FD-0B50-460D-97C4-48EF5DB44A82}"/>
              </a:ext>
            </a:extLst>
          </p:cNvPr>
          <p:cNvGrpSpPr/>
          <p:nvPr/>
        </p:nvGrpSpPr>
        <p:grpSpPr>
          <a:xfrm>
            <a:off x="18093795" y="2441349"/>
            <a:ext cx="1871824" cy="553578"/>
            <a:chOff x="4600574" y="4071709"/>
            <a:chExt cx="1343001" cy="553578"/>
          </a:xfrm>
        </p:grpSpPr>
        <p:sp>
          <p:nvSpPr>
            <p:cNvPr id="88" name="Freeform: Shape 87">
              <a:extLst>
                <a:ext uri="{FF2B5EF4-FFF2-40B4-BE49-F238E27FC236}">
                  <a16:creationId xmlns:a16="http://schemas.microsoft.com/office/drawing/2014/main" id="{04427487-6E05-40C2-B1E9-FCDFD2E0996F}"/>
                </a:ext>
              </a:extLst>
            </p:cNvPr>
            <p:cNvSpPr/>
            <p:nvPr/>
          </p:nvSpPr>
          <p:spPr>
            <a:xfrm>
              <a:off x="4600574" y="4071709"/>
              <a:ext cx="1343001" cy="553578"/>
            </a:xfrm>
            <a:custGeom>
              <a:avLst/>
              <a:gdLst>
                <a:gd name="connsiteX0" fmla="*/ 239205 w 1533527"/>
                <a:gd name="connsiteY0" fmla="*/ 0 h 553578"/>
                <a:gd name="connsiteX1" fmla="*/ 372784 w 1533527"/>
                <a:gd name="connsiteY1" fmla="*/ 110681 h 553578"/>
                <a:gd name="connsiteX2" fmla="*/ 1459709 w 1533527"/>
                <a:gd name="connsiteY2" fmla="*/ 110681 h 553578"/>
                <a:gd name="connsiteX3" fmla="*/ 1533527 w 1533527"/>
                <a:gd name="connsiteY3" fmla="*/ 184499 h 553578"/>
                <a:gd name="connsiteX4" fmla="*/ 1533527 w 1533527"/>
                <a:gd name="connsiteY4" fmla="*/ 479760 h 553578"/>
                <a:gd name="connsiteX5" fmla="*/ 1459709 w 1533527"/>
                <a:gd name="connsiteY5" fmla="*/ 553578 h 553578"/>
                <a:gd name="connsiteX6" fmla="*/ 73818 w 1533527"/>
                <a:gd name="connsiteY6" fmla="*/ 553578 h 553578"/>
                <a:gd name="connsiteX7" fmla="*/ 0 w 1533527"/>
                <a:gd name="connsiteY7" fmla="*/ 479760 h 553578"/>
                <a:gd name="connsiteX8" fmla="*/ 0 w 1533527"/>
                <a:gd name="connsiteY8" fmla="*/ 184499 h 553578"/>
                <a:gd name="connsiteX9" fmla="*/ 73818 w 1533527"/>
                <a:gd name="connsiteY9" fmla="*/ 110681 h 553578"/>
                <a:gd name="connsiteX10" fmla="*/ 105625 w 1533527"/>
                <a:gd name="connsiteY10" fmla="*/ 110681 h 55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27" h="553578">
                  <a:moveTo>
                    <a:pt x="239205" y="0"/>
                  </a:moveTo>
                  <a:lnTo>
                    <a:pt x="372784" y="110681"/>
                  </a:lnTo>
                  <a:lnTo>
                    <a:pt x="1459709" y="110681"/>
                  </a:lnTo>
                  <a:cubicBezTo>
                    <a:pt x="1500478" y="110681"/>
                    <a:pt x="1533527" y="143730"/>
                    <a:pt x="1533527" y="184499"/>
                  </a:cubicBezTo>
                  <a:lnTo>
                    <a:pt x="1533527" y="479760"/>
                  </a:lnTo>
                  <a:cubicBezTo>
                    <a:pt x="1533527" y="520529"/>
                    <a:pt x="1500478" y="553578"/>
                    <a:pt x="1459709" y="553578"/>
                  </a:cubicBezTo>
                  <a:lnTo>
                    <a:pt x="73818" y="553578"/>
                  </a:lnTo>
                  <a:cubicBezTo>
                    <a:pt x="33049" y="553578"/>
                    <a:pt x="0" y="520529"/>
                    <a:pt x="0" y="479760"/>
                  </a:cubicBezTo>
                  <a:lnTo>
                    <a:pt x="0" y="184499"/>
                  </a:lnTo>
                  <a:cubicBezTo>
                    <a:pt x="0" y="143730"/>
                    <a:pt x="33049" y="110681"/>
                    <a:pt x="73818" y="110681"/>
                  </a:cubicBezTo>
                  <a:lnTo>
                    <a:pt x="105625" y="110681"/>
                  </a:lnTo>
                  <a:close/>
                </a:path>
              </a:pathLst>
            </a:cu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600"/>
            </a:p>
          </p:txBody>
        </p:sp>
        <p:sp>
          <p:nvSpPr>
            <p:cNvPr id="89" name="TextBox 45">
              <a:extLst>
                <a:ext uri="{FF2B5EF4-FFF2-40B4-BE49-F238E27FC236}">
                  <a16:creationId xmlns:a16="http://schemas.microsoft.com/office/drawing/2014/main" id="{0559DD7B-E6EC-4DA8-9ECD-8907D85156F9}"/>
                </a:ext>
              </a:extLst>
            </p:cNvPr>
            <p:cNvSpPr txBox="1"/>
            <p:nvPr/>
          </p:nvSpPr>
          <p:spPr>
            <a:xfrm>
              <a:off x="4639292" y="4142854"/>
              <a:ext cx="1304282"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a:solidFill>
                    <a:schemeClr val="bg1"/>
                  </a:solidFill>
                  <a:latin typeface="Aachen" panose="02020500000000000000" pitchFamily="18" charset="-93"/>
                  <a:ea typeface="Aachen" panose="02020500000000000000" pitchFamily="18" charset="-93"/>
                  <a:cs typeface="Aachen" panose="02020500000000000000" pitchFamily="18" charset="-93"/>
                </a:rPr>
                <a:t>n = (1,2,3) </a:t>
              </a:r>
              <a:endParaRPr lang="vi-VN" sz="24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90" name="Group 89">
            <a:extLst>
              <a:ext uri="{FF2B5EF4-FFF2-40B4-BE49-F238E27FC236}">
                <a16:creationId xmlns:a16="http://schemas.microsoft.com/office/drawing/2014/main" id="{D8E1B794-FC74-491E-B60F-21DD319012AE}"/>
              </a:ext>
            </a:extLst>
          </p:cNvPr>
          <p:cNvGrpSpPr/>
          <p:nvPr/>
        </p:nvGrpSpPr>
        <p:grpSpPr>
          <a:xfrm>
            <a:off x="14550337" y="1433066"/>
            <a:ext cx="523220" cy="523220"/>
            <a:chOff x="7071642" y="2510551"/>
            <a:chExt cx="713729" cy="713729"/>
          </a:xfrm>
        </p:grpSpPr>
        <p:sp>
          <p:nvSpPr>
            <p:cNvPr id="158" name="Oval 157">
              <a:extLst>
                <a:ext uri="{FF2B5EF4-FFF2-40B4-BE49-F238E27FC236}">
                  <a16:creationId xmlns:a16="http://schemas.microsoft.com/office/drawing/2014/main" id="{8CC6E2A8-77E9-4980-97DF-B3170A590966}"/>
                </a:ext>
              </a:extLst>
            </p:cNvPr>
            <p:cNvSpPr/>
            <p:nvPr/>
          </p:nvSpPr>
          <p:spPr>
            <a:xfrm>
              <a:off x="7071642" y="2510551"/>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63" name="Graphic 162">
              <a:extLst>
                <a:ext uri="{FF2B5EF4-FFF2-40B4-BE49-F238E27FC236}">
                  <a16:creationId xmlns:a16="http://schemas.microsoft.com/office/drawing/2014/main" id="{419A005F-BBC8-4264-9D97-A6D06BAC19F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98182" y="2615106"/>
              <a:ext cx="504617" cy="504617"/>
            </a:xfrm>
            <a:prstGeom prst="rect">
              <a:avLst/>
            </a:prstGeom>
          </p:spPr>
        </p:pic>
      </p:grpSp>
      <p:grpSp>
        <p:nvGrpSpPr>
          <p:cNvPr id="164" name="Group 163">
            <a:extLst>
              <a:ext uri="{FF2B5EF4-FFF2-40B4-BE49-F238E27FC236}">
                <a16:creationId xmlns:a16="http://schemas.microsoft.com/office/drawing/2014/main" id="{8C3178AC-DA9E-463C-A34C-B980B9CF8AEC}"/>
              </a:ext>
            </a:extLst>
          </p:cNvPr>
          <p:cNvGrpSpPr/>
          <p:nvPr/>
        </p:nvGrpSpPr>
        <p:grpSpPr>
          <a:xfrm>
            <a:off x="172037" y="7442990"/>
            <a:ext cx="11847926" cy="1773124"/>
            <a:chOff x="305365" y="257640"/>
            <a:chExt cx="8943766" cy="1630900"/>
          </a:xfrm>
        </p:grpSpPr>
        <p:sp>
          <p:nvSpPr>
            <p:cNvPr id="165" name="Rectangle: Rounded Corners 164">
              <a:extLst>
                <a:ext uri="{FF2B5EF4-FFF2-40B4-BE49-F238E27FC236}">
                  <a16:creationId xmlns:a16="http://schemas.microsoft.com/office/drawing/2014/main" id="{7A0E6BBA-1510-4A76-AD81-A85E517F3E75}"/>
                </a:ext>
              </a:extLst>
            </p:cNvPr>
            <p:cNvSpPr/>
            <p:nvPr/>
          </p:nvSpPr>
          <p:spPr>
            <a:xfrm>
              <a:off x="305365" y="257640"/>
              <a:ext cx="8943766" cy="1630900"/>
            </a:xfrm>
            <a:prstGeom prst="roundRect">
              <a:avLst>
                <a:gd name="adj" fmla="val 7439"/>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6" name="TextBox 165">
              <a:extLst>
                <a:ext uri="{FF2B5EF4-FFF2-40B4-BE49-F238E27FC236}">
                  <a16:creationId xmlns:a16="http://schemas.microsoft.com/office/drawing/2014/main" id="{D4C46138-A773-4D9F-A4BF-858778EAFBD8}"/>
                </a:ext>
              </a:extLst>
            </p:cNvPr>
            <p:cNvSpPr txBox="1"/>
            <p:nvPr/>
          </p:nvSpPr>
          <p:spPr>
            <a:xfrm>
              <a:off x="368933" y="340293"/>
              <a:ext cx="8790698" cy="1358830"/>
            </a:xfrm>
            <a:prstGeom prst="rect">
              <a:avLst/>
            </a:prstGeom>
            <a:noFill/>
            <a:effectLst>
              <a:outerShdw blurRad="50800" dist="38100" dir="2700000" algn="tl" rotWithShape="0">
                <a:prstClr val="black">
                  <a:alpha val="40000"/>
                </a:prstClr>
              </a:outerShdw>
            </a:effectLst>
          </p:spPr>
          <p:txBody>
            <a:bodyPr wrap="square">
              <a:spAutoFit/>
            </a:bodyPr>
            <a:lstStyle/>
            <a:p>
              <a:pPr algn="just"/>
              <a:r>
                <a:rPr lang="vi-VN" sz="3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Trong các phản ứng hóa học, để đạt cấu hình bền của khí hiếm nguyên tử kim loại có khuynh hướng nhường electron cho nguyên tử các nguyên tố khác để trở thành ion dương (cation)</a:t>
              </a:r>
            </a:p>
          </p:txBody>
        </p:sp>
      </p:grpSp>
      <p:grpSp>
        <p:nvGrpSpPr>
          <p:cNvPr id="167" name="Group 166">
            <a:extLst>
              <a:ext uri="{FF2B5EF4-FFF2-40B4-BE49-F238E27FC236}">
                <a16:creationId xmlns:a16="http://schemas.microsoft.com/office/drawing/2014/main" id="{5F6F31F1-DFCC-4294-B5C7-2E9F97CCB81F}"/>
              </a:ext>
            </a:extLst>
          </p:cNvPr>
          <p:cNvGrpSpPr/>
          <p:nvPr/>
        </p:nvGrpSpPr>
        <p:grpSpPr>
          <a:xfrm>
            <a:off x="256246" y="7532851"/>
            <a:ext cx="521322" cy="521322"/>
            <a:chOff x="208928" y="4406661"/>
            <a:chExt cx="629171" cy="629171"/>
          </a:xfrm>
        </p:grpSpPr>
        <p:sp>
          <p:nvSpPr>
            <p:cNvPr id="168" name="Oval 167">
              <a:extLst>
                <a:ext uri="{FF2B5EF4-FFF2-40B4-BE49-F238E27FC236}">
                  <a16:creationId xmlns:a16="http://schemas.microsoft.com/office/drawing/2014/main" id="{E5C77A7D-AD4B-4CBE-B3AF-08CAAF801101}"/>
                </a:ext>
              </a:extLst>
            </p:cNvPr>
            <p:cNvSpPr/>
            <p:nvPr/>
          </p:nvSpPr>
          <p:spPr>
            <a:xfrm>
              <a:off x="208928" y="4406661"/>
              <a:ext cx="629171" cy="62917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9" name="Graphic 197">
              <a:extLst>
                <a:ext uri="{FF2B5EF4-FFF2-40B4-BE49-F238E27FC236}">
                  <a16:creationId xmlns:a16="http://schemas.microsoft.com/office/drawing/2014/main" id="{122532B6-9582-4648-ABF0-E6093EED3D18}"/>
                </a:ext>
              </a:extLst>
            </p:cNvPr>
            <p:cNvGrpSpPr/>
            <p:nvPr/>
          </p:nvGrpSpPr>
          <p:grpSpPr>
            <a:xfrm>
              <a:off x="348204" y="4528021"/>
              <a:ext cx="350618" cy="386451"/>
              <a:chOff x="8203316" y="2639999"/>
              <a:chExt cx="739951" cy="815573"/>
            </a:xfrm>
            <a:solidFill>
              <a:srgbClr val="E2502E"/>
            </a:solidFill>
          </p:grpSpPr>
          <p:sp>
            <p:nvSpPr>
              <p:cNvPr id="170" name="Freeform: Shape 169">
                <a:extLst>
                  <a:ext uri="{FF2B5EF4-FFF2-40B4-BE49-F238E27FC236}">
                    <a16:creationId xmlns:a16="http://schemas.microsoft.com/office/drawing/2014/main" id="{3C92E545-08A0-4943-8281-8671E29EC0DB}"/>
                  </a:ext>
                </a:extLst>
              </p:cNvPr>
              <p:cNvSpPr/>
              <p:nvPr/>
            </p:nvSpPr>
            <p:spPr>
              <a:xfrm>
                <a:off x="8474621" y="2802422"/>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171" name="Freeform: Shape 170">
                <a:extLst>
                  <a:ext uri="{FF2B5EF4-FFF2-40B4-BE49-F238E27FC236}">
                    <a16:creationId xmlns:a16="http://schemas.microsoft.com/office/drawing/2014/main" id="{80EB0D6D-6F6A-4CDC-9062-5B8C2E2F0551}"/>
                  </a:ext>
                </a:extLst>
              </p:cNvPr>
              <p:cNvSpPr/>
              <p:nvPr/>
            </p:nvSpPr>
            <p:spPr>
              <a:xfrm>
                <a:off x="8474621" y="2865885"/>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172" name="Freeform: Shape 171">
                <a:extLst>
                  <a:ext uri="{FF2B5EF4-FFF2-40B4-BE49-F238E27FC236}">
                    <a16:creationId xmlns:a16="http://schemas.microsoft.com/office/drawing/2014/main" id="{4CE20E24-9306-4F78-A0EC-C5823714DE55}"/>
                  </a:ext>
                </a:extLst>
              </p:cNvPr>
              <p:cNvSpPr/>
              <p:nvPr/>
            </p:nvSpPr>
            <p:spPr>
              <a:xfrm>
                <a:off x="8411634" y="2745199"/>
                <a:ext cx="381826" cy="203681"/>
              </a:xfrm>
              <a:custGeom>
                <a:avLst/>
                <a:gdLst>
                  <a:gd name="connsiteX0" fmla="*/ 11947 w 381826"/>
                  <a:gd name="connsiteY0" fmla="*/ 117817 h 203681"/>
                  <a:gd name="connsiteX1" fmla="*/ 0 w 381826"/>
                  <a:gd name="connsiteY1" fmla="*/ 129764 h 203681"/>
                  <a:gd name="connsiteX2" fmla="*/ 0 w 381826"/>
                  <a:gd name="connsiteY2" fmla="*/ 175850 h 203681"/>
                  <a:gd name="connsiteX3" fmla="*/ 27831 w 381826"/>
                  <a:gd name="connsiteY3" fmla="*/ 203681 h 203681"/>
                  <a:gd name="connsiteX4" fmla="*/ 353995 w 381826"/>
                  <a:gd name="connsiteY4" fmla="*/ 203681 h 203681"/>
                  <a:gd name="connsiteX5" fmla="*/ 381827 w 381826"/>
                  <a:gd name="connsiteY5" fmla="*/ 175850 h 203681"/>
                  <a:gd name="connsiteX6" fmla="*/ 381827 w 381826"/>
                  <a:gd name="connsiteY6" fmla="*/ 27831 h 203681"/>
                  <a:gd name="connsiteX7" fmla="*/ 353995 w 381826"/>
                  <a:gd name="connsiteY7" fmla="*/ 0 h 203681"/>
                  <a:gd name="connsiteX8" fmla="*/ 27831 w 381826"/>
                  <a:gd name="connsiteY8" fmla="*/ 0 h 203681"/>
                  <a:gd name="connsiteX9" fmla="*/ 0 w 381826"/>
                  <a:gd name="connsiteY9" fmla="*/ 27831 h 203681"/>
                  <a:gd name="connsiteX10" fmla="*/ 0 w 381826"/>
                  <a:gd name="connsiteY10" fmla="*/ 73918 h 203681"/>
                  <a:gd name="connsiteX11" fmla="*/ 11947 w 381826"/>
                  <a:gd name="connsiteY11" fmla="*/ 85865 h 203681"/>
                  <a:gd name="connsiteX12" fmla="*/ 23894 w 381826"/>
                  <a:gd name="connsiteY12" fmla="*/ 73918 h 203681"/>
                  <a:gd name="connsiteX13" fmla="*/ 23894 w 381826"/>
                  <a:gd name="connsiteY13" fmla="*/ 27831 h 203681"/>
                  <a:gd name="connsiteX14" fmla="*/ 27831 w 381826"/>
                  <a:gd name="connsiteY14" fmla="*/ 23894 h 203681"/>
                  <a:gd name="connsiteX15" fmla="*/ 353995 w 381826"/>
                  <a:gd name="connsiteY15" fmla="*/ 23894 h 203681"/>
                  <a:gd name="connsiteX16" fmla="*/ 357933 w 381826"/>
                  <a:gd name="connsiteY16" fmla="*/ 27831 h 203681"/>
                  <a:gd name="connsiteX17" fmla="*/ 357933 w 381826"/>
                  <a:gd name="connsiteY17" fmla="*/ 175850 h 203681"/>
                  <a:gd name="connsiteX18" fmla="*/ 353995 w 381826"/>
                  <a:gd name="connsiteY18" fmla="*/ 179788 h 203681"/>
                  <a:gd name="connsiteX19" fmla="*/ 27831 w 381826"/>
                  <a:gd name="connsiteY19" fmla="*/ 179788 h 203681"/>
                  <a:gd name="connsiteX20" fmla="*/ 23894 w 381826"/>
                  <a:gd name="connsiteY20" fmla="*/ 175850 h 203681"/>
                  <a:gd name="connsiteX21" fmla="*/ 23894 w 381826"/>
                  <a:gd name="connsiteY21" fmla="*/ 129764 h 203681"/>
                  <a:gd name="connsiteX22" fmla="*/ 11947 w 381826"/>
                  <a:gd name="connsiteY22" fmla="*/ 117817 h 20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1826" h="203681">
                    <a:moveTo>
                      <a:pt x="11947" y="117817"/>
                    </a:moveTo>
                    <a:cubicBezTo>
                      <a:pt x="5349" y="117817"/>
                      <a:pt x="0" y="123164"/>
                      <a:pt x="0" y="129764"/>
                    </a:cubicBezTo>
                    <a:lnTo>
                      <a:pt x="0" y="175850"/>
                    </a:lnTo>
                    <a:cubicBezTo>
                      <a:pt x="0" y="191196"/>
                      <a:pt x="12485" y="203681"/>
                      <a:pt x="27831" y="203681"/>
                    </a:cubicBezTo>
                    <a:lnTo>
                      <a:pt x="353995" y="203681"/>
                    </a:lnTo>
                    <a:cubicBezTo>
                      <a:pt x="369341" y="203681"/>
                      <a:pt x="381827" y="191196"/>
                      <a:pt x="381827" y="175850"/>
                    </a:cubicBezTo>
                    <a:lnTo>
                      <a:pt x="381827" y="27831"/>
                    </a:lnTo>
                    <a:cubicBezTo>
                      <a:pt x="381827" y="12485"/>
                      <a:pt x="369341" y="0"/>
                      <a:pt x="353995" y="0"/>
                    </a:cubicBezTo>
                    <a:lnTo>
                      <a:pt x="27831" y="0"/>
                    </a:lnTo>
                    <a:cubicBezTo>
                      <a:pt x="12485" y="0"/>
                      <a:pt x="0" y="12485"/>
                      <a:pt x="0" y="27831"/>
                    </a:cubicBezTo>
                    <a:lnTo>
                      <a:pt x="0" y="73918"/>
                    </a:lnTo>
                    <a:cubicBezTo>
                      <a:pt x="0" y="80517"/>
                      <a:pt x="5349" y="85865"/>
                      <a:pt x="11947" y="85865"/>
                    </a:cubicBezTo>
                    <a:cubicBezTo>
                      <a:pt x="18545" y="85865"/>
                      <a:pt x="23894" y="80517"/>
                      <a:pt x="23894" y="73918"/>
                    </a:cubicBezTo>
                    <a:lnTo>
                      <a:pt x="23894" y="27831"/>
                    </a:lnTo>
                    <a:cubicBezTo>
                      <a:pt x="23894" y="25660"/>
                      <a:pt x="25660" y="23894"/>
                      <a:pt x="27831" y="23894"/>
                    </a:cubicBezTo>
                    <a:lnTo>
                      <a:pt x="353995" y="23894"/>
                    </a:lnTo>
                    <a:cubicBezTo>
                      <a:pt x="356166" y="23894"/>
                      <a:pt x="357933" y="25659"/>
                      <a:pt x="357933" y="27831"/>
                    </a:cubicBezTo>
                    <a:lnTo>
                      <a:pt x="357933" y="175850"/>
                    </a:lnTo>
                    <a:cubicBezTo>
                      <a:pt x="357933" y="178021"/>
                      <a:pt x="356166" y="179788"/>
                      <a:pt x="353995" y="179788"/>
                    </a:cubicBezTo>
                    <a:lnTo>
                      <a:pt x="27831" y="179788"/>
                    </a:lnTo>
                    <a:cubicBezTo>
                      <a:pt x="25660" y="179788"/>
                      <a:pt x="23894" y="178023"/>
                      <a:pt x="23894" y="175850"/>
                    </a:cubicBezTo>
                    <a:lnTo>
                      <a:pt x="23894" y="129764"/>
                    </a:lnTo>
                    <a:cubicBezTo>
                      <a:pt x="23894" y="123164"/>
                      <a:pt x="18545" y="117817"/>
                      <a:pt x="11947" y="117817"/>
                    </a:cubicBezTo>
                    <a:close/>
                  </a:path>
                </a:pathLst>
              </a:custGeom>
              <a:grpFill/>
              <a:ln w="1581" cap="rnd">
                <a:noFill/>
                <a:prstDash val="sysDash"/>
                <a:miter/>
              </a:ln>
            </p:spPr>
            <p:txBody>
              <a:bodyPr rtlCol="0" anchor="ctr"/>
              <a:lstStyle/>
              <a:p>
                <a:endParaRPr lang="vi-VN"/>
              </a:p>
            </p:txBody>
          </p:sp>
          <p:sp>
            <p:nvSpPr>
              <p:cNvPr id="173" name="Freeform: Shape 172">
                <a:extLst>
                  <a:ext uri="{FF2B5EF4-FFF2-40B4-BE49-F238E27FC236}">
                    <a16:creationId xmlns:a16="http://schemas.microsoft.com/office/drawing/2014/main" id="{59A77B33-1BC8-4F7A-AC0E-71A544DBB39F}"/>
                  </a:ext>
                </a:extLst>
              </p:cNvPr>
              <p:cNvSpPr/>
              <p:nvPr/>
            </p:nvSpPr>
            <p:spPr>
              <a:xfrm>
                <a:off x="8533948" y="3033664"/>
                <a:ext cx="409319" cy="421907"/>
              </a:xfrm>
              <a:custGeom>
                <a:avLst/>
                <a:gdLst>
                  <a:gd name="connsiteX0" fmla="*/ 401638 w 409319"/>
                  <a:gd name="connsiteY0" fmla="*/ 345644 h 421907"/>
                  <a:gd name="connsiteX1" fmla="*/ 276898 w 409319"/>
                  <a:gd name="connsiteY1" fmla="*/ 146284 h 421907"/>
                  <a:gd name="connsiteX2" fmla="*/ 272498 w 409319"/>
                  <a:gd name="connsiteY2" fmla="*/ 130958 h 421907"/>
                  <a:gd name="connsiteX3" fmla="*/ 272498 w 409319"/>
                  <a:gd name="connsiteY3" fmla="*/ 79214 h 421907"/>
                  <a:gd name="connsiteX4" fmla="*/ 277129 w 409319"/>
                  <a:gd name="connsiteY4" fmla="*/ 79214 h 421907"/>
                  <a:gd name="connsiteX5" fmla="*/ 304151 w 409319"/>
                  <a:gd name="connsiteY5" fmla="*/ 52190 h 421907"/>
                  <a:gd name="connsiteX6" fmla="*/ 304151 w 409319"/>
                  <a:gd name="connsiteY6" fmla="*/ 27022 h 421907"/>
                  <a:gd name="connsiteX7" fmla="*/ 277129 w 409319"/>
                  <a:gd name="connsiteY7" fmla="*/ 0 h 421907"/>
                  <a:gd name="connsiteX8" fmla="*/ 132190 w 409319"/>
                  <a:gd name="connsiteY8" fmla="*/ 0 h 421907"/>
                  <a:gd name="connsiteX9" fmla="*/ 105167 w 409319"/>
                  <a:gd name="connsiteY9" fmla="*/ 27022 h 421907"/>
                  <a:gd name="connsiteX10" fmla="*/ 105167 w 409319"/>
                  <a:gd name="connsiteY10" fmla="*/ 52190 h 421907"/>
                  <a:gd name="connsiteX11" fmla="*/ 132190 w 409319"/>
                  <a:gd name="connsiteY11" fmla="*/ 79214 h 421907"/>
                  <a:gd name="connsiteX12" fmla="*/ 136820 w 409319"/>
                  <a:gd name="connsiteY12" fmla="*/ 79214 h 421907"/>
                  <a:gd name="connsiteX13" fmla="*/ 136820 w 409319"/>
                  <a:gd name="connsiteY13" fmla="*/ 130958 h 421907"/>
                  <a:gd name="connsiteX14" fmla="*/ 132421 w 409319"/>
                  <a:gd name="connsiteY14" fmla="*/ 146282 h 421907"/>
                  <a:gd name="connsiteX15" fmla="*/ 7681 w 409319"/>
                  <a:gd name="connsiteY15" fmla="*/ 345644 h 421907"/>
                  <a:gd name="connsiteX16" fmla="*/ 49927 w 409319"/>
                  <a:gd name="connsiteY16" fmla="*/ 421908 h 421907"/>
                  <a:gd name="connsiteX17" fmla="*/ 359394 w 409319"/>
                  <a:gd name="connsiteY17" fmla="*/ 421908 h 421907"/>
                  <a:gd name="connsiteX18" fmla="*/ 401638 w 409319"/>
                  <a:gd name="connsiteY18" fmla="*/ 345644 h 421907"/>
                  <a:gd name="connsiteX19" fmla="*/ 132190 w 409319"/>
                  <a:gd name="connsiteY19" fmla="*/ 55319 h 421907"/>
                  <a:gd name="connsiteX20" fmla="*/ 129061 w 409319"/>
                  <a:gd name="connsiteY20" fmla="*/ 52189 h 421907"/>
                  <a:gd name="connsiteX21" fmla="*/ 129061 w 409319"/>
                  <a:gd name="connsiteY21" fmla="*/ 27021 h 421907"/>
                  <a:gd name="connsiteX22" fmla="*/ 132190 w 409319"/>
                  <a:gd name="connsiteY22" fmla="*/ 23892 h 421907"/>
                  <a:gd name="connsiteX23" fmla="*/ 277129 w 409319"/>
                  <a:gd name="connsiteY23" fmla="*/ 23892 h 421907"/>
                  <a:gd name="connsiteX24" fmla="*/ 280258 w 409319"/>
                  <a:gd name="connsiteY24" fmla="*/ 27021 h 421907"/>
                  <a:gd name="connsiteX25" fmla="*/ 280258 w 409319"/>
                  <a:gd name="connsiteY25" fmla="*/ 52189 h 421907"/>
                  <a:gd name="connsiteX26" fmla="*/ 277129 w 409319"/>
                  <a:gd name="connsiteY26" fmla="*/ 55319 h 421907"/>
                  <a:gd name="connsiteX27" fmla="*/ 152678 w 409319"/>
                  <a:gd name="connsiteY27" fmla="*/ 158956 h 421907"/>
                  <a:gd name="connsiteX28" fmla="*/ 160714 w 409319"/>
                  <a:gd name="connsiteY28" fmla="*/ 130958 h 421907"/>
                  <a:gd name="connsiteX29" fmla="*/ 160714 w 409319"/>
                  <a:gd name="connsiteY29" fmla="*/ 79214 h 421907"/>
                  <a:gd name="connsiteX30" fmla="*/ 248605 w 409319"/>
                  <a:gd name="connsiteY30" fmla="*/ 79214 h 421907"/>
                  <a:gd name="connsiteX31" fmla="*/ 248605 w 409319"/>
                  <a:gd name="connsiteY31" fmla="*/ 130958 h 421907"/>
                  <a:gd name="connsiteX32" fmla="*/ 256643 w 409319"/>
                  <a:gd name="connsiteY32" fmla="*/ 158957 h 421907"/>
                  <a:gd name="connsiteX33" fmla="*/ 289794 w 409319"/>
                  <a:gd name="connsiteY33" fmla="*/ 211941 h 421907"/>
                  <a:gd name="connsiteX34" fmla="*/ 274969 w 409319"/>
                  <a:gd name="connsiteY34" fmla="*/ 216410 h 421907"/>
                  <a:gd name="connsiteX35" fmla="*/ 239809 w 409319"/>
                  <a:gd name="connsiteY35" fmla="*/ 207734 h 421907"/>
                  <a:gd name="connsiteX36" fmla="*/ 204655 w 409319"/>
                  <a:gd name="connsiteY36" fmla="*/ 216410 h 421907"/>
                  <a:gd name="connsiteX37" fmla="*/ 169499 w 409319"/>
                  <a:gd name="connsiteY37" fmla="*/ 207734 h 421907"/>
                  <a:gd name="connsiteX38" fmla="*/ 134345 w 409319"/>
                  <a:gd name="connsiteY38" fmla="*/ 216410 h 421907"/>
                  <a:gd name="connsiteX39" fmla="*/ 119531 w 409319"/>
                  <a:gd name="connsiteY39" fmla="*/ 211931 h 421907"/>
                  <a:gd name="connsiteX40" fmla="*/ 359394 w 409319"/>
                  <a:gd name="connsiteY40" fmla="*/ 398014 h 421907"/>
                  <a:gd name="connsiteX41" fmla="*/ 49927 w 409319"/>
                  <a:gd name="connsiteY41" fmla="*/ 398014 h 421907"/>
                  <a:gd name="connsiteX42" fmla="*/ 27938 w 409319"/>
                  <a:gd name="connsiteY42" fmla="*/ 358318 h 421907"/>
                  <a:gd name="connsiteX43" fmla="*/ 106668 w 409319"/>
                  <a:gd name="connsiteY43" fmla="*/ 232491 h 421907"/>
                  <a:gd name="connsiteX44" fmla="*/ 134346 w 409319"/>
                  <a:gd name="connsiteY44" fmla="*/ 240303 h 421907"/>
                  <a:gd name="connsiteX45" fmla="*/ 169500 w 409319"/>
                  <a:gd name="connsiteY45" fmla="*/ 231626 h 421907"/>
                  <a:gd name="connsiteX46" fmla="*/ 204656 w 409319"/>
                  <a:gd name="connsiteY46" fmla="*/ 240303 h 421907"/>
                  <a:gd name="connsiteX47" fmla="*/ 239810 w 409319"/>
                  <a:gd name="connsiteY47" fmla="*/ 231626 h 421907"/>
                  <a:gd name="connsiteX48" fmla="*/ 274971 w 409319"/>
                  <a:gd name="connsiteY48" fmla="*/ 240303 h 421907"/>
                  <a:gd name="connsiteX49" fmla="*/ 302664 w 409319"/>
                  <a:gd name="connsiteY49" fmla="*/ 232505 h 421907"/>
                  <a:gd name="connsiteX50" fmla="*/ 381384 w 409319"/>
                  <a:gd name="connsiteY50" fmla="*/ 358318 h 421907"/>
                  <a:gd name="connsiteX51" fmla="*/ 359394 w 409319"/>
                  <a:gd name="connsiteY51" fmla="*/ 398014 h 4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09319" h="421907">
                    <a:moveTo>
                      <a:pt x="401638" y="345644"/>
                    </a:moveTo>
                    <a:lnTo>
                      <a:pt x="276898" y="146284"/>
                    </a:lnTo>
                    <a:cubicBezTo>
                      <a:pt x="274020" y="141682"/>
                      <a:pt x="272498" y="136384"/>
                      <a:pt x="272498" y="130958"/>
                    </a:cubicBezTo>
                    <a:lnTo>
                      <a:pt x="272498" y="79214"/>
                    </a:lnTo>
                    <a:lnTo>
                      <a:pt x="277129" y="79214"/>
                    </a:lnTo>
                    <a:cubicBezTo>
                      <a:pt x="292029" y="79214"/>
                      <a:pt x="304151" y="67092"/>
                      <a:pt x="304151" y="52190"/>
                    </a:cubicBezTo>
                    <a:lnTo>
                      <a:pt x="304151" y="27022"/>
                    </a:lnTo>
                    <a:cubicBezTo>
                      <a:pt x="304151" y="12122"/>
                      <a:pt x="292029" y="0"/>
                      <a:pt x="277129" y="0"/>
                    </a:cubicBezTo>
                    <a:lnTo>
                      <a:pt x="132190" y="0"/>
                    </a:lnTo>
                    <a:cubicBezTo>
                      <a:pt x="117290" y="0"/>
                      <a:pt x="105167" y="12122"/>
                      <a:pt x="105167" y="27022"/>
                    </a:cubicBezTo>
                    <a:lnTo>
                      <a:pt x="105167" y="52190"/>
                    </a:lnTo>
                    <a:cubicBezTo>
                      <a:pt x="105167" y="67090"/>
                      <a:pt x="117290" y="79214"/>
                      <a:pt x="132190" y="79214"/>
                    </a:cubicBezTo>
                    <a:lnTo>
                      <a:pt x="136820" y="79214"/>
                    </a:lnTo>
                    <a:lnTo>
                      <a:pt x="136820" y="130958"/>
                    </a:lnTo>
                    <a:cubicBezTo>
                      <a:pt x="136820" y="136384"/>
                      <a:pt x="135299" y="141682"/>
                      <a:pt x="132421" y="146282"/>
                    </a:cubicBezTo>
                    <a:lnTo>
                      <a:pt x="7681" y="345644"/>
                    </a:lnTo>
                    <a:cubicBezTo>
                      <a:pt x="-13107" y="378867"/>
                      <a:pt x="10743" y="421908"/>
                      <a:pt x="49927" y="421908"/>
                    </a:cubicBezTo>
                    <a:lnTo>
                      <a:pt x="359394" y="421908"/>
                    </a:lnTo>
                    <a:cubicBezTo>
                      <a:pt x="398581" y="421908"/>
                      <a:pt x="422425" y="378866"/>
                      <a:pt x="401638" y="345644"/>
                    </a:cubicBezTo>
                    <a:close/>
                    <a:moveTo>
                      <a:pt x="132190" y="55319"/>
                    </a:moveTo>
                    <a:cubicBezTo>
                      <a:pt x="130465" y="55319"/>
                      <a:pt x="129061" y="53914"/>
                      <a:pt x="129061" y="52189"/>
                    </a:cubicBezTo>
                    <a:lnTo>
                      <a:pt x="129061" y="27021"/>
                    </a:lnTo>
                    <a:cubicBezTo>
                      <a:pt x="129061" y="25296"/>
                      <a:pt x="130465" y="23892"/>
                      <a:pt x="132190" y="23892"/>
                    </a:cubicBezTo>
                    <a:lnTo>
                      <a:pt x="277129" y="23892"/>
                    </a:lnTo>
                    <a:cubicBezTo>
                      <a:pt x="278854" y="23892"/>
                      <a:pt x="280258" y="25296"/>
                      <a:pt x="280258" y="27021"/>
                    </a:cubicBezTo>
                    <a:lnTo>
                      <a:pt x="280258" y="52189"/>
                    </a:lnTo>
                    <a:cubicBezTo>
                      <a:pt x="280258" y="53914"/>
                      <a:pt x="278854" y="55319"/>
                      <a:pt x="277129" y="55319"/>
                    </a:cubicBezTo>
                    <a:close/>
                    <a:moveTo>
                      <a:pt x="152678" y="158956"/>
                    </a:moveTo>
                    <a:cubicBezTo>
                      <a:pt x="157936" y="150553"/>
                      <a:pt x="160714" y="140870"/>
                      <a:pt x="160714" y="130958"/>
                    </a:cubicBezTo>
                    <a:lnTo>
                      <a:pt x="160714" y="79214"/>
                    </a:lnTo>
                    <a:lnTo>
                      <a:pt x="248605" y="79214"/>
                    </a:lnTo>
                    <a:lnTo>
                      <a:pt x="248605" y="130958"/>
                    </a:lnTo>
                    <a:cubicBezTo>
                      <a:pt x="248605" y="140871"/>
                      <a:pt x="251384" y="150553"/>
                      <a:pt x="256643" y="158957"/>
                    </a:cubicBezTo>
                    <a:lnTo>
                      <a:pt x="289794" y="211941"/>
                    </a:lnTo>
                    <a:cubicBezTo>
                      <a:pt x="284017" y="214641"/>
                      <a:pt x="282349" y="216410"/>
                      <a:pt x="274969" y="216410"/>
                    </a:cubicBezTo>
                    <a:cubicBezTo>
                      <a:pt x="261880" y="216410"/>
                      <a:pt x="259999" y="207734"/>
                      <a:pt x="239809" y="207734"/>
                    </a:cubicBezTo>
                    <a:cubicBezTo>
                      <a:pt x="219634" y="207734"/>
                      <a:pt x="217755" y="216410"/>
                      <a:pt x="204655" y="216410"/>
                    </a:cubicBezTo>
                    <a:cubicBezTo>
                      <a:pt x="191566" y="216410"/>
                      <a:pt x="189688" y="207734"/>
                      <a:pt x="169499" y="207734"/>
                    </a:cubicBezTo>
                    <a:cubicBezTo>
                      <a:pt x="149538" y="207734"/>
                      <a:pt x="147220" y="216410"/>
                      <a:pt x="134345" y="216410"/>
                    </a:cubicBezTo>
                    <a:cubicBezTo>
                      <a:pt x="126935" y="216410"/>
                      <a:pt x="125217" y="214596"/>
                      <a:pt x="119531" y="211931"/>
                    </a:cubicBezTo>
                    <a:close/>
                    <a:moveTo>
                      <a:pt x="359394" y="398014"/>
                    </a:moveTo>
                    <a:lnTo>
                      <a:pt x="49927" y="398014"/>
                    </a:lnTo>
                    <a:cubicBezTo>
                      <a:pt x="29529" y="398014"/>
                      <a:pt x="17119" y="375610"/>
                      <a:pt x="27938" y="358318"/>
                    </a:cubicBezTo>
                    <a:lnTo>
                      <a:pt x="106668" y="232491"/>
                    </a:lnTo>
                    <a:cubicBezTo>
                      <a:pt x="112574" y="234300"/>
                      <a:pt x="118374" y="240303"/>
                      <a:pt x="134346" y="240303"/>
                    </a:cubicBezTo>
                    <a:cubicBezTo>
                      <a:pt x="154307" y="240303"/>
                      <a:pt x="156625" y="231626"/>
                      <a:pt x="169500" y="231626"/>
                    </a:cubicBezTo>
                    <a:cubicBezTo>
                      <a:pt x="182405" y="231626"/>
                      <a:pt x="184617" y="240303"/>
                      <a:pt x="204656" y="240303"/>
                    </a:cubicBezTo>
                    <a:cubicBezTo>
                      <a:pt x="224619" y="240303"/>
                      <a:pt x="226935" y="231626"/>
                      <a:pt x="239810" y="231626"/>
                    </a:cubicBezTo>
                    <a:cubicBezTo>
                      <a:pt x="252901" y="231626"/>
                      <a:pt x="254779" y="240303"/>
                      <a:pt x="274971" y="240303"/>
                    </a:cubicBezTo>
                    <a:cubicBezTo>
                      <a:pt x="290865" y="240303"/>
                      <a:pt x="296808" y="234289"/>
                      <a:pt x="302664" y="232505"/>
                    </a:cubicBezTo>
                    <a:lnTo>
                      <a:pt x="381384" y="358318"/>
                    </a:lnTo>
                    <a:cubicBezTo>
                      <a:pt x="392201" y="375610"/>
                      <a:pt x="379791" y="398014"/>
                      <a:pt x="359394" y="398014"/>
                    </a:cubicBezTo>
                    <a:close/>
                  </a:path>
                </a:pathLst>
              </a:custGeom>
              <a:grpFill/>
              <a:ln w="1581" cap="rnd">
                <a:noFill/>
                <a:prstDash val="sysDash"/>
                <a:miter/>
              </a:ln>
            </p:spPr>
            <p:txBody>
              <a:bodyPr rtlCol="0" anchor="ctr"/>
              <a:lstStyle/>
              <a:p>
                <a:endParaRPr lang="vi-VN"/>
              </a:p>
            </p:txBody>
          </p:sp>
          <p:sp>
            <p:nvSpPr>
              <p:cNvPr id="174" name="Freeform: Shape 173">
                <a:extLst>
                  <a:ext uri="{FF2B5EF4-FFF2-40B4-BE49-F238E27FC236}">
                    <a16:creationId xmlns:a16="http://schemas.microsoft.com/office/drawing/2014/main" id="{6F19703D-86DB-4326-8895-92949A5DB1A1}"/>
                  </a:ext>
                </a:extLst>
              </p:cNvPr>
              <p:cNvSpPr/>
              <p:nvPr/>
            </p:nvSpPr>
            <p:spPr>
              <a:xfrm>
                <a:off x="8203316" y="2639999"/>
                <a:ext cx="690922" cy="815573"/>
              </a:xfrm>
              <a:custGeom>
                <a:avLst/>
                <a:gdLst>
                  <a:gd name="connsiteX0" fmla="*/ 304626 w 690922"/>
                  <a:gd name="connsiteY0" fmla="*/ 791679 h 815573"/>
                  <a:gd name="connsiteX1" fmla="*/ 97585 w 690922"/>
                  <a:gd name="connsiteY1" fmla="*/ 791679 h 815573"/>
                  <a:gd name="connsiteX2" fmla="*/ 77666 w 690922"/>
                  <a:gd name="connsiteY2" fmla="*/ 771758 h 815573"/>
                  <a:gd name="connsiteX3" fmla="*/ 77666 w 690922"/>
                  <a:gd name="connsiteY3" fmla="*/ 728413 h 815573"/>
                  <a:gd name="connsiteX4" fmla="*/ 90498 w 690922"/>
                  <a:gd name="connsiteY4" fmla="*/ 728413 h 815573"/>
                  <a:gd name="connsiteX5" fmla="*/ 131438 w 690922"/>
                  <a:gd name="connsiteY5" fmla="*/ 687476 h 815573"/>
                  <a:gd name="connsiteX6" fmla="*/ 90498 w 690922"/>
                  <a:gd name="connsiteY6" fmla="*/ 646536 h 815573"/>
                  <a:gd name="connsiteX7" fmla="*/ 77666 w 690922"/>
                  <a:gd name="connsiteY7" fmla="*/ 646536 h 815573"/>
                  <a:gd name="connsiteX8" fmla="*/ 77666 w 690922"/>
                  <a:gd name="connsiteY8" fmla="*/ 588570 h 815573"/>
                  <a:gd name="connsiteX9" fmla="*/ 90498 w 690922"/>
                  <a:gd name="connsiteY9" fmla="*/ 588570 h 815573"/>
                  <a:gd name="connsiteX10" fmla="*/ 131438 w 690922"/>
                  <a:gd name="connsiteY10" fmla="*/ 547630 h 815573"/>
                  <a:gd name="connsiteX11" fmla="*/ 90498 w 690922"/>
                  <a:gd name="connsiteY11" fmla="*/ 506692 h 815573"/>
                  <a:gd name="connsiteX12" fmla="*/ 77666 w 690922"/>
                  <a:gd name="connsiteY12" fmla="*/ 506692 h 815573"/>
                  <a:gd name="connsiteX13" fmla="*/ 77666 w 690922"/>
                  <a:gd name="connsiteY13" fmla="*/ 448726 h 815573"/>
                  <a:gd name="connsiteX14" fmla="*/ 90498 w 690922"/>
                  <a:gd name="connsiteY14" fmla="*/ 448726 h 815573"/>
                  <a:gd name="connsiteX15" fmla="*/ 131438 w 690922"/>
                  <a:gd name="connsiteY15" fmla="*/ 407787 h 815573"/>
                  <a:gd name="connsiteX16" fmla="*/ 90498 w 690922"/>
                  <a:gd name="connsiteY16" fmla="*/ 366847 h 815573"/>
                  <a:gd name="connsiteX17" fmla="*/ 77666 w 690922"/>
                  <a:gd name="connsiteY17" fmla="*/ 366847 h 815573"/>
                  <a:gd name="connsiteX18" fmla="*/ 77666 w 690922"/>
                  <a:gd name="connsiteY18" fmla="*/ 308881 h 815573"/>
                  <a:gd name="connsiteX19" fmla="*/ 90498 w 690922"/>
                  <a:gd name="connsiteY19" fmla="*/ 308881 h 815573"/>
                  <a:gd name="connsiteX20" fmla="*/ 131438 w 690922"/>
                  <a:gd name="connsiteY20" fmla="*/ 267943 h 815573"/>
                  <a:gd name="connsiteX21" fmla="*/ 90498 w 690922"/>
                  <a:gd name="connsiteY21" fmla="*/ 227003 h 815573"/>
                  <a:gd name="connsiteX22" fmla="*/ 77666 w 690922"/>
                  <a:gd name="connsiteY22" fmla="*/ 227003 h 815573"/>
                  <a:gd name="connsiteX23" fmla="*/ 77666 w 690922"/>
                  <a:gd name="connsiteY23" fmla="*/ 169037 h 815573"/>
                  <a:gd name="connsiteX24" fmla="*/ 90498 w 690922"/>
                  <a:gd name="connsiteY24" fmla="*/ 169037 h 815573"/>
                  <a:gd name="connsiteX25" fmla="*/ 131438 w 690922"/>
                  <a:gd name="connsiteY25" fmla="*/ 128098 h 815573"/>
                  <a:gd name="connsiteX26" fmla="*/ 90498 w 690922"/>
                  <a:gd name="connsiteY26" fmla="*/ 87160 h 815573"/>
                  <a:gd name="connsiteX27" fmla="*/ 77666 w 690922"/>
                  <a:gd name="connsiteY27" fmla="*/ 87160 h 815573"/>
                  <a:gd name="connsiteX28" fmla="*/ 77666 w 690922"/>
                  <a:gd name="connsiteY28" fmla="*/ 43813 h 815573"/>
                  <a:gd name="connsiteX29" fmla="*/ 97585 w 690922"/>
                  <a:gd name="connsiteY29" fmla="*/ 23894 h 815573"/>
                  <a:gd name="connsiteX30" fmla="*/ 647109 w 690922"/>
                  <a:gd name="connsiteY30" fmla="*/ 23894 h 815573"/>
                  <a:gd name="connsiteX31" fmla="*/ 667029 w 690922"/>
                  <a:gd name="connsiteY31" fmla="*/ 43813 h 815573"/>
                  <a:gd name="connsiteX32" fmla="*/ 667029 w 690922"/>
                  <a:gd name="connsiteY32" fmla="*/ 610468 h 815573"/>
                  <a:gd name="connsiteX33" fmla="*/ 678976 w 690922"/>
                  <a:gd name="connsiteY33" fmla="*/ 622414 h 815573"/>
                  <a:gd name="connsiteX34" fmla="*/ 690923 w 690922"/>
                  <a:gd name="connsiteY34" fmla="*/ 610468 h 815573"/>
                  <a:gd name="connsiteX35" fmla="*/ 690923 w 690922"/>
                  <a:gd name="connsiteY35" fmla="*/ 43813 h 815573"/>
                  <a:gd name="connsiteX36" fmla="*/ 647109 w 690922"/>
                  <a:gd name="connsiteY36" fmla="*/ 0 h 815573"/>
                  <a:gd name="connsiteX37" fmla="*/ 97585 w 690922"/>
                  <a:gd name="connsiteY37" fmla="*/ 0 h 815573"/>
                  <a:gd name="connsiteX38" fmla="*/ 53770 w 690922"/>
                  <a:gd name="connsiteY38" fmla="*/ 43813 h 815573"/>
                  <a:gd name="connsiteX39" fmla="*/ 53770 w 690922"/>
                  <a:gd name="connsiteY39" fmla="*/ 87160 h 815573"/>
                  <a:gd name="connsiteX40" fmla="*/ 40940 w 690922"/>
                  <a:gd name="connsiteY40" fmla="*/ 87160 h 815573"/>
                  <a:gd name="connsiteX41" fmla="*/ 0 w 690922"/>
                  <a:gd name="connsiteY41" fmla="*/ 128098 h 815573"/>
                  <a:gd name="connsiteX42" fmla="*/ 40940 w 690922"/>
                  <a:gd name="connsiteY42" fmla="*/ 169037 h 815573"/>
                  <a:gd name="connsiteX43" fmla="*/ 53770 w 690922"/>
                  <a:gd name="connsiteY43" fmla="*/ 169037 h 815573"/>
                  <a:gd name="connsiteX44" fmla="*/ 53770 w 690922"/>
                  <a:gd name="connsiteY44" fmla="*/ 227003 h 815573"/>
                  <a:gd name="connsiteX45" fmla="*/ 40940 w 690922"/>
                  <a:gd name="connsiteY45" fmla="*/ 227003 h 815573"/>
                  <a:gd name="connsiteX46" fmla="*/ 0 w 690922"/>
                  <a:gd name="connsiteY46" fmla="*/ 267943 h 815573"/>
                  <a:gd name="connsiteX47" fmla="*/ 40940 w 690922"/>
                  <a:gd name="connsiteY47" fmla="*/ 308881 h 815573"/>
                  <a:gd name="connsiteX48" fmla="*/ 53770 w 690922"/>
                  <a:gd name="connsiteY48" fmla="*/ 308881 h 815573"/>
                  <a:gd name="connsiteX49" fmla="*/ 53770 w 690922"/>
                  <a:gd name="connsiteY49" fmla="*/ 366847 h 815573"/>
                  <a:gd name="connsiteX50" fmla="*/ 40940 w 690922"/>
                  <a:gd name="connsiteY50" fmla="*/ 366847 h 815573"/>
                  <a:gd name="connsiteX51" fmla="*/ 0 w 690922"/>
                  <a:gd name="connsiteY51" fmla="*/ 407787 h 815573"/>
                  <a:gd name="connsiteX52" fmla="*/ 40940 w 690922"/>
                  <a:gd name="connsiteY52" fmla="*/ 448726 h 815573"/>
                  <a:gd name="connsiteX53" fmla="*/ 53770 w 690922"/>
                  <a:gd name="connsiteY53" fmla="*/ 448726 h 815573"/>
                  <a:gd name="connsiteX54" fmla="*/ 53770 w 690922"/>
                  <a:gd name="connsiteY54" fmla="*/ 506692 h 815573"/>
                  <a:gd name="connsiteX55" fmla="*/ 40940 w 690922"/>
                  <a:gd name="connsiteY55" fmla="*/ 506692 h 815573"/>
                  <a:gd name="connsiteX56" fmla="*/ 0 w 690922"/>
                  <a:gd name="connsiteY56" fmla="*/ 547630 h 815573"/>
                  <a:gd name="connsiteX57" fmla="*/ 40940 w 690922"/>
                  <a:gd name="connsiteY57" fmla="*/ 588570 h 815573"/>
                  <a:gd name="connsiteX58" fmla="*/ 53770 w 690922"/>
                  <a:gd name="connsiteY58" fmla="*/ 588570 h 815573"/>
                  <a:gd name="connsiteX59" fmla="*/ 53770 w 690922"/>
                  <a:gd name="connsiteY59" fmla="*/ 646536 h 815573"/>
                  <a:gd name="connsiteX60" fmla="*/ 40940 w 690922"/>
                  <a:gd name="connsiteY60" fmla="*/ 646536 h 815573"/>
                  <a:gd name="connsiteX61" fmla="*/ 0 w 690922"/>
                  <a:gd name="connsiteY61" fmla="*/ 687476 h 815573"/>
                  <a:gd name="connsiteX62" fmla="*/ 40940 w 690922"/>
                  <a:gd name="connsiteY62" fmla="*/ 728413 h 815573"/>
                  <a:gd name="connsiteX63" fmla="*/ 53770 w 690922"/>
                  <a:gd name="connsiteY63" fmla="*/ 728413 h 815573"/>
                  <a:gd name="connsiteX64" fmla="*/ 53770 w 690922"/>
                  <a:gd name="connsiteY64" fmla="*/ 771758 h 815573"/>
                  <a:gd name="connsiteX65" fmla="*/ 97584 w 690922"/>
                  <a:gd name="connsiteY65" fmla="*/ 815573 h 815573"/>
                  <a:gd name="connsiteX66" fmla="*/ 304626 w 690922"/>
                  <a:gd name="connsiteY66" fmla="*/ 815573 h 815573"/>
                  <a:gd name="connsiteX67" fmla="*/ 316573 w 690922"/>
                  <a:gd name="connsiteY67" fmla="*/ 803626 h 815573"/>
                  <a:gd name="connsiteX68" fmla="*/ 304626 w 690922"/>
                  <a:gd name="connsiteY68" fmla="*/ 791679 h 815573"/>
                  <a:gd name="connsiteX69" fmla="*/ 40940 w 690922"/>
                  <a:gd name="connsiteY69" fmla="*/ 145143 h 815573"/>
                  <a:gd name="connsiteX70" fmla="*/ 23894 w 690922"/>
                  <a:gd name="connsiteY70" fmla="*/ 128098 h 815573"/>
                  <a:gd name="connsiteX71" fmla="*/ 40940 w 690922"/>
                  <a:gd name="connsiteY71" fmla="*/ 111053 h 815573"/>
                  <a:gd name="connsiteX72" fmla="*/ 90497 w 690922"/>
                  <a:gd name="connsiteY72" fmla="*/ 111053 h 815573"/>
                  <a:gd name="connsiteX73" fmla="*/ 107543 w 690922"/>
                  <a:gd name="connsiteY73" fmla="*/ 128098 h 815573"/>
                  <a:gd name="connsiteX74" fmla="*/ 90497 w 690922"/>
                  <a:gd name="connsiteY74" fmla="*/ 145143 h 815573"/>
                  <a:gd name="connsiteX75" fmla="*/ 40940 w 690922"/>
                  <a:gd name="connsiteY75" fmla="*/ 284987 h 815573"/>
                  <a:gd name="connsiteX76" fmla="*/ 23894 w 690922"/>
                  <a:gd name="connsiteY76" fmla="*/ 267943 h 815573"/>
                  <a:gd name="connsiteX77" fmla="*/ 40940 w 690922"/>
                  <a:gd name="connsiteY77" fmla="*/ 250897 h 815573"/>
                  <a:gd name="connsiteX78" fmla="*/ 90497 w 690922"/>
                  <a:gd name="connsiteY78" fmla="*/ 250897 h 815573"/>
                  <a:gd name="connsiteX79" fmla="*/ 107543 w 690922"/>
                  <a:gd name="connsiteY79" fmla="*/ 267943 h 815573"/>
                  <a:gd name="connsiteX80" fmla="*/ 90497 w 690922"/>
                  <a:gd name="connsiteY80" fmla="*/ 284987 h 815573"/>
                  <a:gd name="connsiteX81" fmla="*/ 40940 w 690922"/>
                  <a:gd name="connsiteY81" fmla="*/ 424832 h 815573"/>
                  <a:gd name="connsiteX82" fmla="*/ 23894 w 690922"/>
                  <a:gd name="connsiteY82" fmla="*/ 407787 h 815573"/>
                  <a:gd name="connsiteX83" fmla="*/ 40940 w 690922"/>
                  <a:gd name="connsiteY83" fmla="*/ 390741 h 815573"/>
                  <a:gd name="connsiteX84" fmla="*/ 90497 w 690922"/>
                  <a:gd name="connsiteY84" fmla="*/ 390741 h 815573"/>
                  <a:gd name="connsiteX85" fmla="*/ 107543 w 690922"/>
                  <a:gd name="connsiteY85" fmla="*/ 407787 h 815573"/>
                  <a:gd name="connsiteX86" fmla="*/ 90497 w 690922"/>
                  <a:gd name="connsiteY86" fmla="*/ 424832 h 815573"/>
                  <a:gd name="connsiteX87" fmla="*/ 40940 w 690922"/>
                  <a:gd name="connsiteY87" fmla="*/ 564676 h 815573"/>
                  <a:gd name="connsiteX88" fmla="*/ 23894 w 690922"/>
                  <a:gd name="connsiteY88" fmla="*/ 547630 h 815573"/>
                  <a:gd name="connsiteX89" fmla="*/ 40940 w 690922"/>
                  <a:gd name="connsiteY89" fmla="*/ 530586 h 815573"/>
                  <a:gd name="connsiteX90" fmla="*/ 90497 w 690922"/>
                  <a:gd name="connsiteY90" fmla="*/ 530586 h 815573"/>
                  <a:gd name="connsiteX91" fmla="*/ 107543 w 690922"/>
                  <a:gd name="connsiteY91" fmla="*/ 547630 h 815573"/>
                  <a:gd name="connsiteX92" fmla="*/ 90497 w 690922"/>
                  <a:gd name="connsiteY92" fmla="*/ 564676 h 815573"/>
                  <a:gd name="connsiteX93" fmla="*/ 40940 w 690922"/>
                  <a:gd name="connsiteY93" fmla="*/ 704520 h 815573"/>
                  <a:gd name="connsiteX94" fmla="*/ 23894 w 690922"/>
                  <a:gd name="connsiteY94" fmla="*/ 687476 h 815573"/>
                  <a:gd name="connsiteX95" fmla="*/ 40940 w 690922"/>
                  <a:gd name="connsiteY95" fmla="*/ 670430 h 815573"/>
                  <a:gd name="connsiteX96" fmla="*/ 90497 w 690922"/>
                  <a:gd name="connsiteY96" fmla="*/ 670430 h 815573"/>
                  <a:gd name="connsiteX97" fmla="*/ 107543 w 690922"/>
                  <a:gd name="connsiteY97" fmla="*/ 687476 h 815573"/>
                  <a:gd name="connsiteX98" fmla="*/ 90497 w 690922"/>
                  <a:gd name="connsiteY98" fmla="*/ 704520 h 8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90922" h="815573">
                    <a:moveTo>
                      <a:pt x="304626" y="791679"/>
                    </a:moveTo>
                    <a:lnTo>
                      <a:pt x="97585" y="791679"/>
                    </a:lnTo>
                    <a:cubicBezTo>
                      <a:pt x="86600" y="791679"/>
                      <a:pt x="77666" y="782743"/>
                      <a:pt x="77666" y="771758"/>
                    </a:cubicBezTo>
                    <a:lnTo>
                      <a:pt x="77666" y="728413"/>
                    </a:lnTo>
                    <a:lnTo>
                      <a:pt x="90498" y="728413"/>
                    </a:lnTo>
                    <a:cubicBezTo>
                      <a:pt x="113072" y="728413"/>
                      <a:pt x="131438" y="710049"/>
                      <a:pt x="131438" y="687476"/>
                    </a:cubicBezTo>
                    <a:cubicBezTo>
                      <a:pt x="131438" y="664901"/>
                      <a:pt x="113073" y="646536"/>
                      <a:pt x="90498" y="646536"/>
                    </a:cubicBezTo>
                    <a:lnTo>
                      <a:pt x="77666" y="646536"/>
                    </a:lnTo>
                    <a:lnTo>
                      <a:pt x="77666" y="588570"/>
                    </a:lnTo>
                    <a:lnTo>
                      <a:pt x="90498" y="588570"/>
                    </a:lnTo>
                    <a:cubicBezTo>
                      <a:pt x="113072" y="588570"/>
                      <a:pt x="131438" y="570205"/>
                      <a:pt x="131438" y="547630"/>
                    </a:cubicBezTo>
                    <a:cubicBezTo>
                      <a:pt x="131438" y="525057"/>
                      <a:pt x="113073" y="506692"/>
                      <a:pt x="90498" y="506692"/>
                    </a:cubicBezTo>
                    <a:lnTo>
                      <a:pt x="77666" y="506692"/>
                    </a:lnTo>
                    <a:lnTo>
                      <a:pt x="77666" y="448726"/>
                    </a:lnTo>
                    <a:lnTo>
                      <a:pt x="90498" y="448726"/>
                    </a:lnTo>
                    <a:cubicBezTo>
                      <a:pt x="113072" y="448726"/>
                      <a:pt x="131438" y="430361"/>
                      <a:pt x="131438" y="407787"/>
                    </a:cubicBezTo>
                    <a:cubicBezTo>
                      <a:pt x="131438" y="385212"/>
                      <a:pt x="113073" y="366847"/>
                      <a:pt x="90498" y="366847"/>
                    </a:cubicBezTo>
                    <a:lnTo>
                      <a:pt x="77666" y="366847"/>
                    </a:lnTo>
                    <a:lnTo>
                      <a:pt x="77666" y="308881"/>
                    </a:lnTo>
                    <a:lnTo>
                      <a:pt x="90498" y="308881"/>
                    </a:lnTo>
                    <a:cubicBezTo>
                      <a:pt x="113072" y="308881"/>
                      <a:pt x="131438" y="290516"/>
                      <a:pt x="131438" y="267943"/>
                    </a:cubicBezTo>
                    <a:cubicBezTo>
                      <a:pt x="131438" y="245368"/>
                      <a:pt x="113073" y="227003"/>
                      <a:pt x="90498" y="227003"/>
                    </a:cubicBezTo>
                    <a:lnTo>
                      <a:pt x="77666" y="227003"/>
                    </a:lnTo>
                    <a:lnTo>
                      <a:pt x="77666" y="169037"/>
                    </a:lnTo>
                    <a:lnTo>
                      <a:pt x="90498" y="169037"/>
                    </a:lnTo>
                    <a:cubicBezTo>
                      <a:pt x="113072" y="169037"/>
                      <a:pt x="131438" y="150672"/>
                      <a:pt x="131438" y="128098"/>
                    </a:cubicBezTo>
                    <a:cubicBezTo>
                      <a:pt x="131438" y="105524"/>
                      <a:pt x="113073" y="87160"/>
                      <a:pt x="90498" y="87160"/>
                    </a:cubicBezTo>
                    <a:lnTo>
                      <a:pt x="77666" y="87160"/>
                    </a:lnTo>
                    <a:lnTo>
                      <a:pt x="77666" y="43813"/>
                    </a:lnTo>
                    <a:cubicBezTo>
                      <a:pt x="77666" y="32828"/>
                      <a:pt x="86602" y="23894"/>
                      <a:pt x="97585" y="23894"/>
                    </a:cubicBezTo>
                    <a:lnTo>
                      <a:pt x="647109" y="23894"/>
                    </a:lnTo>
                    <a:cubicBezTo>
                      <a:pt x="658094" y="23894"/>
                      <a:pt x="667029" y="32828"/>
                      <a:pt x="667029" y="43813"/>
                    </a:cubicBezTo>
                    <a:lnTo>
                      <a:pt x="667029" y="610468"/>
                    </a:lnTo>
                    <a:cubicBezTo>
                      <a:pt x="667029" y="617067"/>
                      <a:pt x="672378" y="622414"/>
                      <a:pt x="678976" y="622414"/>
                    </a:cubicBezTo>
                    <a:cubicBezTo>
                      <a:pt x="685574" y="622414"/>
                      <a:pt x="690923" y="617067"/>
                      <a:pt x="690923" y="610468"/>
                    </a:cubicBezTo>
                    <a:lnTo>
                      <a:pt x="690923" y="43813"/>
                    </a:lnTo>
                    <a:cubicBezTo>
                      <a:pt x="690923" y="19655"/>
                      <a:pt x="671268" y="0"/>
                      <a:pt x="647109" y="0"/>
                    </a:cubicBezTo>
                    <a:lnTo>
                      <a:pt x="97585" y="0"/>
                    </a:lnTo>
                    <a:cubicBezTo>
                      <a:pt x="73425" y="0"/>
                      <a:pt x="53770" y="19655"/>
                      <a:pt x="53770" y="43813"/>
                    </a:cubicBezTo>
                    <a:lnTo>
                      <a:pt x="53770" y="87160"/>
                    </a:lnTo>
                    <a:lnTo>
                      <a:pt x="40940" y="87160"/>
                    </a:lnTo>
                    <a:cubicBezTo>
                      <a:pt x="18365" y="87160"/>
                      <a:pt x="0" y="105524"/>
                      <a:pt x="0" y="128098"/>
                    </a:cubicBezTo>
                    <a:cubicBezTo>
                      <a:pt x="0" y="150672"/>
                      <a:pt x="18365" y="169037"/>
                      <a:pt x="40940" y="169037"/>
                    </a:cubicBezTo>
                    <a:lnTo>
                      <a:pt x="53770" y="169037"/>
                    </a:lnTo>
                    <a:lnTo>
                      <a:pt x="53770" y="227003"/>
                    </a:lnTo>
                    <a:lnTo>
                      <a:pt x="40940" y="227003"/>
                    </a:lnTo>
                    <a:cubicBezTo>
                      <a:pt x="18365" y="227003"/>
                      <a:pt x="0" y="245368"/>
                      <a:pt x="0" y="267943"/>
                    </a:cubicBezTo>
                    <a:cubicBezTo>
                      <a:pt x="0" y="290516"/>
                      <a:pt x="18365" y="308881"/>
                      <a:pt x="40940" y="308881"/>
                    </a:cubicBezTo>
                    <a:lnTo>
                      <a:pt x="53770" y="308881"/>
                    </a:lnTo>
                    <a:lnTo>
                      <a:pt x="53770" y="366847"/>
                    </a:lnTo>
                    <a:lnTo>
                      <a:pt x="40940" y="366847"/>
                    </a:lnTo>
                    <a:cubicBezTo>
                      <a:pt x="18365" y="366847"/>
                      <a:pt x="0" y="385212"/>
                      <a:pt x="0" y="407787"/>
                    </a:cubicBezTo>
                    <a:cubicBezTo>
                      <a:pt x="0" y="430361"/>
                      <a:pt x="18365" y="448726"/>
                      <a:pt x="40940" y="448726"/>
                    </a:cubicBezTo>
                    <a:lnTo>
                      <a:pt x="53770" y="448726"/>
                    </a:lnTo>
                    <a:lnTo>
                      <a:pt x="53770" y="506692"/>
                    </a:lnTo>
                    <a:lnTo>
                      <a:pt x="40940" y="506692"/>
                    </a:lnTo>
                    <a:cubicBezTo>
                      <a:pt x="18365" y="506692"/>
                      <a:pt x="0" y="525057"/>
                      <a:pt x="0" y="547630"/>
                    </a:cubicBezTo>
                    <a:cubicBezTo>
                      <a:pt x="0" y="570205"/>
                      <a:pt x="18365" y="588570"/>
                      <a:pt x="40940" y="588570"/>
                    </a:cubicBezTo>
                    <a:lnTo>
                      <a:pt x="53770" y="588570"/>
                    </a:lnTo>
                    <a:lnTo>
                      <a:pt x="53770" y="646536"/>
                    </a:lnTo>
                    <a:lnTo>
                      <a:pt x="40940" y="646536"/>
                    </a:lnTo>
                    <a:cubicBezTo>
                      <a:pt x="18365" y="646536"/>
                      <a:pt x="0" y="664901"/>
                      <a:pt x="0" y="687476"/>
                    </a:cubicBezTo>
                    <a:cubicBezTo>
                      <a:pt x="0" y="710049"/>
                      <a:pt x="18365" y="728413"/>
                      <a:pt x="40940" y="728413"/>
                    </a:cubicBezTo>
                    <a:lnTo>
                      <a:pt x="53770" y="728413"/>
                    </a:lnTo>
                    <a:lnTo>
                      <a:pt x="53770" y="771758"/>
                    </a:lnTo>
                    <a:cubicBezTo>
                      <a:pt x="53770" y="795918"/>
                      <a:pt x="73425" y="815573"/>
                      <a:pt x="97584" y="815573"/>
                    </a:cubicBezTo>
                    <a:lnTo>
                      <a:pt x="304626" y="815573"/>
                    </a:lnTo>
                    <a:cubicBezTo>
                      <a:pt x="311224" y="815573"/>
                      <a:pt x="316573" y="810226"/>
                      <a:pt x="316573" y="803626"/>
                    </a:cubicBezTo>
                    <a:cubicBezTo>
                      <a:pt x="316573" y="797027"/>
                      <a:pt x="311224" y="791679"/>
                      <a:pt x="304626" y="791679"/>
                    </a:cubicBezTo>
                    <a:close/>
                    <a:moveTo>
                      <a:pt x="40940" y="145143"/>
                    </a:moveTo>
                    <a:cubicBezTo>
                      <a:pt x="31540" y="145143"/>
                      <a:pt x="23894" y="137496"/>
                      <a:pt x="23894" y="128098"/>
                    </a:cubicBezTo>
                    <a:cubicBezTo>
                      <a:pt x="23894" y="118699"/>
                      <a:pt x="31540" y="111053"/>
                      <a:pt x="40940" y="111053"/>
                    </a:cubicBezTo>
                    <a:lnTo>
                      <a:pt x="90497" y="111053"/>
                    </a:lnTo>
                    <a:cubicBezTo>
                      <a:pt x="99895" y="111053"/>
                      <a:pt x="107543" y="118699"/>
                      <a:pt x="107543" y="128098"/>
                    </a:cubicBezTo>
                    <a:cubicBezTo>
                      <a:pt x="107543" y="137496"/>
                      <a:pt x="99897" y="145143"/>
                      <a:pt x="90497" y="145143"/>
                    </a:cubicBezTo>
                    <a:close/>
                    <a:moveTo>
                      <a:pt x="40940" y="284987"/>
                    </a:moveTo>
                    <a:cubicBezTo>
                      <a:pt x="31540" y="284987"/>
                      <a:pt x="23894" y="277341"/>
                      <a:pt x="23894" y="267943"/>
                    </a:cubicBezTo>
                    <a:cubicBezTo>
                      <a:pt x="23894" y="258545"/>
                      <a:pt x="31540" y="250897"/>
                      <a:pt x="40940" y="250897"/>
                    </a:cubicBezTo>
                    <a:lnTo>
                      <a:pt x="90497" y="250897"/>
                    </a:lnTo>
                    <a:cubicBezTo>
                      <a:pt x="99895" y="250897"/>
                      <a:pt x="107543" y="258545"/>
                      <a:pt x="107543" y="267943"/>
                    </a:cubicBezTo>
                    <a:cubicBezTo>
                      <a:pt x="107543" y="277341"/>
                      <a:pt x="99897" y="284987"/>
                      <a:pt x="90497" y="284987"/>
                    </a:cubicBezTo>
                    <a:close/>
                    <a:moveTo>
                      <a:pt x="40940" y="424832"/>
                    </a:moveTo>
                    <a:cubicBezTo>
                      <a:pt x="31540" y="424832"/>
                      <a:pt x="23894" y="417185"/>
                      <a:pt x="23894" y="407787"/>
                    </a:cubicBezTo>
                    <a:cubicBezTo>
                      <a:pt x="23894" y="398388"/>
                      <a:pt x="31540" y="390741"/>
                      <a:pt x="40940" y="390741"/>
                    </a:cubicBezTo>
                    <a:lnTo>
                      <a:pt x="90497" y="390741"/>
                    </a:lnTo>
                    <a:cubicBezTo>
                      <a:pt x="99895" y="390741"/>
                      <a:pt x="107543" y="398388"/>
                      <a:pt x="107543" y="407787"/>
                    </a:cubicBezTo>
                    <a:cubicBezTo>
                      <a:pt x="107543" y="417185"/>
                      <a:pt x="99897" y="424832"/>
                      <a:pt x="90497" y="424832"/>
                    </a:cubicBezTo>
                    <a:close/>
                    <a:moveTo>
                      <a:pt x="40940" y="564676"/>
                    </a:moveTo>
                    <a:cubicBezTo>
                      <a:pt x="31540" y="564676"/>
                      <a:pt x="23894" y="557028"/>
                      <a:pt x="23894" y="547630"/>
                    </a:cubicBezTo>
                    <a:cubicBezTo>
                      <a:pt x="23894" y="538232"/>
                      <a:pt x="31540" y="530586"/>
                      <a:pt x="40940" y="530586"/>
                    </a:cubicBezTo>
                    <a:lnTo>
                      <a:pt x="90497" y="530586"/>
                    </a:lnTo>
                    <a:cubicBezTo>
                      <a:pt x="99895" y="530586"/>
                      <a:pt x="107543" y="538232"/>
                      <a:pt x="107543" y="547630"/>
                    </a:cubicBezTo>
                    <a:cubicBezTo>
                      <a:pt x="107543" y="557028"/>
                      <a:pt x="99897" y="564676"/>
                      <a:pt x="90497" y="564676"/>
                    </a:cubicBezTo>
                    <a:close/>
                    <a:moveTo>
                      <a:pt x="40940" y="704520"/>
                    </a:moveTo>
                    <a:cubicBezTo>
                      <a:pt x="31540" y="704520"/>
                      <a:pt x="23894" y="696874"/>
                      <a:pt x="23894" y="687476"/>
                    </a:cubicBezTo>
                    <a:cubicBezTo>
                      <a:pt x="23894" y="678077"/>
                      <a:pt x="31540" y="670430"/>
                      <a:pt x="40940" y="670430"/>
                    </a:cubicBezTo>
                    <a:lnTo>
                      <a:pt x="90497" y="670430"/>
                    </a:lnTo>
                    <a:cubicBezTo>
                      <a:pt x="99895" y="670430"/>
                      <a:pt x="107543" y="678077"/>
                      <a:pt x="107543" y="687476"/>
                    </a:cubicBezTo>
                    <a:cubicBezTo>
                      <a:pt x="107543" y="696874"/>
                      <a:pt x="99897" y="704520"/>
                      <a:pt x="90497" y="704520"/>
                    </a:cubicBezTo>
                    <a:close/>
                  </a:path>
                </a:pathLst>
              </a:custGeom>
              <a:grpFill/>
              <a:ln w="1581" cap="rnd">
                <a:noFill/>
                <a:prstDash val="sysDash"/>
                <a:miter/>
              </a:ln>
            </p:spPr>
            <p:txBody>
              <a:bodyPr rtlCol="0" anchor="ctr"/>
              <a:lstStyle/>
              <a:p>
                <a:endParaRPr lang="vi-VN"/>
              </a:p>
            </p:txBody>
          </p:sp>
        </p:grpSp>
      </p:grpSp>
      <p:sp>
        <p:nvSpPr>
          <p:cNvPr id="176" name="Rectangle: Rounded Corners 175">
            <a:extLst>
              <a:ext uri="{FF2B5EF4-FFF2-40B4-BE49-F238E27FC236}">
                <a16:creationId xmlns:a16="http://schemas.microsoft.com/office/drawing/2014/main" id="{CD82AA83-1AA6-4F73-AA73-1007247811BC}"/>
              </a:ext>
            </a:extLst>
          </p:cNvPr>
          <p:cNvSpPr/>
          <p:nvPr/>
        </p:nvSpPr>
        <p:spPr>
          <a:xfrm>
            <a:off x="5282268" y="6979297"/>
            <a:ext cx="1987943"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177" name="TextBox 176">
            <a:extLst>
              <a:ext uri="{FF2B5EF4-FFF2-40B4-BE49-F238E27FC236}">
                <a16:creationId xmlns:a16="http://schemas.microsoft.com/office/drawing/2014/main" id="{6395F946-F6D8-44D7-8779-B160F43CA250}"/>
              </a:ext>
            </a:extLst>
          </p:cNvPr>
          <p:cNvSpPr txBox="1"/>
          <p:nvPr/>
        </p:nvSpPr>
        <p:spPr>
          <a:xfrm>
            <a:off x="5600327" y="7068439"/>
            <a:ext cx="1705075"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nvGrpSpPr>
          <p:cNvPr id="178" name="!!kl">
            <a:extLst>
              <a:ext uri="{FF2B5EF4-FFF2-40B4-BE49-F238E27FC236}">
                <a16:creationId xmlns:a16="http://schemas.microsoft.com/office/drawing/2014/main" id="{1005FF9D-769E-4CC8-98EB-8267BEE13E89}"/>
              </a:ext>
            </a:extLst>
          </p:cNvPr>
          <p:cNvGrpSpPr/>
          <p:nvPr/>
        </p:nvGrpSpPr>
        <p:grpSpPr>
          <a:xfrm>
            <a:off x="4886598" y="6959391"/>
            <a:ext cx="713729" cy="713729"/>
            <a:chOff x="3778587" y="3644711"/>
            <a:chExt cx="839133" cy="839133"/>
          </a:xfrm>
        </p:grpSpPr>
        <p:sp>
          <p:nvSpPr>
            <p:cNvPr id="179" name="Oval 178">
              <a:extLst>
                <a:ext uri="{FF2B5EF4-FFF2-40B4-BE49-F238E27FC236}">
                  <a16:creationId xmlns:a16="http://schemas.microsoft.com/office/drawing/2014/main" id="{C587B5A6-2C66-43C8-B9DD-8649474A39B3}"/>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0" name="Graphic 179">
              <a:extLst>
                <a:ext uri="{FF2B5EF4-FFF2-40B4-BE49-F238E27FC236}">
                  <a16:creationId xmlns:a16="http://schemas.microsoft.com/office/drawing/2014/main" id="{A0CBA970-E498-4204-8FE1-17F05316358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02504" y="3768628"/>
              <a:ext cx="591298" cy="591298"/>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5"/>
          <p:cNvGrpSpPr/>
          <p:nvPr/>
        </p:nvGrpSpPr>
        <p:grpSpPr>
          <a:xfrm>
            <a:off x="429553" y="1765479"/>
            <a:ext cx="3285197" cy="523220"/>
            <a:chOff x="305366" y="257640"/>
            <a:chExt cx="2690187" cy="523220"/>
          </a:xfrm>
        </p:grpSpPr>
        <p:sp>
          <p:nvSpPr>
            <p:cNvPr id="49" name="Rectangle: Rounded Corners 48"/>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TextBox 49"/>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sp>
        <p:nvSpPr>
          <p:cNvPr id="29" name="Oval 28"/>
          <p:cNvSpPr/>
          <p:nvPr/>
        </p:nvSpPr>
        <p:spPr>
          <a:xfrm>
            <a:off x="8319303" y="3345143"/>
            <a:ext cx="744585" cy="744585"/>
          </a:xfrm>
          <a:prstGeom prst="ellipse">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986418" y="2962620"/>
            <a:ext cx="1443829" cy="1443829"/>
          </a:xfrm>
          <a:prstGeom prst="ellipse">
            <a:avLst/>
          </a:prstGeom>
          <a:noFill/>
          <a:ln w="28575">
            <a:solidFill>
              <a:schemeClr val="accent2">
                <a:lumMod val="40000"/>
                <a:lumOff val="60000"/>
              </a:schemeClr>
            </a:solidFill>
            <a:prstDash val="lgDash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247677" y="2405645"/>
            <a:ext cx="2921310" cy="2921310"/>
          </a:xfrm>
          <a:prstGeom prst="ellipse">
            <a:avLst/>
          </a:prstGeom>
          <a:noFill/>
          <a:ln w="38100">
            <a:solidFill>
              <a:schemeClr val="accent2">
                <a:lumMod val="40000"/>
                <a:lumOff val="60000"/>
              </a:schemeClr>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667570" y="262225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817645" y="3576506"/>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289352" y="3576506"/>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291298" y="1509609"/>
            <a:ext cx="4834069" cy="4834069"/>
          </a:xfrm>
          <a:prstGeom prst="ellipse">
            <a:avLst/>
          </a:prstGeom>
          <a:noFill/>
          <a:ln w="38100">
            <a:solidFill>
              <a:schemeClr val="accent2">
                <a:lumMod val="75000"/>
              </a:schemeClr>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525630" y="2269499"/>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428383" y="257285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0031905" y="3848799"/>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303475" y="5054662"/>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689328" y="4827277"/>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139598" y="3983311"/>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250012" y="4327950"/>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700160" y="2300560"/>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414327" y="1370587"/>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0168052" y="1951994"/>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1005151" y="4388529"/>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700676" y="5993976"/>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790215" y="6071385"/>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8455175" y="5209800"/>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192774" y="3371539"/>
            <a:ext cx="956380"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Cl</a:t>
            </a:r>
          </a:p>
          <a:p>
            <a:pPr algn="ctr"/>
            <a:r>
              <a:rPr lang="vi-VN" sz="1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17+</a:t>
            </a:r>
          </a:p>
        </p:txBody>
      </p:sp>
      <p:sp>
        <p:nvSpPr>
          <p:cNvPr id="52" name="Rectangle: Rounded Corners 51"/>
          <p:cNvSpPr/>
          <p:nvPr/>
        </p:nvSpPr>
        <p:spPr>
          <a:xfrm>
            <a:off x="1905000" y="2692819"/>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A36782DF-99E4-40DD-8BE1-2EAA11CE5489}"/>
              </a:ext>
            </a:extLst>
          </p:cNvPr>
          <p:cNvSpPr txBox="1"/>
          <p:nvPr/>
        </p:nvSpPr>
        <p:spPr>
          <a:xfrm>
            <a:off x="2298334" y="2692819"/>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nvGrpSpPr>
          <p:cNvPr id="3" name="Group 2">
            <a:extLst>
              <a:ext uri="{FF2B5EF4-FFF2-40B4-BE49-F238E27FC236}">
                <a16:creationId xmlns:a16="http://schemas.microsoft.com/office/drawing/2014/main" id="{B73D9E0F-A362-4D10-9939-042EE5AE6723}"/>
              </a:ext>
            </a:extLst>
          </p:cNvPr>
          <p:cNvGrpSpPr/>
          <p:nvPr/>
        </p:nvGrpSpPr>
        <p:grpSpPr>
          <a:xfrm>
            <a:off x="1609807" y="2645751"/>
            <a:ext cx="555801" cy="555801"/>
            <a:chOff x="1609807" y="2645751"/>
            <a:chExt cx="555801" cy="555801"/>
          </a:xfrm>
        </p:grpSpPr>
        <p:sp>
          <p:nvSpPr>
            <p:cNvPr id="7" name="Oval 6">
              <a:extLst>
                <a:ext uri="{FF2B5EF4-FFF2-40B4-BE49-F238E27FC236}">
                  <a16:creationId xmlns:a16="http://schemas.microsoft.com/office/drawing/2014/main" id="{151A17C1-2473-411F-82D2-476AC4FEF51A}"/>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Graphic 3">
              <a:extLst>
                <a:ext uri="{FF2B5EF4-FFF2-40B4-BE49-F238E27FC236}">
                  <a16:creationId xmlns:a16="http://schemas.microsoft.com/office/drawing/2014/main" id="{AAF7418F-F5E2-4A9C-AB9D-017C9004D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0694" y="2716975"/>
              <a:ext cx="413352" cy="413352"/>
            </a:xfrm>
            <a:prstGeom prst="rect">
              <a:avLst/>
            </a:prstGeom>
          </p:spPr>
        </p:pic>
      </p:grpSp>
      <p:grpSp>
        <p:nvGrpSpPr>
          <p:cNvPr id="91" name="Group 90">
            <a:extLst>
              <a:ext uri="{FF2B5EF4-FFF2-40B4-BE49-F238E27FC236}">
                <a16:creationId xmlns:a16="http://schemas.microsoft.com/office/drawing/2014/main" id="{2A521138-2359-4491-A0E9-8EC2B6D90FEE}"/>
              </a:ext>
            </a:extLst>
          </p:cNvPr>
          <p:cNvGrpSpPr/>
          <p:nvPr/>
        </p:nvGrpSpPr>
        <p:grpSpPr>
          <a:xfrm>
            <a:off x="234330" y="163812"/>
            <a:ext cx="7734662" cy="764451"/>
            <a:chOff x="234330" y="231187"/>
            <a:chExt cx="7734662" cy="764451"/>
          </a:xfrm>
        </p:grpSpPr>
        <p:sp>
          <p:nvSpPr>
            <p:cNvPr id="92" name="Freeform: Shape 91">
              <a:extLst>
                <a:ext uri="{FF2B5EF4-FFF2-40B4-BE49-F238E27FC236}">
                  <a16:creationId xmlns:a16="http://schemas.microsoft.com/office/drawing/2014/main" id="{57EECADE-9475-45C6-A398-2FDA98E357CB}"/>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93" name="TextBox 92">
              <a:extLst>
                <a:ext uri="{FF2B5EF4-FFF2-40B4-BE49-F238E27FC236}">
                  <a16:creationId xmlns:a16="http://schemas.microsoft.com/office/drawing/2014/main" id="{47287303-D38F-485A-B7A5-ADC81AA13296}"/>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94" name="Group 93">
            <a:extLst>
              <a:ext uri="{FF2B5EF4-FFF2-40B4-BE49-F238E27FC236}">
                <a16:creationId xmlns:a16="http://schemas.microsoft.com/office/drawing/2014/main" id="{16280C07-3AA2-405E-8042-F5E3EB02B824}"/>
              </a:ext>
            </a:extLst>
          </p:cNvPr>
          <p:cNvGrpSpPr/>
          <p:nvPr/>
        </p:nvGrpSpPr>
        <p:grpSpPr>
          <a:xfrm>
            <a:off x="1315527" y="984260"/>
            <a:ext cx="3513907" cy="584775"/>
            <a:chOff x="1315527" y="1051635"/>
            <a:chExt cx="3513907" cy="584775"/>
          </a:xfrm>
        </p:grpSpPr>
        <p:sp>
          <p:nvSpPr>
            <p:cNvPr id="95" name="Rectangle: Rounded Corners 94">
              <a:extLst>
                <a:ext uri="{FF2B5EF4-FFF2-40B4-BE49-F238E27FC236}">
                  <a16:creationId xmlns:a16="http://schemas.microsoft.com/office/drawing/2014/main" id="{DE33DB58-4EE8-4FEA-9B84-231ADC7CC01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TextBox 95">
              <a:extLst>
                <a:ext uri="{FF2B5EF4-FFF2-40B4-BE49-F238E27FC236}">
                  <a16:creationId xmlns:a16="http://schemas.microsoft.com/office/drawing/2014/main" id="{64908E54-3674-4C81-8870-26A6890DDB3B}"/>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97" name="Group 96">
            <a:extLst>
              <a:ext uri="{FF2B5EF4-FFF2-40B4-BE49-F238E27FC236}">
                <a16:creationId xmlns:a16="http://schemas.microsoft.com/office/drawing/2014/main" id="{FBB0E415-4AE2-4009-8BFD-5CCC14D4DF23}"/>
              </a:ext>
            </a:extLst>
          </p:cNvPr>
          <p:cNvGrpSpPr/>
          <p:nvPr/>
        </p:nvGrpSpPr>
        <p:grpSpPr>
          <a:xfrm>
            <a:off x="48553" y="88558"/>
            <a:ext cx="762000" cy="762000"/>
            <a:chOff x="48553" y="155933"/>
            <a:chExt cx="762000" cy="762000"/>
          </a:xfrm>
        </p:grpSpPr>
        <p:sp>
          <p:nvSpPr>
            <p:cNvPr id="98" name="Oval 97">
              <a:extLst>
                <a:ext uri="{FF2B5EF4-FFF2-40B4-BE49-F238E27FC236}">
                  <a16:creationId xmlns:a16="http://schemas.microsoft.com/office/drawing/2014/main" id="{0A381667-275F-4EBC-BEBE-FF7EF35F3D39}"/>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9" name="Graphic 98">
              <a:extLst>
                <a:ext uri="{FF2B5EF4-FFF2-40B4-BE49-F238E27FC236}">
                  <a16:creationId xmlns:a16="http://schemas.microsoft.com/office/drawing/2014/main" id="{7596E9E7-3906-4DA5-AF88-A4CFBEE0DAD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1792" y="255485"/>
              <a:ext cx="531855" cy="531855"/>
            </a:xfrm>
            <a:prstGeom prst="rect">
              <a:avLst/>
            </a:prstGeom>
          </p:spPr>
        </p:pic>
      </p:grpSp>
      <p:sp>
        <p:nvSpPr>
          <p:cNvPr id="51" name="Oval 50">
            <a:extLst>
              <a:ext uri="{FF2B5EF4-FFF2-40B4-BE49-F238E27FC236}">
                <a16:creationId xmlns:a16="http://schemas.microsoft.com/office/drawing/2014/main" id="{4AD6C55C-20F4-440E-B754-4D97248E09E4}"/>
              </a:ext>
            </a:extLst>
          </p:cNvPr>
          <p:cNvSpPr/>
          <p:nvPr/>
        </p:nvSpPr>
        <p:spPr>
          <a:xfrm>
            <a:off x="13442678" y="1098294"/>
            <a:ext cx="272293" cy="272293"/>
          </a:xfrm>
          <a:prstGeom prst="ellipse">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kNa1">
            <a:extLst>
              <a:ext uri="{FF2B5EF4-FFF2-40B4-BE49-F238E27FC236}">
                <a16:creationId xmlns:a16="http://schemas.microsoft.com/office/drawing/2014/main" id="{077E4CD3-4018-4FCC-9072-B97868168BA5}"/>
              </a:ext>
            </a:extLst>
          </p:cNvPr>
          <p:cNvSpPr/>
          <p:nvPr/>
        </p:nvSpPr>
        <p:spPr>
          <a:xfrm>
            <a:off x="1319901" y="7272450"/>
            <a:ext cx="929675" cy="935071"/>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56" name="!!tkNa">
            <a:extLst>
              <a:ext uri="{FF2B5EF4-FFF2-40B4-BE49-F238E27FC236}">
                <a16:creationId xmlns:a16="http://schemas.microsoft.com/office/drawing/2014/main" id="{32473E62-5238-4CD6-9F99-EF5F0E6A1791}"/>
              </a:ext>
            </a:extLst>
          </p:cNvPr>
          <p:cNvSpPr txBox="1"/>
          <p:nvPr/>
        </p:nvSpPr>
        <p:spPr>
          <a:xfrm>
            <a:off x="1241860" y="7364065"/>
            <a:ext cx="1024937"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36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Cl</a:t>
            </a:r>
          </a:p>
        </p:txBody>
      </p:sp>
      <p:sp>
        <p:nvSpPr>
          <p:cNvPr id="57" name="!!tkNa3">
            <a:extLst>
              <a:ext uri="{FF2B5EF4-FFF2-40B4-BE49-F238E27FC236}">
                <a16:creationId xmlns:a16="http://schemas.microsoft.com/office/drawing/2014/main" id="{581CAE88-BA02-49E1-9D80-3BCA89F4710D}"/>
              </a:ext>
            </a:extLst>
          </p:cNvPr>
          <p:cNvSpPr/>
          <p:nvPr/>
        </p:nvSpPr>
        <p:spPr>
          <a:xfrm>
            <a:off x="2367207" y="7258459"/>
            <a:ext cx="3147705" cy="935071"/>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58" name="!!tkNa2">
            <a:extLst>
              <a:ext uri="{FF2B5EF4-FFF2-40B4-BE49-F238E27FC236}">
                <a16:creationId xmlns:a16="http://schemas.microsoft.com/office/drawing/2014/main" id="{523B384E-9E62-4B4D-AF1F-7BAB1A1A9EB3}"/>
              </a:ext>
            </a:extLst>
          </p:cNvPr>
          <p:cNvSpPr txBox="1"/>
          <p:nvPr/>
        </p:nvSpPr>
        <p:spPr>
          <a:xfrm>
            <a:off x="2373160" y="7272450"/>
            <a:ext cx="3070857"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Nhận 1 electron</a:t>
            </a:r>
          </a:p>
        </p:txBody>
      </p:sp>
      <p:sp>
        <p:nvSpPr>
          <p:cNvPr id="59" name="!!tkNa4">
            <a:extLst>
              <a:ext uri="{FF2B5EF4-FFF2-40B4-BE49-F238E27FC236}">
                <a16:creationId xmlns:a16="http://schemas.microsoft.com/office/drawing/2014/main" id="{D9E1F77B-75F8-402C-A077-8ACCFBF80A4D}"/>
              </a:ext>
            </a:extLst>
          </p:cNvPr>
          <p:cNvSpPr txBox="1"/>
          <p:nvPr/>
        </p:nvSpPr>
        <p:spPr>
          <a:xfrm>
            <a:off x="2414488" y="7587276"/>
            <a:ext cx="309268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Lớp ngoài cùng</a:t>
            </a:r>
          </a:p>
        </p:txBody>
      </p:sp>
    </p:spTree>
    <p:extLst>
      <p:ext uri="{BB962C8B-B14F-4D97-AF65-F5344CB8AC3E}">
        <p14:creationId xmlns:p14="http://schemas.microsoft.com/office/powerpoint/2010/main" val="1229164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100000" fill="hold" grpId="0" nodeType="withEffect">
                                  <p:stCondLst>
                                    <p:cond delay="0"/>
                                  </p:stCondLst>
                                  <p:childTnLst>
                                    <p:animMotion origin="layout" path="M -1.875E-6 -1.11111E-6 L -0.05469 -0.0213 L -0.07956 -0.0213 L -0.12929 -0.01574 L -0.16719 -0.01574 L -0.20078 -0.01366 C -0.21041 -0.01018 -0.20664 -0.01018 -0.21159 -0.01018 L -0.22956 -0.01227 L -0.23984 -0.01574 C -0.24466 -0.01782 -0.24036 -0.01736 -0.2444 -0.01736 L -0.25351 -0.01921 L -0.26849 -0.01921 L -0.28958 -0.02083 L -0.31028 -0.02083 L -0.32135 -0.0213 L -0.37031 -0.01366 L -0.37838 -0.00856 L -0.42552 0.01065 C -0.42838 0.01273 -0.4306 0.01528 -0.43359 0.01759 C -0.43437 0.01829 -0.43581 0.01875 -0.43646 0.01945 C -0.4388 0.0213 -0.4388 0.02153 -0.44036 0.02153 L -0.47643 0.06412 C -0.49713 0.09954 -0.60104 0.19607 -0.59713 0.37014 C -0.60482 0.46968 -0.57487 0.5963 -0.52135 0.66111 C -0.4069 0.84074 -0.29544 0.70185 -0.24362 0.62384 C -0.21914 0.53681 -0.18125 0.46667 -0.21107 0.26296 C -0.24648 0.14722 -0.31823 0.05463 -0.37031 0.04583 C -0.50911 0.00972 -0.5526 0.18542 -0.56354 0.21296 " pathEditMode="relative" rAng="0" ptsTypes="AAAAAAAAAAAAAAAAAAAAAAAAAAAA">
                                      <p:cBhvr>
                                        <p:cTn id="6" dur="10000" fill="hold"/>
                                        <p:tgtEl>
                                          <p:spTgt spid="51"/>
                                        </p:tgtEl>
                                        <p:attrNameLst>
                                          <p:attrName>ppt_x</p:attrName>
                                          <p:attrName>ppt_y</p:attrName>
                                        </p:attrNameLst>
                                      </p:cBhvr>
                                      <p:rCtr x="-29922" y="3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5"/>
          <p:cNvGrpSpPr/>
          <p:nvPr/>
        </p:nvGrpSpPr>
        <p:grpSpPr>
          <a:xfrm>
            <a:off x="429553" y="1765479"/>
            <a:ext cx="3285197" cy="523220"/>
            <a:chOff x="305366" y="257640"/>
            <a:chExt cx="2690187" cy="523220"/>
          </a:xfrm>
        </p:grpSpPr>
        <p:sp>
          <p:nvSpPr>
            <p:cNvPr id="49" name="Rectangle: Rounded Corners 48"/>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TextBox 49"/>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sp>
        <p:nvSpPr>
          <p:cNvPr id="52" name="Rectangle: Rounded Corners 51"/>
          <p:cNvSpPr/>
          <p:nvPr/>
        </p:nvSpPr>
        <p:spPr>
          <a:xfrm>
            <a:off x="1905000" y="2692819"/>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A36782DF-99E4-40DD-8BE1-2EAA11CE5489}"/>
              </a:ext>
            </a:extLst>
          </p:cNvPr>
          <p:cNvSpPr txBox="1"/>
          <p:nvPr/>
        </p:nvSpPr>
        <p:spPr>
          <a:xfrm>
            <a:off x="2298334" y="2692819"/>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nvGrpSpPr>
          <p:cNvPr id="2" name="Group 1">
            <a:extLst>
              <a:ext uri="{FF2B5EF4-FFF2-40B4-BE49-F238E27FC236}">
                <a16:creationId xmlns:a16="http://schemas.microsoft.com/office/drawing/2014/main" id="{F5B601A5-1AE8-41C2-98B9-046AC1883704}"/>
              </a:ext>
            </a:extLst>
          </p:cNvPr>
          <p:cNvGrpSpPr/>
          <p:nvPr/>
        </p:nvGrpSpPr>
        <p:grpSpPr>
          <a:xfrm>
            <a:off x="1609807" y="2645751"/>
            <a:ext cx="555801" cy="555801"/>
            <a:chOff x="1609807" y="2645751"/>
            <a:chExt cx="555801" cy="555801"/>
          </a:xfrm>
        </p:grpSpPr>
        <p:sp>
          <p:nvSpPr>
            <p:cNvPr id="7" name="Oval 6">
              <a:extLst>
                <a:ext uri="{FF2B5EF4-FFF2-40B4-BE49-F238E27FC236}">
                  <a16:creationId xmlns:a16="http://schemas.microsoft.com/office/drawing/2014/main" id="{151A17C1-2473-411F-82D2-476AC4FEF51A}"/>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Graphic 3">
              <a:extLst>
                <a:ext uri="{FF2B5EF4-FFF2-40B4-BE49-F238E27FC236}">
                  <a16:creationId xmlns:a16="http://schemas.microsoft.com/office/drawing/2014/main" id="{AAF7418F-F5E2-4A9C-AB9D-017C9004D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0694" y="2716975"/>
              <a:ext cx="413352" cy="413352"/>
            </a:xfrm>
            <a:prstGeom prst="rect">
              <a:avLst/>
            </a:prstGeom>
          </p:spPr>
        </p:pic>
      </p:grpSp>
      <p:grpSp>
        <p:nvGrpSpPr>
          <p:cNvPr id="91" name="Group 90">
            <a:extLst>
              <a:ext uri="{FF2B5EF4-FFF2-40B4-BE49-F238E27FC236}">
                <a16:creationId xmlns:a16="http://schemas.microsoft.com/office/drawing/2014/main" id="{2A521138-2359-4491-A0E9-8EC2B6D90FEE}"/>
              </a:ext>
            </a:extLst>
          </p:cNvPr>
          <p:cNvGrpSpPr/>
          <p:nvPr/>
        </p:nvGrpSpPr>
        <p:grpSpPr>
          <a:xfrm>
            <a:off x="234330" y="163812"/>
            <a:ext cx="7734662" cy="764451"/>
            <a:chOff x="234330" y="231187"/>
            <a:chExt cx="7734662" cy="764451"/>
          </a:xfrm>
        </p:grpSpPr>
        <p:sp>
          <p:nvSpPr>
            <p:cNvPr id="92" name="Freeform: Shape 91">
              <a:extLst>
                <a:ext uri="{FF2B5EF4-FFF2-40B4-BE49-F238E27FC236}">
                  <a16:creationId xmlns:a16="http://schemas.microsoft.com/office/drawing/2014/main" id="{57EECADE-9475-45C6-A398-2FDA98E357CB}"/>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93" name="TextBox 92">
              <a:extLst>
                <a:ext uri="{FF2B5EF4-FFF2-40B4-BE49-F238E27FC236}">
                  <a16:creationId xmlns:a16="http://schemas.microsoft.com/office/drawing/2014/main" id="{47287303-D38F-485A-B7A5-ADC81AA13296}"/>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94" name="Group 93">
            <a:extLst>
              <a:ext uri="{FF2B5EF4-FFF2-40B4-BE49-F238E27FC236}">
                <a16:creationId xmlns:a16="http://schemas.microsoft.com/office/drawing/2014/main" id="{16280C07-3AA2-405E-8042-F5E3EB02B824}"/>
              </a:ext>
            </a:extLst>
          </p:cNvPr>
          <p:cNvGrpSpPr/>
          <p:nvPr/>
        </p:nvGrpSpPr>
        <p:grpSpPr>
          <a:xfrm>
            <a:off x="1315527" y="984260"/>
            <a:ext cx="3513907" cy="584775"/>
            <a:chOff x="1315527" y="1051635"/>
            <a:chExt cx="3513907" cy="584775"/>
          </a:xfrm>
        </p:grpSpPr>
        <p:sp>
          <p:nvSpPr>
            <p:cNvPr id="95" name="Rectangle: Rounded Corners 94">
              <a:extLst>
                <a:ext uri="{FF2B5EF4-FFF2-40B4-BE49-F238E27FC236}">
                  <a16:creationId xmlns:a16="http://schemas.microsoft.com/office/drawing/2014/main" id="{DE33DB58-4EE8-4FEA-9B84-231ADC7CC01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TextBox 95">
              <a:extLst>
                <a:ext uri="{FF2B5EF4-FFF2-40B4-BE49-F238E27FC236}">
                  <a16:creationId xmlns:a16="http://schemas.microsoft.com/office/drawing/2014/main" id="{64908E54-3674-4C81-8870-26A6890DDB3B}"/>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97" name="Group 96">
            <a:extLst>
              <a:ext uri="{FF2B5EF4-FFF2-40B4-BE49-F238E27FC236}">
                <a16:creationId xmlns:a16="http://schemas.microsoft.com/office/drawing/2014/main" id="{FBB0E415-4AE2-4009-8BFD-5CCC14D4DF23}"/>
              </a:ext>
            </a:extLst>
          </p:cNvPr>
          <p:cNvGrpSpPr/>
          <p:nvPr/>
        </p:nvGrpSpPr>
        <p:grpSpPr>
          <a:xfrm>
            <a:off x="48553" y="88558"/>
            <a:ext cx="762000" cy="762000"/>
            <a:chOff x="48553" y="155933"/>
            <a:chExt cx="762000" cy="762000"/>
          </a:xfrm>
        </p:grpSpPr>
        <p:sp>
          <p:nvSpPr>
            <p:cNvPr id="98" name="Oval 97">
              <a:extLst>
                <a:ext uri="{FF2B5EF4-FFF2-40B4-BE49-F238E27FC236}">
                  <a16:creationId xmlns:a16="http://schemas.microsoft.com/office/drawing/2014/main" id="{0A381667-275F-4EBC-BEBE-FF7EF35F3D39}"/>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9" name="Graphic 98">
              <a:extLst>
                <a:ext uri="{FF2B5EF4-FFF2-40B4-BE49-F238E27FC236}">
                  <a16:creationId xmlns:a16="http://schemas.microsoft.com/office/drawing/2014/main" id="{7596E9E7-3906-4DA5-AF88-A4CFBEE0DAD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1792" y="255485"/>
              <a:ext cx="531855" cy="531855"/>
            </a:xfrm>
            <a:prstGeom prst="rect">
              <a:avLst/>
            </a:prstGeom>
          </p:spPr>
        </p:pic>
      </p:grpSp>
      <p:sp>
        <p:nvSpPr>
          <p:cNvPr id="53" name="!!tkNa1">
            <a:extLst>
              <a:ext uri="{FF2B5EF4-FFF2-40B4-BE49-F238E27FC236}">
                <a16:creationId xmlns:a16="http://schemas.microsoft.com/office/drawing/2014/main" id="{027CF830-9F4E-477D-A8AE-B344BB7F31C1}"/>
              </a:ext>
            </a:extLst>
          </p:cNvPr>
          <p:cNvSpPr/>
          <p:nvPr/>
        </p:nvSpPr>
        <p:spPr>
          <a:xfrm>
            <a:off x="1319901" y="5405550"/>
            <a:ext cx="929675" cy="935071"/>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56" name="!!tkNa">
            <a:extLst>
              <a:ext uri="{FF2B5EF4-FFF2-40B4-BE49-F238E27FC236}">
                <a16:creationId xmlns:a16="http://schemas.microsoft.com/office/drawing/2014/main" id="{CA399F05-2BC5-4243-8468-E6BB90FD0589}"/>
              </a:ext>
            </a:extLst>
          </p:cNvPr>
          <p:cNvSpPr txBox="1"/>
          <p:nvPr/>
        </p:nvSpPr>
        <p:spPr>
          <a:xfrm>
            <a:off x="1241860" y="5497165"/>
            <a:ext cx="1024937"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36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Cl</a:t>
            </a:r>
          </a:p>
        </p:txBody>
      </p:sp>
      <p:sp>
        <p:nvSpPr>
          <p:cNvPr id="57" name="!!tkNa3">
            <a:extLst>
              <a:ext uri="{FF2B5EF4-FFF2-40B4-BE49-F238E27FC236}">
                <a16:creationId xmlns:a16="http://schemas.microsoft.com/office/drawing/2014/main" id="{C0C2F3B3-4A52-4E27-AFDF-A7BD0A05ED69}"/>
              </a:ext>
            </a:extLst>
          </p:cNvPr>
          <p:cNvSpPr/>
          <p:nvPr/>
        </p:nvSpPr>
        <p:spPr>
          <a:xfrm>
            <a:off x="2367207" y="5391559"/>
            <a:ext cx="3147705" cy="935071"/>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58" name="!!tkNa2">
            <a:extLst>
              <a:ext uri="{FF2B5EF4-FFF2-40B4-BE49-F238E27FC236}">
                <a16:creationId xmlns:a16="http://schemas.microsoft.com/office/drawing/2014/main" id="{5591A80B-BB7E-4661-8607-52A134594D58}"/>
              </a:ext>
            </a:extLst>
          </p:cNvPr>
          <p:cNvSpPr txBox="1"/>
          <p:nvPr/>
        </p:nvSpPr>
        <p:spPr>
          <a:xfrm>
            <a:off x="2373160" y="5405550"/>
            <a:ext cx="3070857"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Nhận 1 electron</a:t>
            </a:r>
          </a:p>
        </p:txBody>
      </p:sp>
      <p:sp>
        <p:nvSpPr>
          <p:cNvPr id="59" name="!!tkNa4">
            <a:extLst>
              <a:ext uri="{FF2B5EF4-FFF2-40B4-BE49-F238E27FC236}">
                <a16:creationId xmlns:a16="http://schemas.microsoft.com/office/drawing/2014/main" id="{5210DBEC-C80A-43B0-BDBB-854F024E25B6}"/>
              </a:ext>
            </a:extLst>
          </p:cNvPr>
          <p:cNvSpPr txBox="1"/>
          <p:nvPr/>
        </p:nvSpPr>
        <p:spPr>
          <a:xfrm>
            <a:off x="2414488" y="5720376"/>
            <a:ext cx="309268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Lớp ngoài cùng</a:t>
            </a:r>
          </a:p>
        </p:txBody>
      </p:sp>
      <p:sp>
        <p:nvSpPr>
          <p:cNvPr id="60" name="Oval 59">
            <a:extLst>
              <a:ext uri="{FF2B5EF4-FFF2-40B4-BE49-F238E27FC236}">
                <a16:creationId xmlns:a16="http://schemas.microsoft.com/office/drawing/2014/main" id="{8832DAA4-796E-4D8C-8571-EF664D26B46E}"/>
              </a:ext>
            </a:extLst>
          </p:cNvPr>
          <p:cNvSpPr/>
          <p:nvPr/>
        </p:nvSpPr>
        <p:spPr>
          <a:xfrm>
            <a:off x="8319303" y="3345143"/>
            <a:ext cx="744585" cy="744585"/>
          </a:xfrm>
          <a:prstGeom prst="ellipse">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BF17F648-840C-4308-944D-01904F279EE5}"/>
              </a:ext>
            </a:extLst>
          </p:cNvPr>
          <p:cNvSpPr/>
          <p:nvPr/>
        </p:nvSpPr>
        <p:spPr>
          <a:xfrm rot="1800000">
            <a:off x="7986418" y="2962620"/>
            <a:ext cx="1443829" cy="1443829"/>
          </a:xfrm>
          <a:prstGeom prst="ellipse">
            <a:avLst/>
          </a:prstGeom>
          <a:noFill/>
          <a:ln w="28575">
            <a:solidFill>
              <a:schemeClr val="accent2">
                <a:lumMod val="40000"/>
                <a:lumOff val="60000"/>
              </a:schemeClr>
            </a:solidFill>
            <a:prstDash val="lgDash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8B3B79A1-306B-4714-9979-B96CB0C9980E}"/>
              </a:ext>
            </a:extLst>
          </p:cNvPr>
          <p:cNvSpPr/>
          <p:nvPr/>
        </p:nvSpPr>
        <p:spPr>
          <a:xfrm rot="20700000">
            <a:off x="7247677" y="2405645"/>
            <a:ext cx="2921310" cy="2921310"/>
          </a:xfrm>
          <a:prstGeom prst="ellipse">
            <a:avLst/>
          </a:prstGeom>
          <a:noFill/>
          <a:ln w="38100">
            <a:solidFill>
              <a:schemeClr val="accent2">
                <a:lumMod val="40000"/>
                <a:lumOff val="60000"/>
              </a:schemeClr>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31DB1C9F-1CBD-44CF-9590-939F7E5347AA}"/>
              </a:ext>
            </a:extLst>
          </p:cNvPr>
          <p:cNvSpPr/>
          <p:nvPr/>
        </p:nvSpPr>
        <p:spPr>
          <a:xfrm>
            <a:off x="7430352" y="2872338"/>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C83388D9-460A-4B27-8ECD-56659DD7122F}"/>
              </a:ext>
            </a:extLst>
          </p:cNvPr>
          <p:cNvSpPr/>
          <p:nvPr/>
        </p:nvSpPr>
        <p:spPr>
          <a:xfrm>
            <a:off x="7892693" y="3786973"/>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8966B83B-C54B-4DA9-B0B5-26272FAFD0B5}"/>
              </a:ext>
            </a:extLst>
          </p:cNvPr>
          <p:cNvSpPr/>
          <p:nvPr/>
        </p:nvSpPr>
        <p:spPr>
          <a:xfrm>
            <a:off x="9277937" y="3426492"/>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1612A780-6EEF-4935-AD59-59A277CEF315}"/>
              </a:ext>
            </a:extLst>
          </p:cNvPr>
          <p:cNvSpPr/>
          <p:nvPr/>
        </p:nvSpPr>
        <p:spPr>
          <a:xfrm rot="900000">
            <a:off x="6291298" y="1509609"/>
            <a:ext cx="4834069" cy="4834069"/>
          </a:xfrm>
          <a:prstGeom prst="ellipse">
            <a:avLst/>
          </a:prstGeom>
          <a:noFill/>
          <a:ln w="38100">
            <a:solidFill>
              <a:schemeClr val="accent2">
                <a:lumMod val="75000"/>
              </a:schemeClr>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BC59FF6-583D-43BA-8533-539F6D431A8F}"/>
              </a:ext>
            </a:extLst>
          </p:cNvPr>
          <p:cNvSpPr/>
          <p:nvPr/>
        </p:nvSpPr>
        <p:spPr>
          <a:xfrm>
            <a:off x="8319303" y="2269498"/>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C4A763B0-07C2-433E-8D5A-C779A1726D5F}"/>
              </a:ext>
            </a:extLst>
          </p:cNvPr>
          <p:cNvSpPr/>
          <p:nvPr/>
        </p:nvSpPr>
        <p:spPr>
          <a:xfrm>
            <a:off x="9772290" y="2868666"/>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56FE9A7-99C5-42C1-8B35-CA95326BFE49}"/>
              </a:ext>
            </a:extLst>
          </p:cNvPr>
          <p:cNvSpPr/>
          <p:nvPr/>
        </p:nvSpPr>
        <p:spPr>
          <a:xfrm>
            <a:off x="9973165" y="3983966"/>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9859204-2E75-4E9B-B447-E91E0C8132B0}"/>
              </a:ext>
            </a:extLst>
          </p:cNvPr>
          <p:cNvSpPr/>
          <p:nvPr/>
        </p:nvSpPr>
        <p:spPr>
          <a:xfrm>
            <a:off x="9487689" y="4860475"/>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0E49759-7040-4E16-9D31-F6642A9091EC}"/>
              </a:ext>
            </a:extLst>
          </p:cNvPr>
          <p:cNvSpPr/>
          <p:nvPr/>
        </p:nvSpPr>
        <p:spPr>
          <a:xfrm>
            <a:off x="7794688" y="4951397"/>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805F5679-1D6C-4271-BF89-3B898A86DAD6}"/>
              </a:ext>
            </a:extLst>
          </p:cNvPr>
          <p:cNvSpPr/>
          <p:nvPr/>
        </p:nvSpPr>
        <p:spPr>
          <a:xfrm>
            <a:off x="7189785" y="4083487"/>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650D865C-E5A4-478B-AD33-622C37E9EF11}"/>
              </a:ext>
            </a:extLst>
          </p:cNvPr>
          <p:cNvSpPr/>
          <p:nvPr/>
        </p:nvSpPr>
        <p:spPr>
          <a:xfrm>
            <a:off x="6722410" y="5403179"/>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E239F297-04E2-4DB5-80FC-9BD4BD332830}"/>
              </a:ext>
            </a:extLst>
          </p:cNvPr>
          <p:cNvSpPr/>
          <p:nvPr/>
        </p:nvSpPr>
        <p:spPr>
          <a:xfrm>
            <a:off x="6528199" y="2420526"/>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374E0135-4475-461A-9EDB-A42F1B2C375E}"/>
              </a:ext>
            </a:extLst>
          </p:cNvPr>
          <p:cNvSpPr/>
          <p:nvPr/>
        </p:nvSpPr>
        <p:spPr>
          <a:xfrm>
            <a:off x="8004168" y="1482695"/>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4DE3B728-F6E2-4913-B917-B065D802B852}"/>
              </a:ext>
            </a:extLst>
          </p:cNvPr>
          <p:cNvSpPr/>
          <p:nvPr/>
        </p:nvSpPr>
        <p:spPr>
          <a:xfrm>
            <a:off x="9906748" y="1874031"/>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433E8D3-6ACD-4F85-AE49-8F0C2281BE05}"/>
              </a:ext>
            </a:extLst>
          </p:cNvPr>
          <p:cNvSpPr/>
          <p:nvPr/>
        </p:nvSpPr>
        <p:spPr>
          <a:xfrm>
            <a:off x="11006445" y="4059266"/>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8BC5DF53-7F1A-4A40-B889-4EAE30619DA0}"/>
              </a:ext>
            </a:extLst>
          </p:cNvPr>
          <p:cNvSpPr/>
          <p:nvPr/>
        </p:nvSpPr>
        <p:spPr>
          <a:xfrm>
            <a:off x="10109312" y="5760839"/>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8F77637D-A508-427D-90D4-34B18880F9AA}"/>
              </a:ext>
            </a:extLst>
          </p:cNvPr>
          <p:cNvSpPr/>
          <p:nvPr/>
        </p:nvSpPr>
        <p:spPr>
          <a:xfrm>
            <a:off x="8263249" y="6137147"/>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8139C56F-9A84-4C38-BDC9-DF356E183E35}"/>
              </a:ext>
            </a:extLst>
          </p:cNvPr>
          <p:cNvSpPr/>
          <p:nvPr/>
        </p:nvSpPr>
        <p:spPr>
          <a:xfrm>
            <a:off x="8591596" y="5223690"/>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FAE545E6-D10E-4558-A6C2-4621767ADCB6}"/>
              </a:ext>
            </a:extLst>
          </p:cNvPr>
          <p:cNvSpPr/>
          <p:nvPr/>
        </p:nvSpPr>
        <p:spPr>
          <a:xfrm>
            <a:off x="6155150" y="3841524"/>
            <a:ext cx="272293" cy="272293"/>
          </a:xfrm>
          <a:prstGeom prst="ellipse">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9089FC75-AEC8-4005-9C89-8E9C0CD0182B}"/>
              </a:ext>
            </a:extLst>
          </p:cNvPr>
          <p:cNvSpPr txBox="1"/>
          <p:nvPr/>
        </p:nvSpPr>
        <p:spPr>
          <a:xfrm>
            <a:off x="8192774" y="3371539"/>
            <a:ext cx="956380"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Cl</a:t>
            </a:r>
          </a:p>
          <a:p>
            <a:pPr algn="ctr"/>
            <a:r>
              <a:rPr lang="vi-VN" sz="1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17+</a:t>
            </a:r>
          </a:p>
        </p:txBody>
      </p:sp>
      <p:grpSp>
        <p:nvGrpSpPr>
          <p:cNvPr id="83" name="Group 82">
            <a:extLst>
              <a:ext uri="{FF2B5EF4-FFF2-40B4-BE49-F238E27FC236}">
                <a16:creationId xmlns:a16="http://schemas.microsoft.com/office/drawing/2014/main" id="{8EFA6664-EA6A-401E-AA03-E2070C73B6D2}"/>
              </a:ext>
            </a:extLst>
          </p:cNvPr>
          <p:cNvGrpSpPr/>
          <p:nvPr/>
        </p:nvGrpSpPr>
        <p:grpSpPr>
          <a:xfrm>
            <a:off x="1319900" y="7112470"/>
            <a:ext cx="4237023" cy="1104756"/>
            <a:chOff x="4664108" y="4926074"/>
            <a:chExt cx="1274584" cy="1104756"/>
          </a:xfrm>
        </p:grpSpPr>
        <p:sp>
          <p:nvSpPr>
            <p:cNvPr id="84" name="Rectangle: Rounded Corners 83">
              <a:extLst>
                <a:ext uri="{FF2B5EF4-FFF2-40B4-BE49-F238E27FC236}">
                  <a16:creationId xmlns:a16="http://schemas.microsoft.com/office/drawing/2014/main" id="{2AF65E60-C666-4F98-9ABA-EDDA5BABAA92}"/>
                </a:ext>
              </a:extLst>
            </p:cNvPr>
            <p:cNvSpPr/>
            <p:nvPr/>
          </p:nvSpPr>
          <p:spPr>
            <a:xfrm>
              <a:off x="4664108" y="4926074"/>
              <a:ext cx="1261946" cy="1077218"/>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85" name="TextBox 84">
              <a:extLst>
                <a:ext uri="{FF2B5EF4-FFF2-40B4-BE49-F238E27FC236}">
                  <a16:creationId xmlns:a16="http://schemas.microsoft.com/office/drawing/2014/main" id="{B4DCB5FE-48A6-49F8-9637-FAFDBAEB7474}"/>
                </a:ext>
              </a:extLst>
            </p:cNvPr>
            <p:cNvSpPr txBox="1"/>
            <p:nvPr/>
          </p:nvSpPr>
          <p:spPr>
            <a:xfrm>
              <a:off x="4751318" y="4953612"/>
              <a:ext cx="1187374"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Cấu hình bền của khí hiếm ( Ar )</a:t>
              </a:r>
              <a:endParaRPr lang="vi-VN" sz="32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Tree>
    <p:extLst>
      <p:ext uri="{BB962C8B-B14F-4D97-AF65-F5344CB8AC3E}">
        <p14:creationId xmlns:p14="http://schemas.microsoft.com/office/powerpoint/2010/main" val="3521648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5"/>
          <p:cNvGrpSpPr/>
          <p:nvPr/>
        </p:nvGrpSpPr>
        <p:grpSpPr>
          <a:xfrm>
            <a:off x="429553" y="1765479"/>
            <a:ext cx="3285197" cy="523220"/>
            <a:chOff x="305366" y="257640"/>
            <a:chExt cx="2690187" cy="523220"/>
          </a:xfrm>
        </p:grpSpPr>
        <p:sp>
          <p:nvSpPr>
            <p:cNvPr id="49" name="Rectangle: Rounded Corners 48"/>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TextBox 49"/>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sp>
        <p:nvSpPr>
          <p:cNvPr id="29" name="Oval 28"/>
          <p:cNvSpPr/>
          <p:nvPr/>
        </p:nvSpPr>
        <p:spPr>
          <a:xfrm>
            <a:off x="8319303" y="3345143"/>
            <a:ext cx="744585" cy="744585"/>
          </a:xfrm>
          <a:prstGeom prst="ellipse">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986418" y="2962620"/>
            <a:ext cx="1443829" cy="1443829"/>
          </a:xfrm>
          <a:prstGeom prst="ellipse">
            <a:avLst/>
          </a:prstGeom>
          <a:noFill/>
          <a:ln w="28575">
            <a:solidFill>
              <a:schemeClr val="accent2">
                <a:lumMod val="40000"/>
                <a:lumOff val="60000"/>
              </a:schemeClr>
            </a:solidFill>
            <a:prstDash val="lgDash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247677" y="2405645"/>
            <a:ext cx="2921310" cy="2921310"/>
          </a:xfrm>
          <a:prstGeom prst="ellipse">
            <a:avLst/>
          </a:prstGeom>
          <a:noFill/>
          <a:ln w="38100">
            <a:solidFill>
              <a:schemeClr val="accent2">
                <a:lumMod val="40000"/>
                <a:lumOff val="60000"/>
              </a:schemeClr>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226776" y="310885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882141" y="3491608"/>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226262" y="3650826"/>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291298" y="1509609"/>
            <a:ext cx="4834069" cy="4834069"/>
          </a:xfrm>
          <a:prstGeom prst="ellipse">
            <a:avLst/>
          </a:prstGeom>
          <a:noFill/>
          <a:ln w="38100">
            <a:solidFill>
              <a:schemeClr val="accent2">
                <a:lumMod val="75000"/>
              </a:schemeClr>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038788" y="240912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240893" y="2441084"/>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999406" y="3514680"/>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632863" y="4658519"/>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985297" y="5025447"/>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235935" y="426172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633341" y="5212244"/>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780876" y="2153398"/>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398671" y="1373462"/>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0032840" y="1890942"/>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0942131" y="4206250"/>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905951" y="5870831"/>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8047010" y="6137147"/>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8845690" y="5149265"/>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1319900" y="5304684"/>
            <a:ext cx="4237023" cy="1104756"/>
            <a:chOff x="4664108" y="4926074"/>
            <a:chExt cx="1274584" cy="1104756"/>
          </a:xfrm>
        </p:grpSpPr>
        <p:sp>
          <p:nvSpPr>
            <p:cNvPr id="67" name="Rectangle: Rounded Corners 66"/>
            <p:cNvSpPr/>
            <p:nvPr/>
          </p:nvSpPr>
          <p:spPr>
            <a:xfrm>
              <a:off x="4664108" y="4926074"/>
              <a:ext cx="1261946" cy="1077218"/>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71" name="TextBox 70"/>
            <p:cNvSpPr txBox="1"/>
            <p:nvPr/>
          </p:nvSpPr>
          <p:spPr>
            <a:xfrm>
              <a:off x="4751318" y="4953612"/>
              <a:ext cx="1187374"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Cấu hình bền của khí hiếm ( Ar )</a:t>
              </a:r>
              <a:endParaRPr lang="vi-VN" sz="32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
        <p:nvSpPr>
          <p:cNvPr id="72" name="!!tkNa1"/>
          <p:cNvSpPr/>
          <p:nvPr/>
        </p:nvSpPr>
        <p:spPr>
          <a:xfrm>
            <a:off x="1319901" y="4204975"/>
            <a:ext cx="929675" cy="935071"/>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73" name="!!tkNa"/>
          <p:cNvSpPr txBox="1"/>
          <p:nvPr/>
        </p:nvSpPr>
        <p:spPr>
          <a:xfrm>
            <a:off x="1241860" y="4296590"/>
            <a:ext cx="1024937"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36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Cl</a:t>
            </a:r>
          </a:p>
        </p:txBody>
      </p:sp>
      <p:sp>
        <p:nvSpPr>
          <p:cNvPr id="74" name="!!tkNa3"/>
          <p:cNvSpPr/>
          <p:nvPr/>
        </p:nvSpPr>
        <p:spPr>
          <a:xfrm>
            <a:off x="2367207" y="4190984"/>
            <a:ext cx="3147705" cy="935071"/>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75" name="!!tkNa2"/>
          <p:cNvSpPr txBox="1"/>
          <p:nvPr/>
        </p:nvSpPr>
        <p:spPr>
          <a:xfrm>
            <a:off x="2373160" y="4204975"/>
            <a:ext cx="3070857"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Nhận 1 electron</a:t>
            </a:r>
          </a:p>
        </p:txBody>
      </p:sp>
      <p:sp>
        <p:nvSpPr>
          <p:cNvPr id="76" name="!!tkNa4"/>
          <p:cNvSpPr txBox="1"/>
          <p:nvPr/>
        </p:nvSpPr>
        <p:spPr>
          <a:xfrm>
            <a:off x="2414488" y="4519801"/>
            <a:ext cx="309268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Lớp ngoài cùng</a:t>
            </a:r>
          </a:p>
        </p:txBody>
      </p:sp>
      <p:sp>
        <p:nvSpPr>
          <p:cNvPr id="52" name="Rectangle: Rounded Corners 51"/>
          <p:cNvSpPr/>
          <p:nvPr/>
        </p:nvSpPr>
        <p:spPr>
          <a:xfrm>
            <a:off x="1905000" y="2692819"/>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A36782DF-99E4-40DD-8BE1-2EAA11CE5489}"/>
              </a:ext>
            </a:extLst>
          </p:cNvPr>
          <p:cNvSpPr txBox="1"/>
          <p:nvPr/>
        </p:nvSpPr>
        <p:spPr>
          <a:xfrm>
            <a:off x="2298334" y="2692819"/>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nvGrpSpPr>
          <p:cNvPr id="2" name="Group 1">
            <a:extLst>
              <a:ext uri="{FF2B5EF4-FFF2-40B4-BE49-F238E27FC236}">
                <a16:creationId xmlns:a16="http://schemas.microsoft.com/office/drawing/2014/main" id="{5FE04E17-F682-495C-B419-B450547FAC67}"/>
              </a:ext>
            </a:extLst>
          </p:cNvPr>
          <p:cNvGrpSpPr/>
          <p:nvPr/>
        </p:nvGrpSpPr>
        <p:grpSpPr>
          <a:xfrm>
            <a:off x="1609807" y="2645751"/>
            <a:ext cx="555801" cy="555801"/>
            <a:chOff x="1609807" y="2645751"/>
            <a:chExt cx="555801" cy="555801"/>
          </a:xfrm>
        </p:grpSpPr>
        <p:sp>
          <p:nvSpPr>
            <p:cNvPr id="7" name="Oval 6">
              <a:extLst>
                <a:ext uri="{FF2B5EF4-FFF2-40B4-BE49-F238E27FC236}">
                  <a16:creationId xmlns:a16="http://schemas.microsoft.com/office/drawing/2014/main" id="{151A17C1-2473-411F-82D2-476AC4FEF51A}"/>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Graphic 3">
              <a:extLst>
                <a:ext uri="{FF2B5EF4-FFF2-40B4-BE49-F238E27FC236}">
                  <a16:creationId xmlns:a16="http://schemas.microsoft.com/office/drawing/2014/main" id="{AAF7418F-F5E2-4A9C-AB9D-017C9004D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0694" y="2716975"/>
              <a:ext cx="413352" cy="413352"/>
            </a:xfrm>
            <a:prstGeom prst="rect">
              <a:avLst/>
            </a:prstGeom>
          </p:spPr>
        </p:pic>
      </p:grpSp>
      <p:grpSp>
        <p:nvGrpSpPr>
          <p:cNvPr id="91" name="Group 90">
            <a:extLst>
              <a:ext uri="{FF2B5EF4-FFF2-40B4-BE49-F238E27FC236}">
                <a16:creationId xmlns:a16="http://schemas.microsoft.com/office/drawing/2014/main" id="{2A521138-2359-4491-A0E9-8EC2B6D90FEE}"/>
              </a:ext>
            </a:extLst>
          </p:cNvPr>
          <p:cNvGrpSpPr/>
          <p:nvPr/>
        </p:nvGrpSpPr>
        <p:grpSpPr>
          <a:xfrm>
            <a:off x="234330" y="163812"/>
            <a:ext cx="7734662" cy="764451"/>
            <a:chOff x="234330" y="231187"/>
            <a:chExt cx="7734662" cy="764451"/>
          </a:xfrm>
        </p:grpSpPr>
        <p:sp>
          <p:nvSpPr>
            <p:cNvPr id="92" name="Freeform: Shape 91">
              <a:extLst>
                <a:ext uri="{FF2B5EF4-FFF2-40B4-BE49-F238E27FC236}">
                  <a16:creationId xmlns:a16="http://schemas.microsoft.com/office/drawing/2014/main" id="{57EECADE-9475-45C6-A398-2FDA98E357CB}"/>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93" name="TextBox 92">
              <a:extLst>
                <a:ext uri="{FF2B5EF4-FFF2-40B4-BE49-F238E27FC236}">
                  <a16:creationId xmlns:a16="http://schemas.microsoft.com/office/drawing/2014/main" id="{47287303-D38F-485A-B7A5-ADC81AA13296}"/>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94" name="Group 93">
            <a:extLst>
              <a:ext uri="{FF2B5EF4-FFF2-40B4-BE49-F238E27FC236}">
                <a16:creationId xmlns:a16="http://schemas.microsoft.com/office/drawing/2014/main" id="{16280C07-3AA2-405E-8042-F5E3EB02B824}"/>
              </a:ext>
            </a:extLst>
          </p:cNvPr>
          <p:cNvGrpSpPr/>
          <p:nvPr/>
        </p:nvGrpSpPr>
        <p:grpSpPr>
          <a:xfrm>
            <a:off x="1315527" y="984260"/>
            <a:ext cx="3513907" cy="584775"/>
            <a:chOff x="1315527" y="1051635"/>
            <a:chExt cx="3513907" cy="584775"/>
          </a:xfrm>
        </p:grpSpPr>
        <p:sp>
          <p:nvSpPr>
            <p:cNvPr id="95" name="Rectangle: Rounded Corners 94">
              <a:extLst>
                <a:ext uri="{FF2B5EF4-FFF2-40B4-BE49-F238E27FC236}">
                  <a16:creationId xmlns:a16="http://schemas.microsoft.com/office/drawing/2014/main" id="{DE33DB58-4EE8-4FEA-9B84-231ADC7CC01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TextBox 95">
              <a:extLst>
                <a:ext uri="{FF2B5EF4-FFF2-40B4-BE49-F238E27FC236}">
                  <a16:creationId xmlns:a16="http://schemas.microsoft.com/office/drawing/2014/main" id="{64908E54-3674-4C81-8870-26A6890DDB3B}"/>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97" name="Group 96">
            <a:extLst>
              <a:ext uri="{FF2B5EF4-FFF2-40B4-BE49-F238E27FC236}">
                <a16:creationId xmlns:a16="http://schemas.microsoft.com/office/drawing/2014/main" id="{FBB0E415-4AE2-4009-8BFD-5CCC14D4DF23}"/>
              </a:ext>
            </a:extLst>
          </p:cNvPr>
          <p:cNvGrpSpPr/>
          <p:nvPr/>
        </p:nvGrpSpPr>
        <p:grpSpPr>
          <a:xfrm>
            <a:off x="48553" y="88558"/>
            <a:ext cx="762000" cy="762000"/>
            <a:chOff x="48553" y="155933"/>
            <a:chExt cx="762000" cy="762000"/>
          </a:xfrm>
        </p:grpSpPr>
        <p:sp>
          <p:nvSpPr>
            <p:cNvPr id="98" name="Oval 97">
              <a:extLst>
                <a:ext uri="{FF2B5EF4-FFF2-40B4-BE49-F238E27FC236}">
                  <a16:creationId xmlns:a16="http://schemas.microsoft.com/office/drawing/2014/main" id="{0A381667-275F-4EBC-BEBE-FF7EF35F3D39}"/>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9" name="Graphic 98">
              <a:extLst>
                <a:ext uri="{FF2B5EF4-FFF2-40B4-BE49-F238E27FC236}">
                  <a16:creationId xmlns:a16="http://schemas.microsoft.com/office/drawing/2014/main" id="{7596E9E7-3906-4DA5-AF88-A4CFBEE0DAD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1792" y="255485"/>
              <a:ext cx="531855" cy="531855"/>
            </a:xfrm>
            <a:prstGeom prst="rect">
              <a:avLst/>
            </a:prstGeom>
          </p:spPr>
        </p:pic>
      </p:grpSp>
      <p:sp>
        <p:nvSpPr>
          <p:cNvPr id="51" name="Oval 50">
            <a:extLst>
              <a:ext uri="{FF2B5EF4-FFF2-40B4-BE49-F238E27FC236}">
                <a16:creationId xmlns:a16="http://schemas.microsoft.com/office/drawing/2014/main" id="{5FEB8CE5-B972-41A1-8F28-66F7A9CCADEF}"/>
              </a:ext>
            </a:extLst>
          </p:cNvPr>
          <p:cNvSpPr/>
          <p:nvPr/>
        </p:nvSpPr>
        <p:spPr>
          <a:xfrm>
            <a:off x="6163182" y="3650826"/>
            <a:ext cx="272293" cy="272293"/>
          </a:xfrm>
          <a:prstGeom prst="ellipse">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6EAA5FF5-3F1A-41B8-8C48-8D74CBBC10E0}"/>
              </a:ext>
            </a:extLst>
          </p:cNvPr>
          <p:cNvSpPr txBox="1"/>
          <p:nvPr/>
        </p:nvSpPr>
        <p:spPr>
          <a:xfrm>
            <a:off x="8192774" y="3371539"/>
            <a:ext cx="956380"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Cl</a:t>
            </a:r>
          </a:p>
          <a:p>
            <a:pPr algn="ctr"/>
            <a:r>
              <a:rPr lang="vi-VN" sz="1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17+</a:t>
            </a:r>
          </a:p>
        </p:txBody>
      </p:sp>
      <p:grpSp>
        <p:nvGrpSpPr>
          <p:cNvPr id="56" name="!!k">
            <a:extLst>
              <a:ext uri="{FF2B5EF4-FFF2-40B4-BE49-F238E27FC236}">
                <a16:creationId xmlns:a16="http://schemas.microsoft.com/office/drawing/2014/main" id="{9B9EA876-C5C3-4D80-A028-C0EA97E294F2}"/>
              </a:ext>
            </a:extLst>
          </p:cNvPr>
          <p:cNvGrpSpPr/>
          <p:nvPr/>
        </p:nvGrpSpPr>
        <p:grpSpPr>
          <a:xfrm>
            <a:off x="1319900" y="7091541"/>
            <a:ext cx="4237023" cy="712367"/>
            <a:chOff x="3970565" y="3724070"/>
            <a:chExt cx="3254132" cy="712367"/>
          </a:xfrm>
        </p:grpSpPr>
        <p:grpSp>
          <p:nvGrpSpPr>
            <p:cNvPr id="57" name="Group 56">
              <a:extLst>
                <a:ext uri="{FF2B5EF4-FFF2-40B4-BE49-F238E27FC236}">
                  <a16:creationId xmlns:a16="http://schemas.microsoft.com/office/drawing/2014/main" id="{C287CAE8-9621-4483-B5D9-BD27DD05E86F}"/>
                </a:ext>
              </a:extLst>
            </p:cNvPr>
            <p:cNvGrpSpPr/>
            <p:nvPr/>
          </p:nvGrpSpPr>
          <p:grpSpPr>
            <a:xfrm>
              <a:off x="3970565" y="3724070"/>
              <a:ext cx="3254132" cy="712367"/>
              <a:chOff x="4664108" y="4926074"/>
              <a:chExt cx="1274584" cy="712367"/>
            </a:xfrm>
          </p:grpSpPr>
          <p:sp>
            <p:nvSpPr>
              <p:cNvPr id="59" name="Rectangle: Rounded Corners 58">
                <a:extLst>
                  <a:ext uri="{FF2B5EF4-FFF2-40B4-BE49-F238E27FC236}">
                    <a16:creationId xmlns:a16="http://schemas.microsoft.com/office/drawing/2014/main" id="{A4C90186-FDAF-4144-A025-D698448EB7E1}"/>
                  </a:ext>
                </a:extLst>
              </p:cNvPr>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62" name="TextBox 61">
                <a:extLst>
                  <a:ext uri="{FF2B5EF4-FFF2-40B4-BE49-F238E27FC236}">
                    <a16:creationId xmlns:a16="http://schemas.microsoft.com/office/drawing/2014/main" id="{030988AB-2B58-4668-B23D-EF5E472749D2}"/>
                  </a:ext>
                </a:extLst>
              </p:cNvPr>
              <p:cNvSpPr txBox="1"/>
              <p:nvPr/>
            </p:nvSpPr>
            <p:spPr>
              <a:xfrm>
                <a:off x="4751318" y="4989869"/>
                <a:ext cx="1187374"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Cl + 1e           Cl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58" name="Straight Arrow Connector 57">
              <a:extLst>
                <a:ext uri="{FF2B5EF4-FFF2-40B4-BE49-F238E27FC236}">
                  <a16:creationId xmlns:a16="http://schemas.microsoft.com/office/drawing/2014/main" id="{4BEF4B48-3D29-4274-9A93-42D9DD774532}"/>
                </a:ext>
              </a:extLst>
            </p:cNvPr>
            <p:cNvCxnSpPr/>
            <p:nvPr/>
          </p:nvCxnSpPr>
          <p:spPr>
            <a:xfrm>
              <a:off x="5581498" y="41554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FF273659-9FFF-4E60-A462-FC992A750152}"/>
              </a:ext>
            </a:extLst>
          </p:cNvPr>
          <p:cNvGrpSpPr/>
          <p:nvPr/>
        </p:nvGrpSpPr>
        <p:grpSpPr>
          <a:xfrm>
            <a:off x="-2023747" y="2819848"/>
            <a:ext cx="1758390" cy="461665"/>
            <a:chOff x="744283" y="3832960"/>
            <a:chExt cx="1255757" cy="461665"/>
          </a:xfrm>
        </p:grpSpPr>
        <p:sp>
          <p:nvSpPr>
            <p:cNvPr id="69" name="Rectangle: Rounded Corners 68">
              <a:extLst>
                <a:ext uri="{FF2B5EF4-FFF2-40B4-BE49-F238E27FC236}">
                  <a16:creationId xmlns:a16="http://schemas.microsoft.com/office/drawing/2014/main" id="{7904B5E2-4782-48F7-A081-67014EDA313D}"/>
                </a:ext>
              </a:extLst>
            </p:cNvPr>
            <p:cNvSpPr/>
            <p:nvPr/>
          </p:nvSpPr>
          <p:spPr>
            <a:xfrm>
              <a:off x="744283" y="3832960"/>
              <a:ext cx="1255757"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0" name="TextBox 69">
              <a:extLst>
                <a:ext uri="{FF2B5EF4-FFF2-40B4-BE49-F238E27FC236}">
                  <a16:creationId xmlns:a16="http://schemas.microsoft.com/office/drawing/2014/main" id="{AFF8672C-8047-4A79-B02A-5AAE55629E79}"/>
                </a:ext>
              </a:extLst>
            </p:cNvPr>
            <p:cNvSpPr txBox="1"/>
            <p:nvPr/>
          </p:nvSpPr>
          <p:spPr>
            <a:xfrm>
              <a:off x="993712" y="3832960"/>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Câu hỏi</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77" name="Group 76">
            <a:extLst>
              <a:ext uri="{FF2B5EF4-FFF2-40B4-BE49-F238E27FC236}">
                <a16:creationId xmlns:a16="http://schemas.microsoft.com/office/drawing/2014/main" id="{E85E9EB4-88E9-46CB-BE65-0A5D942CDDD6}"/>
              </a:ext>
            </a:extLst>
          </p:cNvPr>
          <p:cNvGrpSpPr/>
          <p:nvPr/>
        </p:nvGrpSpPr>
        <p:grpSpPr>
          <a:xfrm>
            <a:off x="-723719" y="2772780"/>
            <a:ext cx="555801" cy="555801"/>
            <a:chOff x="121792" y="2620380"/>
            <a:chExt cx="555801" cy="555801"/>
          </a:xfrm>
        </p:grpSpPr>
        <p:sp>
          <p:nvSpPr>
            <p:cNvPr id="78" name="Oval 77">
              <a:extLst>
                <a:ext uri="{FF2B5EF4-FFF2-40B4-BE49-F238E27FC236}">
                  <a16:creationId xmlns:a16="http://schemas.microsoft.com/office/drawing/2014/main" id="{DDBFDE42-E45C-447E-9CF9-902ACAB84A2D}"/>
                </a:ext>
              </a:extLst>
            </p:cNvPr>
            <p:cNvSpPr/>
            <p:nvPr/>
          </p:nvSpPr>
          <p:spPr>
            <a:xfrm>
              <a:off x="121792" y="2620380"/>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9" name="Graphic 78">
              <a:extLst>
                <a:ext uri="{FF2B5EF4-FFF2-40B4-BE49-F238E27FC236}">
                  <a16:creationId xmlns:a16="http://schemas.microsoft.com/office/drawing/2014/main" id="{3C666657-1D47-4956-A537-774D89D0E7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8256" y="2698085"/>
              <a:ext cx="400387" cy="400387"/>
            </a:xfrm>
            <a:prstGeom prst="rect">
              <a:avLst/>
            </a:prstGeom>
          </p:spPr>
        </p:pic>
      </p:grpSp>
    </p:spTree>
    <p:extLst>
      <p:ext uri="{BB962C8B-B14F-4D97-AF65-F5344CB8AC3E}">
        <p14:creationId xmlns:p14="http://schemas.microsoft.com/office/powerpoint/2010/main" val="1821272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5"/>
          <p:cNvGrpSpPr/>
          <p:nvPr/>
        </p:nvGrpSpPr>
        <p:grpSpPr>
          <a:xfrm>
            <a:off x="429553" y="1765479"/>
            <a:ext cx="3285197" cy="523220"/>
            <a:chOff x="305366" y="257640"/>
            <a:chExt cx="2690187" cy="523220"/>
          </a:xfrm>
        </p:grpSpPr>
        <p:sp>
          <p:nvSpPr>
            <p:cNvPr id="49" name="Rectangle: Rounded Corners 48"/>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TextBox 49"/>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sp>
        <p:nvSpPr>
          <p:cNvPr id="29" name="Oval 28"/>
          <p:cNvSpPr/>
          <p:nvPr/>
        </p:nvSpPr>
        <p:spPr>
          <a:xfrm>
            <a:off x="8319303" y="3345143"/>
            <a:ext cx="744585" cy="744585"/>
          </a:xfrm>
          <a:prstGeom prst="ellipse">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986418" y="2962620"/>
            <a:ext cx="1443829" cy="1443829"/>
          </a:xfrm>
          <a:prstGeom prst="ellipse">
            <a:avLst/>
          </a:prstGeom>
          <a:noFill/>
          <a:ln w="28575">
            <a:solidFill>
              <a:schemeClr val="accent2">
                <a:lumMod val="40000"/>
                <a:lumOff val="60000"/>
              </a:schemeClr>
            </a:solidFill>
            <a:prstDash val="lgDash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247677" y="2405645"/>
            <a:ext cx="2921310" cy="2921310"/>
          </a:xfrm>
          <a:prstGeom prst="ellipse">
            <a:avLst/>
          </a:prstGeom>
          <a:noFill/>
          <a:ln w="38100">
            <a:solidFill>
              <a:schemeClr val="accent2">
                <a:lumMod val="40000"/>
                <a:lumOff val="60000"/>
              </a:schemeClr>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226776" y="310885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882141" y="3491608"/>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226262" y="3650826"/>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291298" y="1509609"/>
            <a:ext cx="4834069" cy="4834069"/>
          </a:xfrm>
          <a:prstGeom prst="ellipse">
            <a:avLst/>
          </a:prstGeom>
          <a:noFill/>
          <a:ln w="38100">
            <a:solidFill>
              <a:schemeClr val="accent2">
                <a:lumMod val="75000"/>
              </a:schemeClr>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038788" y="240912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240893" y="2441084"/>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999406" y="3514680"/>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632863" y="4658519"/>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985297" y="5025447"/>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235935" y="426172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633341" y="5212244"/>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780876" y="2153398"/>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398671" y="1373462"/>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0032840" y="1890942"/>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0942131" y="4206250"/>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905951" y="5870831"/>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8047010" y="6137147"/>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8845690" y="5149265"/>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2A521138-2359-4491-A0E9-8EC2B6D90FEE}"/>
              </a:ext>
            </a:extLst>
          </p:cNvPr>
          <p:cNvGrpSpPr/>
          <p:nvPr/>
        </p:nvGrpSpPr>
        <p:grpSpPr>
          <a:xfrm>
            <a:off x="234330" y="163812"/>
            <a:ext cx="7734662" cy="764451"/>
            <a:chOff x="234330" y="231187"/>
            <a:chExt cx="7734662" cy="764451"/>
          </a:xfrm>
        </p:grpSpPr>
        <p:sp>
          <p:nvSpPr>
            <p:cNvPr id="92" name="Freeform: Shape 91">
              <a:extLst>
                <a:ext uri="{FF2B5EF4-FFF2-40B4-BE49-F238E27FC236}">
                  <a16:creationId xmlns:a16="http://schemas.microsoft.com/office/drawing/2014/main" id="{57EECADE-9475-45C6-A398-2FDA98E357CB}"/>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93" name="TextBox 92">
              <a:extLst>
                <a:ext uri="{FF2B5EF4-FFF2-40B4-BE49-F238E27FC236}">
                  <a16:creationId xmlns:a16="http://schemas.microsoft.com/office/drawing/2014/main" id="{47287303-D38F-485A-B7A5-ADC81AA13296}"/>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94" name="Group 93">
            <a:extLst>
              <a:ext uri="{FF2B5EF4-FFF2-40B4-BE49-F238E27FC236}">
                <a16:creationId xmlns:a16="http://schemas.microsoft.com/office/drawing/2014/main" id="{16280C07-3AA2-405E-8042-F5E3EB02B824}"/>
              </a:ext>
            </a:extLst>
          </p:cNvPr>
          <p:cNvGrpSpPr/>
          <p:nvPr/>
        </p:nvGrpSpPr>
        <p:grpSpPr>
          <a:xfrm>
            <a:off x="1315527" y="984260"/>
            <a:ext cx="3513907" cy="584775"/>
            <a:chOff x="1315527" y="1051635"/>
            <a:chExt cx="3513907" cy="584775"/>
          </a:xfrm>
        </p:grpSpPr>
        <p:sp>
          <p:nvSpPr>
            <p:cNvPr id="95" name="Rectangle: Rounded Corners 94">
              <a:extLst>
                <a:ext uri="{FF2B5EF4-FFF2-40B4-BE49-F238E27FC236}">
                  <a16:creationId xmlns:a16="http://schemas.microsoft.com/office/drawing/2014/main" id="{DE33DB58-4EE8-4FEA-9B84-231ADC7CC01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TextBox 95">
              <a:extLst>
                <a:ext uri="{FF2B5EF4-FFF2-40B4-BE49-F238E27FC236}">
                  <a16:creationId xmlns:a16="http://schemas.microsoft.com/office/drawing/2014/main" id="{64908E54-3674-4C81-8870-26A6890DDB3B}"/>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97" name="Group 96">
            <a:extLst>
              <a:ext uri="{FF2B5EF4-FFF2-40B4-BE49-F238E27FC236}">
                <a16:creationId xmlns:a16="http://schemas.microsoft.com/office/drawing/2014/main" id="{FBB0E415-4AE2-4009-8BFD-5CCC14D4DF23}"/>
              </a:ext>
            </a:extLst>
          </p:cNvPr>
          <p:cNvGrpSpPr/>
          <p:nvPr/>
        </p:nvGrpSpPr>
        <p:grpSpPr>
          <a:xfrm>
            <a:off x="48553" y="88558"/>
            <a:ext cx="762000" cy="762000"/>
            <a:chOff x="48553" y="155933"/>
            <a:chExt cx="762000" cy="762000"/>
          </a:xfrm>
        </p:grpSpPr>
        <p:sp>
          <p:nvSpPr>
            <p:cNvPr id="98" name="Oval 97">
              <a:extLst>
                <a:ext uri="{FF2B5EF4-FFF2-40B4-BE49-F238E27FC236}">
                  <a16:creationId xmlns:a16="http://schemas.microsoft.com/office/drawing/2014/main" id="{0A381667-275F-4EBC-BEBE-FF7EF35F3D39}"/>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9" name="Graphic 98">
              <a:extLst>
                <a:ext uri="{FF2B5EF4-FFF2-40B4-BE49-F238E27FC236}">
                  <a16:creationId xmlns:a16="http://schemas.microsoft.com/office/drawing/2014/main" id="{7596E9E7-3906-4DA5-AF88-A4CFBEE0DA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sp>
        <p:nvSpPr>
          <p:cNvPr id="51" name="Oval 50">
            <a:extLst>
              <a:ext uri="{FF2B5EF4-FFF2-40B4-BE49-F238E27FC236}">
                <a16:creationId xmlns:a16="http://schemas.microsoft.com/office/drawing/2014/main" id="{5FEB8CE5-B972-41A1-8F28-66F7A9CCADEF}"/>
              </a:ext>
            </a:extLst>
          </p:cNvPr>
          <p:cNvSpPr/>
          <p:nvPr/>
        </p:nvSpPr>
        <p:spPr>
          <a:xfrm>
            <a:off x="6163182" y="3650826"/>
            <a:ext cx="272293" cy="272293"/>
          </a:xfrm>
          <a:prstGeom prst="ellipse">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6EAA5FF5-3F1A-41B8-8C48-8D74CBBC10E0}"/>
              </a:ext>
            </a:extLst>
          </p:cNvPr>
          <p:cNvSpPr txBox="1"/>
          <p:nvPr/>
        </p:nvSpPr>
        <p:spPr>
          <a:xfrm>
            <a:off x="8192774" y="3371539"/>
            <a:ext cx="956380"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Cl</a:t>
            </a:r>
          </a:p>
          <a:p>
            <a:pPr algn="ctr"/>
            <a:r>
              <a:rPr lang="vi-VN" sz="1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17+</a:t>
            </a:r>
          </a:p>
        </p:txBody>
      </p:sp>
      <p:grpSp>
        <p:nvGrpSpPr>
          <p:cNvPr id="80" name="Group 79">
            <a:extLst>
              <a:ext uri="{FF2B5EF4-FFF2-40B4-BE49-F238E27FC236}">
                <a16:creationId xmlns:a16="http://schemas.microsoft.com/office/drawing/2014/main" id="{234F48C2-87AD-4677-98BD-06901C38233E}"/>
              </a:ext>
            </a:extLst>
          </p:cNvPr>
          <p:cNvGrpSpPr/>
          <p:nvPr/>
        </p:nvGrpSpPr>
        <p:grpSpPr>
          <a:xfrm>
            <a:off x="-5181253" y="4936344"/>
            <a:ext cx="5032694" cy="678255"/>
            <a:chOff x="1063307" y="5506163"/>
            <a:chExt cx="5032694" cy="678255"/>
          </a:xfrm>
        </p:grpSpPr>
        <p:sp>
          <p:nvSpPr>
            <p:cNvPr id="81" name="Rectangle: Rounded Corners 80">
              <a:extLst>
                <a:ext uri="{FF2B5EF4-FFF2-40B4-BE49-F238E27FC236}">
                  <a16:creationId xmlns:a16="http://schemas.microsoft.com/office/drawing/2014/main" id="{8DD174C8-B348-40B8-B684-6EAEF5C5F0AD}"/>
                </a:ext>
              </a:extLst>
            </p:cNvPr>
            <p:cNvSpPr/>
            <p:nvPr/>
          </p:nvSpPr>
          <p:spPr>
            <a:xfrm>
              <a:off x="1325071" y="5506163"/>
              <a:ext cx="4514496" cy="678255"/>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82" name="TextBox 81">
              <a:extLst>
                <a:ext uri="{FF2B5EF4-FFF2-40B4-BE49-F238E27FC236}">
                  <a16:creationId xmlns:a16="http://schemas.microsoft.com/office/drawing/2014/main" id="{C580E46B-14E4-4DDD-A36B-6B9771474726}"/>
                </a:ext>
              </a:extLst>
            </p:cNvPr>
            <p:cNvSpPr txBox="1"/>
            <p:nvPr/>
          </p:nvSpPr>
          <p:spPr>
            <a:xfrm>
              <a:off x="1581505" y="5593693"/>
              <a:ext cx="4514496"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Có 17p mang điện tích 17+</a:t>
              </a:r>
            </a:p>
          </p:txBody>
        </p:sp>
        <p:sp>
          <p:nvSpPr>
            <p:cNvPr id="83" name="Oval 82">
              <a:extLst>
                <a:ext uri="{FF2B5EF4-FFF2-40B4-BE49-F238E27FC236}">
                  <a16:creationId xmlns:a16="http://schemas.microsoft.com/office/drawing/2014/main" id="{03D7BC55-A35F-4A5C-86B6-6E5107D7EBF1}"/>
                </a:ext>
              </a:extLst>
            </p:cNvPr>
            <p:cNvSpPr/>
            <p:nvPr/>
          </p:nvSpPr>
          <p:spPr>
            <a:xfrm>
              <a:off x="1063307" y="5629290"/>
              <a:ext cx="432000" cy="43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TextBox 83">
              <a:extLst>
                <a:ext uri="{FF2B5EF4-FFF2-40B4-BE49-F238E27FC236}">
                  <a16:creationId xmlns:a16="http://schemas.microsoft.com/office/drawing/2014/main" id="{C2DCE40D-B8AB-426D-B0DB-2ADCA1900966}"/>
                </a:ext>
              </a:extLst>
            </p:cNvPr>
            <p:cNvSpPr txBox="1"/>
            <p:nvPr/>
          </p:nvSpPr>
          <p:spPr>
            <a:xfrm>
              <a:off x="1090580" y="5645235"/>
              <a:ext cx="355296"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grpSp>
        <p:nvGrpSpPr>
          <p:cNvPr id="85" name="Group 84">
            <a:extLst>
              <a:ext uri="{FF2B5EF4-FFF2-40B4-BE49-F238E27FC236}">
                <a16:creationId xmlns:a16="http://schemas.microsoft.com/office/drawing/2014/main" id="{A27656EB-FC1B-4CAD-8B02-1F2F91AA47DF}"/>
              </a:ext>
            </a:extLst>
          </p:cNvPr>
          <p:cNvGrpSpPr/>
          <p:nvPr/>
        </p:nvGrpSpPr>
        <p:grpSpPr>
          <a:xfrm>
            <a:off x="-5181253" y="5859599"/>
            <a:ext cx="5032694" cy="678255"/>
            <a:chOff x="1063307" y="5506163"/>
            <a:chExt cx="5032694" cy="678255"/>
          </a:xfrm>
        </p:grpSpPr>
        <p:sp>
          <p:nvSpPr>
            <p:cNvPr id="86" name="Rectangle: Rounded Corners 85">
              <a:extLst>
                <a:ext uri="{FF2B5EF4-FFF2-40B4-BE49-F238E27FC236}">
                  <a16:creationId xmlns:a16="http://schemas.microsoft.com/office/drawing/2014/main" id="{3410C39D-F30D-4FF8-9C78-04A1034F50A7}"/>
                </a:ext>
              </a:extLst>
            </p:cNvPr>
            <p:cNvSpPr/>
            <p:nvPr/>
          </p:nvSpPr>
          <p:spPr>
            <a:xfrm>
              <a:off x="1325071" y="5506163"/>
              <a:ext cx="4514496" cy="678255"/>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87" name="TextBox 86">
              <a:extLst>
                <a:ext uri="{FF2B5EF4-FFF2-40B4-BE49-F238E27FC236}">
                  <a16:creationId xmlns:a16="http://schemas.microsoft.com/office/drawing/2014/main" id="{258E1A89-EE7E-45D8-8277-C532D8021242}"/>
                </a:ext>
              </a:extLst>
            </p:cNvPr>
            <p:cNvSpPr txBox="1"/>
            <p:nvPr/>
          </p:nvSpPr>
          <p:spPr>
            <a:xfrm>
              <a:off x="1581505" y="5593693"/>
              <a:ext cx="4514496"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Có 18e mang điện tích 18-</a:t>
              </a:r>
            </a:p>
          </p:txBody>
        </p:sp>
        <p:sp>
          <p:nvSpPr>
            <p:cNvPr id="88" name="Oval 87">
              <a:extLst>
                <a:ext uri="{FF2B5EF4-FFF2-40B4-BE49-F238E27FC236}">
                  <a16:creationId xmlns:a16="http://schemas.microsoft.com/office/drawing/2014/main" id="{5A4BAC77-60CC-4AFE-8781-91A181740CBB}"/>
                </a:ext>
              </a:extLst>
            </p:cNvPr>
            <p:cNvSpPr/>
            <p:nvPr/>
          </p:nvSpPr>
          <p:spPr>
            <a:xfrm>
              <a:off x="1063307" y="5629290"/>
              <a:ext cx="432000" cy="43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 name="TextBox 88">
              <a:extLst>
                <a:ext uri="{FF2B5EF4-FFF2-40B4-BE49-F238E27FC236}">
                  <a16:creationId xmlns:a16="http://schemas.microsoft.com/office/drawing/2014/main" id="{64FEE00F-3B91-4363-8151-A12B9BD2E631}"/>
                </a:ext>
              </a:extLst>
            </p:cNvPr>
            <p:cNvSpPr txBox="1"/>
            <p:nvPr/>
          </p:nvSpPr>
          <p:spPr>
            <a:xfrm>
              <a:off x="1090580" y="5645235"/>
              <a:ext cx="355296"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grpSp>
        <p:nvGrpSpPr>
          <p:cNvPr id="63" name="Group 62">
            <a:extLst>
              <a:ext uri="{FF2B5EF4-FFF2-40B4-BE49-F238E27FC236}">
                <a16:creationId xmlns:a16="http://schemas.microsoft.com/office/drawing/2014/main" id="{D5FD46E6-CC68-4FF9-83C6-A42EBE492068}"/>
              </a:ext>
            </a:extLst>
          </p:cNvPr>
          <p:cNvGrpSpPr/>
          <p:nvPr/>
        </p:nvGrpSpPr>
        <p:grpSpPr>
          <a:xfrm>
            <a:off x="-6043037" y="3195362"/>
            <a:ext cx="5666373" cy="1201156"/>
            <a:chOff x="1408270" y="4207258"/>
            <a:chExt cx="1399662" cy="376162"/>
          </a:xfrm>
        </p:grpSpPr>
        <p:sp>
          <p:nvSpPr>
            <p:cNvPr id="67" name="Rectangle: Rounded Corners 66">
              <a:extLst>
                <a:ext uri="{FF2B5EF4-FFF2-40B4-BE49-F238E27FC236}">
                  <a16:creationId xmlns:a16="http://schemas.microsoft.com/office/drawing/2014/main" id="{5B08C60F-7AC9-4656-B4D3-480B69AF11A0}"/>
                </a:ext>
              </a:extLst>
            </p:cNvPr>
            <p:cNvSpPr/>
            <p:nvPr/>
          </p:nvSpPr>
          <p:spPr>
            <a:xfrm>
              <a:off x="1408270" y="4207258"/>
              <a:ext cx="1399662" cy="376162"/>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TextBox 68">
              <a:extLst>
                <a:ext uri="{FF2B5EF4-FFF2-40B4-BE49-F238E27FC236}">
                  <a16:creationId xmlns:a16="http://schemas.microsoft.com/office/drawing/2014/main" id="{2FB96610-6DCB-47FB-A739-B59AAC1C4B7D}"/>
                </a:ext>
              </a:extLst>
            </p:cNvPr>
            <p:cNvSpPr txBox="1"/>
            <p:nvPr/>
          </p:nvSpPr>
          <p:spPr>
            <a:xfrm>
              <a:off x="1425549" y="4255210"/>
              <a:ext cx="1313126" cy="298794"/>
            </a:xfrm>
            <a:prstGeom prst="rect">
              <a:avLst/>
            </a:prstGeom>
            <a:noFill/>
          </p:spPr>
          <p:txBody>
            <a:bodyPr wrap="square" rtlCol="0">
              <a:spAutoFit/>
            </a:bodyPr>
            <a:lstStyle/>
            <a:p>
              <a:pPr algn="just"/>
              <a:r>
                <a:rPr lang="en-US" sz="28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Tính điện tích phần còn lại khi nguyên tử Cl nhận 1 electron?</a:t>
              </a:r>
            </a:p>
          </p:txBody>
        </p:sp>
      </p:grpSp>
      <p:grpSp>
        <p:nvGrpSpPr>
          <p:cNvPr id="71" name="Group 70">
            <a:extLst>
              <a:ext uri="{FF2B5EF4-FFF2-40B4-BE49-F238E27FC236}">
                <a16:creationId xmlns:a16="http://schemas.microsoft.com/office/drawing/2014/main" id="{2D70972F-8E09-4E2B-BE23-FBA7862ADE88}"/>
              </a:ext>
            </a:extLst>
          </p:cNvPr>
          <p:cNvGrpSpPr/>
          <p:nvPr/>
        </p:nvGrpSpPr>
        <p:grpSpPr>
          <a:xfrm>
            <a:off x="-4527489" y="5304684"/>
            <a:ext cx="4237023" cy="1104756"/>
            <a:chOff x="4664108" y="4926074"/>
            <a:chExt cx="1274584" cy="1104756"/>
          </a:xfrm>
        </p:grpSpPr>
        <p:sp>
          <p:nvSpPr>
            <p:cNvPr id="72" name="Rectangle: Rounded Corners 71">
              <a:extLst>
                <a:ext uri="{FF2B5EF4-FFF2-40B4-BE49-F238E27FC236}">
                  <a16:creationId xmlns:a16="http://schemas.microsoft.com/office/drawing/2014/main" id="{AB88A832-B3B2-41B7-9DC9-738149784189}"/>
                </a:ext>
              </a:extLst>
            </p:cNvPr>
            <p:cNvSpPr/>
            <p:nvPr/>
          </p:nvSpPr>
          <p:spPr>
            <a:xfrm>
              <a:off x="4664108" y="4926074"/>
              <a:ext cx="1261946" cy="1077218"/>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73" name="TextBox 72">
              <a:extLst>
                <a:ext uri="{FF2B5EF4-FFF2-40B4-BE49-F238E27FC236}">
                  <a16:creationId xmlns:a16="http://schemas.microsoft.com/office/drawing/2014/main" id="{9D1ED848-4B86-4119-97E2-7609F9AE5247}"/>
                </a:ext>
              </a:extLst>
            </p:cNvPr>
            <p:cNvSpPr txBox="1"/>
            <p:nvPr/>
          </p:nvSpPr>
          <p:spPr>
            <a:xfrm>
              <a:off x="4751318" y="4953612"/>
              <a:ext cx="1187374"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Cấu hình bền của khí hiếm ( Ar )</a:t>
              </a:r>
              <a:endParaRPr lang="vi-VN" sz="32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
        <p:nvSpPr>
          <p:cNvPr id="74" name="!!tkNa1">
            <a:extLst>
              <a:ext uri="{FF2B5EF4-FFF2-40B4-BE49-F238E27FC236}">
                <a16:creationId xmlns:a16="http://schemas.microsoft.com/office/drawing/2014/main" id="{CC95C006-7D36-414E-9129-D87B827617EF}"/>
              </a:ext>
            </a:extLst>
          </p:cNvPr>
          <p:cNvSpPr/>
          <p:nvPr/>
        </p:nvSpPr>
        <p:spPr>
          <a:xfrm>
            <a:off x="-4527488" y="4204975"/>
            <a:ext cx="929675" cy="935071"/>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75" name="!!tkNa">
            <a:extLst>
              <a:ext uri="{FF2B5EF4-FFF2-40B4-BE49-F238E27FC236}">
                <a16:creationId xmlns:a16="http://schemas.microsoft.com/office/drawing/2014/main" id="{90631E2A-4FD7-434A-ACB5-79AF3FF331E4}"/>
              </a:ext>
            </a:extLst>
          </p:cNvPr>
          <p:cNvSpPr txBox="1"/>
          <p:nvPr/>
        </p:nvSpPr>
        <p:spPr>
          <a:xfrm>
            <a:off x="-4605529" y="4296590"/>
            <a:ext cx="1024937"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36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Cl</a:t>
            </a:r>
          </a:p>
        </p:txBody>
      </p:sp>
      <p:sp>
        <p:nvSpPr>
          <p:cNvPr id="76" name="!!tkNa3">
            <a:extLst>
              <a:ext uri="{FF2B5EF4-FFF2-40B4-BE49-F238E27FC236}">
                <a16:creationId xmlns:a16="http://schemas.microsoft.com/office/drawing/2014/main" id="{431CF2D3-0E69-4175-AE5A-B51284C77663}"/>
              </a:ext>
            </a:extLst>
          </p:cNvPr>
          <p:cNvSpPr/>
          <p:nvPr/>
        </p:nvSpPr>
        <p:spPr>
          <a:xfrm>
            <a:off x="-3480182" y="4190984"/>
            <a:ext cx="3147705" cy="935071"/>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77" name="!!tkNa2">
            <a:extLst>
              <a:ext uri="{FF2B5EF4-FFF2-40B4-BE49-F238E27FC236}">
                <a16:creationId xmlns:a16="http://schemas.microsoft.com/office/drawing/2014/main" id="{D6E74418-069C-4C42-94A8-B47609EB8A13}"/>
              </a:ext>
            </a:extLst>
          </p:cNvPr>
          <p:cNvSpPr txBox="1"/>
          <p:nvPr/>
        </p:nvSpPr>
        <p:spPr>
          <a:xfrm>
            <a:off x="-3474229" y="4204975"/>
            <a:ext cx="3070857"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Nhận 1 electron</a:t>
            </a:r>
          </a:p>
        </p:txBody>
      </p:sp>
      <p:sp>
        <p:nvSpPr>
          <p:cNvPr id="90" name="!!tkNa4">
            <a:extLst>
              <a:ext uri="{FF2B5EF4-FFF2-40B4-BE49-F238E27FC236}">
                <a16:creationId xmlns:a16="http://schemas.microsoft.com/office/drawing/2014/main" id="{AF8E4ADE-82F0-4142-8BB2-EC301654FACA}"/>
              </a:ext>
            </a:extLst>
          </p:cNvPr>
          <p:cNvSpPr txBox="1"/>
          <p:nvPr/>
        </p:nvSpPr>
        <p:spPr>
          <a:xfrm>
            <a:off x="-3432901" y="4519801"/>
            <a:ext cx="309268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Lớp ngoài cùng</a:t>
            </a:r>
          </a:p>
        </p:txBody>
      </p:sp>
      <p:sp>
        <p:nvSpPr>
          <p:cNvPr id="100" name="Rectangle: Rounded Corners 99">
            <a:extLst>
              <a:ext uri="{FF2B5EF4-FFF2-40B4-BE49-F238E27FC236}">
                <a16:creationId xmlns:a16="http://schemas.microsoft.com/office/drawing/2014/main" id="{E088CC35-28C2-4F30-9A9E-135B7260FEBD}"/>
              </a:ext>
            </a:extLst>
          </p:cNvPr>
          <p:cNvSpPr/>
          <p:nvPr/>
        </p:nvSpPr>
        <p:spPr>
          <a:xfrm>
            <a:off x="-3942389" y="2692819"/>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1" name="TextBox 100">
            <a:extLst>
              <a:ext uri="{FF2B5EF4-FFF2-40B4-BE49-F238E27FC236}">
                <a16:creationId xmlns:a16="http://schemas.microsoft.com/office/drawing/2014/main" id="{F7DF72C4-37DB-48A6-BBA5-C0C0486A79E6}"/>
              </a:ext>
            </a:extLst>
          </p:cNvPr>
          <p:cNvSpPr txBox="1"/>
          <p:nvPr/>
        </p:nvSpPr>
        <p:spPr>
          <a:xfrm>
            <a:off x="-3549055" y="2692819"/>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nvGrpSpPr>
          <p:cNvPr id="102" name="Group 101">
            <a:extLst>
              <a:ext uri="{FF2B5EF4-FFF2-40B4-BE49-F238E27FC236}">
                <a16:creationId xmlns:a16="http://schemas.microsoft.com/office/drawing/2014/main" id="{89B2647E-7164-41EE-8DCF-F4BCB5764260}"/>
              </a:ext>
            </a:extLst>
          </p:cNvPr>
          <p:cNvGrpSpPr/>
          <p:nvPr/>
        </p:nvGrpSpPr>
        <p:grpSpPr>
          <a:xfrm>
            <a:off x="-4237582" y="2645751"/>
            <a:ext cx="555801" cy="555801"/>
            <a:chOff x="1609807" y="2645751"/>
            <a:chExt cx="555801" cy="555801"/>
          </a:xfrm>
        </p:grpSpPr>
        <p:sp>
          <p:nvSpPr>
            <p:cNvPr id="103" name="Oval 102">
              <a:extLst>
                <a:ext uri="{FF2B5EF4-FFF2-40B4-BE49-F238E27FC236}">
                  <a16:creationId xmlns:a16="http://schemas.microsoft.com/office/drawing/2014/main" id="{CCA1C5D0-2AEF-4EAE-A617-DF519DA6AFBD}"/>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4" name="Graphic 103">
              <a:extLst>
                <a:ext uri="{FF2B5EF4-FFF2-40B4-BE49-F238E27FC236}">
                  <a16:creationId xmlns:a16="http://schemas.microsoft.com/office/drawing/2014/main" id="{9F251EB8-61D1-47BA-A467-2A4940F19C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0694" y="2716975"/>
              <a:ext cx="413352" cy="413352"/>
            </a:xfrm>
            <a:prstGeom prst="rect">
              <a:avLst/>
            </a:prstGeom>
          </p:spPr>
        </p:pic>
      </p:grpSp>
      <p:grpSp>
        <p:nvGrpSpPr>
          <p:cNvPr id="68" name="Group 67">
            <a:extLst>
              <a:ext uri="{FF2B5EF4-FFF2-40B4-BE49-F238E27FC236}">
                <a16:creationId xmlns:a16="http://schemas.microsoft.com/office/drawing/2014/main" id="{209220D5-55E6-4562-B391-C4C76933BAFE}"/>
              </a:ext>
            </a:extLst>
          </p:cNvPr>
          <p:cNvGrpSpPr/>
          <p:nvPr/>
        </p:nvGrpSpPr>
        <p:grpSpPr>
          <a:xfrm>
            <a:off x="428252" y="2667448"/>
            <a:ext cx="1758390" cy="461665"/>
            <a:chOff x="744283" y="3832960"/>
            <a:chExt cx="1255757" cy="461665"/>
          </a:xfrm>
        </p:grpSpPr>
        <p:sp>
          <p:nvSpPr>
            <p:cNvPr id="78" name="Rectangle: Rounded Corners 77">
              <a:extLst>
                <a:ext uri="{FF2B5EF4-FFF2-40B4-BE49-F238E27FC236}">
                  <a16:creationId xmlns:a16="http://schemas.microsoft.com/office/drawing/2014/main" id="{491F93DE-DE6E-4737-9C2E-DE9C94658B55}"/>
                </a:ext>
              </a:extLst>
            </p:cNvPr>
            <p:cNvSpPr/>
            <p:nvPr/>
          </p:nvSpPr>
          <p:spPr>
            <a:xfrm>
              <a:off x="744283" y="3832960"/>
              <a:ext cx="1255757"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9" name="TextBox 78">
              <a:extLst>
                <a:ext uri="{FF2B5EF4-FFF2-40B4-BE49-F238E27FC236}">
                  <a16:creationId xmlns:a16="http://schemas.microsoft.com/office/drawing/2014/main" id="{6D4E8814-50D0-4427-B870-9F2ADF5C008D}"/>
                </a:ext>
              </a:extLst>
            </p:cNvPr>
            <p:cNvSpPr txBox="1"/>
            <p:nvPr/>
          </p:nvSpPr>
          <p:spPr>
            <a:xfrm>
              <a:off x="993712" y="3832960"/>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Câu hỏi</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2" name="Group 1">
            <a:extLst>
              <a:ext uri="{FF2B5EF4-FFF2-40B4-BE49-F238E27FC236}">
                <a16:creationId xmlns:a16="http://schemas.microsoft.com/office/drawing/2014/main" id="{D01F6B4D-E46F-4A75-8079-E254D953B724}"/>
              </a:ext>
            </a:extLst>
          </p:cNvPr>
          <p:cNvGrpSpPr/>
          <p:nvPr/>
        </p:nvGrpSpPr>
        <p:grpSpPr>
          <a:xfrm>
            <a:off x="121792" y="2620380"/>
            <a:ext cx="555801" cy="555801"/>
            <a:chOff x="121792" y="2620380"/>
            <a:chExt cx="555801" cy="555801"/>
          </a:xfrm>
        </p:grpSpPr>
        <p:sp>
          <p:nvSpPr>
            <p:cNvPr id="70" name="Oval 69">
              <a:extLst>
                <a:ext uri="{FF2B5EF4-FFF2-40B4-BE49-F238E27FC236}">
                  <a16:creationId xmlns:a16="http://schemas.microsoft.com/office/drawing/2014/main" id="{A95D6E74-D0C1-4393-9166-D237F34BAD15}"/>
                </a:ext>
              </a:extLst>
            </p:cNvPr>
            <p:cNvSpPr/>
            <p:nvPr/>
          </p:nvSpPr>
          <p:spPr>
            <a:xfrm>
              <a:off x="121792" y="2620380"/>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Graphic 4">
              <a:extLst>
                <a:ext uri="{FF2B5EF4-FFF2-40B4-BE49-F238E27FC236}">
                  <a16:creationId xmlns:a16="http://schemas.microsoft.com/office/drawing/2014/main" id="{4C1D4CF9-064B-4B65-A32D-C02F57CC331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8256" y="2698085"/>
              <a:ext cx="400387" cy="400387"/>
            </a:xfrm>
            <a:prstGeom prst="rect">
              <a:avLst/>
            </a:prstGeom>
          </p:spPr>
        </p:pic>
      </p:grpSp>
    </p:spTree>
    <p:extLst>
      <p:ext uri="{BB962C8B-B14F-4D97-AF65-F5344CB8AC3E}">
        <p14:creationId xmlns:p14="http://schemas.microsoft.com/office/powerpoint/2010/main" val="1396464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5"/>
          <p:cNvGrpSpPr/>
          <p:nvPr/>
        </p:nvGrpSpPr>
        <p:grpSpPr>
          <a:xfrm>
            <a:off x="429553" y="1765479"/>
            <a:ext cx="3285197" cy="523220"/>
            <a:chOff x="305366" y="257640"/>
            <a:chExt cx="2690187" cy="523220"/>
          </a:xfrm>
        </p:grpSpPr>
        <p:sp>
          <p:nvSpPr>
            <p:cNvPr id="49" name="Rectangle: Rounded Corners 48"/>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TextBox 49"/>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sp>
        <p:nvSpPr>
          <p:cNvPr id="29" name="Oval 28"/>
          <p:cNvSpPr/>
          <p:nvPr/>
        </p:nvSpPr>
        <p:spPr>
          <a:xfrm>
            <a:off x="8319303" y="3345143"/>
            <a:ext cx="744585" cy="744585"/>
          </a:xfrm>
          <a:prstGeom prst="ellipse">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986418" y="2962620"/>
            <a:ext cx="1443829" cy="1443829"/>
          </a:xfrm>
          <a:prstGeom prst="ellipse">
            <a:avLst/>
          </a:prstGeom>
          <a:noFill/>
          <a:ln w="28575">
            <a:solidFill>
              <a:schemeClr val="accent2">
                <a:lumMod val="40000"/>
                <a:lumOff val="60000"/>
              </a:schemeClr>
            </a:solidFill>
            <a:prstDash val="lgDash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247677" y="2405645"/>
            <a:ext cx="2921310" cy="2921310"/>
          </a:xfrm>
          <a:prstGeom prst="ellipse">
            <a:avLst/>
          </a:prstGeom>
          <a:noFill/>
          <a:ln w="38100">
            <a:solidFill>
              <a:schemeClr val="accent2">
                <a:lumMod val="40000"/>
                <a:lumOff val="60000"/>
              </a:schemeClr>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226776" y="310885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882141" y="3491608"/>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226262" y="3650826"/>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291298" y="1509609"/>
            <a:ext cx="4834069" cy="4834069"/>
          </a:xfrm>
          <a:prstGeom prst="ellipse">
            <a:avLst/>
          </a:prstGeom>
          <a:noFill/>
          <a:ln w="38100">
            <a:solidFill>
              <a:schemeClr val="accent2">
                <a:lumMod val="75000"/>
              </a:schemeClr>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038788" y="240912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240893" y="2441084"/>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999406" y="3514680"/>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632863" y="4658519"/>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985297" y="5025447"/>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235935" y="426172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633341" y="5212244"/>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780876" y="2153398"/>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398671" y="1373462"/>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0032840" y="1890942"/>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0942131" y="4206250"/>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905951" y="5870831"/>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8047010" y="6137147"/>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8845690" y="5149265"/>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2A521138-2359-4491-A0E9-8EC2B6D90FEE}"/>
              </a:ext>
            </a:extLst>
          </p:cNvPr>
          <p:cNvGrpSpPr/>
          <p:nvPr/>
        </p:nvGrpSpPr>
        <p:grpSpPr>
          <a:xfrm>
            <a:off x="234330" y="163812"/>
            <a:ext cx="7734662" cy="764451"/>
            <a:chOff x="234330" y="231187"/>
            <a:chExt cx="7734662" cy="764451"/>
          </a:xfrm>
        </p:grpSpPr>
        <p:sp>
          <p:nvSpPr>
            <p:cNvPr id="92" name="Freeform: Shape 91">
              <a:extLst>
                <a:ext uri="{FF2B5EF4-FFF2-40B4-BE49-F238E27FC236}">
                  <a16:creationId xmlns:a16="http://schemas.microsoft.com/office/drawing/2014/main" id="{57EECADE-9475-45C6-A398-2FDA98E357CB}"/>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93" name="TextBox 92">
              <a:extLst>
                <a:ext uri="{FF2B5EF4-FFF2-40B4-BE49-F238E27FC236}">
                  <a16:creationId xmlns:a16="http://schemas.microsoft.com/office/drawing/2014/main" id="{47287303-D38F-485A-B7A5-ADC81AA13296}"/>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94" name="Group 93">
            <a:extLst>
              <a:ext uri="{FF2B5EF4-FFF2-40B4-BE49-F238E27FC236}">
                <a16:creationId xmlns:a16="http://schemas.microsoft.com/office/drawing/2014/main" id="{16280C07-3AA2-405E-8042-F5E3EB02B824}"/>
              </a:ext>
            </a:extLst>
          </p:cNvPr>
          <p:cNvGrpSpPr/>
          <p:nvPr/>
        </p:nvGrpSpPr>
        <p:grpSpPr>
          <a:xfrm>
            <a:off x="1315527" y="984260"/>
            <a:ext cx="3513907" cy="584775"/>
            <a:chOff x="1315527" y="1051635"/>
            <a:chExt cx="3513907" cy="584775"/>
          </a:xfrm>
        </p:grpSpPr>
        <p:sp>
          <p:nvSpPr>
            <p:cNvPr id="95" name="Rectangle: Rounded Corners 94">
              <a:extLst>
                <a:ext uri="{FF2B5EF4-FFF2-40B4-BE49-F238E27FC236}">
                  <a16:creationId xmlns:a16="http://schemas.microsoft.com/office/drawing/2014/main" id="{DE33DB58-4EE8-4FEA-9B84-231ADC7CC01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TextBox 95">
              <a:extLst>
                <a:ext uri="{FF2B5EF4-FFF2-40B4-BE49-F238E27FC236}">
                  <a16:creationId xmlns:a16="http://schemas.microsoft.com/office/drawing/2014/main" id="{64908E54-3674-4C81-8870-26A6890DDB3B}"/>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97" name="Group 96">
            <a:extLst>
              <a:ext uri="{FF2B5EF4-FFF2-40B4-BE49-F238E27FC236}">
                <a16:creationId xmlns:a16="http://schemas.microsoft.com/office/drawing/2014/main" id="{FBB0E415-4AE2-4009-8BFD-5CCC14D4DF23}"/>
              </a:ext>
            </a:extLst>
          </p:cNvPr>
          <p:cNvGrpSpPr/>
          <p:nvPr/>
        </p:nvGrpSpPr>
        <p:grpSpPr>
          <a:xfrm>
            <a:off x="48553" y="88558"/>
            <a:ext cx="762000" cy="762000"/>
            <a:chOff x="48553" y="155933"/>
            <a:chExt cx="762000" cy="762000"/>
          </a:xfrm>
        </p:grpSpPr>
        <p:sp>
          <p:nvSpPr>
            <p:cNvPr id="98" name="Oval 97">
              <a:extLst>
                <a:ext uri="{FF2B5EF4-FFF2-40B4-BE49-F238E27FC236}">
                  <a16:creationId xmlns:a16="http://schemas.microsoft.com/office/drawing/2014/main" id="{0A381667-275F-4EBC-BEBE-FF7EF35F3D39}"/>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9" name="Graphic 98">
              <a:extLst>
                <a:ext uri="{FF2B5EF4-FFF2-40B4-BE49-F238E27FC236}">
                  <a16:creationId xmlns:a16="http://schemas.microsoft.com/office/drawing/2014/main" id="{7596E9E7-3906-4DA5-AF88-A4CFBEE0DA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sp>
        <p:nvSpPr>
          <p:cNvPr id="51" name="Oval 50">
            <a:extLst>
              <a:ext uri="{FF2B5EF4-FFF2-40B4-BE49-F238E27FC236}">
                <a16:creationId xmlns:a16="http://schemas.microsoft.com/office/drawing/2014/main" id="{5FEB8CE5-B972-41A1-8F28-66F7A9CCADEF}"/>
              </a:ext>
            </a:extLst>
          </p:cNvPr>
          <p:cNvSpPr/>
          <p:nvPr/>
        </p:nvSpPr>
        <p:spPr>
          <a:xfrm>
            <a:off x="6163182" y="3650826"/>
            <a:ext cx="272293" cy="272293"/>
          </a:xfrm>
          <a:prstGeom prst="ellipse">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6EAA5FF5-3F1A-41B8-8C48-8D74CBBC10E0}"/>
              </a:ext>
            </a:extLst>
          </p:cNvPr>
          <p:cNvSpPr txBox="1"/>
          <p:nvPr/>
        </p:nvSpPr>
        <p:spPr>
          <a:xfrm>
            <a:off x="8192774" y="3371539"/>
            <a:ext cx="956380"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Cl</a:t>
            </a:r>
          </a:p>
          <a:p>
            <a:pPr algn="ctr"/>
            <a:r>
              <a:rPr lang="vi-VN" sz="1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17+</a:t>
            </a:r>
          </a:p>
        </p:txBody>
      </p:sp>
      <p:grpSp>
        <p:nvGrpSpPr>
          <p:cNvPr id="60" name="Group 59">
            <a:extLst>
              <a:ext uri="{FF2B5EF4-FFF2-40B4-BE49-F238E27FC236}">
                <a16:creationId xmlns:a16="http://schemas.microsoft.com/office/drawing/2014/main" id="{97B3AD6D-9C25-49F8-9A49-358B9D6825EE}"/>
              </a:ext>
            </a:extLst>
          </p:cNvPr>
          <p:cNvGrpSpPr/>
          <p:nvPr/>
        </p:nvGrpSpPr>
        <p:grpSpPr>
          <a:xfrm>
            <a:off x="379355" y="3195362"/>
            <a:ext cx="5666373" cy="1201156"/>
            <a:chOff x="1408270" y="4207258"/>
            <a:chExt cx="1399662" cy="376162"/>
          </a:xfrm>
        </p:grpSpPr>
        <p:sp>
          <p:nvSpPr>
            <p:cNvPr id="64" name="Rectangle: Rounded Corners 63">
              <a:extLst>
                <a:ext uri="{FF2B5EF4-FFF2-40B4-BE49-F238E27FC236}">
                  <a16:creationId xmlns:a16="http://schemas.microsoft.com/office/drawing/2014/main" id="{C8A490DA-88B6-434B-A409-760E2B9EA46E}"/>
                </a:ext>
              </a:extLst>
            </p:cNvPr>
            <p:cNvSpPr/>
            <p:nvPr/>
          </p:nvSpPr>
          <p:spPr>
            <a:xfrm>
              <a:off x="1408270" y="4207258"/>
              <a:ext cx="1399662" cy="376162"/>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TextBox 64">
              <a:extLst>
                <a:ext uri="{FF2B5EF4-FFF2-40B4-BE49-F238E27FC236}">
                  <a16:creationId xmlns:a16="http://schemas.microsoft.com/office/drawing/2014/main" id="{0C81685C-20DA-4D06-A620-F5F337D28D01}"/>
                </a:ext>
              </a:extLst>
            </p:cNvPr>
            <p:cNvSpPr txBox="1"/>
            <p:nvPr/>
          </p:nvSpPr>
          <p:spPr>
            <a:xfrm>
              <a:off x="1425549" y="4255210"/>
              <a:ext cx="1313126" cy="298794"/>
            </a:xfrm>
            <a:prstGeom prst="rect">
              <a:avLst/>
            </a:prstGeom>
            <a:noFill/>
          </p:spPr>
          <p:txBody>
            <a:bodyPr wrap="square" rtlCol="0">
              <a:spAutoFit/>
            </a:bodyPr>
            <a:lstStyle/>
            <a:p>
              <a:pPr algn="just"/>
              <a:r>
                <a:rPr lang="en-US" sz="28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Tính điện tích phần còn lại khi nguyên tử Cl nhận 1 electron?</a:t>
              </a:r>
            </a:p>
          </p:txBody>
        </p:sp>
      </p:grpSp>
      <p:grpSp>
        <p:nvGrpSpPr>
          <p:cNvPr id="68" name="Group 67">
            <a:extLst>
              <a:ext uri="{FF2B5EF4-FFF2-40B4-BE49-F238E27FC236}">
                <a16:creationId xmlns:a16="http://schemas.microsoft.com/office/drawing/2014/main" id="{209220D5-55E6-4562-B391-C4C76933BAFE}"/>
              </a:ext>
            </a:extLst>
          </p:cNvPr>
          <p:cNvGrpSpPr/>
          <p:nvPr/>
        </p:nvGrpSpPr>
        <p:grpSpPr>
          <a:xfrm>
            <a:off x="428252" y="2667448"/>
            <a:ext cx="1758390" cy="461665"/>
            <a:chOff x="744283" y="3832960"/>
            <a:chExt cx="1255757" cy="461665"/>
          </a:xfrm>
        </p:grpSpPr>
        <p:sp>
          <p:nvSpPr>
            <p:cNvPr id="78" name="Rectangle: Rounded Corners 77">
              <a:extLst>
                <a:ext uri="{FF2B5EF4-FFF2-40B4-BE49-F238E27FC236}">
                  <a16:creationId xmlns:a16="http://schemas.microsoft.com/office/drawing/2014/main" id="{491F93DE-DE6E-4737-9C2E-DE9C94658B55}"/>
                </a:ext>
              </a:extLst>
            </p:cNvPr>
            <p:cNvSpPr/>
            <p:nvPr/>
          </p:nvSpPr>
          <p:spPr>
            <a:xfrm>
              <a:off x="744283" y="3832960"/>
              <a:ext cx="1255757"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9" name="TextBox 78">
              <a:extLst>
                <a:ext uri="{FF2B5EF4-FFF2-40B4-BE49-F238E27FC236}">
                  <a16:creationId xmlns:a16="http://schemas.microsoft.com/office/drawing/2014/main" id="{6D4E8814-50D0-4427-B870-9F2ADF5C008D}"/>
                </a:ext>
              </a:extLst>
            </p:cNvPr>
            <p:cNvSpPr txBox="1"/>
            <p:nvPr/>
          </p:nvSpPr>
          <p:spPr>
            <a:xfrm>
              <a:off x="993712" y="3832960"/>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Câu hỏi</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80" name="Group 79">
            <a:extLst>
              <a:ext uri="{FF2B5EF4-FFF2-40B4-BE49-F238E27FC236}">
                <a16:creationId xmlns:a16="http://schemas.microsoft.com/office/drawing/2014/main" id="{234F48C2-87AD-4677-98BD-06901C38233E}"/>
              </a:ext>
            </a:extLst>
          </p:cNvPr>
          <p:cNvGrpSpPr/>
          <p:nvPr/>
        </p:nvGrpSpPr>
        <p:grpSpPr>
          <a:xfrm>
            <a:off x="-5181253" y="4936344"/>
            <a:ext cx="5032694" cy="678255"/>
            <a:chOff x="1063307" y="5506163"/>
            <a:chExt cx="5032694" cy="678255"/>
          </a:xfrm>
        </p:grpSpPr>
        <p:sp>
          <p:nvSpPr>
            <p:cNvPr id="81" name="Rectangle: Rounded Corners 80">
              <a:extLst>
                <a:ext uri="{FF2B5EF4-FFF2-40B4-BE49-F238E27FC236}">
                  <a16:creationId xmlns:a16="http://schemas.microsoft.com/office/drawing/2014/main" id="{8DD174C8-B348-40B8-B684-6EAEF5C5F0AD}"/>
                </a:ext>
              </a:extLst>
            </p:cNvPr>
            <p:cNvSpPr/>
            <p:nvPr/>
          </p:nvSpPr>
          <p:spPr>
            <a:xfrm>
              <a:off x="1325071" y="5506163"/>
              <a:ext cx="4514496" cy="678255"/>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82" name="TextBox 81">
              <a:extLst>
                <a:ext uri="{FF2B5EF4-FFF2-40B4-BE49-F238E27FC236}">
                  <a16:creationId xmlns:a16="http://schemas.microsoft.com/office/drawing/2014/main" id="{C580E46B-14E4-4DDD-A36B-6B9771474726}"/>
                </a:ext>
              </a:extLst>
            </p:cNvPr>
            <p:cNvSpPr txBox="1"/>
            <p:nvPr/>
          </p:nvSpPr>
          <p:spPr>
            <a:xfrm>
              <a:off x="1581505" y="5593693"/>
              <a:ext cx="4514496"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Có 17p mang điện tích 17+</a:t>
              </a:r>
            </a:p>
          </p:txBody>
        </p:sp>
        <p:sp>
          <p:nvSpPr>
            <p:cNvPr id="83" name="Oval 82">
              <a:extLst>
                <a:ext uri="{FF2B5EF4-FFF2-40B4-BE49-F238E27FC236}">
                  <a16:creationId xmlns:a16="http://schemas.microsoft.com/office/drawing/2014/main" id="{03D7BC55-A35F-4A5C-86B6-6E5107D7EBF1}"/>
                </a:ext>
              </a:extLst>
            </p:cNvPr>
            <p:cNvSpPr/>
            <p:nvPr/>
          </p:nvSpPr>
          <p:spPr>
            <a:xfrm>
              <a:off x="1063307" y="5629290"/>
              <a:ext cx="432000" cy="43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TextBox 83">
              <a:extLst>
                <a:ext uri="{FF2B5EF4-FFF2-40B4-BE49-F238E27FC236}">
                  <a16:creationId xmlns:a16="http://schemas.microsoft.com/office/drawing/2014/main" id="{C2DCE40D-B8AB-426D-B0DB-2ADCA1900966}"/>
                </a:ext>
              </a:extLst>
            </p:cNvPr>
            <p:cNvSpPr txBox="1"/>
            <p:nvPr/>
          </p:nvSpPr>
          <p:spPr>
            <a:xfrm>
              <a:off x="1090580" y="5645235"/>
              <a:ext cx="355296"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grpSp>
        <p:nvGrpSpPr>
          <p:cNvPr id="85" name="Group 84">
            <a:extLst>
              <a:ext uri="{FF2B5EF4-FFF2-40B4-BE49-F238E27FC236}">
                <a16:creationId xmlns:a16="http://schemas.microsoft.com/office/drawing/2014/main" id="{A27656EB-FC1B-4CAD-8B02-1F2F91AA47DF}"/>
              </a:ext>
            </a:extLst>
          </p:cNvPr>
          <p:cNvGrpSpPr/>
          <p:nvPr/>
        </p:nvGrpSpPr>
        <p:grpSpPr>
          <a:xfrm>
            <a:off x="-5181253" y="5859599"/>
            <a:ext cx="5032694" cy="678255"/>
            <a:chOff x="1063307" y="5506163"/>
            <a:chExt cx="5032694" cy="678255"/>
          </a:xfrm>
        </p:grpSpPr>
        <p:sp>
          <p:nvSpPr>
            <p:cNvPr id="86" name="Rectangle: Rounded Corners 85">
              <a:extLst>
                <a:ext uri="{FF2B5EF4-FFF2-40B4-BE49-F238E27FC236}">
                  <a16:creationId xmlns:a16="http://schemas.microsoft.com/office/drawing/2014/main" id="{3410C39D-F30D-4FF8-9C78-04A1034F50A7}"/>
                </a:ext>
              </a:extLst>
            </p:cNvPr>
            <p:cNvSpPr/>
            <p:nvPr/>
          </p:nvSpPr>
          <p:spPr>
            <a:xfrm>
              <a:off x="1325071" y="5506163"/>
              <a:ext cx="4514496" cy="678255"/>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87" name="TextBox 86">
              <a:extLst>
                <a:ext uri="{FF2B5EF4-FFF2-40B4-BE49-F238E27FC236}">
                  <a16:creationId xmlns:a16="http://schemas.microsoft.com/office/drawing/2014/main" id="{258E1A89-EE7E-45D8-8277-C532D8021242}"/>
                </a:ext>
              </a:extLst>
            </p:cNvPr>
            <p:cNvSpPr txBox="1"/>
            <p:nvPr/>
          </p:nvSpPr>
          <p:spPr>
            <a:xfrm>
              <a:off x="1581505" y="5593693"/>
              <a:ext cx="4514496"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Có 18e mang điện tích 18-</a:t>
              </a:r>
            </a:p>
          </p:txBody>
        </p:sp>
        <p:sp>
          <p:nvSpPr>
            <p:cNvPr id="88" name="Oval 87">
              <a:extLst>
                <a:ext uri="{FF2B5EF4-FFF2-40B4-BE49-F238E27FC236}">
                  <a16:creationId xmlns:a16="http://schemas.microsoft.com/office/drawing/2014/main" id="{5A4BAC77-60CC-4AFE-8781-91A181740CBB}"/>
                </a:ext>
              </a:extLst>
            </p:cNvPr>
            <p:cNvSpPr/>
            <p:nvPr/>
          </p:nvSpPr>
          <p:spPr>
            <a:xfrm>
              <a:off x="1063307" y="5629290"/>
              <a:ext cx="432000" cy="43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 name="TextBox 88">
              <a:extLst>
                <a:ext uri="{FF2B5EF4-FFF2-40B4-BE49-F238E27FC236}">
                  <a16:creationId xmlns:a16="http://schemas.microsoft.com/office/drawing/2014/main" id="{64FEE00F-3B91-4363-8151-A12B9BD2E631}"/>
                </a:ext>
              </a:extLst>
            </p:cNvPr>
            <p:cNvSpPr txBox="1"/>
            <p:nvPr/>
          </p:nvSpPr>
          <p:spPr>
            <a:xfrm>
              <a:off x="1090580" y="5645235"/>
              <a:ext cx="355296"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grpSp>
        <p:nvGrpSpPr>
          <p:cNvPr id="2" name="Group 1">
            <a:extLst>
              <a:ext uri="{FF2B5EF4-FFF2-40B4-BE49-F238E27FC236}">
                <a16:creationId xmlns:a16="http://schemas.microsoft.com/office/drawing/2014/main" id="{B07FECF0-1B5A-4AE9-B0E3-5D9293C7BAE9}"/>
              </a:ext>
            </a:extLst>
          </p:cNvPr>
          <p:cNvGrpSpPr/>
          <p:nvPr/>
        </p:nvGrpSpPr>
        <p:grpSpPr>
          <a:xfrm>
            <a:off x="121792" y="2620380"/>
            <a:ext cx="555801" cy="555801"/>
            <a:chOff x="121792" y="2620380"/>
            <a:chExt cx="555801" cy="555801"/>
          </a:xfrm>
        </p:grpSpPr>
        <p:sp>
          <p:nvSpPr>
            <p:cNvPr id="70" name="Oval 69">
              <a:extLst>
                <a:ext uri="{FF2B5EF4-FFF2-40B4-BE49-F238E27FC236}">
                  <a16:creationId xmlns:a16="http://schemas.microsoft.com/office/drawing/2014/main" id="{A95D6E74-D0C1-4393-9166-D237F34BAD15}"/>
                </a:ext>
              </a:extLst>
            </p:cNvPr>
            <p:cNvSpPr/>
            <p:nvPr/>
          </p:nvSpPr>
          <p:spPr>
            <a:xfrm>
              <a:off x="121792" y="2620380"/>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Graphic 4">
              <a:extLst>
                <a:ext uri="{FF2B5EF4-FFF2-40B4-BE49-F238E27FC236}">
                  <a16:creationId xmlns:a16="http://schemas.microsoft.com/office/drawing/2014/main" id="{4C1D4CF9-064B-4B65-A32D-C02F57CC33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8256" y="2698085"/>
              <a:ext cx="400387" cy="400387"/>
            </a:xfrm>
            <a:prstGeom prst="rect">
              <a:avLst/>
            </a:prstGeom>
          </p:spPr>
        </p:pic>
      </p:grpSp>
    </p:spTree>
    <p:extLst>
      <p:ext uri="{BB962C8B-B14F-4D97-AF65-F5344CB8AC3E}">
        <p14:creationId xmlns:p14="http://schemas.microsoft.com/office/powerpoint/2010/main" val="3219783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5"/>
          <p:cNvGrpSpPr/>
          <p:nvPr/>
        </p:nvGrpSpPr>
        <p:grpSpPr>
          <a:xfrm>
            <a:off x="429553" y="1765479"/>
            <a:ext cx="3285197" cy="523220"/>
            <a:chOff x="305366" y="257640"/>
            <a:chExt cx="2690187" cy="523220"/>
          </a:xfrm>
        </p:grpSpPr>
        <p:sp>
          <p:nvSpPr>
            <p:cNvPr id="49" name="Rectangle: Rounded Corners 48"/>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TextBox 49"/>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sp>
        <p:nvSpPr>
          <p:cNvPr id="29" name="Oval 28"/>
          <p:cNvSpPr/>
          <p:nvPr/>
        </p:nvSpPr>
        <p:spPr>
          <a:xfrm>
            <a:off x="8319303" y="3345143"/>
            <a:ext cx="744585" cy="744585"/>
          </a:xfrm>
          <a:prstGeom prst="ellipse">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986418" y="2962620"/>
            <a:ext cx="1443829" cy="1443829"/>
          </a:xfrm>
          <a:prstGeom prst="ellipse">
            <a:avLst/>
          </a:prstGeom>
          <a:noFill/>
          <a:ln w="28575">
            <a:solidFill>
              <a:schemeClr val="accent2">
                <a:lumMod val="40000"/>
                <a:lumOff val="60000"/>
              </a:schemeClr>
            </a:solidFill>
            <a:prstDash val="lgDash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247677" y="2405645"/>
            <a:ext cx="2921310" cy="2921310"/>
          </a:xfrm>
          <a:prstGeom prst="ellipse">
            <a:avLst/>
          </a:prstGeom>
          <a:noFill/>
          <a:ln w="38100">
            <a:solidFill>
              <a:schemeClr val="accent2">
                <a:lumMod val="40000"/>
                <a:lumOff val="60000"/>
              </a:schemeClr>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226776" y="310885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882141" y="3491608"/>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226262" y="3650826"/>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291298" y="1509609"/>
            <a:ext cx="4834069" cy="4834069"/>
          </a:xfrm>
          <a:prstGeom prst="ellipse">
            <a:avLst/>
          </a:prstGeom>
          <a:noFill/>
          <a:ln w="38100">
            <a:solidFill>
              <a:schemeClr val="accent2">
                <a:lumMod val="75000"/>
              </a:schemeClr>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038788" y="240912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240893" y="2441084"/>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999406" y="3514680"/>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632863" y="4658519"/>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985297" y="5025447"/>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235935" y="426172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633341" y="5212244"/>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780876" y="2153398"/>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398671" y="1373462"/>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0032840" y="1890942"/>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0942131" y="4206250"/>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905951" y="5870831"/>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8047010" y="6137147"/>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8845690" y="5149265"/>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2A521138-2359-4491-A0E9-8EC2B6D90FEE}"/>
              </a:ext>
            </a:extLst>
          </p:cNvPr>
          <p:cNvGrpSpPr/>
          <p:nvPr/>
        </p:nvGrpSpPr>
        <p:grpSpPr>
          <a:xfrm>
            <a:off x="234330" y="163812"/>
            <a:ext cx="7734662" cy="764451"/>
            <a:chOff x="234330" y="231187"/>
            <a:chExt cx="7734662" cy="764451"/>
          </a:xfrm>
        </p:grpSpPr>
        <p:sp>
          <p:nvSpPr>
            <p:cNvPr id="92" name="Freeform: Shape 91">
              <a:extLst>
                <a:ext uri="{FF2B5EF4-FFF2-40B4-BE49-F238E27FC236}">
                  <a16:creationId xmlns:a16="http://schemas.microsoft.com/office/drawing/2014/main" id="{57EECADE-9475-45C6-A398-2FDA98E357CB}"/>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93" name="TextBox 92">
              <a:extLst>
                <a:ext uri="{FF2B5EF4-FFF2-40B4-BE49-F238E27FC236}">
                  <a16:creationId xmlns:a16="http://schemas.microsoft.com/office/drawing/2014/main" id="{47287303-D38F-485A-B7A5-ADC81AA13296}"/>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94" name="Group 93">
            <a:extLst>
              <a:ext uri="{FF2B5EF4-FFF2-40B4-BE49-F238E27FC236}">
                <a16:creationId xmlns:a16="http://schemas.microsoft.com/office/drawing/2014/main" id="{16280C07-3AA2-405E-8042-F5E3EB02B824}"/>
              </a:ext>
            </a:extLst>
          </p:cNvPr>
          <p:cNvGrpSpPr/>
          <p:nvPr/>
        </p:nvGrpSpPr>
        <p:grpSpPr>
          <a:xfrm>
            <a:off x="1315527" y="984260"/>
            <a:ext cx="3513907" cy="584775"/>
            <a:chOff x="1315527" y="1051635"/>
            <a:chExt cx="3513907" cy="584775"/>
          </a:xfrm>
        </p:grpSpPr>
        <p:sp>
          <p:nvSpPr>
            <p:cNvPr id="95" name="Rectangle: Rounded Corners 94">
              <a:extLst>
                <a:ext uri="{FF2B5EF4-FFF2-40B4-BE49-F238E27FC236}">
                  <a16:creationId xmlns:a16="http://schemas.microsoft.com/office/drawing/2014/main" id="{DE33DB58-4EE8-4FEA-9B84-231ADC7CC01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TextBox 95">
              <a:extLst>
                <a:ext uri="{FF2B5EF4-FFF2-40B4-BE49-F238E27FC236}">
                  <a16:creationId xmlns:a16="http://schemas.microsoft.com/office/drawing/2014/main" id="{64908E54-3674-4C81-8870-26A6890DDB3B}"/>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97" name="Group 96">
            <a:extLst>
              <a:ext uri="{FF2B5EF4-FFF2-40B4-BE49-F238E27FC236}">
                <a16:creationId xmlns:a16="http://schemas.microsoft.com/office/drawing/2014/main" id="{FBB0E415-4AE2-4009-8BFD-5CCC14D4DF23}"/>
              </a:ext>
            </a:extLst>
          </p:cNvPr>
          <p:cNvGrpSpPr/>
          <p:nvPr/>
        </p:nvGrpSpPr>
        <p:grpSpPr>
          <a:xfrm>
            <a:off x="48553" y="88558"/>
            <a:ext cx="762000" cy="762000"/>
            <a:chOff x="48553" y="155933"/>
            <a:chExt cx="762000" cy="762000"/>
          </a:xfrm>
        </p:grpSpPr>
        <p:sp>
          <p:nvSpPr>
            <p:cNvPr id="98" name="Oval 97">
              <a:extLst>
                <a:ext uri="{FF2B5EF4-FFF2-40B4-BE49-F238E27FC236}">
                  <a16:creationId xmlns:a16="http://schemas.microsoft.com/office/drawing/2014/main" id="{0A381667-275F-4EBC-BEBE-FF7EF35F3D39}"/>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9" name="Graphic 98">
              <a:extLst>
                <a:ext uri="{FF2B5EF4-FFF2-40B4-BE49-F238E27FC236}">
                  <a16:creationId xmlns:a16="http://schemas.microsoft.com/office/drawing/2014/main" id="{7596E9E7-3906-4DA5-AF88-A4CFBEE0DA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sp>
        <p:nvSpPr>
          <p:cNvPr id="51" name="Oval 50">
            <a:extLst>
              <a:ext uri="{FF2B5EF4-FFF2-40B4-BE49-F238E27FC236}">
                <a16:creationId xmlns:a16="http://schemas.microsoft.com/office/drawing/2014/main" id="{5FEB8CE5-B972-41A1-8F28-66F7A9CCADEF}"/>
              </a:ext>
            </a:extLst>
          </p:cNvPr>
          <p:cNvSpPr/>
          <p:nvPr/>
        </p:nvSpPr>
        <p:spPr>
          <a:xfrm>
            <a:off x="6163182" y="3650826"/>
            <a:ext cx="272293" cy="272293"/>
          </a:xfrm>
          <a:prstGeom prst="ellipse">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6EAA5FF5-3F1A-41B8-8C48-8D74CBBC10E0}"/>
              </a:ext>
            </a:extLst>
          </p:cNvPr>
          <p:cNvSpPr txBox="1"/>
          <p:nvPr/>
        </p:nvSpPr>
        <p:spPr>
          <a:xfrm>
            <a:off x="8192774" y="3371539"/>
            <a:ext cx="956380"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Cl</a:t>
            </a:r>
          </a:p>
          <a:p>
            <a:pPr algn="ctr"/>
            <a:r>
              <a:rPr lang="vi-VN" sz="1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17+</a:t>
            </a:r>
          </a:p>
        </p:txBody>
      </p:sp>
      <p:grpSp>
        <p:nvGrpSpPr>
          <p:cNvPr id="60" name="Group 59">
            <a:extLst>
              <a:ext uri="{FF2B5EF4-FFF2-40B4-BE49-F238E27FC236}">
                <a16:creationId xmlns:a16="http://schemas.microsoft.com/office/drawing/2014/main" id="{97B3AD6D-9C25-49F8-9A49-358B9D6825EE}"/>
              </a:ext>
            </a:extLst>
          </p:cNvPr>
          <p:cNvGrpSpPr/>
          <p:nvPr/>
        </p:nvGrpSpPr>
        <p:grpSpPr>
          <a:xfrm>
            <a:off x="379355" y="3195362"/>
            <a:ext cx="5666373" cy="1201156"/>
            <a:chOff x="1408270" y="4207258"/>
            <a:chExt cx="1399662" cy="376162"/>
          </a:xfrm>
        </p:grpSpPr>
        <p:sp>
          <p:nvSpPr>
            <p:cNvPr id="64" name="Rectangle: Rounded Corners 63">
              <a:extLst>
                <a:ext uri="{FF2B5EF4-FFF2-40B4-BE49-F238E27FC236}">
                  <a16:creationId xmlns:a16="http://schemas.microsoft.com/office/drawing/2014/main" id="{C8A490DA-88B6-434B-A409-760E2B9EA46E}"/>
                </a:ext>
              </a:extLst>
            </p:cNvPr>
            <p:cNvSpPr/>
            <p:nvPr/>
          </p:nvSpPr>
          <p:spPr>
            <a:xfrm>
              <a:off x="1408270" y="4207258"/>
              <a:ext cx="1399662" cy="376162"/>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TextBox 64">
              <a:extLst>
                <a:ext uri="{FF2B5EF4-FFF2-40B4-BE49-F238E27FC236}">
                  <a16:creationId xmlns:a16="http://schemas.microsoft.com/office/drawing/2014/main" id="{0C81685C-20DA-4D06-A620-F5F337D28D01}"/>
                </a:ext>
              </a:extLst>
            </p:cNvPr>
            <p:cNvSpPr txBox="1"/>
            <p:nvPr/>
          </p:nvSpPr>
          <p:spPr>
            <a:xfrm>
              <a:off x="1425549" y="4255210"/>
              <a:ext cx="1313126" cy="298794"/>
            </a:xfrm>
            <a:prstGeom prst="rect">
              <a:avLst/>
            </a:prstGeom>
            <a:noFill/>
          </p:spPr>
          <p:txBody>
            <a:bodyPr wrap="square" rtlCol="0">
              <a:spAutoFit/>
            </a:bodyPr>
            <a:lstStyle/>
            <a:p>
              <a:pPr algn="just"/>
              <a:r>
                <a:rPr lang="en-US" sz="28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Tính điện tích phần còn lại khi nguyên tử Cl nhận 1 electron?</a:t>
              </a:r>
            </a:p>
          </p:txBody>
        </p:sp>
      </p:grpSp>
      <p:grpSp>
        <p:nvGrpSpPr>
          <p:cNvPr id="68" name="Group 67">
            <a:extLst>
              <a:ext uri="{FF2B5EF4-FFF2-40B4-BE49-F238E27FC236}">
                <a16:creationId xmlns:a16="http://schemas.microsoft.com/office/drawing/2014/main" id="{209220D5-55E6-4562-B391-C4C76933BAFE}"/>
              </a:ext>
            </a:extLst>
          </p:cNvPr>
          <p:cNvGrpSpPr/>
          <p:nvPr/>
        </p:nvGrpSpPr>
        <p:grpSpPr>
          <a:xfrm>
            <a:off x="428252" y="2667448"/>
            <a:ext cx="1758390" cy="461665"/>
            <a:chOff x="744283" y="3832960"/>
            <a:chExt cx="1255757" cy="461665"/>
          </a:xfrm>
        </p:grpSpPr>
        <p:sp>
          <p:nvSpPr>
            <p:cNvPr id="78" name="Rectangle: Rounded Corners 77">
              <a:extLst>
                <a:ext uri="{FF2B5EF4-FFF2-40B4-BE49-F238E27FC236}">
                  <a16:creationId xmlns:a16="http://schemas.microsoft.com/office/drawing/2014/main" id="{491F93DE-DE6E-4737-9C2E-DE9C94658B55}"/>
                </a:ext>
              </a:extLst>
            </p:cNvPr>
            <p:cNvSpPr/>
            <p:nvPr/>
          </p:nvSpPr>
          <p:spPr>
            <a:xfrm>
              <a:off x="744283" y="3832960"/>
              <a:ext cx="1255757"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9" name="TextBox 78">
              <a:extLst>
                <a:ext uri="{FF2B5EF4-FFF2-40B4-BE49-F238E27FC236}">
                  <a16:creationId xmlns:a16="http://schemas.microsoft.com/office/drawing/2014/main" id="{6D4E8814-50D0-4427-B870-9F2ADF5C008D}"/>
                </a:ext>
              </a:extLst>
            </p:cNvPr>
            <p:cNvSpPr txBox="1"/>
            <p:nvPr/>
          </p:nvSpPr>
          <p:spPr>
            <a:xfrm>
              <a:off x="993712" y="3832960"/>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Câu hỏi</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80" name="Group 79">
            <a:extLst>
              <a:ext uri="{FF2B5EF4-FFF2-40B4-BE49-F238E27FC236}">
                <a16:creationId xmlns:a16="http://schemas.microsoft.com/office/drawing/2014/main" id="{234F48C2-87AD-4677-98BD-06901C38233E}"/>
              </a:ext>
            </a:extLst>
          </p:cNvPr>
          <p:cNvGrpSpPr/>
          <p:nvPr/>
        </p:nvGrpSpPr>
        <p:grpSpPr>
          <a:xfrm>
            <a:off x="852503" y="4936344"/>
            <a:ext cx="5032694" cy="678255"/>
            <a:chOff x="1063307" y="5506163"/>
            <a:chExt cx="5032694" cy="678255"/>
          </a:xfrm>
        </p:grpSpPr>
        <p:sp>
          <p:nvSpPr>
            <p:cNvPr id="81" name="Rectangle: Rounded Corners 80">
              <a:extLst>
                <a:ext uri="{FF2B5EF4-FFF2-40B4-BE49-F238E27FC236}">
                  <a16:creationId xmlns:a16="http://schemas.microsoft.com/office/drawing/2014/main" id="{8DD174C8-B348-40B8-B684-6EAEF5C5F0AD}"/>
                </a:ext>
              </a:extLst>
            </p:cNvPr>
            <p:cNvSpPr/>
            <p:nvPr/>
          </p:nvSpPr>
          <p:spPr>
            <a:xfrm>
              <a:off x="1325071" y="5506163"/>
              <a:ext cx="4514496" cy="678255"/>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82" name="TextBox 81">
              <a:extLst>
                <a:ext uri="{FF2B5EF4-FFF2-40B4-BE49-F238E27FC236}">
                  <a16:creationId xmlns:a16="http://schemas.microsoft.com/office/drawing/2014/main" id="{C580E46B-14E4-4DDD-A36B-6B9771474726}"/>
                </a:ext>
              </a:extLst>
            </p:cNvPr>
            <p:cNvSpPr txBox="1"/>
            <p:nvPr/>
          </p:nvSpPr>
          <p:spPr>
            <a:xfrm>
              <a:off x="1581505" y="5593693"/>
              <a:ext cx="4514496"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Có 17p mang điện tích 17+</a:t>
              </a:r>
            </a:p>
          </p:txBody>
        </p:sp>
        <p:sp>
          <p:nvSpPr>
            <p:cNvPr id="83" name="Oval 82">
              <a:extLst>
                <a:ext uri="{FF2B5EF4-FFF2-40B4-BE49-F238E27FC236}">
                  <a16:creationId xmlns:a16="http://schemas.microsoft.com/office/drawing/2014/main" id="{03D7BC55-A35F-4A5C-86B6-6E5107D7EBF1}"/>
                </a:ext>
              </a:extLst>
            </p:cNvPr>
            <p:cNvSpPr/>
            <p:nvPr/>
          </p:nvSpPr>
          <p:spPr>
            <a:xfrm>
              <a:off x="1063307" y="5629290"/>
              <a:ext cx="432000" cy="43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TextBox 83">
              <a:extLst>
                <a:ext uri="{FF2B5EF4-FFF2-40B4-BE49-F238E27FC236}">
                  <a16:creationId xmlns:a16="http://schemas.microsoft.com/office/drawing/2014/main" id="{C2DCE40D-B8AB-426D-B0DB-2ADCA1900966}"/>
                </a:ext>
              </a:extLst>
            </p:cNvPr>
            <p:cNvSpPr txBox="1"/>
            <p:nvPr/>
          </p:nvSpPr>
          <p:spPr>
            <a:xfrm>
              <a:off x="1090580" y="5645235"/>
              <a:ext cx="355296"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grpSp>
        <p:nvGrpSpPr>
          <p:cNvPr id="85" name="Group 84">
            <a:extLst>
              <a:ext uri="{FF2B5EF4-FFF2-40B4-BE49-F238E27FC236}">
                <a16:creationId xmlns:a16="http://schemas.microsoft.com/office/drawing/2014/main" id="{A27656EB-FC1B-4CAD-8B02-1F2F91AA47DF}"/>
              </a:ext>
            </a:extLst>
          </p:cNvPr>
          <p:cNvGrpSpPr/>
          <p:nvPr/>
        </p:nvGrpSpPr>
        <p:grpSpPr>
          <a:xfrm>
            <a:off x="852503" y="5859599"/>
            <a:ext cx="5032694" cy="678255"/>
            <a:chOff x="1063307" y="5506163"/>
            <a:chExt cx="5032694" cy="678255"/>
          </a:xfrm>
        </p:grpSpPr>
        <p:sp>
          <p:nvSpPr>
            <p:cNvPr id="86" name="Rectangle: Rounded Corners 85">
              <a:extLst>
                <a:ext uri="{FF2B5EF4-FFF2-40B4-BE49-F238E27FC236}">
                  <a16:creationId xmlns:a16="http://schemas.microsoft.com/office/drawing/2014/main" id="{3410C39D-F30D-4FF8-9C78-04A1034F50A7}"/>
                </a:ext>
              </a:extLst>
            </p:cNvPr>
            <p:cNvSpPr/>
            <p:nvPr/>
          </p:nvSpPr>
          <p:spPr>
            <a:xfrm>
              <a:off x="1325071" y="5506163"/>
              <a:ext cx="4514496" cy="678255"/>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87" name="TextBox 86">
              <a:extLst>
                <a:ext uri="{FF2B5EF4-FFF2-40B4-BE49-F238E27FC236}">
                  <a16:creationId xmlns:a16="http://schemas.microsoft.com/office/drawing/2014/main" id="{258E1A89-EE7E-45D8-8277-C532D8021242}"/>
                </a:ext>
              </a:extLst>
            </p:cNvPr>
            <p:cNvSpPr txBox="1"/>
            <p:nvPr/>
          </p:nvSpPr>
          <p:spPr>
            <a:xfrm>
              <a:off x="1581505" y="5593693"/>
              <a:ext cx="4514496"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Có 18e mang điện tích 18-</a:t>
              </a:r>
            </a:p>
          </p:txBody>
        </p:sp>
        <p:sp>
          <p:nvSpPr>
            <p:cNvPr id="88" name="Oval 87">
              <a:extLst>
                <a:ext uri="{FF2B5EF4-FFF2-40B4-BE49-F238E27FC236}">
                  <a16:creationId xmlns:a16="http://schemas.microsoft.com/office/drawing/2014/main" id="{5A4BAC77-60CC-4AFE-8781-91A181740CBB}"/>
                </a:ext>
              </a:extLst>
            </p:cNvPr>
            <p:cNvSpPr/>
            <p:nvPr/>
          </p:nvSpPr>
          <p:spPr>
            <a:xfrm>
              <a:off x="1063307" y="5629290"/>
              <a:ext cx="432000" cy="43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 name="TextBox 88">
              <a:extLst>
                <a:ext uri="{FF2B5EF4-FFF2-40B4-BE49-F238E27FC236}">
                  <a16:creationId xmlns:a16="http://schemas.microsoft.com/office/drawing/2014/main" id="{64FEE00F-3B91-4363-8151-A12B9BD2E631}"/>
                </a:ext>
              </a:extLst>
            </p:cNvPr>
            <p:cNvSpPr txBox="1"/>
            <p:nvPr/>
          </p:nvSpPr>
          <p:spPr>
            <a:xfrm>
              <a:off x="1090580" y="5645235"/>
              <a:ext cx="355296"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grpSp>
        <p:nvGrpSpPr>
          <p:cNvPr id="8" name="Group 7">
            <a:extLst>
              <a:ext uri="{FF2B5EF4-FFF2-40B4-BE49-F238E27FC236}">
                <a16:creationId xmlns:a16="http://schemas.microsoft.com/office/drawing/2014/main" id="{3769F392-E535-4848-B3F6-D1BC42553D84}"/>
              </a:ext>
            </a:extLst>
          </p:cNvPr>
          <p:cNvGrpSpPr/>
          <p:nvPr/>
        </p:nvGrpSpPr>
        <p:grpSpPr>
          <a:xfrm>
            <a:off x="121792" y="2620380"/>
            <a:ext cx="555801" cy="555801"/>
            <a:chOff x="121792" y="2620380"/>
            <a:chExt cx="555801" cy="555801"/>
          </a:xfrm>
        </p:grpSpPr>
        <p:sp>
          <p:nvSpPr>
            <p:cNvPr id="70" name="Oval 69">
              <a:extLst>
                <a:ext uri="{FF2B5EF4-FFF2-40B4-BE49-F238E27FC236}">
                  <a16:creationId xmlns:a16="http://schemas.microsoft.com/office/drawing/2014/main" id="{A95D6E74-D0C1-4393-9166-D237F34BAD15}"/>
                </a:ext>
              </a:extLst>
            </p:cNvPr>
            <p:cNvSpPr/>
            <p:nvPr/>
          </p:nvSpPr>
          <p:spPr>
            <a:xfrm>
              <a:off x="121792" y="2620380"/>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Graphic 4">
              <a:extLst>
                <a:ext uri="{FF2B5EF4-FFF2-40B4-BE49-F238E27FC236}">
                  <a16:creationId xmlns:a16="http://schemas.microsoft.com/office/drawing/2014/main" id="{4C1D4CF9-064B-4B65-A32D-C02F57CC33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8256" y="2698085"/>
              <a:ext cx="400387" cy="400387"/>
            </a:xfrm>
            <a:prstGeom prst="rect">
              <a:avLst/>
            </a:prstGeom>
          </p:spPr>
        </p:pic>
      </p:grpSp>
      <p:grpSp>
        <p:nvGrpSpPr>
          <p:cNvPr id="116" name="Group 115">
            <a:extLst>
              <a:ext uri="{FF2B5EF4-FFF2-40B4-BE49-F238E27FC236}">
                <a16:creationId xmlns:a16="http://schemas.microsoft.com/office/drawing/2014/main" id="{6B72BBDA-7417-4F24-8AEE-C8898F40DA6C}"/>
              </a:ext>
            </a:extLst>
          </p:cNvPr>
          <p:cNvGrpSpPr/>
          <p:nvPr/>
        </p:nvGrpSpPr>
        <p:grpSpPr>
          <a:xfrm>
            <a:off x="-4551967" y="5304684"/>
            <a:ext cx="4237023" cy="1104756"/>
            <a:chOff x="4664108" y="4926074"/>
            <a:chExt cx="1274584" cy="1104756"/>
          </a:xfrm>
        </p:grpSpPr>
        <p:sp>
          <p:nvSpPr>
            <p:cNvPr id="117" name="Rectangle: Rounded Corners 116">
              <a:extLst>
                <a:ext uri="{FF2B5EF4-FFF2-40B4-BE49-F238E27FC236}">
                  <a16:creationId xmlns:a16="http://schemas.microsoft.com/office/drawing/2014/main" id="{B0FB1BE9-8264-415C-8B21-945E0196A1AE}"/>
                </a:ext>
              </a:extLst>
            </p:cNvPr>
            <p:cNvSpPr/>
            <p:nvPr/>
          </p:nvSpPr>
          <p:spPr>
            <a:xfrm>
              <a:off x="4664108" y="4926074"/>
              <a:ext cx="1261946" cy="1077218"/>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18" name="TextBox 117">
              <a:extLst>
                <a:ext uri="{FF2B5EF4-FFF2-40B4-BE49-F238E27FC236}">
                  <a16:creationId xmlns:a16="http://schemas.microsoft.com/office/drawing/2014/main" id="{5915A9E6-3D8A-4AAF-83A3-163C8F423AB0}"/>
                </a:ext>
              </a:extLst>
            </p:cNvPr>
            <p:cNvSpPr txBox="1"/>
            <p:nvPr/>
          </p:nvSpPr>
          <p:spPr>
            <a:xfrm>
              <a:off x="4751318" y="4953612"/>
              <a:ext cx="1187374"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Cấu hình bền của khí hiếm ( Ar )</a:t>
              </a:r>
              <a:endParaRPr lang="vi-VN" sz="32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
        <p:nvSpPr>
          <p:cNvPr id="119" name="!!tkNa1">
            <a:extLst>
              <a:ext uri="{FF2B5EF4-FFF2-40B4-BE49-F238E27FC236}">
                <a16:creationId xmlns:a16="http://schemas.microsoft.com/office/drawing/2014/main" id="{611E31FC-6A68-449A-8FBA-DF2A02509901}"/>
              </a:ext>
            </a:extLst>
          </p:cNvPr>
          <p:cNvSpPr/>
          <p:nvPr/>
        </p:nvSpPr>
        <p:spPr>
          <a:xfrm>
            <a:off x="-4551966" y="4204975"/>
            <a:ext cx="929675" cy="935071"/>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120" name="!!tkNa">
            <a:extLst>
              <a:ext uri="{FF2B5EF4-FFF2-40B4-BE49-F238E27FC236}">
                <a16:creationId xmlns:a16="http://schemas.microsoft.com/office/drawing/2014/main" id="{FA2393C3-34B9-45A7-96F6-6CD64D0D054E}"/>
              </a:ext>
            </a:extLst>
          </p:cNvPr>
          <p:cNvSpPr txBox="1"/>
          <p:nvPr/>
        </p:nvSpPr>
        <p:spPr>
          <a:xfrm>
            <a:off x="-4630007" y="4296590"/>
            <a:ext cx="1024937"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36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Cl</a:t>
            </a:r>
          </a:p>
        </p:txBody>
      </p:sp>
      <p:sp>
        <p:nvSpPr>
          <p:cNvPr id="121" name="!!tkNa3">
            <a:extLst>
              <a:ext uri="{FF2B5EF4-FFF2-40B4-BE49-F238E27FC236}">
                <a16:creationId xmlns:a16="http://schemas.microsoft.com/office/drawing/2014/main" id="{57430964-DC9A-4408-A3B6-F219E4EC34B7}"/>
              </a:ext>
            </a:extLst>
          </p:cNvPr>
          <p:cNvSpPr/>
          <p:nvPr/>
        </p:nvSpPr>
        <p:spPr>
          <a:xfrm>
            <a:off x="-3504660" y="4190984"/>
            <a:ext cx="3147705" cy="935071"/>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122" name="!!tkNa2">
            <a:extLst>
              <a:ext uri="{FF2B5EF4-FFF2-40B4-BE49-F238E27FC236}">
                <a16:creationId xmlns:a16="http://schemas.microsoft.com/office/drawing/2014/main" id="{6F0D9BEF-7727-41C8-8F9F-EC7D848D1777}"/>
              </a:ext>
            </a:extLst>
          </p:cNvPr>
          <p:cNvSpPr txBox="1"/>
          <p:nvPr/>
        </p:nvSpPr>
        <p:spPr>
          <a:xfrm>
            <a:off x="-3498707" y="4204975"/>
            <a:ext cx="3070857"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Nhận 1 electron</a:t>
            </a:r>
          </a:p>
        </p:txBody>
      </p:sp>
      <p:sp>
        <p:nvSpPr>
          <p:cNvPr id="123" name="!!tkNa4">
            <a:extLst>
              <a:ext uri="{FF2B5EF4-FFF2-40B4-BE49-F238E27FC236}">
                <a16:creationId xmlns:a16="http://schemas.microsoft.com/office/drawing/2014/main" id="{7500E3B8-8E80-4F26-AED5-0891C3791DB5}"/>
              </a:ext>
            </a:extLst>
          </p:cNvPr>
          <p:cNvSpPr txBox="1"/>
          <p:nvPr/>
        </p:nvSpPr>
        <p:spPr>
          <a:xfrm>
            <a:off x="-3457379" y="4519801"/>
            <a:ext cx="309268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Lớp ngoài cùng</a:t>
            </a:r>
          </a:p>
        </p:txBody>
      </p:sp>
      <p:sp>
        <p:nvSpPr>
          <p:cNvPr id="124" name="Rectangle: Rounded Corners 123">
            <a:extLst>
              <a:ext uri="{FF2B5EF4-FFF2-40B4-BE49-F238E27FC236}">
                <a16:creationId xmlns:a16="http://schemas.microsoft.com/office/drawing/2014/main" id="{FE451862-37C0-4756-A30F-95F36E14D7E1}"/>
              </a:ext>
            </a:extLst>
          </p:cNvPr>
          <p:cNvSpPr/>
          <p:nvPr/>
        </p:nvSpPr>
        <p:spPr>
          <a:xfrm>
            <a:off x="-3966867" y="2692819"/>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5" name="TextBox 124">
            <a:extLst>
              <a:ext uri="{FF2B5EF4-FFF2-40B4-BE49-F238E27FC236}">
                <a16:creationId xmlns:a16="http://schemas.microsoft.com/office/drawing/2014/main" id="{FA377759-8DA8-4276-8087-FEE429E9E0EB}"/>
              </a:ext>
            </a:extLst>
          </p:cNvPr>
          <p:cNvSpPr txBox="1"/>
          <p:nvPr/>
        </p:nvSpPr>
        <p:spPr>
          <a:xfrm>
            <a:off x="-3573533" y="2692819"/>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nvGrpSpPr>
          <p:cNvPr id="126" name="Group 125">
            <a:extLst>
              <a:ext uri="{FF2B5EF4-FFF2-40B4-BE49-F238E27FC236}">
                <a16:creationId xmlns:a16="http://schemas.microsoft.com/office/drawing/2014/main" id="{43C0DC61-D2E7-42B1-9AED-CADBBAA088E2}"/>
              </a:ext>
            </a:extLst>
          </p:cNvPr>
          <p:cNvGrpSpPr/>
          <p:nvPr/>
        </p:nvGrpSpPr>
        <p:grpSpPr>
          <a:xfrm>
            <a:off x="-4262060" y="2645751"/>
            <a:ext cx="555801" cy="555801"/>
            <a:chOff x="1609807" y="2645751"/>
            <a:chExt cx="555801" cy="555801"/>
          </a:xfrm>
        </p:grpSpPr>
        <p:sp>
          <p:nvSpPr>
            <p:cNvPr id="127" name="Oval 126">
              <a:extLst>
                <a:ext uri="{FF2B5EF4-FFF2-40B4-BE49-F238E27FC236}">
                  <a16:creationId xmlns:a16="http://schemas.microsoft.com/office/drawing/2014/main" id="{20D08F26-7325-46F2-A70C-B51B0864928B}"/>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8" name="Graphic 127">
              <a:extLst>
                <a:ext uri="{FF2B5EF4-FFF2-40B4-BE49-F238E27FC236}">
                  <a16:creationId xmlns:a16="http://schemas.microsoft.com/office/drawing/2014/main" id="{94A34957-9C6C-4C9E-8BF7-9666CCDF18A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0694" y="2716975"/>
              <a:ext cx="413352" cy="413352"/>
            </a:xfrm>
            <a:prstGeom prst="rect">
              <a:avLst/>
            </a:prstGeom>
          </p:spPr>
        </p:pic>
      </p:grpSp>
    </p:spTree>
    <p:extLst>
      <p:ext uri="{BB962C8B-B14F-4D97-AF65-F5344CB8AC3E}">
        <p14:creationId xmlns:p14="http://schemas.microsoft.com/office/powerpoint/2010/main" val="3573202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5"/>
          <p:cNvGrpSpPr/>
          <p:nvPr/>
        </p:nvGrpSpPr>
        <p:grpSpPr>
          <a:xfrm>
            <a:off x="429553" y="1765479"/>
            <a:ext cx="3285197" cy="523220"/>
            <a:chOff x="305366" y="257640"/>
            <a:chExt cx="2690187" cy="523220"/>
          </a:xfrm>
        </p:grpSpPr>
        <p:sp>
          <p:nvSpPr>
            <p:cNvPr id="49" name="Rectangle: Rounded Corners 48"/>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TextBox 49"/>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sp>
        <p:nvSpPr>
          <p:cNvPr id="29" name="Oval 28"/>
          <p:cNvSpPr/>
          <p:nvPr/>
        </p:nvSpPr>
        <p:spPr>
          <a:xfrm>
            <a:off x="8319303" y="3345143"/>
            <a:ext cx="744585" cy="744585"/>
          </a:xfrm>
          <a:prstGeom prst="ellipse">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986418" y="2962620"/>
            <a:ext cx="1443829" cy="1443829"/>
          </a:xfrm>
          <a:prstGeom prst="ellipse">
            <a:avLst/>
          </a:prstGeom>
          <a:noFill/>
          <a:ln w="28575">
            <a:solidFill>
              <a:schemeClr val="accent2">
                <a:lumMod val="40000"/>
                <a:lumOff val="60000"/>
              </a:schemeClr>
            </a:solidFill>
            <a:prstDash val="lgDash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247677" y="2405645"/>
            <a:ext cx="2921310" cy="2921310"/>
          </a:xfrm>
          <a:prstGeom prst="ellipse">
            <a:avLst/>
          </a:prstGeom>
          <a:noFill/>
          <a:ln w="38100">
            <a:solidFill>
              <a:schemeClr val="accent2">
                <a:lumMod val="40000"/>
                <a:lumOff val="60000"/>
              </a:schemeClr>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226776" y="310885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882141" y="3491608"/>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226262" y="3650826"/>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291298" y="1509609"/>
            <a:ext cx="4834069" cy="4834069"/>
          </a:xfrm>
          <a:prstGeom prst="ellipse">
            <a:avLst/>
          </a:prstGeom>
          <a:noFill/>
          <a:ln w="38100">
            <a:solidFill>
              <a:schemeClr val="accent2">
                <a:lumMod val="75000"/>
              </a:schemeClr>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038788" y="240912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240893" y="2441084"/>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999406" y="3514680"/>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632863" y="4658519"/>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985297" y="5025447"/>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235935" y="426172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633341" y="5212244"/>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780876" y="2153398"/>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398671" y="1373462"/>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0032840" y="1890942"/>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0942131" y="4206250"/>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905951" y="5870831"/>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8047010" y="6137147"/>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8845690" y="5149265"/>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1319900" y="5304684"/>
            <a:ext cx="4237023" cy="1104756"/>
            <a:chOff x="4664108" y="4926074"/>
            <a:chExt cx="1274584" cy="1104756"/>
          </a:xfrm>
        </p:grpSpPr>
        <p:sp>
          <p:nvSpPr>
            <p:cNvPr id="67" name="Rectangle: Rounded Corners 66"/>
            <p:cNvSpPr/>
            <p:nvPr/>
          </p:nvSpPr>
          <p:spPr>
            <a:xfrm>
              <a:off x="4664108" y="4926074"/>
              <a:ext cx="1261946" cy="1077218"/>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71" name="TextBox 70"/>
            <p:cNvSpPr txBox="1"/>
            <p:nvPr/>
          </p:nvSpPr>
          <p:spPr>
            <a:xfrm>
              <a:off x="4751318" y="4953612"/>
              <a:ext cx="1187374"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Cấu hình bền của khí hiếm ( Ar )</a:t>
              </a:r>
              <a:endParaRPr lang="vi-VN" sz="32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
        <p:nvSpPr>
          <p:cNvPr id="72" name="!!tkNa1"/>
          <p:cNvSpPr/>
          <p:nvPr/>
        </p:nvSpPr>
        <p:spPr>
          <a:xfrm>
            <a:off x="1319901" y="4204975"/>
            <a:ext cx="929675" cy="935071"/>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73" name="!!tkNa"/>
          <p:cNvSpPr txBox="1"/>
          <p:nvPr/>
        </p:nvSpPr>
        <p:spPr>
          <a:xfrm>
            <a:off x="1241860" y="4296590"/>
            <a:ext cx="1024937"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36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Cl</a:t>
            </a:r>
          </a:p>
        </p:txBody>
      </p:sp>
      <p:sp>
        <p:nvSpPr>
          <p:cNvPr id="74" name="!!tkNa3"/>
          <p:cNvSpPr/>
          <p:nvPr/>
        </p:nvSpPr>
        <p:spPr>
          <a:xfrm>
            <a:off x="2367207" y="4190984"/>
            <a:ext cx="3147705" cy="935071"/>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75" name="!!tkNa2"/>
          <p:cNvSpPr txBox="1"/>
          <p:nvPr/>
        </p:nvSpPr>
        <p:spPr>
          <a:xfrm>
            <a:off x="2373160" y="4204975"/>
            <a:ext cx="3070857"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Nhận 1 electron</a:t>
            </a:r>
          </a:p>
        </p:txBody>
      </p:sp>
      <p:sp>
        <p:nvSpPr>
          <p:cNvPr id="76" name="!!tkNa4"/>
          <p:cNvSpPr txBox="1"/>
          <p:nvPr/>
        </p:nvSpPr>
        <p:spPr>
          <a:xfrm>
            <a:off x="2414488" y="4519801"/>
            <a:ext cx="309268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Lớp ngoài cùng</a:t>
            </a:r>
          </a:p>
        </p:txBody>
      </p:sp>
      <p:sp>
        <p:nvSpPr>
          <p:cNvPr id="52" name="Rectangle: Rounded Corners 51"/>
          <p:cNvSpPr/>
          <p:nvPr/>
        </p:nvSpPr>
        <p:spPr>
          <a:xfrm>
            <a:off x="1905000" y="2692819"/>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A36782DF-99E4-40DD-8BE1-2EAA11CE5489}"/>
              </a:ext>
            </a:extLst>
          </p:cNvPr>
          <p:cNvSpPr txBox="1"/>
          <p:nvPr/>
        </p:nvSpPr>
        <p:spPr>
          <a:xfrm>
            <a:off x="2298334" y="2692819"/>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nvGrpSpPr>
          <p:cNvPr id="2" name="Group 1">
            <a:extLst>
              <a:ext uri="{FF2B5EF4-FFF2-40B4-BE49-F238E27FC236}">
                <a16:creationId xmlns:a16="http://schemas.microsoft.com/office/drawing/2014/main" id="{5FE04E17-F682-495C-B419-B450547FAC67}"/>
              </a:ext>
            </a:extLst>
          </p:cNvPr>
          <p:cNvGrpSpPr/>
          <p:nvPr/>
        </p:nvGrpSpPr>
        <p:grpSpPr>
          <a:xfrm>
            <a:off x="1609807" y="2645751"/>
            <a:ext cx="555801" cy="555801"/>
            <a:chOff x="1609807" y="2645751"/>
            <a:chExt cx="555801" cy="555801"/>
          </a:xfrm>
        </p:grpSpPr>
        <p:sp>
          <p:nvSpPr>
            <p:cNvPr id="7" name="Oval 6">
              <a:extLst>
                <a:ext uri="{FF2B5EF4-FFF2-40B4-BE49-F238E27FC236}">
                  <a16:creationId xmlns:a16="http://schemas.microsoft.com/office/drawing/2014/main" id="{151A17C1-2473-411F-82D2-476AC4FEF51A}"/>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Graphic 3">
              <a:extLst>
                <a:ext uri="{FF2B5EF4-FFF2-40B4-BE49-F238E27FC236}">
                  <a16:creationId xmlns:a16="http://schemas.microsoft.com/office/drawing/2014/main" id="{AAF7418F-F5E2-4A9C-AB9D-017C9004D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0694" y="2716975"/>
              <a:ext cx="413352" cy="413352"/>
            </a:xfrm>
            <a:prstGeom prst="rect">
              <a:avLst/>
            </a:prstGeom>
          </p:spPr>
        </p:pic>
      </p:grpSp>
      <p:grpSp>
        <p:nvGrpSpPr>
          <p:cNvPr id="91" name="Group 90">
            <a:extLst>
              <a:ext uri="{FF2B5EF4-FFF2-40B4-BE49-F238E27FC236}">
                <a16:creationId xmlns:a16="http://schemas.microsoft.com/office/drawing/2014/main" id="{2A521138-2359-4491-A0E9-8EC2B6D90FEE}"/>
              </a:ext>
            </a:extLst>
          </p:cNvPr>
          <p:cNvGrpSpPr/>
          <p:nvPr/>
        </p:nvGrpSpPr>
        <p:grpSpPr>
          <a:xfrm>
            <a:off x="234330" y="163812"/>
            <a:ext cx="7734662" cy="764451"/>
            <a:chOff x="234330" y="231187"/>
            <a:chExt cx="7734662" cy="764451"/>
          </a:xfrm>
        </p:grpSpPr>
        <p:sp>
          <p:nvSpPr>
            <p:cNvPr id="92" name="Freeform: Shape 91">
              <a:extLst>
                <a:ext uri="{FF2B5EF4-FFF2-40B4-BE49-F238E27FC236}">
                  <a16:creationId xmlns:a16="http://schemas.microsoft.com/office/drawing/2014/main" id="{57EECADE-9475-45C6-A398-2FDA98E357CB}"/>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93" name="TextBox 92">
              <a:extLst>
                <a:ext uri="{FF2B5EF4-FFF2-40B4-BE49-F238E27FC236}">
                  <a16:creationId xmlns:a16="http://schemas.microsoft.com/office/drawing/2014/main" id="{47287303-D38F-485A-B7A5-ADC81AA13296}"/>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94" name="Group 93">
            <a:extLst>
              <a:ext uri="{FF2B5EF4-FFF2-40B4-BE49-F238E27FC236}">
                <a16:creationId xmlns:a16="http://schemas.microsoft.com/office/drawing/2014/main" id="{16280C07-3AA2-405E-8042-F5E3EB02B824}"/>
              </a:ext>
            </a:extLst>
          </p:cNvPr>
          <p:cNvGrpSpPr/>
          <p:nvPr/>
        </p:nvGrpSpPr>
        <p:grpSpPr>
          <a:xfrm>
            <a:off x="1315527" y="984260"/>
            <a:ext cx="3513907" cy="584775"/>
            <a:chOff x="1315527" y="1051635"/>
            <a:chExt cx="3513907" cy="584775"/>
          </a:xfrm>
        </p:grpSpPr>
        <p:sp>
          <p:nvSpPr>
            <p:cNvPr id="95" name="Rectangle: Rounded Corners 94">
              <a:extLst>
                <a:ext uri="{FF2B5EF4-FFF2-40B4-BE49-F238E27FC236}">
                  <a16:creationId xmlns:a16="http://schemas.microsoft.com/office/drawing/2014/main" id="{DE33DB58-4EE8-4FEA-9B84-231ADC7CC01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TextBox 95">
              <a:extLst>
                <a:ext uri="{FF2B5EF4-FFF2-40B4-BE49-F238E27FC236}">
                  <a16:creationId xmlns:a16="http://schemas.microsoft.com/office/drawing/2014/main" id="{64908E54-3674-4C81-8870-26A6890DDB3B}"/>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97" name="Group 96">
            <a:extLst>
              <a:ext uri="{FF2B5EF4-FFF2-40B4-BE49-F238E27FC236}">
                <a16:creationId xmlns:a16="http://schemas.microsoft.com/office/drawing/2014/main" id="{FBB0E415-4AE2-4009-8BFD-5CCC14D4DF23}"/>
              </a:ext>
            </a:extLst>
          </p:cNvPr>
          <p:cNvGrpSpPr/>
          <p:nvPr/>
        </p:nvGrpSpPr>
        <p:grpSpPr>
          <a:xfrm>
            <a:off x="48553" y="88558"/>
            <a:ext cx="762000" cy="762000"/>
            <a:chOff x="48553" y="155933"/>
            <a:chExt cx="762000" cy="762000"/>
          </a:xfrm>
        </p:grpSpPr>
        <p:sp>
          <p:nvSpPr>
            <p:cNvPr id="98" name="Oval 97">
              <a:extLst>
                <a:ext uri="{FF2B5EF4-FFF2-40B4-BE49-F238E27FC236}">
                  <a16:creationId xmlns:a16="http://schemas.microsoft.com/office/drawing/2014/main" id="{0A381667-275F-4EBC-BEBE-FF7EF35F3D39}"/>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9" name="Graphic 98">
              <a:extLst>
                <a:ext uri="{FF2B5EF4-FFF2-40B4-BE49-F238E27FC236}">
                  <a16:creationId xmlns:a16="http://schemas.microsoft.com/office/drawing/2014/main" id="{7596E9E7-3906-4DA5-AF88-A4CFBEE0DAD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1792" y="255485"/>
              <a:ext cx="531855" cy="531855"/>
            </a:xfrm>
            <a:prstGeom prst="rect">
              <a:avLst/>
            </a:prstGeom>
          </p:spPr>
        </p:pic>
      </p:grpSp>
      <p:sp>
        <p:nvSpPr>
          <p:cNvPr id="51" name="Oval 50">
            <a:extLst>
              <a:ext uri="{FF2B5EF4-FFF2-40B4-BE49-F238E27FC236}">
                <a16:creationId xmlns:a16="http://schemas.microsoft.com/office/drawing/2014/main" id="{5FEB8CE5-B972-41A1-8F28-66F7A9CCADEF}"/>
              </a:ext>
            </a:extLst>
          </p:cNvPr>
          <p:cNvSpPr/>
          <p:nvPr/>
        </p:nvSpPr>
        <p:spPr>
          <a:xfrm>
            <a:off x="6163182" y="3650826"/>
            <a:ext cx="272293" cy="272293"/>
          </a:xfrm>
          <a:prstGeom prst="ellipse">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6EAA5FF5-3F1A-41B8-8C48-8D74CBBC10E0}"/>
              </a:ext>
            </a:extLst>
          </p:cNvPr>
          <p:cNvSpPr txBox="1"/>
          <p:nvPr/>
        </p:nvSpPr>
        <p:spPr>
          <a:xfrm>
            <a:off x="8192774" y="3371539"/>
            <a:ext cx="956380"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Cl</a:t>
            </a:r>
          </a:p>
          <a:p>
            <a:pPr algn="ctr"/>
            <a:r>
              <a:rPr lang="vi-VN" sz="1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17+</a:t>
            </a:r>
          </a:p>
        </p:txBody>
      </p:sp>
      <p:grpSp>
        <p:nvGrpSpPr>
          <p:cNvPr id="56" name="!!k">
            <a:extLst>
              <a:ext uri="{FF2B5EF4-FFF2-40B4-BE49-F238E27FC236}">
                <a16:creationId xmlns:a16="http://schemas.microsoft.com/office/drawing/2014/main" id="{9B9EA876-C5C3-4D80-A028-C0EA97E294F2}"/>
              </a:ext>
            </a:extLst>
          </p:cNvPr>
          <p:cNvGrpSpPr/>
          <p:nvPr/>
        </p:nvGrpSpPr>
        <p:grpSpPr>
          <a:xfrm>
            <a:off x="1319900" y="7091541"/>
            <a:ext cx="4237023" cy="712367"/>
            <a:chOff x="3970565" y="3724070"/>
            <a:chExt cx="3254132" cy="712367"/>
          </a:xfrm>
        </p:grpSpPr>
        <p:grpSp>
          <p:nvGrpSpPr>
            <p:cNvPr id="57" name="Group 56">
              <a:extLst>
                <a:ext uri="{FF2B5EF4-FFF2-40B4-BE49-F238E27FC236}">
                  <a16:creationId xmlns:a16="http://schemas.microsoft.com/office/drawing/2014/main" id="{C287CAE8-9621-4483-B5D9-BD27DD05E86F}"/>
                </a:ext>
              </a:extLst>
            </p:cNvPr>
            <p:cNvGrpSpPr/>
            <p:nvPr/>
          </p:nvGrpSpPr>
          <p:grpSpPr>
            <a:xfrm>
              <a:off x="3970565" y="3724070"/>
              <a:ext cx="3254132" cy="712367"/>
              <a:chOff x="4664108" y="4926074"/>
              <a:chExt cx="1274584" cy="712367"/>
            </a:xfrm>
          </p:grpSpPr>
          <p:sp>
            <p:nvSpPr>
              <p:cNvPr id="59" name="Rectangle: Rounded Corners 58">
                <a:extLst>
                  <a:ext uri="{FF2B5EF4-FFF2-40B4-BE49-F238E27FC236}">
                    <a16:creationId xmlns:a16="http://schemas.microsoft.com/office/drawing/2014/main" id="{A4C90186-FDAF-4144-A025-D698448EB7E1}"/>
                  </a:ext>
                </a:extLst>
              </p:cNvPr>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62" name="TextBox 61">
                <a:extLst>
                  <a:ext uri="{FF2B5EF4-FFF2-40B4-BE49-F238E27FC236}">
                    <a16:creationId xmlns:a16="http://schemas.microsoft.com/office/drawing/2014/main" id="{030988AB-2B58-4668-B23D-EF5E472749D2}"/>
                  </a:ext>
                </a:extLst>
              </p:cNvPr>
              <p:cNvSpPr txBox="1"/>
              <p:nvPr/>
            </p:nvSpPr>
            <p:spPr>
              <a:xfrm>
                <a:off x="4751318" y="4989869"/>
                <a:ext cx="1187374"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Cl + 1e           Cl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58" name="Straight Arrow Connector 57">
              <a:extLst>
                <a:ext uri="{FF2B5EF4-FFF2-40B4-BE49-F238E27FC236}">
                  <a16:creationId xmlns:a16="http://schemas.microsoft.com/office/drawing/2014/main" id="{4BEF4B48-3D29-4274-9A93-42D9DD774532}"/>
                </a:ext>
              </a:extLst>
            </p:cNvPr>
            <p:cNvCxnSpPr/>
            <p:nvPr/>
          </p:nvCxnSpPr>
          <p:spPr>
            <a:xfrm>
              <a:off x="5581498" y="41554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FF273659-9FFF-4E60-A462-FC992A750152}"/>
              </a:ext>
            </a:extLst>
          </p:cNvPr>
          <p:cNvGrpSpPr/>
          <p:nvPr/>
        </p:nvGrpSpPr>
        <p:grpSpPr>
          <a:xfrm>
            <a:off x="-2023747" y="2819848"/>
            <a:ext cx="1758390" cy="461665"/>
            <a:chOff x="744283" y="3832960"/>
            <a:chExt cx="1255757" cy="461665"/>
          </a:xfrm>
        </p:grpSpPr>
        <p:sp>
          <p:nvSpPr>
            <p:cNvPr id="69" name="Rectangle: Rounded Corners 68">
              <a:extLst>
                <a:ext uri="{FF2B5EF4-FFF2-40B4-BE49-F238E27FC236}">
                  <a16:creationId xmlns:a16="http://schemas.microsoft.com/office/drawing/2014/main" id="{7904B5E2-4782-48F7-A081-67014EDA313D}"/>
                </a:ext>
              </a:extLst>
            </p:cNvPr>
            <p:cNvSpPr/>
            <p:nvPr/>
          </p:nvSpPr>
          <p:spPr>
            <a:xfrm>
              <a:off x="744283" y="3832960"/>
              <a:ext cx="1255757"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0" name="TextBox 69">
              <a:extLst>
                <a:ext uri="{FF2B5EF4-FFF2-40B4-BE49-F238E27FC236}">
                  <a16:creationId xmlns:a16="http://schemas.microsoft.com/office/drawing/2014/main" id="{AFF8672C-8047-4A79-B02A-5AAE55629E79}"/>
                </a:ext>
              </a:extLst>
            </p:cNvPr>
            <p:cNvSpPr txBox="1"/>
            <p:nvPr/>
          </p:nvSpPr>
          <p:spPr>
            <a:xfrm>
              <a:off x="993712" y="3832960"/>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Câu hỏi</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77" name="Group 76">
            <a:extLst>
              <a:ext uri="{FF2B5EF4-FFF2-40B4-BE49-F238E27FC236}">
                <a16:creationId xmlns:a16="http://schemas.microsoft.com/office/drawing/2014/main" id="{E85E9EB4-88E9-46CB-BE65-0A5D942CDDD6}"/>
              </a:ext>
            </a:extLst>
          </p:cNvPr>
          <p:cNvGrpSpPr/>
          <p:nvPr/>
        </p:nvGrpSpPr>
        <p:grpSpPr>
          <a:xfrm>
            <a:off x="-723719" y="2772780"/>
            <a:ext cx="555801" cy="555801"/>
            <a:chOff x="121792" y="2620380"/>
            <a:chExt cx="555801" cy="555801"/>
          </a:xfrm>
        </p:grpSpPr>
        <p:sp>
          <p:nvSpPr>
            <p:cNvPr id="78" name="Oval 77">
              <a:extLst>
                <a:ext uri="{FF2B5EF4-FFF2-40B4-BE49-F238E27FC236}">
                  <a16:creationId xmlns:a16="http://schemas.microsoft.com/office/drawing/2014/main" id="{DDBFDE42-E45C-447E-9CF9-902ACAB84A2D}"/>
                </a:ext>
              </a:extLst>
            </p:cNvPr>
            <p:cNvSpPr/>
            <p:nvPr/>
          </p:nvSpPr>
          <p:spPr>
            <a:xfrm>
              <a:off x="121792" y="2620380"/>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9" name="Graphic 78">
              <a:extLst>
                <a:ext uri="{FF2B5EF4-FFF2-40B4-BE49-F238E27FC236}">
                  <a16:creationId xmlns:a16="http://schemas.microsoft.com/office/drawing/2014/main" id="{3C666657-1D47-4956-A537-774D89D0E7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8256" y="2698085"/>
              <a:ext cx="400387" cy="400387"/>
            </a:xfrm>
            <a:prstGeom prst="rect">
              <a:avLst/>
            </a:prstGeom>
          </p:spPr>
        </p:pic>
      </p:grpSp>
      <p:grpSp>
        <p:nvGrpSpPr>
          <p:cNvPr id="63" name="Group 62">
            <a:extLst>
              <a:ext uri="{FF2B5EF4-FFF2-40B4-BE49-F238E27FC236}">
                <a16:creationId xmlns:a16="http://schemas.microsoft.com/office/drawing/2014/main" id="{9CD4EE11-7BF7-4B72-9809-3738B3341449}"/>
              </a:ext>
            </a:extLst>
          </p:cNvPr>
          <p:cNvGrpSpPr/>
          <p:nvPr/>
        </p:nvGrpSpPr>
        <p:grpSpPr>
          <a:xfrm>
            <a:off x="379355" y="8107686"/>
            <a:ext cx="5666373" cy="1201156"/>
            <a:chOff x="1408270" y="4207258"/>
            <a:chExt cx="1399662" cy="376162"/>
          </a:xfrm>
        </p:grpSpPr>
        <p:sp>
          <p:nvSpPr>
            <p:cNvPr id="64" name="Rectangle: Rounded Corners 63">
              <a:extLst>
                <a:ext uri="{FF2B5EF4-FFF2-40B4-BE49-F238E27FC236}">
                  <a16:creationId xmlns:a16="http://schemas.microsoft.com/office/drawing/2014/main" id="{57AFE33C-3D38-4B17-A76B-8F26B5EE4D91}"/>
                </a:ext>
              </a:extLst>
            </p:cNvPr>
            <p:cNvSpPr/>
            <p:nvPr/>
          </p:nvSpPr>
          <p:spPr>
            <a:xfrm>
              <a:off x="1408270" y="4207258"/>
              <a:ext cx="1399662" cy="376162"/>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TextBox 64">
              <a:extLst>
                <a:ext uri="{FF2B5EF4-FFF2-40B4-BE49-F238E27FC236}">
                  <a16:creationId xmlns:a16="http://schemas.microsoft.com/office/drawing/2014/main" id="{2991911F-4043-49ED-8B9F-1180B9B34B7A}"/>
                </a:ext>
              </a:extLst>
            </p:cNvPr>
            <p:cNvSpPr txBox="1"/>
            <p:nvPr/>
          </p:nvSpPr>
          <p:spPr>
            <a:xfrm>
              <a:off x="1425549" y="4255210"/>
              <a:ext cx="1313126" cy="298794"/>
            </a:xfrm>
            <a:prstGeom prst="rect">
              <a:avLst/>
            </a:prstGeom>
            <a:noFill/>
          </p:spPr>
          <p:txBody>
            <a:bodyPr wrap="square" rtlCol="0">
              <a:spAutoFit/>
            </a:bodyPr>
            <a:lstStyle/>
            <a:p>
              <a:pPr algn="just"/>
              <a:r>
                <a:rPr lang="en-US" sz="28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Tính điện tích phần còn lại khi nguyên tử Cl nhận 1 electron?</a:t>
              </a:r>
            </a:p>
          </p:txBody>
        </p:sp>
      </p:grpSp>
      <p:grpSp>
        <p:nvGrpSpPr>
          <p:cNvPr id="66" name="Group 65">
            <a:extLst>
              <a:ext uri="{FF2B5EF4-FFF2-40B4-BE49-F238E27FC236}">
                <a16:creationId xmlns:a16="http://schemas.microsoft.com/office/drawing/2014/main" id="{9C0B5ED2-6929-4300-BA8E-FFE6DD5659C1}"/>
              </a:ext>
            </a:extLst>
          </p:cNvPr>
          <p:cNvGrpSpPr/>
          <p:nvPr/>
        </p:nvGrpSpPr>
        <p:grpSpPr>
          <a:xfrm>
            <a:off x="428252" y="7579772"/>
            <a:ext cx="1758390" cy="461665"/>
            <a:chOff x="744283" y="3832960"/>
            <a:chExt cx="1255757" cy="461665"/>
          </a:xfrm>
        </p:grpSpPr>
        <p:sp>
          <p:nvSpPr>
            <p:cNvPr id="80" name="Rectangle: Rounded Corners 79">
              <a:extLst>
                <a:ext uri="{FF2B5EF4-FFF2-40B4-BE49-F238E27FC236}">
                  <a16:creationId xmlns:a16="http://schemas.microsoft.com/office/drawing/2014/main" id="{661BB7D2-141F-448B-A29A-35E74A5C9DA5}"/>
                </a:ext>
              </a:extLst>
            </p:cNvPr>
            <p:cNvSpPr/>
            <p:nvPr/>
          </p:nvSpPr>
          <p:spPr>
            <a:xfrm>
              <a:off x="744283" y="3832960"/>
              <a:ext cx="1255757"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1" name="TextBox 80">
              <a:extLst>
                <a:ext uri="{FF2B5EF4-FFF2-40B4-BE49-F238E27FC236}">
                  <a16:creationId xmlns:a16="http://schemas.microsoft.com/office/drawing/2014/main" id="{C2A91BDA-AEC1-489C-84FC-22E00E4139DD}"/>
                </a:ext>
              </a:extLst>
            </p:cNvPr>
            <p:cNvSpPr txBox="1"/>
            <p:nvPr/>
          </p:nvSpPr>
          <p:spPr>
            <a:xfrm>
              <a:off x="993712" y="3832960"/>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Câu hỏi</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82" name="Group 81">
            <a:extLst>
              <a:ext uri="{FF2B5EF4-FFF2-40B4-BE49-F238E27FC236}">
                <a16:creationId xmlns:a16="http://schemas.microsoft.com/office/drawing/2014/main" id="{5B3D882A-C96A-41D4-B942-FB13449FBC68}"/>
              </a:ext>
            </a:extLst>
          </p:cNvPr>
          <p:cNvGrpSpPr/>
          <p:nvPr/>
        </p:nvGrpSpPr>
        <p:grpSpPr>
          <a:xfrm>
            <a:off x="852503" y="9848668"/>
            <a:ext cx="5032694" cy="678255"/>
            <a:chOff x="1063307" y="5506163"/>
            <a:chExt cx="5032694" cy="678255"/>
          </a:xfrm>
        </p:grpSpPr>
        <p:sp>
          <p:nvSpPr>
            <p:cNvPr id="83" name="Rectangle: Rounded Corners 82">
              <a:extLst>
                <a:ext uri="{FF2B5EF4-FFF2-40B4-BE49-F238E27FC236}">
                  <a16:creationId xmlns:a16="http://schemas.microsoft.com/office/drawing/2014/main" id="{B3FF84AC-B385-4CC3-87DF-3497F9E104D2}"/>
                </a:ext>
              </a:extLst>
            </p:cNvPr>
            <p:cNvSpPr/>
            <p:nvPr/>
          </p:nvSpPr>
          <p:spPr>
            <a:xfrm>
              <a:off x="1325071" y="5506163"/>
              <a:ext cx="4514496" cy="678255"/>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84" name="TextBox 83">
              <a:extLst>
                <a:ext uri="{FF2B5EF4-FFF2-40B4-BE49-F238E27FC236}">
                  <a16:creationId xmlns:a16="http://schemas.microsoft.com/office/drawing/2014/main" id="{FF1BCC0D-2AB3-4FB3-8CC4-54D8FFA182E5}"/>
                </a:ext>
              </a:extLst>
            </p:cNvPr>
            <p:cNvSpPr txBox="1"/>
            <p:nvPr/>
          </p:nvSpPr>
          <p:spPr>
            <a:xfrm>
              <a:off x="1581505" y="5593693"/>
              <a:ext cx="4514496"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Có 17p mang điện tích 17+</a:t>
              </a:r>
            </a:p>
          </p:txBody>
        </p:sp>
        <p:sp>
          <p:nvSpPr>
            <p:cNvPr id="85" name="Oval 84">
              <a:extLst>
                <a:ext uri="{FF2B5EF4-FFF2-40B4-BE49-F238E27FC236}">
                  <a16:creationId xmlns:a16="http://schemas.microsoft.com/office/drawing/2014/main" id="{61EF6710-AEE5-458D-A3CF-0997BC027E9C}"/>
                </a:ext>
              </a:extLst>
            </p:cNvPr>
            <p:cNvSpPr/>
            <p:nvPr/>
          </p:nvSpPr>
          <p:spPr>
            <a:xfrm>
              <a:off x="1063307" y="5629290"/>
              <a:ext cx="432000" cy="43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6" name="TextBox 85">
              <a:extLst>
                <a:ext uri="{FF2B5EF4-FFF2-40B4-BE49-F238E27FC236}">
                  <a16:creationId xmlns:a16="http://schemas.microsoft.com/office/drawing/2014/main" id="{F8B6409A-BF9A-4DD1-8DF6-71A83A1FA9E9}"/>
                </a:ext>
              </a:extLst>
            </p:cNvPr>
            <p:cNvSpPr txBox="1"/>
            <p:nvPr/>
          </p:nvSpPr>
          <p:spPr>
            <a:xfrm>
              <a:off x="1090580" y="5645235"/>
              <a:ext cx="355296"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grpSp>
        <p:nvGrpSpPr>
          <p:cNvPr id="87" name="Group 86">
            <a:extLst>
              <a:ext uri="{FF2B5EF4-FFF2-40B4-BE49-F238E27FC236}">
                <a16:creationId xmlns:a16="http://schemas.microsoft.com/office/drawing/2014/main" id="{0CF52B7F-F572-41D1-A83A-7ADF5AA9B1EF}"/>
              </a:ext>
            </a:extLst>
          </p:cNvPr>
          <p:cNvGrpSpPr/>
          <p:nvPr/>
        </p:nvGrpSpPr>
        <p:grpSpPr>
          <a:xfrm>
            <a:off x="852503" y="10771923"/>
            <a:ext cx="5032694" cy="678255"/>
            <a:chOff x="1063307" y="5506163"/>
            <a:chExt cx="5032694" cy="678255"/>
          </a:xfrm>
        </p:grpSpPr>
        <p:sp>
          <p:nvSpPr>
            <p:cNvPr id="88" name="Rectangle: Rounded Corners 87">
              <a:extLst>
                <a:ext uri="{FF2B5EF4-FFF2-40B4-BE49-F238E27FC236}">
                  <a16:creationId xmlns:a16="http://schemas.microsoft.com/office/drawing/2014/main" id="{71E45E50-3332-4CB1-830F-087792592A2D}"/>
                </a:ext>
              </a:extLst>
            </p:cNvPr>
            <p:cNvSpPr/>
            <p:nvPr/>
          </p:nvSpPr>
          <p:spPr>
            <a:xfrm>
              <a:off x="1325071" y="5506163"/>
              <a:ext cx="4514496" cy="678255"/>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89" name="TextBox 88">
              <a:extLst>
                <a:ext uri="{FF2B5EF4-FFF2-40B4-BE49-F238E27FC236}">
                  <a16:creationId xmlns:a16="http://schemas.microsoft.com/office/drawing/2014/main" id="{003E7623-ECD2-4F28-A8CB-9EF6B8A55237}"/>
                </a:ext>
              </a:extLst>
            </p:cNvPr>
            <p:cNvSpPr txBox="1"/>
            <p:nvPr/>
          </p:nvSpPr>
          <p:spPr>
            <a:xfrm>
              <a:off x="1581505" y="5593693"/>
              <a:ext cx="4514496"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Có 18e mang điện tích 18-</a:t>
              </a:r>
            </a:p>
          </p:txBody>
        </p:sp>
        <p:sp>
          <p:nvSpPr>
            <p:cNvPr id="90" name="Oval 89">
              <a:extLst>
                <a:ext uri="{FF2B5EF4-FFF2-40B4-BE49-F238E27FC236}">
                  <a16:creationId xmlns:a16="http://schemas.microsoft.com/office/drawing/2014/main" id="{BDF53F58-F396-4E8C-8B3A-A07B7E1D567D}"/>
                </a:ext>
              </a:extLst>
            </p:cNvPr>
            <p:cNvSpPr/>
            <p:nvPr/>
          </p:nvSpPr>
          <p:spPr>
            <a:xfrm>
              <a:off x="1063307" y="5629290"/>
              <a:ext cx="432000" cy="43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0" name="TextBox 99">
              <a:extLst>
                <a:ext uri="{FF2B5EF4-FFF2-40B4-BE49-F238E27FC236}">
                  <a16:creationId xmlns:a16="http://schemas.microsoft.com/office/drawing/2014/main" id="{BBC7C7E6-3ACD-417A-9C79-E84C8AA5C683}"/>
                </a:ext>
              </a:extLst>
            </p:cNvPr>
            <p:cNvSpPr txBox="1"/>
            <p:nvPr/>
          </p:nvSpPr>
          <p:spPr>
            <a:xfrm>
              <a:off x="1090580" y="5645235"/>
              <a:ext cx="355296"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grpSp>
        <p:nvGrpSpPr>
          <p:cNvPr id="101" name="Group 100">
            <a:extLst>
              <a:ext uri="{FF2B5EF4-FFF2-40B4-BE49-F238E27FC236}">
                <a16:creationId xmlns:a16="http://schemas.microsoft.com/office/drawing/2014/main" id="{9675D52B-2A8D-4F5B-9DB7-99B962B30A65}"/>
              </a:ext>
            </a:extLst>
          </p:cNvPr>
          <p:cNvGrpSpPr/>
          <p:nvPr/>
        </p:nvGrpSpPr>
        <p:grpSpPr>
          <a:xfrm>
            <a:off x="121792" y="7532704"/>
            <a:ext cx="555801" cy="555801"/>
            <a:chOff x="121792" y="2620380"/>
            <a:chExt cx="555801" cy="555801"/>
          </a:xfrm>
        </p:grpSpPr>
        <p:sp>
          <p:nvSpPr>
            <p:cNvPr id="102" name="Oval 101">
              <a:extLst>
                <a:ext uri="{FF2B5EF4-FFF2-40B4-BE49-F238E27FC236}">
                  <a16:creationId xmlns:a16="http://schemas.microsoft.com/office/drawing/2014/main" id="{3CBBD32B-1E8D-4B24-87C5-ECE3CB20E7DF}"/>
                </a:ext>
              </a:extLst>
            </p:cNvPr>
            <p:cNvSpPr/>
            <p:nvPr/>
          </p:nvSpPr>
          <p:spPr>
            <a:xfrm>
              <a:off x="121792" y="2620380"/>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3" name="Graphic 102">
              <a:extLst>
                <a:ext uri="{FF2B5EF4-FFF2-40B4-BE49-F238E27FC236}">
                  <a16:creationId xmlns:a16="http://schemas.microsoft.com/office/drawing/2014/main" id="{A242B2EA-8E63-4B66-8681-7D66A297DE9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8256" y="2698085"/>
              <a:ext cx="400387" cy="400387"/>
            </a:xfrm>
            <a:prstGeom prst="rect">
              <a:avLst/>
            </a:prstGeom>
          </p:spPr>
        </p:pic>
      </p:grpSp>
    </p:spTree>
    <p:extLst>
      <p:ext uri="{BB962C8B-B14F-4D97-AF65-F5344CB8AC3E}">
        <p14:creationId xmlns:p14="http://schemas.microsoft.com/office/powerpoint/2010/main" val="2428684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5"/>
          <p:cNvGrpSpPr/>
          <p:nvPr/>
        </p:nvGrpSpPr>
        <p:grpSpPr>
          <a:xfrm>
            <a:off x="429553" y="1765479"/>
            <a:ext cx="3285197" cy="523220"/>
            <a:chOff x="305366" y="257640"/>
            <a:chExt cx="2690187" cy="523220"/>
          </a:xfrm>
        </p:grpSpPr>
        <p:sp>
          <p:nvSpPr>
            <p:cNvPr id="49" name="Rectangle: Rounded Corners 48"/>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TextBox 49"/>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sp>
        <p:nvSpPr>
          <p:cNvPr id="29" name="Oval 28"/>
          <p:cNvSpPr/>
          <p:nvPr/>
        </p:nvSpPr>
        <p:spPr>
          <a:xfrm>
            <a:off x="8319303" y="3345143"/>
            <a:ext cx="744585" cy="744585"/>
          </a:xfrm>
          <a:prstGeom prst="ellipse">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2700000">
            <a:off x="7986418" y="2962620"/>
            <a:ext cx="1443829" cy="1443829"/>
          </a:xfrm>
          <a:prstGeom prst="ellipse">
            <a:avLst/>
          </a:prstGeom>
          <a:noFill/>
          <a:ln w="28575">
            <a:solidFill>
              <a:schemeClr val="accent2">
                <a:lumMod val="40000"/>
                <a:lumOff val="60000"/>
              </a:schemeClr>
            </a:solidFill>
            <a:prstDash val="lgDash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20700000">
            <a:off x="7247677" y="2405645"/>
            <a:ext cx="2921310" cy="2921310"/>
          </a:xfrm>
          <a:prstGeom prst="ellipse">
            <a:avLst/>
          </a:prstGeom>
          <a:noFill/>
          <a:ln w="38100">
            <a:solidFill>
              <a:schemeClr val="accent2">
                <a:lumMod val="40000"/>
                <a:lumOff val="60000"/>
              </a:schemeClr>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430352" y="2872338"/>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892693" y="3786973"/>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277937" y="3426492"/>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18000000">
            <a:off x="6291298" y="1509609"/>
            <a:ext cx="4834069" cy="4834069"/>
          </a:xfrm>
          <a:prstGeom prst="ellipse">
            <a:avLst/>
          </a:prstGeom>
          <a:noFill/>
          <a:ln w="38100">
            <a:solidFill>
              <a:schemeClr val="accent2">
                <a:lumMod val="75000"/>
              </a:schemeClr>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319303" y="2269498"/>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428383" y="257285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0004774" y="3817435"/>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487689" y="4860475"/>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794688" y="4951397"/>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189785" y="4083487"/>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722410" y="5403179"/>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528199" y="2420526"/>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004168" y="1482695"/>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9906748" y="1874031"/>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1006445" y="4059266"/>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0109312" y="5760839"/>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8263249" y="6137147"/>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8591596" y="5223690"/>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1319900" y="4684194"/>
            <a:ext cx="4237023" cy="1104756"/>
            <a:chOff x="4664108" y="4926074"/>
            <a:chExt cx="1274584" cy="1104756"/>
          </a:xfrm>
        </p:grpSpPr>
        <p:sp>
          <p:nvSpPr>
            <p:cNvPr id="67" name="Rectangle: Rounded Corners 66"/>
            <p:cNvSpPr/>
            <p:nvPr/>
          </p:nvSpPr>
          <p:spPr>
            <a:xfrm>
              <a:off x="4664108" y="4926074"/>
              <a:ext cx="1261946" cy="1077218"/>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71" name="TextBox 70"/>
            <p:cNvSpPr txBox="1"/>
            <p:nvPr/>
          </p:nvSpPr>
          <p:spPr>
            <a:xfrm>
              <a:off x="4751318" y="4953612"/>
              <a:ext cx="1187374"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Cấu hình bền của khí hiếm ( Ar )</a:t>
              </a:r>
              <a:endParaRPr lang="vi-VN" sz="32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
        <p:nvSpPr>
          <p:cNvPr id="72" name="!!tkNa1"/>
          <p:cNvSpPr/>
          <p:nvPr/>
        </p:nvSpPr>
        <p:spPr>
          <a:xfrm>
            <a:off x="1319901" y="3603535"/>
            <a:ext cx="929675" cy="935071"/>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73" name="!!tkNa"/>
          <p:cNvSpPr txBox="1"/>
          <p:nvPr/>
        </p:nvSpPr>
        <p:spPr>
          <a:xfrm>
            <a:off x="1241860" y="3695150"/>
            <a:ext cx="1024937"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36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Cl</a:t>
            </a:r>
          </a:p>
        </p:txBody>
      </p:sp>
      <p:sp>
        <p:nvSpPr>
          <p:cNvPr id="74" name="!!tkNa3"/>
          <p:cNvSpPr/>
          <p:nvPr/>
        </p:nvSpPr>
        <p:spPr>
          <a:xfrm>
            <a:off x="2367207" y="3589544"/>
            <a:ext cx="3147705" cy="935071"/>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75" name="!!tkNa2"/>
          <p:cNvSpPr txBox="1"/>
          <p:nvPr/>
        </p:nvSpPr>
        <p:spPr>
          <a:xfrm>
            <a:off x="2373160" y="3603535"/>
            <a:ext cx="3070857"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Nhận 1 electron</a:t>
            </a:r>
          </a:p>
        </p:txBody>
      </p:sp>
      <p:sp>
        <p:nvSpPr>
          <p:cNvPr id="76" name="!!tkNa4"/>
          <p:cNvSpPr txBox="1"/>
          <p:nvPr/>
        </p:nvSpPr>
        <p:spPr>
          <a:xfrm>
            <a:off x="2414488" y="3918361"/>
            <a:ext cx="309268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Lớp ngoài cùng</a:t>
            </a:r>
          </a:p>
        </p:txBody>
      </p:sp>
      <p:sp>
        <p:nvSpPr>
          <p:cNvPr id="52" name="Rectangle: Rounded Corners 51"/>
          <p:cNvSpPr/>
          <p:nvPr/>
        </p:nvSpPr>
        <p:spPr>
          <a:xfrm>
            <a:off x="1905000" y="2692819"/>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A36782DF-99E4-40DD-8BE1-2EAA11CE5489}"/>
              </a:ext>
            </a:extLst>
          </p:cNvPr>
          <p:cNvSpPr txBox="1"/>
          <p:nvPr/>
        </p:nvSpPr>
        <p:spPr>
          <a:xfrm>
            <a:off x="2298334" y="2692819"/>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nvGrpSpPr>
          <p:cNvPr id="2" name="Group 1">
            <a:extLst>
              <a:ext uri="{FF2B5EF4-FFF2-40B4-BE49-F238E27FC236}">
                <a16:creationId xmlns:a16="http://schemas.microsoft.com/office/drawing/2014/main" id="{C1913DB7-F4FF-4B7E-B10B-3D7CEB4147C4}"/>
              </a:ext>
            </a:extLst>
          </p:cNvPr>
          <p:cNvGrpSpPr/>
          <p:nvPr/>
        </p:nvGrpSpPr>
        <p:grpSpPr>
          <a:xfrm>
            <a:off x="1609807" y="2645751"/>
            <a:ext cx="555801" cy="555801"/>
            <a:chOff x="1609807" y="2645751"/>
            <a:chExt cx="555801" cy="555801"/>
          </a:xfrm>
        </p:grpSpPr>
        <p:sp>
          <p:nvSpPr>
            <p:cNvPr id="7" name="Oval 6">
              <a:extLst>
                <a:ext uri="{FF2B5EF4-FFF2-40B4-BE49-F238E27FC236}">
                  <a16:creationId xmlns:a16="http://schemas.microsoft.com/office/drawing/2014/main" id="{151A17C1-2473-411F-82D2-476AC4FEF51A}"/>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Graphic 3">
              <a:extLst>
                <a:ext uri="{FF2B5EF4-FFF2-40B4-BE49-F238E27FC236}">
                  <a16:creationId xmlns:a16="http://schemas.microsoft.com/office/drawing/2014/main" id="{AAF7418F-F5E2-4A9C-AB9D-017C9004D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0694" y="2716975"/>
              <a:ext cx="413352" cy="413352"/>
            </a:xfrm>
            <a:prstGeom prst="rect">
              <a:avLst/>
            </a:prstGeom>
          </p:spPr>
        </p:pic>
      </p:grpSp>
      <p:grpSp>
        <p:nvGrpSpPr>
          <p:cNvPr id="91" name="Group 90">
            <a:extLst>
              <a:ext uri="{FF2B5EF4-FFF2-40B4-BE49-F238E27FC236}">
                <a16:creationId xmlns:a16="http://schemas.microsoft.com/office/drawing/2014/main" id="{2A521138-2359-4491-A0E9-8EC2B6D90FEE}"/>
              </a:ext>
            </a:extLst>
          </p:cNvPr>
          <p:cNvGrpSpPr/>
          <p:nvPr/>
        </p:nvGrpSpPr>
        <p:grpSpPr>
          <a:xfrm>
            <a:off x="234330" y="163812"/>
            <a:ext cx="7734662" cy="764451"/>
            <a:chOff x="234330" y="231187"/>
            <a:chExt cx="7734662" cy="764451"/>
          </a:xfrm>
        </p:grpSpPr>
        <p:sp>
          <p:nvSpPr>
            <p:cNvPr id="92" name="Freeform: Shape 91">
              <a:extLst>
                <a:ext uri="{FF2B5EF4-FFF2-40B4-BE49-F238E27FC236}">
                  <a16:creationId xmlns:a16="http://schemas.microsoft.com/office/drawing/2014/main" id="{57EECADE-9475-45C6-A398-2FDA98E357CB}"/>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93" name="TextBox 92">
              <a:extLst>
                <a:ext uri="{FF2B5EF4-FFF2-40B4-BE49-F238E27FC236}">
                  <a16:creationId xmlns:a16="http://schemas.microsoft.com/office/drawing/2014/main" id="{47287303-D38F-485A-B7A5-ADC81AA13296}"/>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94" name="Group 93">
            <a:extLst>
              <a:ext uri="{FF2B5EF4-FFF2-40B4-BE49-F238E27FC236}">
                <a16:creationId xmlns:a16="http://schemas.microsoft.com/office/drawing/2014/main" id="{16280C07-3AA2-405E-8042-F5E3EB02B824}"/>
              </a:ext>
            </a:extLst>
          </p:cNvPr>
          <p:cNvGrpSpPr/>
          <p:nvPr/>
        </p:nvGrpSpPr>
        <p:grpSpPr>
          <a:xfrm>
            <a:off x="1315527" y="984260"/>
            <a:ext cx="3513907" cy="584775"/>
            <a:chOff x="1315527" y="1051635"/>
            <a:chExt cx="3513907" cy="584775"/>
          </a:xfrm>
        </p:grpSpPr>
        <p:sp>
          <p:nvSpPr>
            <p:cNvPr id="95" name="Rectangle: Rounded Corners 94">
              <a:extLst>
                <a:ext uri="{FF2B5EF4-FFF2-40B4-BE49-F238E27FC236}">
                  <a16:creationId xmlns:a16="http://schemas.microsoft.com/office/drawing/2014/main" id="{DE33DB58-4EE8-4FEA-9B84-231ADC7CC01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TextBox 95">
              <a:extLst>
                <a:ext uri="{FF2B5EF4-FFF2-40B4-BE49-F238E27FC236}">
                  <a16:creationId xmlns:a16="http://schemas.microsoft.com/office/drawing/2014/main" id="{64908E54-3674-4C81-8870-26A6890DDB3B}"/>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97" name="Group 96">
            <a:extLst>
              <a:ext uri="{FF2B5EF4-FFF2-40B4-BE49-F238E27FC236}">
                <a16:creationId xmlns:a16="http://schemas.microsoft.com/office/drawing/2014/main" id="{FBB0E415-4AE2-4009-8BFD-5CCC14D4DF23}"/>
              </a:ext>
            </a:extLst>
          </p:cNvPr>
          <p:cNvGrpSpPr/>
          <p:nvPr/>
        </p:nvGrpSpPr>
        <p:grpSpPr>
          <a:xfrm>
            <a:off x="48553" y="88558"/>
            <a:ext cx="762000" cy="762000"/>
            <a:chOff x="48553" y="155933"/>
            <a:chExt cx="762000" cy="762000"/>
          </a:xfrm>
        </p:grpSpPr>
        <p:sp>
          <p:nvSpPr>
            <p:cNvPr id="98" name="Oval 97">
              <a:extLst>
                <a:ext uri="{FF2B5EF4-FFF2-40B4-BE49-F238E27FC236}">
                  <a16:creationId xmlns:a16="http://schemas.microsoft.com/office/drawing/2014/main" id="{0A381667-275F-4EBC-BEBE-FF7EF35F3D39}"/>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9" name="Graphic 98">
              <a:extLst>
                <a:ext uri="{FF2B5EF4-FFF2-40B4-BE49-F238E27FC236}">
                  <a16:creationId xmlns:a16="http://schemas.microsoft.com/office/drawing/2014/main" id="{7596E9E7-3906-4DA5-AF88-A4CFBEE0DAD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1792" y="255485"/>
              <a:ext cx="531855" cy="531855"/>
            </a:xfrm>
            <a:prstGeom prst="rect">
              <a:avLst/>
            </a:prstGeom>
          </p:spPr>
        </p:pic>
      </p:grpSp>
      <p:sp>
        <p:nvSpPr>
          <p:cNvPr id="51" name="Oval 50">
            <a:extLst>
              <a:ext uri="{FF2B5EF4-FFF2-40B4-BE49-F238E27FC236}">
                <a16:creationId xmlns:a16="http://schemas.microsoft.com/office/drawing/2014/main" id="{5FEB8CE5-B972-41A1-8F28-66F7A9CCADEF}"/>
              </a:ext>
            </a:extLst>
          </p:cNvPr>
          <p:cNvSpPr/>
          <p:nvPr/>
        </p:nvSpPr>
        <p:spPr>
          <a:xfrm>
            <a:off x="6155150" y="3841524"/>
            <a:ext cx="272293" cy="272293"/>
          </a:xfrm>
          <a:prstGeom prst="ellipse">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6EAA5FF5-3F1A-41B8-8C48-8D74CBBC10E0}"/>
              </a:ext>
            </a:extLst>
          </p:cNvPr>
          <p:cNvSpPr txBox="1"/>
          <p:nvPr/>
        </p:nvSpPr>
        <p:spPr>
          <a:xfrm>
            <a:off x="8192774" y="3371539"/>
            <a:ext cx="956380"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Cl</a:t>
            </a:r>
          </a:p>
          <a:p>
            <a:pPr algn="ctr"/>
            <a:r>
              <a:rPr lang="vi-VN" sz="1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17+</a:t>
            </a:r>
          </a:p>
        </p:txBody>
      </p:sp>
      <p:grpSp>
        <p:nvGrpSpPr>
          <p:cNvPr id="56" name="!!k">
            <a:extLst>
              <a:ext uri="{FF2B5EF4-FFF2-40B4-BE49-F238E27FC236}">
                <a16:creationId xmlns:a16="http://schemas.microsoft.com/office/drawing/2014/main" id="{14F00213-7EF1-4DE3-A149-0F18144CA43C}"/>
              </a:ext>
            </a:extLst>
          </p:cNvPr>
          <p:cNvGrpSpPr/>
          <p:nvPr/>
        </p:nvGrpSpPr>
        <p:grpSpPr>
          <a:xfrm>
            <a:off x="1319900" y="5934701"/>
            <a:ext cx="4237023" cy="712367"/>
            <a:chOff x="3970565" y="3724070"/>
            <a:chExt cx="3254132" cy="712367"/>
          </a:xfrm>
        </p:grpSpPr>
        <p:grpSp>
          <p:nvGrpSpPr>
            <p:cNvPr id="57" name="Group 56">
              <a:extLst>
                <a:ext uri="{FF2B5EF4-FFF2-40B4-BE49-F238E27FC236}">
                  <a16:creationId xmlns:a16="http://schemas.microsoft.com/office/drawing/2014/main" id="{8C475BB1-3DE1-4CEA-B41B-44FF3910BB9B}"/>
                </a:ext>
              </a:extLst>
            </p:cNvPr>
            <p:cNvGrpSpPr/>
            <p:nvPr/>
          </p:nvGrpSpPr>
          <p:grpSpPr>
            <a:xfrm>
              <a:off x="3970565" y="3724070"/>
              <a:ext cx="3254132" cy="712367"/>
              <a:chOff x="4664108" y="4926074"/>
              <a:chExt cx="1274584" cy="712367"/>
            </a:xfrm>
          </p:grpSpPr>
          <p:sp>
            <p:nvSpPr>
              <p:cNvPr id="59" name="Rectangle: Rounded Corners 58">
                <a:extLst>
                  <a:ext uri="{FF2B5EF4-FFF2-40B4-BE49-F238E27FC236}">
                    <a16:creationId xmlns:a16="http://schemas.microsoft.com/office/drawing/2014/main" id="{FB2C927D-2818-42B8-B9D1-6235D6F421CC}"/>
                  </a:ext>
                </a:extLst>
              </p:cNvPr>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60" name="TextBox 59">
                <a:extLst>
                  <a:ext uri="{FF2B5EF4-FFF2-40B4-BE49-F238E27FC236}">
                    <a16:creationId xmlns:a16="http://schemas.microsoft.com/office/drawing/2014/main" id="{F638DC20-D907-45A0-B022-9D695D2DA3A3}"/>
                  </a:ext>
                </a:extLst>
              </p:cNvPr>
              <p:cNvSpPr txBox="1"/>
              <p:nvPr/>
            </p:nvSpPr>
            <p:spPr>
              <a:xfrm>
                <a:off x="4751318" y="4989869"/>
                <a:ext cx="1187374"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Cl + 1e           Cl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58" name="Straight Arrow Connector 57">
              <a:extLst>
                <a:ext uri="{FF2B5EF4-FFF2-40B4-BE49-F238E27FC236}">
                  <a16:creationId xmlns:a16="http://schemas.microsoft.com/office/drawing/2014/main" id="{70FC3D67-6AE7-42E7-ACA0-F007737BB2DE}"/>
                </a:ext>
              </a:extLst>
            </p:cNvPr>
            <p:cNvCxnSpPr/>
            <p:nvPr/>
          </p:nvCxnSpPr>
          <p:spPr>
            <a:xfrm>
              <a:off x="5581498" y="41554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1B23DFC7-45FF-4FE0-97FE-54C1F1FC0062}"/>
              </a:ext>
            </a:extLst>
          </p:cNvPr>
          <p:cNvGrpSpPr/>
          <p:nvPr/>
        </p:nvGrpSpPr>
        <p:grpSpPr>
          <a:xfrm>
            <a:off x="379355" y="7888164"/>
            <a:ext cx="5666373" cy="1201156"/>
            <a:chOff x="1408270" y="4207258"/>
            <a:chExt cx="1399662" cy="376162"/>
          </a:xfrm>
        </p:grpSpPr>
        <p:sp>
          <p:nvSpPr>
            <p:cNvPr id="63" name="Rectangle: Rounded Corners 62">
              <a:extLst>
                <a:ext uri="{FF2B5EF4-FFF2-40B4-BE49-F238E27FC236}">
                  <a16:creationId xmlns:a16="http://schemas.microsoft.com/office/drawing/2014/main" id="{20AAA9F7-F99F-4CC4-A37D-A0DDF9D89BD5}"/>
                </a:ext>
              </a:extLst>
            </p:cNvPr>
            <p:cNvSpPr/>
            <p:nvPr/>
          </p:nvSpPr>
          <p:spPr>
            <a:xfrm>
              <a:off x="1408270" y="4207258"/>
              <a:ext cx="1399662" cy="376162"/>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TextBox 63">
              <a:extLst>
                <a:ext uri="{FF2B5EF4-FFF2-40B4-BE49-F238E27FC236}">
                  <a16:creationId xmlns:a16="http://schemas.microsoft.com/office/drawing/2014/main" id="{03DED75B-F8A6-4032-9866-8809E05AC947}"/>
                </a:ext>
              </a:extLst>
            </p:cNvPr>
            <p:cNvSpPr txBox="1"/>
            <p:nvPr/>
          </p:nvSpPr>
          <p:spPr>
            <a:xfrm>
              <a:off x="1425549" y="4255210"/>
              <a:ext cx="1313126" cy="298794"/>
            </a:xfrm>
            <a:prstGeom prst="rect">
              <a:avLst/>
            </a:prstGeom>
            <a:noFill/>
          </p:spPr>
          <p:txBody>
            <a:bodyPr wrap="square" rtlCol="0">
              <a:spAutoFit/>
            </a:bodyPr>
            <a:lstStyle/>
            <a:p>
              <a:pPr algn="just"/>
              <a:r>
                <a:rPr lang="en-US" sz="28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Tính điện tích phần còn lại khi nguyên tử Cl nhận 1 electron?</a:t>
              </a:r>
            </a:p>
          </p:txBody>
        </p:sp>
      </p:grpSp>
      <p:grpSp>
        <p:nvGrpSpPr>
          <p:cNvPr id="65" name="Group 64">
            <a:extLst>
              <a:ext uri="{FF2B5EF4-FFF2-40B4-BE49-F238E27FC236}">
                <a16:creationId xmlns:a16="http://schemas.microsoft.com/office/drawing/2014/main" id="{252322D4-D401-494B-A15D-A7BCC78AA589}"/>
              </a:ext>
            </a:extLst>
          </p:cNvPr>
          <p:cNvGrpSpPr/>
          <p:nvPr/>
        </p:nvGrpSpPr>
        <p:grpSpPr>
          <a:xfrm>
            <a:off x="428252" y="7360250"/>
            <a:ext cx="1758390" cy="461665"/>
            <a:chOff x="744283" y="3832960"/>
            <a:chExt cx="1255757" cy="461665"/>
          </a:xfrm>
        </p:grpSpPr>
        <p:sp>
          <p:nvSpPr>
            <p:cNvPr id="66" name="Rectangle: Rounded Corners 65">
              <a:extLst>
                <a:ext uri="{FF2B5EF4-FFF2-40B4-BE49-F238E27FC236}">
                  <a16:creationId xmlns:a16="http://schemas.microsoft.com/office/drawing/2014/main" id="{E5EC52F5-BC98-4D26-B40A-5031A14A7245}"/>
                </a:ext>
              </a:extLst>
            </p:cNvPr>
            <p:cNvSpPr/>
            <p:nvPr/>
          </p:nvSpPr>
          <p:spPr>
            <a:xfrm>
              <a:off x="744283" y="3832960"/>
              <a:ext cx="1255757"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8" name="TextBox 67">
              <a:extLst>
                <a:ext uri="{FF2B5EF4-FFF2-40B4-BE49-F238E27FC236}">
                  <a16:creationId xmlns:a16="http://schemas.microsoft.com/office/drawing/2014/main" id="{D191942B-CED8-4527-B4C0-0214FE780832}"/>
                </a:ext>
              </a:extLst>
            </p:cNvPr>
            <p:cNvSpPr txBox="1"/>
            <p:nvPr/>
          </p:nvSpPr>
          <p:spPr>
            <a:xfrm>
              <a:off x="993712" y="3832960"/>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Câu hỏi</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69" name="Group 68">
            <a:extLst>
              <a:ext uri="{FF2B5EF4-FFF2-40B4-BE49-F238E27FC236}">
                <a16:creationId xmlns:a16="http://schemas.microsoft.com/office/drawing/2014/main" id="{75FE7047-337A-410C-A3E6-401E19D9D899}"/>
              </a:ext>
            </a:extLst>
          </p:cNvPr>
          <p:cNvGrpSpPr/>
          <p:nvPr/>
        </p:nvGrpSpPr>
        <p:grpSpPr>
          <a:xfrm>
            <a:off x="852503" y="9629146"/>
            <a:ext cx="5032694" cy="678255"/>
            <a:chOff x="1063307" y="5506163"/>
            <a:chExt cx="5032694" cy="678255"/>
          </a:xfrm>
        </p:grpSpPr>
        <p:sp>
          <p:nvSpPr>
            <p:cNvPr id="70" name="Rectangle: Rounded Corners 69">
              <a:extLst>
                <a:ext uri="{FF2B5EF4-FFF2-40B4-BE49-F238E27FC236}">
                  <a16:creationId xmlns:a16="http://schemas.microsoft.com/office/drawing/2014/main" id="{459DCEFF-1E9F-4CAE-A346-08E9FBA1287F}"/>
                </a:ext>
              </a:extLst>
            </p:cNvPr>
            <p:cNvSpPr/>
            <p:nvPr/>
          </p:nvSpPr>
          <p:spPr>
            <a:xfrm>
              <a:off x="1325071" y="5506163"/>
              <a:ext cx="4514496" cy="678255"/>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77" name="TextBox 76">
              <a:extLst>
                <a:ext uri="{FF2B5EF4-FFF2-40B4-BE49-F238E27FC236}">
                  <a16:creationId xmlns:a16="http://schemas.microsoft.com/office/drawing/2014/main" id="{EC6B4350-BC96-4C79-B523-6A26498CFB68}"/>
                </a:ext>
              </a:extLst>
            </p:cNvPr>
            <p:cNvSpPr txBox="1"/>
            <p:nvPr/>
          </p:nvSpPr>
          <p:spPr>
            <a:xfrm>
              <a:off x="1581505" y="5593693"/>
              <a:ext cx="4514496"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Có 17p mang điện tích 17+</a:t>
              </a:r>
            </a:p>
          </p:txBody>
        </p:sp>
        <p:sp>
          <p:nvSpPr>
            <p:cNvPr id="78" name="Oval 77">
              <a:extLst>
                <a:ext uri="{FF2B5EF4-FFF2-40B4-BE49-F238E27FC236}">
                  <a16:creationId xmlns:a16="http://schemas.microsoft.com/office/drawing/2014/main" id="{D11B6CFD-DDA5-41AE-9F7D-AA5883662D32}"/>
                </a:ext>
              </a:extLst>
            </p:cNvPr>
            <p:cNvSpPr/>
            <p:nvPr/>
          </p:nvSpPr>
          <p:spPr>
            <a:xfrm>
              <a:off x="1063307" y="5629290"/>
              <a:ext cx="432000" cy="43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9" name="TextBox 78">
              <a:extLst>
                <a:ext uri="{FF2B5EF4-FFF2-40B4-BE49-F238E27FC236}">
                  <a16:creationId xmlns:a16="http://schemas.microsoft.com/office/drawing/2014/main" id="{6338DC8D-7808-45CD-96E3-B38D79A1794A}"/>
                </a:ext>
              </a:extLst>
            </p:cNvPr>
            <p:cNvSpPr txBox="1"/>
            <p:nvPr/>
          </p:nvSpPr>
          <p:spPr>
            <a:xfrm>
              <a:off x="1090580" y="5645235"/>
              <a:ext cx="355296"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grpSp>
        <p:nvGrpSpPr>
          <p:cNvPr id="80" name="Group 79">
            <a:extLst>
              <a:ext uri="{FF2B5EF4-FFF2-40B4-BE49-F238E27FC236}">
                <a16:creationId xmlns:a16="http://schemas.microsoft.com/office/drawing/2014/main" id="{F1332838-9FB8-44C9-B935-ABD93698CB99}"/>
              </a:ext>
            </a:extLst>
          </p:cNvPr>
          <p:cNvGrpSpPr/>
          <p:nvPr/>
        </p:nvGrpSpPr>
        <p:grpSpPr>
          <a:xfrm>
            <a:off x="852503" y="10552401"/>
            <a:ext cx="5032694" cy="678255"/>
            <a:chOff x="1063307" y="5506163"/>
            <a:chExt cx="5032694" cy="678255"/>
          </a:xfrm>
        </p:grpSpPr>
        <p:sp>
          <p:nvSpPr>
            <p:cNvPr id="81" name="Rectangle: Rounded Corners 80">
              <a:extLst>
                <a:ext uri="{FF2B5EF4-FFF2-40B4-BE49-F238E27FC236}">
                  <a16:creationId xmlns:a16="http://schemas.microsoft.com/office/drawing/2014/main" id="{CC61589B-A8C6-4B46-9D98-DF64E671799B}"/>
                </a:ext>
              </a:extLst>
            </p:cNvPr>
            <p:cNvSpPr/>
            <p:nvPr/>
          </p:nvSpPr>
          <p:spPr>
            <a:xfrm>
              <a:off x="1325071" y="5506163"/>
              <a:ext cx="4514496" cy="678255"/>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82" name="TextBox 81">
              <a:extLst>
                <a:ext uri="{FF2B5EF4-FFF2-40B4-BE49-F238E27FC236}">
                  <a16:creationId xmlns:a16="http://schemas.microsoft.com/office/drawing/2014/main" id="{8504887E-3422-46B3-BBFC-3057A0B293EA}"/>
                </a:ext>
              </a:extLst>
            </p:cNvPr>
            <p:cNvSpPr txBox="1"/>
            <p:nvPr/>
          </p:nvSpPr>
          <p:spPr>
            <a:xfrm>
              <a:off x="1581505" y="5593693"/>
              <a:ext cx="4514496"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Có 18e mang điện tích 18-</a:t>
              </a:r>
            </a:p>
          </p:txBody>
        </p:sp>
        <p:sp>
          <p:nvSpPr>
            <p:cNvPr id="83" name="Oval 82">
              <a:extLst>
                <a:ext uri="{FF2B5EF4-FFF2-40B4-BE49-F238E27FC236}">
                  <a16:creationId xmlns:a16="http://schemas.microsoft.com/office/drawing/2014/main" id="{50FF124A-62DD-4435-B2C3-6B8B570BEF53}"/>
                </a:ext>
              </a:extLst>
            </p:cNvPr>
            <p:cNvSpPr/>
            <p:nvPr/>
          </p:nvSpPr>
          <p:spPr>
            <a:xfrm>
              <a:off x="1063307" y="5629290"/>
              <a:ext cx="432000" cy="43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TextBox 83">
              <a:extLst>
                <a:ext uri="{FF2B5EF4-FFF2-40B4-BE49-F238E27FC236}">
                  <a16:creationId xmlns:a16="http://schemas.microsoft.com/office/drawing/2014/main" id="{32E24B4B-5C6B-41FA-8B95-DF906458D0D5}"/>
                </a:ext>
              </a:extLst>
            </p:cNvPr>
            <p:cNvSpPr txBox="1"/>
            <p:nvPr/>
          </p:nvSpPr>
          <p:spPr>
            <a:xfrm>
              <a:off x="1090580" y="5645235"/>
              <a:ext cx="355296"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grpSp>
        <p:nvGrpSpPr>
          <p:cNvPr id="85" name="Group 84">
            <a:extLst>
              <a:ext uri="{FF2B5EF4-FFF2-40B4-BE49-F238E27FC236}">
                <a16:creationId xmlns:a16="http://schemas.microsoft.com/office/drawing/2014/main" id="{7F30B218-ABFD-4458-B041-E25E597CBFC3}"/>
              </a:ext>
            </a:extLst>
          </p:cNvPr>
          <p:cNvGrpSpPr/>
          <p:nvPr/>
        </p:nvGrpSpPr>
        <p:grpSpPr>
          <a:xfrm>
            <a:off x="121792" y="7313182"/>
            <a:ext cx="555801" cy="555801"/>
            <a:chOff x="121792" y="2620380"/>
            <a:chExt cx="555801" cy="555801"/>
          </a:xfrm>
        </p:grpSpPr>
        <p:sp>
          <p:nvSpPr>
            <p:cNvPr id="86" name="Oval 85">
              <a:extLst>
                <a:ext uri="{FF2B5EF4-FFF2-40B4-BE49-F238E27FC236}">
                  <a16:creationId xmlns:a16="http://schemas.microsoft.com/office/drawing/2014/main" id="{676FDFF8-88DD-4EFF-A86C-B61154369E3A}"/>
                </a:ext>
              </a:extLst>
            </p:cNvPr>
            <p:cNvSpPr/>
            <p:nvPr/>
          </p:nvSpPr>
          <p:spPr>
            <a:xfrm>
              <a:off x="121792" y="2620380"/>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7" name="Graphic 86">
              <a:extLst>
                <a:ext uri="{FF2B5EF4-FFF2-40B4-BE49-F238E27FC236}">
                  <a16:creationId xmlns:a16="http://schemas.microsoft.com/office/drawing/2014/main" id="{F0E8D510-B96E-4D44-A23B-F6E54142325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8256" y="2698085"/>
              <a:ext cx="400387" cy="400387"/>
            </a:xfrm>
            <a:prstGeom prst="rect">
              <a:avLst/>
            </a:prstGeom>
          </p:spPr>
        </p:pic>
      </p:grpSp>
    </p:spTree>
    <p:extLst>
      <p:ext uri="{BB962C8B-B14F-4D97-AF65-F5344CB8AC3E}">
        <p14:creationId xmlns:p14="http://schemas.microsoft.com/office/powerpoint/2010/main" val="2236656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05FD74F-62FF-4E5A-8BAC-84BD8D5D6FB2}"/>
              </a:ext>
            </a:extLst>
          </p:cNvPr>
          <p:cNvGrpSpPr/>
          <p:nvPr/>
        </p:nvGrpSpPr>
        <p:grpSpPr>
          <a:xfrm>
            <a:off x="-3820677" y="1051635"/>
            <a:ext cx="3513907" cy="584775"/>
            <a:chOff x="1315527" y="1051635"/>
            <a:chExt cx="3513907" cy="584775"/>
          </a:xfrm>
        </p:grpSpPr>
        <p:sp>
          <p:nvSpPr>
            <p:cNvPr id="13" name="Rectangle: Rounded Corners 12"/>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11" name="Group 10">
            <a:extLst>
              <a:ext uri="{FF2B5EF4-FFF2-40B4-BE49-F238E27FC236}">
                <a16:creationId xmlns:a16="http://schemas.microsoft.com/office/drawing/2014/main" id="{DF137858-8351-48BE-A978-288B6CF6F46A}"/>
              </a:ext>
            </a:extLst>
          </p:cNvPr>
          <p:cNvGrpSpPr/>
          <p:nvPr/>
        </p:nvGrpSpPr>
        <p:grpSpPr>
          <a:xfrm>
            <a:off x="1481638" y="-1638932"/>
            <a:ext cx="3398108" cy="1025611"/>
            <a:chOff x="1088853" y="123568"/>
            <a:chExt cx="3398108" cy="1025611"/>
          </a:xfrm>
        </p:grpSpPr>
        <p:sp>
          <p:nvSpPr>
            <p:cNvPr id="12" name="Rectangle: Rounded Corners 11">
              <a:extLst>
                <a:ext uri="{FF2B5EF4-FFF2-40B4-BE49-F238E27FC236}">
                  <a16:creationId xmlns:a16="http://schemas.microsoft.com/office/drawing/2014/main" id="{69A2A265-CBFD-4155-B92F-745BD0AF22A8}"/>
                </a:ext>
              </a:extLst>
            </p:cNvPr>
            <p:cNvSpPr/>
            <p:nvPr/>
          </p:nvSpPr>
          <p:spPr>
            <a:xfrm>
              <a:off x="1088853" y="123568"/>
              <a:ext cx="3398108" cy="1025611"/>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E1E775B3-8C58-4771-B55E-6885BC34B079}"/>
                </a:ext>
              </a:extLst>
            </p:cNvPr>
            <p:cNvSpPr txBox="1"/>
            <p:nvPr/>
          </p:nvSpPr>
          <p:spPr>
            <a:xfrm>
              <a:off x="1173290" y="282430"/>
              <a:ext cx="3229233" cy="707886"/>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CHƯƠNG 3: </a:t>
              </a:r>
            </a:p>
          </p:txBody>
        </p:sp>
      </p:grpSp>
      <p:sp>
        <p:nvSpPr>
          <p:cNvPr id="19" name="Rectangle: Rounded Corners 18">
            <a:extLst>
              <a:ext uri="{FF2B5EF4-FFF2-40B4-BE49-F238E27FC236}">
                <a16:creationId xmlns:a16="http://schemas.microsoft.com/office/drawing/2014/main" id="{5E0B489F-A993-4DDB-ACD7-8258FE701172}"/>
              </a:ext>
            </a:extLst>
          </p:cNvPr>
          <p:cNvSpPr/>
          <p:nvPr/>
        </p:nvSpPr>
        <p:spPr>
          <a:xfrm>
            <a:off x="4964183" y="-1529609"/>
            <a:ext cx="5746179" cy="8069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B21EBB0A-D1F8-4C11-B837-409D19C4ED40}"/>
              </a:ext>
            </a:extLst>
          </p:cNvPr>
          <p:cNvSpPr txBox="1"/>
          <p:nvPr/>
        </p:nvSpPr>
        <p:spPr>
          <a:xfrm>
            <a:off x="5267066" y="-1480070"/>
            <a:ext cx="5140413"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HÓA HỌC</a:t>
            </a:r>
          </a:p>
        </p:txBody>
      </p:sp>
      <p:grpSp>
        <p:nvGrpSpPr>
          <p:cNvPr id="21" name="Group 20">
            <a:extLst>
              <a:ext uri="{FF2B5EF4-FFF2-40B4-BE49-F238E27FC236}">
                <a16:creationId xmlns:a16="http://schemas.microsoft.com/office/drawing/2014/main" id="{F1B689EC-17F1-4BBE-8598-FF99218E634B}"/>
              </a:ext>
            </a:extLst>
          </p:cNvPr>
          <p:cNvGrpSpPr/>
          <p:nvPr/>
        </p:nvGrpSpPr>
        <p:grpSpPr>
          <a:xfrm>
            <a:off x="3756257" y="-2117261"/>
            <a:ext cx="4679487" cy="1948523"/>
            <a:chOff x="3756257" y="2454739"/>
            <a:chExt cx="4679487" cy="1948523"/>
          </a:xfrm>
        </p:grpSpPr>
        <p:grpSp>
          <p:nvGrpSpPr>
            <p:cNvPr id="22" name="Group 21">
              <a:extLst>
                <a:ext uri="{FF2B5EF4-FFF2-40B4-BE49-F238E27FC236}">
                  <a16:creationId xmlns:a16="http://schemas.microsoft.com/office/drawing/2014/main" id="{2880EEF5-9D5B-4FE2-ABB4-89AEF0B89ABE}"/>
                </a:ext>
              </a:extLst>
            </p:cNvPr>
            <p:cNvGrpSpPr/>
            <p:nvPr/>
          </p:nvGrpSpPr>
          <p:grpSpPr>
            <a:xfrm>
              <a:off x="4788465" y="2454739"/>
              <a:ext cx="2615070" cy="997001"/>
              <a:chOff x="4788465" y="2454739"/>
              <a:chExt cx="2615070" cy="997001"/>
            </a:xfrm>
          </p:grpSpPr>
          <p:sp>
            <p:nvSpPr>
              <p:cNvPr id="26" name="Rectangle: Rounded Corners 25">
                <a:extLst>
                  <a:ext uri="{FF2B5EF4-FFF2-40B4-BE49-F238E27FC236}">
                    <a16:creationId xmlns:a16="http://schemas.microsoft.com/office/drawing/2014/main" id="{1E9A353C-A9D7-4968-AFC8-13F5FC99D1E4}"/>
                  </a:ext>
                </a:extLst>
              </p:cNvPr>
              <p:cNvSpPr/>
              <p:nvPr/>
            </p:nvSpPr>
            <p:spPr>
              <a:xfrm>
                <a:off x="4788465" y="2454739"/>
                <a:ext cx="2615070" cy="997001"/>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TextBox 26">
                <a:extLst>
                  <a:ext uri="{FF2B5EF4-FFF2-40B4-BE49-F238E27FC236}">
                    <a16:creationId xmlns:a16="http://schemas.microsoft.com/office/drawing/2014/main" id="{BB5087B3-ACCE-4162-A352-27D0452418AD}"/>
                  </a:ext>
                </a:extLst>
              </p:cNvPr>
              <p:cNvSpPr txBox="1"/>
              <p:nvPr/>
            </p:nvSpPr>
            <p:spPr>
              <a:xfrm>
                <a:off x="4946822" y="2599296"/>
                <a:ext cx="2298357" cy="707886"/>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40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BÀI 12: </a:t>
                </a:r>
                <a:endParaRPr lang="vi-VN">
                  <a:solidFill>
                    <a:schemeClr val="bg1"/>
                  </a:solidFill>
                  <a:effectLst>
                    <a:outerShdw blurRad="38100" dist="38100" dir="2700000" algn="tl">
                      <a:srgbClr val="000000">
                        <a:alpha val="43137"/>
                      </a:srgbClr>
                    </a:outerShdw>
                  </a:effectLst>
                </a:endParaRPr>
              </a:p>
            </p:txBody>
          </p:sp>
        </p:grpSp>
        <p:grpSp>
          <p:nvGrpSpPr>
            <p:cNvPr id="23" name="Group 22">
              <a:extLst>
                <a:ext uri="{FF2B5EF4-FFF2-40B4-BE49-F238E27FC236}">
                  <a16:creationId xmlns:a16="http://schemas.microsoft.com/office/drawing/2014/main" id="{0A7FFEB8-E1BE-4366-BC86-C58BD7DBB0A7}"/>
                </a:ext>
              </a:extLst>
            </p:cNvPr>
            <p:cNvGrpSpPr/>
            <p:nvPr/>
          </p:nvGrpSpPr>
          <p:grpSpPr>
            <a:xfrm>
              <a:off x="3756257" y="3596297"/>
              <a:ext cx="4679487" cy="806965"/>
              <a:chOff x="3346913" y="3736802"/>
              <a:chExt cx="4679487" cy="806965"/>
            </a:xfrm>
          </p:grpSpPr>
          <p:sp>
            <p:nvSpPr>
              <p:cNvPr id="24" name="Rectangle: Rounded Corners 23">
                <a:extLst>
                  <a:ext uri="{FF2B5EF4-FFF2-40B4-BE49-F238E27FC236}">
                    <a16:creationId xmlns:a16="http://schemas.microsoft.com/office/drawing/2014/main" id="{E045C5C9-BAA7-40ED-8165-7BC753233A74}"/>
                  </a:ext>
                </a:extLst>
              </p:cNvPr>
              <p:cNvSpPr/>
              <p:nvPr/>
            </p:nvSpPr>
            <p:spPr>
              <a:xfrm>
                <a:off x="3346913" y="3736802"/>
                <a:ext cx="4679487" cy="80696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a:extLst>
                  <a:ext uri="{FF2B5EF4-FFF2-40B4-BE49-F238E27FC236}">
                    <a16:creationId xmlns:a16="http://schemas.microsoft.com/office/drawing/2014/main" id="{0D1EEE78-E884-4D86-B7A9-5015092F490E}"/>
                  </a:ext>
                </a:extLst>
              </p:cNvPr>
              <p:cNvSpPr txBox="1"/>
              <p:nvPr/>
            </p:nvSpPr>
            <p:spPr>
              <a:xfrm>
                <a:off x="3742629" y="3786341"/>
                <a:ext cx="3888054"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ION </a:t>
                </a:r>
              </a:p>
            </p:txBody>
          </p:sp>
        </p:grpSp>
      </p:grpSp>
      <p:grpSp>
        <p:nvGrpSpPr>
          <p:cNvPr id="16" name="Group 15">
            <a:extLst>
              <a:ext uri="{FF2B5EF4-FFF2-40B4-BE49-F238E27FC236}">
                <a16:creationId xmlns:a16="http://schemas.microsoft.com/office/drawing/2014/main" id="{6531E3EE-E81A-4087-A759-534635AA9B4A}"/>
              </a:ext>
            </a:extLst>
          </p:cNvPr>
          <p:cNvGrpSpPr/>
          <p:nvPr/>
        </p:nvGrpSpPr>
        <p:grpSpPr>
          <a:xfrm>
            <a:off x="234330" y="231187"/>
            <a:ext cx="7734662" cy="764451"/>
            <a:chOff x="234330" y="231187"/>
            <a:chExt cx="7734662" cy="764451"/>
          </a:xfrm>
        </p:grpSpPr>
        <p:sp>
          <p:nvSpPr>
            <p:cNvPr id="46" name="Freeform: Shape 45">
              <a:extLst>
                <a:ext uri="{FF2B5EF4-FFF2-40B4-BE49-F238E27FC236}">
                  <a16:creationId xmlns:a16="http://schemas.microsoft.com/office/drawing/2014/main" id="{DF1D5166-8DD2-4108-AF96-CE3E6524C4EC}"/>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0" name="TextBox 9"/>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15" name="Group 14">
            <a:extLst>
              <a:ext uri="{FF2B5EF4-FFF2-40B4-BE49-F238E27FC236}">
                <a16:creationId xmlns:a16="http://schemas.microsoft.com/office/drawing/2014/main" id="{48C11240-6660-4ABB-9680-9802655DED36}"/>
              </a:ext>
            </a:extLst>
          </p:cNvPr>
          <p:cNvGrpSpPr/>
          <p:nvPr/>
        </p:nvGrpSpPr>
        <p:grpSpPr>
          <a:xfrm>
            <a:off x="48553" y="155933"/>
            <a:ext cx="762000" cy="762000"/>
            <a:chOff x="48553" y="155933"/>
            <a:chExt cx="762000" cy="762000"/>
          </a:xfrm>
        </p:grpSpPr>
        <p:sp>
          <p:nvSpPr>
            <p:cNvPr id="4" name="Oval 3">
              <a:extLst>
                <a:ext uri="{FF2B5EF4-FFF2-40B4-BE49-F238E27FC236}">
                  <a16:creationId xmlns:a16="http://schemas.microsoft.com/office/drawing/2014/main" id="{009A4712-B5C0-4549-9587-3A6500419353}"/>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Graphic 2">
              <a:extLst>
                <a:ext uri="{FF2B5EF4-FFF2-40B4-BE49-F238E27FC236}">
                  <a16:creationId xmlns:a16="http://schemas.microsoft.com/office/drawing/2014/main" id="{97DCA016-F7E4-4B9E-BF3D-85BBC1D4430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k"/>
          <p:cNvGrpSpPr/>
          <p:nvPr/>
        </p:nvGrpSpPr>
        <p:grpSpPr>
          <a:xfrm>
            <a:off x="7058371" y="1734405"/>
            <a:ext cx="4237023" cy="712367"/>
            <a:chOff x="3970565" y="3724070"/>
            <a:chExt cx="3254132" cy="712367"/>
          </a:xfrm>
        </p:grpSpPr>
        <p:grpSp>
          <p:nvGrpSpPr>
            <p:cNvPr id="61" name="Group 60"/>
            <p:cNvGrpSpPr/>
            <p:nvPr/>
          </p:nvGrpSpPr>
          <p:grpSpPr>
            <a:xfrm>
              <a:off x="3970565" y="3724070"/>
              <a:ext cx="3254132" cy="712367"/>
              <a:chOff x="4664108" y="4926074"/>
              <a:chExt cx="1274584" cy="712367"/>
            </a:xfrm>
          </p:grpSpPr>
          <p:sp>
            <p:nvSpPr>
              <p:cNvPr id="67" name="Rectangle: Rounded Corners 66"/>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71" name="TextBox 70"/>
              <p:cNvSpPr txBox="1"/>
              <p:nvPr/>
            </p:nvSpPr>
            <p:spPr>
              <a:xfrm>
                <a:off x="4751318" y="4989869"/>
                <a:ext cx="1187374"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Cl + 1e           Cl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63" name="Straight Arrow Connector 62"/>
            <p:cNvCxnSpPr/>
            <p:nvPr/>
          </p:nvCxnSpPr>
          <p:spPr>
            <a:xfrm>
              <a:off x="5581498" y="41554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1403498" y="3043951"/>
            <a:ext cx="10334845" cy="1155870"/>
            <a:chOff x="382367" y="2540641"/>
            <a:chExt cx="8314161" cy="1155870"/>
          </a:xfrm>
        </p:grpSpPr>
        <p:sp>
          <p:nvSpPr>
            <p:cNvPr id="57" name="Rectangle: Rounded Corners 56"/>
            <p:cNvSpPr/>
            <p:nvPr/>
          </p:nvSpPr>
          <p:spPr>
            <a:xfrm>
              <a:off x="382367" y="2540641"/>
              <a:ext cx="8314161" cy="1155870"/>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TextBox 57"/>
            <p:cNvSpPr txBox="1"/>
            <p:nvPr/>
          </p:nvSpPr>
          <p:spPr>
            <a:xfrm>
              <a:off x="578529" y="2603953"/>
              <a:ext cx="7921836" cy="954107"/>
            </a:xfrm>
            <a:prstGeom prst="rect">
              <a:avLst/>
            </a:prstGeom>
            <a:noFill/>
            <a:effectLst>
              <a:outerShdw blurRad="50800" dist="38100" dir="2700000" algn="tl" rotWithShape="0">
                <a:prstClr val="black">
                  <a:alpha val="40000"/>
                </a:prstClr>
              </a:outerShdw>
            </a:effectLst>
          </p:spPr>
          <p:txBody>
            <a:bodyPr wrap="square">
              <a:spAutoFit/>
            </a:bodyPr>
            <a:lstStyle/>
            <a:p>
              <a:pPr algn="just"/>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viết phương trình nhận electron vào lớp ngoài cùng để trở thành ion âm cho các nguyên tử sau  N (2, 5); S (2, 8, 6)?</a:t>
              </a:r>
            </a:p>
          </p:txBody>
        </p:sp>
      </p:grpSp>
      <p:grpSp>
        <p:nvGrpSpPr>
          <p:cNvPr id="62" name="!!a"/>
          <p:cNvGrpSpPr/>
          <p:nvPr/>
        </p:nvGrpSpPr>
        <p:grpSpPr>
          <a:xfrm>
            <a:off x="429553" y="3116925"/>
            <a:ext cx="834434" cy="1009923"/>
            <a:chOff x="219069" y="3006274"/>
            <a:chExt cx="5685371" cy="873570"/>
          </a:xfrm>
        </p:grpSpPr>
        <p:sp>
          <p:nvSpPr>
            <p:cNvPr id="64" name="Rectangle: Rounded Corners 63"/>
            <p:cNvSpPr/>
            <p:nvPr/>
          </p:nvSpPr>
          <p:spPr>
            <a:xfrm>
              <a:off x="382367" y="3006274"/>
              <a:ext cx="5358775" cy="873570"/>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TextBox 64"/>
            <p:cNvSpPr txBox="1"/>
            <p:nvPr/>
          </p:nvSpPr>
          <p:spPr>
            <a:xfrm>
              <a:off x="219069" y="3034156"/>
              <a:ext cx="5685371" cy="798668"/>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fr-FR" sz="5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a:t>
              </a:r>
              <a:endParaRPr lang="vi-VN" sz="5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32" name="Group 31">
            <a:extLst>
              <a:ext uri="{FF2B5EF4-FFF2-40B4-BE49-F238E27FC236}">
                <a16:creationId xmlns:a16="http://schemas.microsoft.com/office/drawing/2014/main" id="{49278328-6410-40CB-B92E-C4C416CD5718}"/>
              </a:ext>
            </a:extLst>
          </p:cNvPr>
          <p:cNvGrpSpPr/>
          <p:nvPr/>
        </p:nvGrpSpPr>
        <p:grpSpPr>
          <a:xfrm>
            <a:off x="234330" y="163812"/>
            <a:ext cx="7734662" cy="764451"/>
            <a:chOff x="234330" y="231187"/>
            <a:chExt cx="7734662" cy="764451"/>
          </a:xfrm>
        </p:grpSpPr>
        <p:sp>
          <p:nvSpPr>
            <p:cNvPr id="33" name="Freeform: Shape 32">
              <a:extLst>
                <a:ext uri="{FF2B5EF4-FFF2-40B4-BE49-F238E27FC236}">
                  <a16:creationId xmlns:a16="http://schemas.microsoft.com/office/drawing/2014/main" id="{82AF2776-F256-4DA8-BE46-5B2EB99915A0}"/>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4" name="TextBox 33">
              <a:extLst>
                <a:ext uri="{FF2B5EF4-FFF2-40B4-BE49-F238E27FC236}">
                  <a16:creationId xmlns:a16="http://schemas.microsoft.com/office/drawing/2014/main" id="{ABCF6178-745A-4CE0-9C06-71EDEDD2C90D}"/>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35" name="Group 34">
            <a:extLst>
              <a:ext uri="{FF2B5EF4-FFF2-40B4-BE49-F238E27FC236}">
                <a16:creationId xmlns:a16="http://schemas.microsoft.com/office/drawing/2014/main" id="{0CFB86BD-8D94-490E-992C-BA2A23A2C782}"/>
              </a:ext>
            </a:extLst>
          </p:cNvPr>
          <p:cNvGrpSpPr/>
          <p:nvPr/>
        </p:nvGrpSpPr>
        <p:grpSpPr>
          <a:xfrm>
            <a:off x="1315527" y="984260"/>
            <a:ext cx="3513907" cy="584775"/>
            <a:chOff x="1315527" y="1051635"/>
            <a:chExt cx="3513907" cy="584775"/>
          </a:xfrm>
        </p:grpSpPr>
        <p:sp>
          <p:nvSpPr>
            <p:cNvPr id="36" name="Rectangle: Rounded Corners 35">
              <a:extLst>
                <a:ext uri="{FF2B5EF4-FFF2-40B4-BE49-F238E27FC236}">
                  <a16:creationId xmlns:a16="http://schemas.microsoft.com/office/drawing/2014/main" id="{6D81D8C9-E88E-4E4A-8240-4227BEFC48C6}"/>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TextBox 36">
              <a:extLst>
                <a:ext uri="{FF2B5EF4-FFF2-40B4-BE49-F238E27FC236}">
                  <a16:creationId xmlns:a16="http://schemas.microsoft.com/office/drawing/2014/main" id="{FE7CD83F-BB2D-4B97-8C8F-0263D61B7D27}"/>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38" name="Group 37">
            <a:extLst>
              <a:ext uri="{FF2B5EF4-FFF2-40B4-BE49-F238E27FC236}">
                <a16:creationId xmlns:a16="http://schemas.microsoft.com/office/drawing/2014/main" id="{94A504BE-4F47-4D94-982E-1D62ED859505}"/>
              </a:ext>
            </a:extLst>
          </p:cNvPr>
          <p:cNvGrpSpPr/>
          <p:nvPr/>
        </p:nvGrpSpPr>
        <p:grpSpPr>
          <a:xfrm>
            <a:off x="48553" y="88558"/>
            <a:ext cx="762000" cy="762000"/>
            <a:chOff x="48553" y="155933"/>
            <a:chExt cx="762000" cy="762000"/>
          </a:xfrm>
        </p:grpSpPr>
        <p:sp>
          <p:nvSpPr>
            <p:cNvPr id="39" name="Oval 38">
              <a:extLst>
                <a:ext uri="{FF2B5EF4-FFF2-40B4-BE49-F238E27FC236}">
                  <a16:creationId xmlns:a16="http://schemas.microsoft.com/office/drawing/2014/main" id="{404FB7CF-9F5C-4BF6-9159-EF9BB94E11F7}"/>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0" name="Graphic 39">
              <a:extLst>
                <a:ext uri="{FF2B5EF4-FFF2-40B4-BE49-F238E27FC236}">
                  <a16:creationId xmlns:a16="http://schemas.microsoft.com/office/drawing/2014/main" id="{F0960038-260A-408C-B1BA-33104F47F92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792" y="255485"/>
              <a:ext cx="531855" cy="531855"/>
            </a:xfrm>
            <a:prstGeom prst="rect">
              <a:avLst/>
            </a:prstGeom>
          </p:spPr>
        </p:pic>
      </p:grpSp>
      <p:grpSp>
        <p:nvGrpSpPr>
          <p:cNvPr id="41" name="!!5">
            <a:extLst>
              <a:ext uri="{FF2B5EF4-FFF2-40B4-BE49-F238E27FC236}">
                <a16:creationId xmlns:a16="http://schemas.microsoft.com/office/drawing/2014/main" id="{B0680B44-CB5D-49C3-A215-D5F1344A160E}"/>
              </a:ext>
            </a:extLst>
          </p:cNvPr>
          <p:cNvGrpSpPr/>
          <p:nvPr/>
        </p:nvGrpSpPr>
        <p:grpSpPr>
          <a:xfrm>
            <a:off x="429553" y="1765479"/>
            <a:ext cx="3285197" cy="523220"/>
            <a:chOff x="305366" y="257640"/>
            <a:chExt cx="2690187" cy="523220"/>
          </a:xfrm>
        </p:grpSpPr>
        <p:sp>
          <p:nvSpPr>
            <p:cNvPr id="42" name="Rectangle: Rounded Corners 41">
              <a:extLst>
                <a:ext uri="{FF2B5EF4-FFF2-40B4-BE49-F238E27FC236}">
                  <a16:creationId xmlns:a16="http://schemas.microsoft.com/office/drawing/2014/main" id="{F5BC074C-A0A7-462F-8370-864B1E5F2480}"/>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TextBox 42">
              <a:extLst>
                <a:ext uri="{FF2B5EF4-FFF2-40B4-BE49-F238E27FC236}">
                  <a16:creationId xmlns:a16="http://schemas.microsoft.com/office/drawing/2014/main" id="{ED1ED384-58E4-496E-9013-42B0B26E3B77}"/>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44" name="Group 43">
            <a:extLst>
              <a:ext uri="{FF2B5EF4-FFF2-40B4-BE49-F238E27FC236}">
                <a16:creationId xmlns:a16="http://schemas.microsoft.com/office/drawing/2014/main" id="{C11C8864-BCC6-48F7-9052-2667E095372A}"/>
              </a:ext>
            </a:extLst>
          </p:cNvPr>
          <p:cNvGrpSpPr/>
          <p:nvPr/>
        </p:nvGrpSpPr>
        <p:grpSpPr>
          <a:xfrm>
            <a:off x="3956390" y="8686800"/>
            <a:ext cx="4195011" cy="712367"/>
            <a:chOff x="3970565" y="3724070"/>
            <a:chExt cx="3221866" cy="712367"/>
          </a:xfrm>
        </p:grpSpPr>
        <p:grpSp>
          <p:nvGrpSpPr>
            <p:cNvPr id="45" name="Group 44">
              <a:extLst>
                <a:ext uri="{FF2B5EF4-FFF2-40B4-BE49-F238E27FC236}">
                  <a16:creationId xmlns:a16="http://schemas.microsoft.com/office/drawing/2014/main" id="{748520EC-111E-43BC-85E9-5A5DF17E2068}"/>
                </a:ext>
              </a:extLst>
            </p:cNvPr>
            <p:cNvGrpSpPr/>
            <p:nvPr/>
          </p:nvGrpSpPr>
          <p:grpSpPr>
            <a:xfrm>
              <a:off x="3970565" y="3724070"/>
              <a:ext cx="3221866" cy="712367"/>
              <a:chOff x="4664108" y="4926074"/>
              <a:chExt cx="1261946" cy="712367"/>
            </a:xfrm>
          </p:grpSpPr>
          <p:sp>
            <p:nvSpPr>
              <p:cNvPr id="47" name="Rectangle: Rounded Corners 46">
                <a:extLst>
                  <a:ext uri="{FF2B5EF4-FFF2-40B4-BE49-F238E27FC236}">
                    <a16:creationId xmlns:a16="http://schemas.microsoft.com/office/drawing/2014/main" id="{F460CAD9-6E2B-4608-89BD-48B3AB438714}"/>
                  </a:ext>
                </a:extLst>
              </p:cNvPr>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51" name="TextBox 50">
                <a:extLst>
                  <a:ext uri="{FF2B5EF4-FFF2-40B4-BE49-F238E27FC236}">
                    <a16:creationId xmlns:a16="http://schemas.microsoft.com/office/drawing/2014/main" id="{72A410F2-500B-40A0-ABE0-43FAF6B7B862}"/>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S + 2e            S</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46" name="Straight Arrow Connector 45">
              <a:extLst>
                <a:ext uri="{FF2B5EF4-FFF2-40B4-BE49-F238E27FC236}">
                  <a16:creationId xmlns:a16="http://schemas.microsoft.com/office/drawing/2014/main" id="{A5A9C4AE-9A4A-441A-9DE2-2202E0EAA5C8}"/>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B2E9D3B7-21AD-4BBB-8949-59659E4E7639}"/>
              </a:ext>
            </a:extLst>
          </p:cNvPr>
          <p:cNvGrpSpPr/>
          <p:nvPr/>
        </p:nvGrpSpPr>
        <p:grpSpPr>
          <a:xfrm>
            <a:off x="3956390" y="7365985"/>
            <a:ext cx="4195011" cy="712367"/>
            <a:chOff x="3970565" y="3724070"/>
            <a:chExt cx="3221866" cy="712367"/>
          </a:xfrm>
        </p:grpSpPr>
        <p:grpSp>
          <p:nvGrpSpPr>
            <p:cNvPr id="53" name="Group 52">
              <a:extLst>
                <a:ext uri="{FF2B5EF4-FFF2-40B4-BE49-F238E27FC236}">
                  <a16:creationId xmlns:a16="http://schemas.microsoft.com/office/drawing/2014/main" id="{4518FE52-30C6-4352-AF60-B96EE559179B}"/>
                </a:ext>
              </a:extLst>
            </p:cNvPr>
            <p:cNvGrpSpPr/>
            <p:nvPr/>
          </p:nvGrpSpPr>
          <p:grpSpPr>
            <a:xfrm>
              <a:off x="3970565" y="3724070"/>
              <a:ext cx="3221866" cy="712367"/>
              <a:chOff x="4664108" y="4926074"/>
              <a:chExt cx="1261946" cy="712367"/>
            </a:xfrm>
          </p:grpSpPr>
          <p:sp>
            <p:nvSpPr>
              <p:cNvPr id="55" name="Rectangle: Rounded Corners 54">
                <a:extLst>
                  <a:ext uri="{FF2B5EF4-FFF2-40B4-BE49-F238E27FC236}">
                    <a16:creationId xmlns:a16="http://schemas.microsoft.com/office/drawing/2014/main" id="{BAFFC2B2-17F2-456A-AD0C-DC2838894BE9}"/>
                  </a:ext>
                </a:extLst>
              </p:cNvPr>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59" name="TextBox 58">
                <a:extLst>
                  <a:ext uri="{FF2B5EF4-FFF2-40B4-BE49-F238E27FC236}">
                    <a16:creationId xmlns:a16="http://schemas.microsoft.com/office/drawing/2014/main" id="{52CB31CF-AFF8-440F-8B6F-3F7767B60AFA}"/>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 + 3e            N</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54" name="Straight Arrow Connector 53">
              <a:extLst>
                <a:ext uri="{FF2B5EF4-FFF2-40B4-BE49-F238E27FC236}">
                  <a16:creationId xmlns:a16="http://schemas.microsoft.com/office/drawing/2014/main" id="{E01D3FED-9E07-4D2D-A23B-E1C4BF69D10E}"/>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48" name="Oval 47">
            <a:extLst>
              <a:ext uri="{FF2B5EF4-FFF2-40B4-BE49-F238E27FC236}">
                <a16:creationId xmlns:a16="http://schemas.microsoft.com/office/drawing/2014/main" id="{8F4AB457-8AD5-4F6C-94ED-4CF8679D1D55}"/>
              </a:ext>
            </a:extLst>
          </p:cNvPr>
          <p:cNvSpPr/>
          <p:nvPr/>
        </p:nvSpPr>
        <p:spPr>
          <a:xfrm>
            <a:off x="12684663" y="210060"/>
            <a:ext cx="744585" cy="744585"/>
          </a:xfrm>
          <a:prstGeom prst="ellipse">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22FD4691-7A7C-444C-87A3-EFADCC6F4D7F}"/>
              </a:ext>
            </a:extLst>
          </p:cNvPr>
          <p:cNvSpPr/>
          <p:nvPr/>
        </p:nvSpPr>
        <p:spPr>
          <a:xfrm rot="20700000">
            <a:off x="371307" y="8650039"/>
            <a:ext cx="2921310" cy="2921310"/>
          </a:xfrm>
          <a:prstGeom prst="ellipse">
            <a:avLst/>
          </a:prstGeom>
          <a:noFill/>
          <a:ln w="38100">
            <a:solidFill>
              <a:schemeClr val="accent2">
                <a:lumMod val="40000"/>
                <a:lumOff val="60000"/>
              </a:schemeClr>
            </a:solidFill>
            <a:prstDash val="lgDashDot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A5B4AEF-043E-4035-A5AD-826305FE74FF}"/>
              </a:ext>
            </a:extLst>
          </p:cNvPr>
          <p:cNvSpPr/>
          <p:nvPr/>
        </p:nvSpPr>
        <p:spPr>
          <a:xfrm>
            <a:off x="13678752" y="6858000"/>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CB88387-B43D-4B7D-99CE-B3887BEC0BA0}"/>
              </a:ext>
            </a:extLst>
          </p:cNvPr>
          <p:cNvSpPr/>
          <p:nvPr/>
        </p:nvSpPr>
        <p:spPr>
          <a:xfrm>
            <a:off x="-1443019" y="6149908"/>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03D586E-2A55-445F-9FF6-6D4BD9156B19}"/>
              </a:ext>
            </a:extLst>
          </p:cNvPr>
          <p:cNvSpPr/>
          <p:nvPr/>
        </p:nvSpPr>
        <p:spPr>
          <a:xfrm>
            <a:off x="1601152" y="7878408"/>
            <a:ext cx="272293" cy="272293"/>
          </a:xfrm>
          <a:prstGeom prst="ellipse">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F10733A1-79FC-48E4-9168-0D0EC90C094A}"/>
              </a:ext>
            </a:extLst>
          </p:cNvPr>
          <p:cNvSpPr/>
          <p:nvPr/>
        </p:nvSpPr>
        <p:spPr>
          <a:xfrm>
            <a:off x="3107829" y="9126874"/>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6B2826BC-37BB-419E-B5E3-4239443DF15C}"/>
              </a:ext>
            </a:extLst>
          </p:cNvPr>
          <p:cNvSpPr/>
          <p:nvPr/>
        </p:nvSpPr>
        <p:spPr>
          <a:xfrm>
            <a:off x="7033221" y="8185618"/>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76E55BCC-172C-41F0-873D-957E4A6BBF03}"/>
              </a:ext>
            </a:extLst>
          </p:cNvPr>
          <p:cNvSpPr/>
          <p:nvPr/>
        </p:nvSpPr>
        <p:spPr>
          <a:xfrm>
            <a:off x="-1170726" y="3585188"/>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8A2D8C60-BE21-4C01-9B56-485D06BEB6E2}"/>
              </a:ext>
            </a:extLst>
          </p:cNvPr>
          <p:cNvSpPr/>
          <p:nvPr/>
        </p:nvSpPr>
        <p:spPr>
          <a:xfrm>
            <a:off x="11658033" y="-881465"/>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64DC4DB0-36AB-46C2-B625-81E0BDD7842E}"/>
              </a:ext>
            </a:extLst>
          </p:cNvPr>
          <p:cNvSpPr/>
          <p:nvPr/>
        </p:nvSpPr>
        <p:spPr>
          <a:xfrm>
            <a:off x="3829368" y="-763360"/>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9C6D96D4-BEA5-4ECC-AE62-F484FD935437}"/>
              </a:ext>
            </a:extLst>
          </p:cNvPr>
          <p:cNvSpPr/>
          <p:nvPr/>
        </p:nvSpPr>
        <p:spPr>
          <a:xfrm>
            <a:off x="13162784" y="3292853"/>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E54DB904-0EC0-4E74-9971-E910491347B3}"/>
              </a:ext>
            </a:extLst>
          </p:cNvPr>
          <p:cNvSpPr/>
          <p:nvPr/>
        </p:nvSpPr>
        <p:spPr>
          <a:xfrm>
            <a:off x="13036324" y="1874030"/>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554F394F-3353-419E-ADBA-11F1CF89E659}"/>
              </a:ext>
            </a:extLst>
          </p:cNvPr>
          <p:cNvSpPr/>
          <p:nvPr/>
        </p:nvSpPr>
        <p:spPr>
          <a:xfrm>
            <a:off x="11916552" y="8614448"/>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E869D3EA-41AE-4280-8775-F6487A7B730D}"/>
              </a:ext>
            </a:extLst>
          </p:cNvPr>
          <p:cNvSpPr/>
          <p:nvPr/>
        </p:nvSpPr>
        <p:spPr>
          <a:xfrm>
            <a:off x="-2587632" y="9838401"/>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17C864EE-130E-4A70-849F-CF35F111711D}"/>
              </a:ext>
            </a:extLst>
          </p:cNvPr>
          <p:cNvSpPr/>
          <p:nvPr/>
        </p:nvSpPr>
        <p:spPr>
          <a:xfrm>
            <a:off x="-3961652" y="1826083"/>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AB44D7AB-04E0-4D44-A3EE-495A94D21B4D}"/>
              </a:ext>
            </a:extLst>
          </p:cNvPr>
          <p:cNvSpPr/>
          <p:nvPr/>
        </p:nvSpPr>
        <p:spPr>
          <a:xfrm>
            <a:off x="-651142" y="1015037"/>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82A31B7C-8223-4A09-AAD3-EF288893A055}"/>
              </a:ext>
            </a:extLst>
          </p:cNvPr>
          <p:cNvSpPr/>
          <p:nvPr/>
        </p:nvSpPr>
        <p:spPr>
          <a:xfrm>
            <a:off x="1043234" y="-914623"/>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E0625987-2859-40B9-971C-977C321400F8}"/>
              </a:ext>
            </a:extLst>
          </p:cNvPr>
          <p:cNvSpPr/>
          <p:nvPr/>
        </p:nvSpPr>
        <p:spPr>
          <a:xfrm>
            <a:off x="6291296" y="-949390"/>
            <a:ext cx="272293" cy="272293"/>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57750B2F-EACA-4502-A58C-AB6DE1437189}"/>
              </a:ext>
            </a:extLst>
          </p:cNvPr>
          <p:cNvSpPr/>
          <p:nvPr/>
        </p:nvSpPr>
        <p:spPr>
          <a:xfrm>
            <a:off x="9421723" y="-727461"/>
            <a:ext cx="272293" cy="272293"/>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E00AEFAF-C448-43DF-8EB0-B6AE8C970256}"/>
              </a:ext>
            </a:extLst>
          </p:cNvPr>
          <p:cNvSpPr/>
          <p:nvPr/>
        </p:nvSpPr>
        <p:spPr>
          <a:xfrm>
            <a:off x="9557869" y="8750594"/>
            <a:ext cx="272293" cy="272293"/>
          </a:xfrm>
          <a:prstGeom prst="ellipse">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13984375-3FB9-4C73-88C6-5E0F8877505E}"/>
              </a:ext>
            </a:extLst>
          </p:cNvPr>
          <p:cNvSpPr txBox="1"/>
          <p:nvPr/>
        </p:nvSpPr>
        <p:spPr>
          <a:xfrm>
            <a:off x="12558134" y="236456"/>
            <a:ext cx="956380"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Cl</a:t>
            </a:r>
          </a:p>
          <a:p>
            <a:pPr algn="ctr"/>
            <a:r>
              <a:rPr lang="vi-VN" sz="1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17+</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5CEA0976-CEA0-4691-8FE8-E5390AD27276}"/>
              </a:ext>
            </a:extLst>
          </p:cNvPr>
          <p:cNvGrpSpPr/>
          <p:nvPr/>
        </p:nvGrpSpPr>
        <p:grpSpPr>
          <a:xfrm>
            <a:off x="9057826" y="1862025"/>
            <a:ext cx="2195556" cy="527924"/>
            <a:chOff x="5170857" y="2945527"/>
            <a:chExt cx="2092272" cy="527924"/>
          </a:xfrm>
        </p:grpSpPr>
        <p:sp>
          <p:nvSpPr>
            <p:cNvPr id="43" name="Freeform: Shape 42">
              <a:extLst>
                <a:ext uri="{FF2B5EF4-FFF2-40B4-BE49-F238E27FC236}">
                  <a16:creationId xmlns:a16="http://schemas.microsoft.com/office/drawing/2014/main" id="{F2CE4FCC-E671-412A-BDE6-2AB14A139F1A}"/>
                </a:ext>
              </a:extLst>
            </p:cNvPr>
            <p:cNvSpPr/>
            <p:nvPr/>
          </p:nvSpPr>
          <p:spPr>
            <a:xfrm>
              <a:off x="5170857" y="2945527"/>
              <a:ext cx="2092272" cy="527924"/>
            </a:xfrm>
            <a:custGeom>
              <a:avLst/>
              <a:gdLst>
                <a:gd name="connsiteX0" fmla="*/ 183862 w 1969235"/>
                <a:gd name="connsiteY0" fmla="*/ 0 h 663284"/>
                <a:gd name="connsiteX1" fmla="*/ 1896784 w 1969235"/>
                <a:gd name="connsiteY1" fmla="*/ 0 h 663284"/>
                <a:gd name="connsiteX2" fmla="*/ 1969235 w 1969235"/>
                <a:gd name="connsiteY2" fmla="*/ 72451 h 663284"/>
                <a:gd name="connsiteX3" fmla="*/ 1969235 w 1969235"/>
                <a:gd name="connsiteY3" fmla="*/ 590833 h 663284"/>
                <a:gd name="connsiteX4" fmla="*/ 1896784 w 1969235"/>
                <a:gd name="connsiteY4" fmla="*/ 663284 h 663284"/>
                <a:gd name="connsiteX5" fmla="*/ 183862 w 1969235"/>
                <a:gd name="connsiteY5" fmla="*/ 663284 h 663284"/>
                <a:gd name="connsiteX6" fmla="*/ 111411 w 1969235"/>
                <a:gd name="connsiteY6" fmla="*/ 590833 h 663284"/>
                <a:gd name="connsiteX7" fmla="*/ 111411 w 1969235"/>
                <a:gd name="connsiteY7" fmla="*/ 431416 h 663284"/>
                <a:gd name="connsiteX8" fmla="*/ 0 w 1969235"/>
                <a:gd name="connsiteY8" fmla="*/ 331643 h 663284"/>
                <a:gd name="connsiteX9" fmla="*/ 111411 w 1969235"/>
                <a:gd name="connsiteY9" fmla="*/ 231869 h 663284"/>
                <a:gd name="connsiteX10" fmla="*/ 111411 w 1969235"/>
                <a:gd name="connsiteY10" fmla="*/ 72451 h 663284"/>
                <a:gd name="connsiteX11" fmla="*/ 183862 w 1969235"/>
                <a:gd name="connsiteY11" fmla="*/ 0 h 66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9235" h="663284">
                  <a:moveTo>
                    <a:pt x="183862" y="0"/>
                  </a:moveTo>
                  <a:lnTo>
                    <a:pt x="1896784" y="0"/>
                  </a:lnTo>
                  <a:cubicBezTo>
                    <a:pt x="1936798" y="0"/>
                    <a:pt x="1969235" y="32437"/>
                    <a:pt x="1969235" y="72451"/>
                  </a:cubicBezTo>
                  <a:lnTo>
                    <a:pt x="1969235" y="590833"/>
                  </a:lnTo>
                  <a:cubicBezTo>
                    <a:pt x="1969235" y="630847"/>
                    <a:pt x="1936798" y="663284"/>
                    <a:pt x="1896784" y="663284"/>
                  </a:cubicBezTo>
                  <a:lnTo>
                    <a:pt x="183862" y="663284"/>
                  </a:lnTo>
                  <a:cubicBezTo>
                    <a:pt x="143848" y="663284"/>
                    <a:pt x="111411" y="630847"/>
                    <a:pt x="111411" y="590833"/>
                  </a:cubicBezTo>
                  <a:lnTo>
                    <a:pt x="111411" y="431416"/>
                  </a:lnTo>
                  <a:lnTo>
                    <a:pt x="0" y="331643"/>
                  </a:lnTo>
                  <a:lnTo>
                    <a:pt x="111411" y="231869"/>
                  </a:lnTo>
                  <a:lnTo>
                    <a:pt x="111411" y="72451"/>
                  </a:lnTo>
                  <a:cubicBezTo>
                    <a:pt x="111411" y="32437"/>
                    <a:pt x="143848" y="0"/>
                    <a:pt x="183862" y="0"/>
                  </a:cubicBezTo>
                  <a:close/>
                </a:path>
              </a:pathLst>
            </a:cu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44" name="TextBox 43">
              <a:extLst>
                <a:ext uri="{FF2B5EF4-FFF2-40B4-BE49-F238E27FC236}">
                  <a16:creationId xmlns:a16="http://schemas.microsoft.com/office/drawing/2014/main" id="{97FCC5F6-F552-4FF2-8057-1286F93FC925}"/>
                </a:ext>
              </a:extLst>
            </p:cNvPr>
            <p:cNvSpPr txBox="1"/>
            <p:nvPr/>
          </p:nvSpPr>
          <p:spPr>
            <a:xfrm>
              <a:off x="5293895" y="2978657"/>
              <a:ext cx="1969234"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Anion clorua</a:t>
              </a:r>
            </a:p>
          </p:txBody>
        </p:sp>
      </p:grpSp>
      <p:grpSp>
        <p:nvGrpSpPr>
          <p:cNvPr id="60" name="!!k"/>
          <p:cNvGrpSpPr/>
          <p:nvPr/>
        </p:nvGrpSpPr>
        <p:grpSpPr>
          <a:xfrm>
            <a:off x="7058371" y="1734405"/>
            <a:ext cx="4237023" cy="712367"/>
            <a:chOff x="3970565" y="3724070"/>
            <a:chExt cx="3254132" cy="712367"/>
          </a:xfrm>
        </p:grpSpPr>
        <p:grpSp>
          <p:nvGrpSpPr>
            <p:cNvPr id="61" name="Group 60"/>
            <p:cNvGrpSpPr/>
            <p:nvPr/>
          </p:nvGrpSpPr>
          <p:grpSpPr>
            <a:xfrm>
              <a:off x="3970565" y="3724070"/>
              <a:ext cx="3254132" cy="712367"/>
              <a:chOff x="4664108" y="4926074"/>
              <a:chExt cx="1274584" cy="712367"/>
            </a:xfrm>
          </p:grpSpPr>
          <p:sp>
            <p:nvSpPr>
              <p:cNvPr id="67" name="Rectangle: Rounded Corners 66"/>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71" name="TextBox 70"/>
              <p:cNvSpPr txBox="1"/>
              <p:nvPr/>
            </p:nvSpPr>
            <p:spPr>
              <a:xfrm>
                <a:off x="4751318" y="4989869"/>
                <a:ext cx="1187374"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Cl + 1e           Cl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63" name="Straight Arrow Connector 62"/>
            <p:cNvCxnSpPr/>
            <p:nvPr/>
          </p:nvCxnSpPr>
          <p:spPr>
            <a:xfrm>
              <a:off x="5581498" y="41554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3956390" y="4322685"/>
            <a:ext cx="4195011" cy="712367"/>
            <a:chOff x="3970565" y="3724070"/>
            <a:chExt cx="3221866" cy="712367"/>
          </a:xfrm>
        </p:grpSpPr>
        <p:grpSp>
          <p:nvGrpSpPr>
            <p:cNvPr id="79" name="Group 78"/>
            <p:cNvGrpSpPr/>
            <p:nvPr/>
          </p:nvGrpSpPr>
          <p:grpSpPr>
            <a:xfrm>
              <a:off x="3970565" y="3724070"/>
              <a:ext cx="3221866" cy="712367"/>
              <a:chOff x="4664108" y="4926074"/>
              <a:chExt cx="1261946" cy="712367"/>
            </a:xfrm>
          </p:grpSpPr>
          <p:sp>
            <p:nvSpPr>
              <p:cNvPr id="81" name="Rectangle: Rounded Corners 80"/>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82" name="TextBox 81"/>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S + 2e            S</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80" name="Straight Arrow Connector 79"/>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3956390" y="5537185"/>
            <a:ext cx="4195011" cy="712367"/>
            <a:chOff x="3970565" y="3724070"/>
            <a:chExt cx="3221866" cy="712367"/>
          </a:xfrm>
        </p:grpSpPr>
        <p:grpSp>
          <p:nvGrpSpPr>
            <p:cNvPr id="84" name="Group 83"/>
            <p:cNvGrpSpPr/>
            <p:nvPr/>
          </p:nvGrpSpPr>
          <p:grpSpPr>
            <a:xfrm>
              <a:off x="3970565" y="3724070"/>
              <a:ext cx="3221866" cy="712367"/>
              <a:chOff x="4664108" y="4926074"/>
              <a:chExt cx="1261946" cy="712367"/>
            </a:xfrm>
          </p:grpSpPr>
          <p:sp>
            <p:nvSpPr>
              <p:cNvPr id="86" name="Rectangle: Rounded Corners 85"/>
              <p:cNvSpPr/>
              <p:nvPr/>
            </p:nvSpPr>
            <p:spPr>
              <a:xfrm>
                <a:off x="4664108" y="4926074"/>
                <a:ext cx="1261946" cy="712367"/>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87" name="TextBox 86"/>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 + 3e            N</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85" name="Straight Arrow Connector 84"/>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9" name="!!5">
            <a:extLst>
              <a:ext uri="{FF2B5EF4-FFF2-40B4-BE49-F238E27FC236}">
                <a16:creationId xmlns:a16="http://schemas.microsoft.com/office/drawing/2014/main" id="{418727F8-C6CE-4FF7-8335-082300881C95}"/>
              </a:ext>
            </a:extLst>
          </p:cNvPr>
          <p:cNvGrpSpPr/>
          <p:nvPr/>
        </p:nvGrpSpPr>
        <p:grpSpPr>
          <a:xfrm>
            <a:off x="429553" y="1765479"/>
            <a:ext cx="3285197" cy="523220"/>
            <a:chOff x="305366" y="257640"/>
            <a:chExt cx="2690187" cy="523220"/>
          </a:xfrm>
        </p:grpSpPr>
        <p:sp>
          <p:nvSpPr>
            <p:cNvPr id="40" name="Rectangle: Rounded Corners 39">
              <a:extLst>
                <a:ext uri="{FF2B5EF4-FFF2-40B4-BE49-F238E27FC236}">
                  <a16:creationId xmlns:a16="http://schemas.microsoft.com/office/drawing/2014/main" id="{274EA3EA-8CD0-41B7-A620-7310841199E1}"/>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TextBox 40">
              <a:extLst>
                <a:ext uri="{FF2B5EF4-FFF2-40B4-BE49-F238E27FC236}">
                  <a16:creationId xmlns:a16="http://schemas.microsoft.com/office/drawing/2014/main" id="{D2A7E3B9-2C4A-49EB-B848-9484C7C5D628}"/>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51" name="Group 50">
            <a:extLst>
              <a:ext uri="{FF2B5EF4-FFF2-40B4-BE49-F238E27FC236}">
                <a16:creationId xmlns:a16="http://schemas.microsoft.com/office/drawing/2014/main" id="{23308529-A51E-409D-8FD0-E7F84EBE3FF6}"/>
              </a:ext>
            </a:extLst>
          </p:cNvPr>
          <p:cNvGrpSpPr/>
          <p:nvPr/>
        </p:nvGrpSpPr>
        <p:grpSpPr>
          <a:xfrm>
            <a:off x="234330" y="163812"/>
            <a:ext cx="7734662" cy="764451"/>
            <a:chOff x="234330" y="231187"/>
            <a:chExt cx="7734662" cy="764451"/>
          </a:xfrm>
        </p:grpSpPr>
        <p:sp>
          <p:nvSpPr>
            <p:cNvPr id="52" name="Freeform: Shape 51">
              <a:extLst>
                <a:ext uri="{FF2B5EF4-FFF2-40B4-BE49-F238E27FC236}">
                  <a16:creationId xmlns:a16="http://schemas.microsoft.com/office/drawing/2014/main" id="{CE0DDF08-C19B-4D8C-A2D7-44FACC192BA6}"/>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53" name="TextBox 52">
              <a:extLst>
                <a:ext uri="{FF2B5EF4-FFF2-40B4-BE49-F238E27FC236}">
                  <a16:creationId xmlns:a16="http://schemas.microsoft.com/office/drawing/2014/main" id="{DFF73C14-D7C9-4C0C-B466-5FD758923E03}"/>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54" name="Group 53">
            <a:extLst>
              <a:ext uri="{FF2B5EF4-FFF2-40B4-BE49-F238E27FC236}">
                <a16:creationId xmlns:a16="http://schemas.microsoft.com/office/drawing/2014/main" id="{2CF3DF30-2F17-403A-A0FE-FF5B020D4DEB}"/>
              </a:ext>
            </a:extLst>
          </p:cNvPr>
          <p:cNvGrpSpPr/>
          <p:nvPr/>
        </p:nvGrpSpPr>
        <p:grpSpPr>
          <a:xfrm>
            <a:off x="1315527" y="984260"/>
            <a:ext cx="3513907" cy="584775"/>
            <a:chOff x="1315527" y="1051635"/>
            <a:chExt cx="3513907" cy="584775"/>
          </a:xfrm>
        </p:grpSpPr>
        <p:sp>
          <p:nvSpPr>
            <p:cNvPr id="55" name="Rectangle: Rounded Corners 54">
              <a:extLst>
                <a:ext uri="{FF2B5EF4-FFF2-40B4-BE49-F238E27FC236}">
                  <a16:creationId xmlns:a16="http://schemas.microsoft.com/office/drawing/2014/main" id="{523B4C3C-6B6C-4309-9E85-74BD1CD6083A}"/>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TextBox 58">
              <a:extLst>
                <a:ext uri="{FF2B5EF4-FFF2-40B4-BE49-F238E27FC236}">
                  <a16:creationId xmlns:a16="http://schemas.microsoft.com/office/drawing/2014/main" id="{78D3DCD0-AB81-4882-B45F-1A3BDA25D8B9}"/>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66" name="Group 65">
            <a:extLst>
              <a:ext uri="{FF2B5EF4-FFF2-40B4-BE49-F238E27FC236}">
                <a16:creationId xmlns:a16="http://schemas.microsoft.com/office/drawing/2014/main" id="{EAA086E8-2106-4FA0-9A84-656F1033C685}"/>
              </a:ext>
            </a:extLst>
          </p:cNvPr>
          <p:cNvGrpSpPr/>
          <p:nvPr/>
        </p:nvGrpSpPr>
        <p:grpSpPr>
          <a:xfrm>
            <a:off x="48553" y="88558"/>
            <a:ext cx="762000" cy="762000"/>
            <a:chOff x="48553" y="155933"/>
            <a:chExt cx="762000" cy="762000"/>
          </a:xfrm>
        </p:grpSpPr>
        <p:sp>
          <p:nvSpPr>
            <p:cNvPr id="68" name="Oval 67">
              <a:extLst>
                <a:ext uri="{FF2B5EF4-FFF2-40B4-BE49-F238E27FC236}">
                  <a16:creationId xmlns:a16="http://schemas.microsoft.com/office/drawing/2014/main" id="{46AE708A-B256-4CC0-8063-DE4E62E00DEB}"/>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9" name="Graphic 68">
              <a:extLst>
                <a:ext uri="{FF2B5EF4-FFF2-40B4-BE49-F238E27FC236}">
                  <a16:creationId xmlns:a16="http://schemas.microsoft.com/office/drawing/2014/main" id="{5CB6D637-7A1C-408F-ACB8-7B637AB0DF0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792" y="255485"/>
              <a:ext cx="531855" cy="531855"/>
            </a:xfrm>
            <a:prstGeom prst="rect">
              <a:avLst/>
            </a:prstGeom>
          </p:spPr>
        </p:pic>
      </p:grpSp>
      <p:grpSp>
        <p:nvGrpSpPr>
          <p:cNvPr id="74" name="Group 73">
            <a:extLst>
              <a:ext uri="{FF2B5EF4-FFF2-40B4-BE49-F238E27FC236}">
                <a16:creationId xmlns:a16="http://schemas.microsoft.com/office/drawing/2014/main" id="{ABA10E43-5538-4085-BEDF-23991834130C}"/>
              </a:ext>
            </a:extLst>
          </p:cNvPr>
          <p:cNvGrpSpPr/>
          <p:nvPr/>
        </p:nvGrpSpPr>
        <p:grpSpPr>
          <a:xfrm>
            <a:off x="13276013" y="3429000"/>
            <a:ext cx="4961255" cy="712462"/>
            <a:chOff x="3878013" y="3639982"/>
            <a:chExt cx="4961255" cy="712462"/>
          </a:xfrm>
        </p:grpSpPr>
        <p:sp>
          <p:nvSpPr>
            <p:cNvPr id="75" name="Rectangle: Rounded Corners 74">
              <a:extLst>
                <a:ext uri="{FF2B5EF4-FFF2-40B4-BE49-F238E27FC236}">
                  <a16:creationId xmlns:a16="http://schemas.microsoft.com/office/drawing/2014/main" id="{85AB4B09-8771-4B09-9414-ADC650B9BD02}"/>
                </a:ext>
              </a:extLst>
            </p:cNvPr>
            <p:cNvSpPr/>
            <p:nvPr/>
          </p:nvSpPr>
          <p:spPr>
            <a:xfrm>
              <a:off x="3878013" y="3639982"/>
              <a:ext cx="4741545" cy="712462"/>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6" name="TextBox 75">
              <a:extLst>
                <a:ext uri="{FF2B5EF4-FFF2-40B4-BE49-F238E27FC236}">
                  <a16:creationId xmlns:a16="http://schemas.microsoft.com/office/drawing/2014/main" id="{B94A8B45-0A43-46F4-9601-B23AB471E227}"/>
                </a:ext>
              </a:extLst>
            </p:cNvPr>
            <p:cNvSpPr txBox="1"/>
            <p:nvPr/>
          </p:nvSpPr>
          <p:spPr>
            <a:xfrm>
              <a:off x="3994641" y="3704431"/>
              <a:ext cx="4844627"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X   +   ne                 X</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n- </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cxnSp>
          <p:nvCxnSpPr>
            <p:cNvPr id="77" name="Straight Arrow Connector 76">
              <a:extLst>
                <a:ext uri="{FF2B5EF4-FFF2-40B4-BE49-F238E27FC236}">
                  <a16:creationId xmlns:a16="http://schemas.microsoft.com/office/drawing/2014/main" id="{95AD6117-5203-4737-9367-411FD795FD85}"/>
                </a:ext>
              </a:extLst>
            </p:cNvPr>
            <p:cNvCxnSpPr>
              <a:cxnSpLocks/>
            </p:cNvCxnSpPr>
            <p:nvPr/>
          </p:nvCxnSpPr>
          <p:spPr>
            <a:xfrm>
              <a:off x="6720212" y="4027179"/>
              <a:ext cx="972934" cy="0"/>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378300FD-BAC5-4810-A4B2-EFB2813AA4F7}"/>
              </a:ext>
            </a:extLst>
          </p:cNvPr>
          <p:cNvGrpSpPr/>
          <p:nvPr/>
        </p:nvGrpSpPr>
        <p:grpSpPr>
          <a:xfrm>
            <a:off x="5169773" y="-792516"/>
            <a:ext cx="2143009" cy="713729"/>
            <a:chOff x="5169773" y="1796714"/>
            <a:chExt cx="2143009" cy="713729"/>
          </a:xfrm>
        </p:grpSpPr>
        <p:grpSp>
          <p:nvGrpSpPr>
            <p:cNvPr id="46" name="Group 45">
              <a:extLst>
                <a:ext uri="{FF2B5EF4-FFF2-40B4-BE49-F238E27FC236}">
                  <a16:creationId xmlns:a16="http://schemas.microsoft.com/office/drawing/2014/main" id="{19C06820-A6C7-4971-A040-17A9E72965A9}"/>
                </a:ext>
              </a:extLst>
            </p:cNvPr>
            <p:cNvGrpSpPr/>
            <p:nvPr/>
          </p:nvGrpSpPr>
          <p:grpSpPr>
            <a:xfrm>
              <a:off x="5578928" y="1816620"/>
              <a:ext cx="1733854" cy="673917"/>
              <a:chOff x="4881904" y="3165500"/>
              <a:chExt cx="1826371" cy="673917"/>
            </a:xfrm>
          </p:grpSpPr>
          <p:sp>
            <p:nvSpPr>
              <p:cNvPr id="50" name="Rectangle: Rounded Corners 49">
                <a:extLst>
                  <a:ext uri="{FF2B5EF4-FFF2-40B4-BE49-F238E27FC236}">
                    <a16:creationId xmlns:a16="http://schemas.microsoft.com/office/drawing/2014/main" id="{21FDE29C-7A74-4EA1-BC43-C4D9A52DF705}"/>
                  </a:ext>
                </a:extLst>
              </p:cNvPr>
              <p:cNvSpPr/>
              <p:nvPr/>
            </p:nvSpPr>
            <p:spPr>
              <a:xfrm>
                <a:off x="4881904" y="3165500"/>
                <a:ext cx="1826371"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6" name="TextBox 55">
                <a:extLst>
                  <a:ext uri="{FF2B5EF4-FFF2-40B4-BE49-F238E27FC236}">
                    <a16:creationId xmlns:a16="http://schemas.microsoft.com/office/drawing/2014/main" id="{F12F4A54-8EA0-4793-B338-65C60939D594}"/>
                  </a:ext>
                </a:extLst>
              </p:cNvPr>
              <p:cNvSpPr txBox="1"/>
              <p:nvPr/>
            </p:nvSpPr>
            <p:spPr>
              <a:xfrm>
                <a:off x="5105747" y="3254642"/>
                <a:ext cx="1566494"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tên</a:t>
                </a:r>
              </a:p>
            </p:txBody>
          </p:sp>
        </p:grpSp>
        <p:grpSp>
          <p:nvGrpSpPr>
            <p:cNvPr id="47" name="Group 46">
              <a:extLst>
                <a:ext uri="{FF2B5EF4-FFF2-40B4-BE49-F238E27FC236}">
                  <a16:creationId xmlns:a16="http://schemas.microsoft.com/office/drawing/2014/main" id="{1A5D7303-2D7B-4FCE-A955-45E0B987CE5C}"/>
                </a:ext>
              </a:extLst>
            </p:cNvPr>
            <p:cNvGrpSpPr/>
            <p:nvPr/>
          </p:nvGrpSpPr>
          <p:grpSpPr>
            <a:xfrm>
              <a:off x="5169773" y="1796714"/>
              <a:ext cx="713729" cy="713729"/>
              <a:chOff x="6034929" y="1906304"/>
              <a:chExt cx="713729" cy="713729"/>
            </a:xfrm>
          </p:grpSpPr>
          <p:sp>
            <p:nvSpPr>
              <p:cNvPr id="48" name="Oval 47">
                <a:extLst>
                  <a:ext uri="{FF2B5EF4-FFF2-40B4-BE49-F238E27FC236}">
                    <a16:creationId xmlns:a16="http://schemas.microsoft.com/office/drawing/2014/main" id="{5FF4724F-A3F4-45B3-947A-4C126AEA9CFE}"/>
                  </a:ext>
                </a:extLst>
              </p:cNvPr>
              <p:cNvSpPr/>
              <p:nvPr/>
            </p:nvSpPr>
            <p:spPr>
              <a:xfrm>
                <a:off x="6034929" y="1906304"/>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49" name="Graphic 48">
                <a:extLst>
                  <a:ext uri="{FF2B5EF4-FFF2-40B4-BE49-F238E27FC236}">
                    <a16:creationId xmlns:a16="http://schemas.microsoft.com/office/drawing/2014/main" id="{EBF21E04-F56A-496D-A262-2981E7AD26B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59051" y="2030426"/>
                <a:ext cx="465485" cy="465485"/>
              </a:xfrm>
              <a:prstGeom prst="rect">
                <a:avLst/>
              </a:prstGeom>
            </p:spPr>
          </p:pic>
        </p:grpSp>
      </p:grpSp>
      <p:grpSp>
        <p:nvGrpSpPr>
          <p:cNvPr id="57" name="Group 56">
            <a:extLst>
              <a:ext uri="{FF2B5EF4-FFF2-40B4-BE49-F238E27FC236}">
                <a16:creationId xmlns:a16="http://schemas.microsoft.com/office/drawing/2014/main" id="{11018084-F665-4782-B3F9-7FF8E7840AF6}"/>
              </a:ext>
            </a:extLst>
          </p:cNvPr>
          <p:cNvGrpSpPr/>
          <p:nvPr/>
        </p:nvGrpSpPr>
        <p:grpSpPr>
          <a:xfrm>
            <a:off x="1403498" y="2885108"/>
            <a:ext cx="10334845" cy="1155870"/>
            <a:chOff x="382367" y="2540641"/>
            <a:chExt cx="8314161" cy="1155870"/>
          </a:xfrm>
        </p:grpSpPr>
        <p:sp>
          <p:nvSpPr>
            <p:cNvPr id="58" name="Rectangle: Rounded Corners 57">
              <a:extLst>
                <a:ext uri="{FF2B5EF4-FFF2-40B4-BE49-F238E27FC236}">
                  <a16:creationId xmlns:a16="http://schemas.microsoft.com/office/drawing/2014/main" id="{8C9FF3AB-1E55-4EE4-A475-9CB695B9D7E1}"/>
                </a:ext>
              </a:extLst>
            </p:cNvPr>
            <p:cNvSpPr/>
            <p:nvPr/>
          </p:nvSpPr>
          <p:spPr>
            <a:xfrm>
              <a:off x="382367" y="2540641"/>
              <a:ext cx="8314161" cy="1155870"/>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8" name="TextBox 87">
              <a:extLst>
                <a:ext uri="{FF2B5EF4-FFF2-40B4-BE49-F238E27FC236}">
                  <a16:creationId xmlns:a16="http://schemas.microsoft.com/office/drawing/2014/main" id="{09A85E94-ADC3-4477-AD91-111BF18C895D}"/>
                </a:ext>
              </a:extLst>
            </p:cNvPr>
            <p:cNvSpPr txBox="1"/>
            <p:nvPr/>
          </p:nvSpPr>
          <p:spPr>
            <a:xfrm>
              <a:off x="578529" y="2603953"/>
              <a:ext cx="7921836" cy="954107"/>
            </a:xfrm>
            <a:prstGeom prst="rect">
              <a:avLst/>
            </a:prstGeom>
            <a:noFill/>
            <a:effectLst>
              <a:outerShdw blurRad="50800" dist="38100" dir="2700000" algn="tl" rotWithShape="0">
                <a:prstClr val="black">
                  <a:alpha val="40000"/>
                </a:prstClr>
              </a:outerShdw>
            </a:effectLst>
          </p:spPr>
          <p:txBody>
            <a:bodyPr wrap="square">
              <a:spAutoFit/>
            </a:bodyPr>
            <a:lstStyle/>
            <a:p>
              <a:pPr algn="just"/>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viết phương trình nhận electron vào lớp ngoài cùng để trở thành ion âm cho các nguyên tử sau  N (2, 5); S (2, 8, 6)?</a:t>
              </a:r>
            </a:p>
          </p:txBody>
        </p:sp>
      </p:grpSp>
      <p:grpSp>
        <p:nvGrpSpPr>
          <p:cNvPr id="89" name="!!a">
            <a:extLst>
              <a:ext uri="{FF2B5EF4-FFF2-40B4-BE49-F238E27FC236}">
                <a16:creationId xmlns:a16="http://schemas.microsoft.com/office/drawing/2014/main" id="{41799DD7-FD20-4815-80A6-FE869722F887}"/>
              </a:ext>
            </a:extLst>
          </p:cNvPr>
          <p:cNvGrpSpPr/>
          <p:nvPr/>
        </p:nvGrpSpPr>
        <p:grpSpPr>
          <a:xfrm>
            <a:off x="429553" y="2958082"/>
            <a:ext cx="834434" cy="1009923"/>
            <a:chOff x="219069" y="3006274"/>
            <a:chExt cx="5685371" cy="873570"/>
          </a:xfrm>
        </p:grpSpPr>
        <p:sp>
          <p:nvSpPr>
            <p:cNvPr id="90" name="Rectangle: Rounded Corners 89">
              <a:extLst>
                <a:ext uri="{FF2B5EF4-FFF2-40B4-BE49-F238E27FC236}">
                  <a16:creationId xmlns:a16="http://schemas.microsoft.com/office/drawing/2014/main" id="{94F60485-C2C6-486B-A032-395AA9DBCA75}"/>
                </a:ext>
              </a:extLst>
            </p:cNvPr>
            <p:cNvSpPr/>
            <p:nvPr/>
          </p:nvSpPr>
          <p:spPr>
            <a:xfrm>
              <a:off x="382367" y="3006274"/>
              <a:ext cx="5358775" cy="873570"/>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1" name="TextBox 90">
              <a:extLst>
                <a:ext uri="{FF2B5EF4-FFF2-40B4-BE49-F238E27FC236}">
                  <a16:creationId xmlns:a16="http://schemas.microsoft.com/office/drawing/2014/main" id="{DF7D0656-765A-4620-8968-3ECB639A6B13}"/>
                </a:ext>
              </a:extLst>
            </p:cNvPr>
            <p:cNvSpPr txBox="1"/>
            <p:nvPr/>
          </p:nvSpPr>
          <p:spPr>
            <a:xfrm>
              <a:off x="219069" y="3034156"/>
              <a:ext cx="5685371" cy="798668"/>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fr-FR" sz="5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a:t>
              </a:r>
              <a:endParaRPr lang="vi-VN" sz="5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D68780-8DF7-4D86-A4A7-E81D3BCB3B71}"/>
              </a:ext>
            </a:extLst>
          </p:cNvPr>
          <p:cNvGrpSpPr/>
          <p:nvPr/>
        </p:nvGrpSpPr>
        <p:grpSpPr>
          <a:xfrm>
            <a:off x="4661602" y="3218135"/>
            <a:ext cx="2195556" cy="527924"/>
            <a:chOff x="5170857" y="2945527"/>
            <a:chExt cx="2092272" cy="527924"/>
          </a:xfrm>
        </p:grpSpPr>
        <p:sp>
          <p:nvSpPr>
            <p:cNvPr id="68" name="Freeform: Shape 67">
              <a:extLst>
                <a:ext uri="{FF2B5EF4-FFF2-40B4-BE49-F238E27FC236}">
                  <a16:creationId xmlns:a16="http://schemas.microsoft.com/office/drawing/2014/main" id="{8AD801B3-35BF-4757-8AC5-7D57FA0BC60D}"/>
                </a:ext>
              </a:extLst>
            </p:cNvPr>
            <p:cNvSpPr/>
            <p:nvPr/>
          </p:nvSpPr>
          <p:spPr>
            <a:xfrm>
              <a:off x="5170857" y="2945527"/>
              <a:ext cx="2092272" cy="527924"/>
            </a:xfrm>
            <a:custGeom>
              <a:avLst/>
              <a:gdLst>
                <a:gd name="connsiteX0" fmla="*/ 183862 w 1969235"/>
                <a:gd name="connsiteY0" fmla="*/ 0 h 663284"/>
                <a:gd name="connsiteX1" fmla="*/ 1896784 w 1969235"/>
                <a:gd name="connsiteY1" fmla="*/ 0 h 663284"/>
                <a:gd name="connsiteX2" fmla="*/ 1969235 w 1969235"/>
                <a:gd name="connsiteY2" fmla="*/ 72451 h 663284"/>
                <a:gd name="connsiteX3" fmla="*/ 1969235 w 1969235"/>
                <a:gd name="connsiteY3" fmla="*/ 590833 h 663284"/>
                <a:gd name="connsiteX4" fmla="*/ 1896784 w 1969235"/>
                <a:gd name="connsiteY4" fmla="*/ 663284 h 663284"/>
                <a:gd name="connsiteX5" fmla="*/ 183862 w 1969235"/>
                <a:gd name="connsiteY5" fmla="*/ 663284 h 663284"/>
                <a:gd name="connsiteX6" fmla="*/ 111411 w 1969235"/>
                <a:gd name="connsiteY6" fmla="*/ 590833 h 663284"/>
                <a:gd name="connsiteX7" fmla="*/ 111411 w 1969235"/>
                <a:gd name="connsiteY7" fmla="*/ 431416 h 663284"/>
                <a:gd name="connsiteX8" fmla="*/ 0 w 1969235"/>
                <a:gd name="connsiteY8" fmla="*/ 331643 h 663284"/>
                <a:gd name="connsiteX9" fmla="*/ 111411 w 1969235"/>
                <a:gd name="connsiteY9" fmla="*/ 231869 h 663284"/>
                <a:gd name="connsiteX10" fmla="*/ 111411 w 1969235"/>
                <a:gd name="connsiteY10" fmla="*/ 72451 h 663284"/>
                <a:gd name="connsiteX11" fmla="*/ 183862 w 1969235"/>
                <a:gd name="connsiteY11" fmla="*/ 0 h 66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9235" h="663284">
                  <a:moveTo>
                    <a:pt x="183862" y="0"/>
                  </a:moveTo>
                  <a:lnTo>
                    <a:pt x="1896784" y="0"/>
                  </a:lnTo>
                  <a:cubicBezTo>
                    <a:pt x="1936798" y="0"/>
                    <a:pt x="1969235" y="32437"/>
                    <a:pt x="1969235" y="72451"/>
                  </a:cubicBezTo>
                  <a:lnTo>
                    <a:pt x="1969235" y="590833"/>
                  </a:lnTo>
                  <a:cubicBezTo>
                    <a:pt x="1969235" y="630847"/>
                    <a:pt x="1936798" y="663284"/>
                    <a:pt x="1896784" y="663284"/>
                  </a:cubicBezTo>
                  <a:lnTo>
                    <a:pt x="183862" y="663284"/>
                  </a:lnTo>
                  <a:cubicBezTo>
                    <a:pt x="143848" y="663284"/>
                    <a:pt x="111411" y="630847"/>
                    <a:pt x="111411" y="590833"/>
                  </a:cubicBezTo>
                  <a:lnTo>
                    <a:pt x="111411" y="431416"/>
                  </a:lnTo>
                  <a:lnTo>
                    <a:pt x="0" y="331643"/>
                  </a:lnTo>
                  <a:lnTo>
                    <a:pt x="111411" y="231869"/>
                  </a:lnTo>
                  <a:lnTo>
                    <a:pt x="111411" y="72451"/>
                  </a:lnTo>
                  <a:cubicBezTo>
                    <a:pt x="111411" y="32437"/>
                    <a:pt x="143848" y="0"/>
                    <a:pt x="183862" y="0"/>
                  </a:cubicBezTo>
                  <a:close/>
                </a:path>
              </a:pathLst>
            </a:cu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66" name="TextBox 65">
              <a:extLst>
                <a:ext uri="{FF2B5EF4-FFF2-40B4-BE49-F238E27FC236}">
                  <a16:creationId xmlns:a16="http://schemas.microsoft.com/office/drawing/2014/main" id="{88F4C3DE-A087-415E-A5B9-708D90945934}"/>
                </a:ext>
              </a:extLst>
            </p:cNvPr>
            <p:cNvSpPr txBox="1"/>
            <p:nvPr/>
          </p:nvSpPr>
          <p:spPr>
            <a:xfrm>
              <a:off x="5293895" y="2978657"/>
              <a:ext cx="1969234"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Anion clorua</a:t>
              </a:r>
            </a:p>
          </p:txBody>
        </p:sp>
      </p:grpSp>
      <p:grpSp>
        <p:nvGrpSpPr>
          <p:cNvPr id="69" name="Group 68">
            <a:extLst>
              <a:ext uri="{FF2B5EF4-FFF2-40B4-BE49-F238E27FC236}">
                <a16:creationId xmlns:a16="http://schemas.microsoft.com/office/drawing/2014/main" id="{78DC6A48-3641-4BE4-B60A-15C9BAB67C7F}"/>
              </a:ext>
            </a:extLst>
          </p:cNvPr>
          <p:cNvGrpSpPr/>
          <p:nvPr/>
        </p:nvGrpSpPr>
        <p:grpSpPr>
          <a:xfrm>
            <a:off x="4661602" y="4421895"/>
            <a:ext cx="2195556" cy="527924"/>
            <a:chOff x="5170857" y="2945527"/>
            <a:chExt cx="2092272" cy="527924"/>
          </a:xfrm>
        </p:grpSpPr>
        <p:sp>
          <p:nvSpPr>
            <p:cNvPr id="70" name="Freeform: Shape 69">
              <a:extLst>
                <a:ext uri="{FF2B5EF4-FFF2-40B4-BE49-F238E27FC236}">
                  <a16:creationId xmlns:a16="http://schemas.microsoft.com/office/drawing/2014/main" id="{3F5575EE-756B-4A42-AEBA-EBEFF5FC44CD}"/>
                </a:ext>
              </a:extLst>
            </p:cNvPr>
            <p:cNvSpPr/>
            <p:nvPr/>
          </p:nvSpPr>
          <p:spPr>
            <a:xfrm>
              <a:off x="5170857" y="2945527"/>
              <a:ext cx="2092272" cy="527924"/>
            </a:xfrm>
            <a:custGeom>
              <a:avLst/>
              <a:gdLst>
                <a:gd name="connsiteX0" fmla="*/ 183862 w 1969235"/>
                <a:gd name="connsiteY0" fmla="*/ 0 h 663284"/>
                <a:gd name="connsiteX1" fmla="*/ 1896784 w 1969235"/>
                <a:gd name="connsiteY1" fmla="*/ 0 h 663284"/>
                <a:gd name="connsiteX2" fmla="*/ 1969235 w 1969235"/>
                <a:gd name="connsiteY2" fmla="*/ 72451 h 663284"/>
                <a:gd name="connsiteX3" fmla="*/ 1969235 w 1969235"/>
                <a:gd name="connsiteY3" fmla="*/ 590833 h 663284"/>
                <a:gd name="connsiteX4" fmla="*/ 1896784 w 1969235"/>
                <a:gd name="connsiteY4" fmla="*/ 663284 h 663284"/>
                <a:gd name="connsiteX5" fmla="*/ 183862 w 1969235"/>
                <a:gd name="connsiteY5" fmla="*/ 663284 h 663284"/>
                <a:gd name="connsiteX6" fmla="*/ 111411 w 1969235"/>
                <a:gd name="connsiteY6" fmla="*/ 590833 h 663284"/>
                <a:gd name="connsiteX7" fmla="*/ 111411 w 1969235"/>
                <a:gd name="connsiteY7" fmla="*/ 431416 h 663284"/>
                <a:gd name="connsiteX8" fmla="*/ 0 w 1969235"/>
                <a:gd name="connsiteY8" fmla="*/ 331643 h 663284"/>
                <a:gd name="connsiteX9" fmla="*/ 111411 w 1969235"/>
                <a:gd name="connsiteY9" fmla="*/ 231869 h 663284"/>
                <a:gd name="connsiteX10" fmla="*/ 111411 w 1969235"/>
                <a:gd name="connsiteY10" fmla="*/ 72451 h 663284"/>
                <a:gd name="connsiteX11" fmla="*/ 183862 w 1969235"/>
                <a:gd name="connsiteY11" fmla="*/ 0 h 66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9235" h="663284">
                  <a:moveTo>
                    <a:pt x="183862" y="0"/>
                  </a:moveTo>
                  <a:lnTo>
                    <a:pt x="1896784" y="0"/>
                  </a:lnTo>
                  <a:cubicBezTo>
                    <a:pt x="1936798" y="0"/>
                    <a:pt x="1969235" y="32437"/>
                    <a:pt x="1969235" y="72451"/>
                  </a:cubicBezTo>
                  <a:lnTo>
                    <a:pt x="1969235" y="590833"/>
                  </a:lnTo>
                  <a:cubicBezTo>
                    <a:pt x="1969235" y="630847"/>
                    <a:pt x="1936798" y="663284"/>
                    <a:pt x="1896784" y="663284"/>
                  </a:cubicBezTo>
                  <a:lnTo>
                    <a:pt x="183862" y="663284"/>
                  </a:lnTo>
                  <a:cubicBezTo>
                    <a:pt x="143848" y="663284"/>
                    <a:pt x="111411" y="630847"/>
                    <a:pt x="111411" y="590833"/>
                  </a:cubicBezTo>
                  <a:lnTo>
                    <a:pt x="111411" y="431416"/>
                  </a:lnTo>
                  <a:lnTo>
                    <a:pt x="0" y="331643"/>
                  </a:lnTo>
                  <a:lnTo>
                    <a:pt x="111411" y="231869"/>
                  </a:lnTo>
                  <a:lnTo>
                    <a:pt x="111411" y="72451"/>
                  </a:lnTo>
                  <a:cubicBezTo>
                    <a:pt x="111411" y="32437"/>
                    <a:pt x="143848" y="0"/>
                    <a:pt x="183862" y="0"/>
                  </a:cubicBezTo>
                  <a:close/>
                </a:path>
              </a:pathLst>
            </a:cu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76" name="TextBox 75">
              <a:extLst>
                <a:ext uri="{FF2B5EF4-FFF2-40B4-BE49-F238E27FC236}">
                  <a16:creationId xmlns:a16="http://schemas.microsoft.com/office/drawing/2014/main" id="{F9E60EEE-FFBB-456E-8ABD-D78DA4381411}"/>
                </a:ext>
              </a:extLst>
            </p:cNvPr>
            <p:cNvSpPr txBox="1"/>
            <p:nvPr/>
          </p:nvSpPr>
          <p:spPr>
            <a:xfrm>
              <a:off x="5293895" y="2978657"/>
              <a:ext cx="1969234"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Anion sunfua</a:t>
              </a:r>
            </a:p>
          </p:txBody>
        </p:sp>
      </p:grpSp>
      <p:grpSp>
        <p:nvGrpSpPr>
          <p:cNvPr id="77" name="Group 76">
            <a:extLst>
              <a:ext uri="{FF2B5EF4-FFF2-40B4-BE49-F238E27FC236}">
                <a16:creationId xmlns:a16="http://schemas.microsoft.com/office/drawing/2014/main" id="{8D48C61A-043D-40BD-BB7F-352E8A90B242}"/>
              </a:ext>
            </a:extLst>
          </p:cNvPr>
          <p:cNvGrpSpPr/>
          <p:nvPr/>
        </p:nvGrpSpPr>
        <p:grpSpPr>
          <a:xfrm>
            <a:off x="4661602" y="5732292"/>
            <a:ext cx="2195556" cy="527924"/>
            <a:chOff x="5170857" y="2945527"/>
            <a:chExt cx="2092272" cy="527924"/>
          </a:xfrm>
        </p:grpSpPr>
        <p:sp>
          <p:nvSpPr>
            <p:cNvPr id="78" name="Freeform: Shape 77">
              <a:extLst>
                <a:ext uri="{FF2B5EF4-FFF2-40B4-BE49-F238E27FC236}">
                  <a16:creationId xmlns:a16="http://schemas.microsoft.com/office/drawing/2014/main" id="{3D7D3857-7026-426A-85D9-45C7FBEADFEF}"/>
                </a:ext>
              </a:extLst>
            </p:cNvPr>
            <p:cNvSpPr/>
            <p:nvPr/>
          </p:nvSpPr>
          <p:spPr>
            <a:xfrm>
              <a:off x="5170857" y="2945527"/>
              <a:ext cx="2092272" cy="527924"/>
            </a:xfrm>
            <a:custGeom>
              <a:avLst/>
              <a:gdLst>
                <a:gd name="connsiteX0" fmla="*/ 183862 w 1969235"/>
                <a:gd name="connsiteY0" fmla="*/ 0 h 663284"/>
                <a:gd name="connsiteX1" fmla="*/ 1896784 w 1969235"/>
                <a:gd name="connsiteY1" fmla="*/ 0 h 663284"/>
                <a:gd name="connsiteX2" fmla="*/ 1969235 w 1969235"/>
                <a:gd name="connsiteY2" fmla="*/ 72451 h 663284"/>
                <a:gd name="connsiteX3" fmla="*/ 1969235 w 1969235"/>
                <a:gd name="connsiteY3" fmla="*/ 590833 h 663284"/>
                <a:gd name="connsiteX4" fmla="*/ 1896784 w 1969235"/>
                <a:gd name="connsiteY4" fmla="*/ 663284 h 663284"/>
                <a:gd name="connsiteX5" fmla="*/ 183862 w 1969235"/>
                <a:gd name="connsiteY5" fmla="*/ 663284 h 663284"/>
                <a:gd name="connsiteX6" fmla="*/ 111411 w 1969235"/>
                <a:gd name="connsiteY6" fmla="*/ 590833 h 663284"/>
                <a:gd name="connsiteX7" fmla="*/ 111411 w 1969235"/>
                <a:gd name="connsiteY7" fmla="*/ 431416 h 663284"/>
                <a:gd name="connsiteX8" fmla="*/ 0 w 1969235"/>
                <a:gd name="connsiteY8" fmla="*/ 331643 h 663284"/>
                <a:gd name="connsiteX9" fmla="*/ 111411 w 1969235"/>
                <a:gd name="connsiteY9" fmla="*/ 231869 h 663284"/>
                <a:gd name="connsiteX10" fmla="*/ 111411 w 1969235"/>
                <a:gd name="connsiteY10" fmla="*/ 72451 h 663284"/>
                <a:gd name="connsiteX11" fmla="*/ 183862 w 1969235"/>
                <a:gd name="connsiteY11" fmla="*/ 0 h 66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9235" h="663284">
                  <a:moveTo>
                    <a:pt x="183862" y="0"/>
                  </a:moveTo>
                  <a:lnTo>
                    <a:pt x="1896784" y="0"/>
                  </a:lnTo>
                  <a:cubicBezTo>
                    <a:pt x="1936798" y="0"/>
                    <a:pt x="1969235" y="32437"/>
                    <a:pt x="1969235" y="72451"/>
                  </a:cubicBezTo>
                  <a:lnTo>
                    <a:pt x="1969235" y="590833"/>
                  </a:lnTo>
                  <a:cubicBezTo>
                    <a:pt x="1969235" y="630847"/>
                    <a:pt x="1936798" y="663284"/>
                    <a:pt x="1896784" y="663284"/>
                  </a:cubicBezTo>
                  <a:lnTo>
                    <a:pt x="183862" y="663284"/>
                  </a:lnTo>
                  <a:cubicBezTo>
                    <a:pt x="143848" y="663284"/>
                    <a:pt x="111411" y="630847"/>
                    <a:pt x="111411" y="590833"/>
                  </a:cubicBezTo>
                  <a:lnTo>
                    <a:pt x="111411" y="431416"/>
                  </a:lnTo>
                  <a:lnTo>
                    <a:pt x="0" y="331643"/>
                  </a:lnTo>
                  <a:lnTo>
                    <a:pt x="111411" y="231869"/>
                  </a:lnTo>
                  <a:lnTo>
                    <a:pt x="111411" y="72451"/>
                  </a:lnTo>
                  <a:cubicBezTo>
                    <a:pt x="111411" y="32437"/>
                    <a:pt x="143848" y="0"/>
                    <a:pt x="183862" y="0"/>
                  </a:cubicBezTo>
                  <a:close/>
                </a:path>
              </a:pathLst>
            </a:cu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79" name="TextBox 78">
              <a:extLst>
                <a:ext uri="{FF2B5EF4-FFF2-40B4-BE49-F238E27FC236}">
                  <a16:creationId xmlns:a16="http://schemas.microsoft.com/office/drawing/2014/main" id="{8935574D-5147-494F-81AB-84B758DB1B2C}"/>
                </a:ext>
              </a:extLst>
            </p:cNvPr>
            <p:cNvSpPr txBox="1"/>
            <p:nvPr/>
          </p:nvSpPr>
          <p:spPr>
            <a:xfrm>
              <a:off x="5422199" y="2978657"/>
              <a:ext cx="1840930"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Anion nitrua</a:t>
              </a:r>
            </a:p>
          </p:txBody>
        </p:sp>
      </p:grpSp>
      <p:grpSp>
        <p:nvGrpSpPr>
          <p:cNvPr id="51" name="!!5">
            <a:extLst>
              <a:ext uri="{FF2B5EF4-FFF2-40B4-BE49-F238E27FC236}">
                <a16:creationId xmlns:a16="http://schemas.microsoft.com/office/drawing/2014/main" id="{B03D52A4-4FEE-4B7D-8057-5A3ECAD4FE23}"/>
              </a:ext>
            </a:extLst>
          </p:cNvPr>
          <p:cNvGrpSpPr/>
          <p:nvPr/>
        </p:nvGrpSpPr>
        <p:grpSpPr>
          <a:xfrm>
            <a:off x="429553" y="1765479"/>
            <a:ext cx="3285197" cy="523220"/>
            <a:chOff x="305366" y="257640"/>
            <a:chExt cx="2690187" cy="523220"/>
          </a:xfrm>
        </p:grpSpPr>
        <p:sp>
          <p:nvSpPr>
            <p:cNvPr id="52" name="Rectangle: Rounded Corners 51">
              <a:extLst>
                <a:ext uri="{FF2B5EF4-FFF2-40B4-BE49-F238E27FC236}">
                  <a16:creationId xmlns:a16="http://schemas.microsoft.com/office/drawing/2014/main" id="{3D8DEC5A-5E23-405F-AFC5-BC51A613114B}"/>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TextBox 52">
              <a:extLst>
                <a:ext uri="{FF2B5EF4-FFF2-40B4-BE49-F238E27FC236}">
                  <a16:creationId xmlns:a16="http://schemas.microsoft.com/office/drawing/2014/main" id="{FB492986-B1F7-4404-B241-5172885731E8}"/>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60" name="Group 59">
            <a:extLst>
              <a:ext uri="{FF2B5EF4-FFF2-40B4-BE49-F238E27FC236}">
                <a16:creationId xmlns:a16="http://schemas.microsoft.com/office/drawing/2014/main" id="{9B27F5FF-4C95-4425-8FC8-D21460D303B9}"/>
              </a:ext>
            </a:extLst>
          </p:cNvPr>
          <p:cNvGrpSpPr/>
          <p:nvPr/>
        </p:nvGrpSpPr>
        <p:grpSpPr>
          <a:xfrm>
            <a:off x="234330" y="163812"/>
            <a:ext cx="7734662" cy="764451"/>
            <a:chOff x="234330" y="231187"/>
            <a:chExt cx="7734662" cy="764451"/>
          </a:xfrm>
        </p:grpSpPr>
        <p:sp>
          <p:nvSpPr>
            <p:cNvPr id="61" name="Freeform: Shape 60">
              <a:extLst>
                <a:ext uri="{FF2B5EF4-FFF2-40B4-BE49-F238E27FC236}">
                  <a16:creationId xmlns:a16="http://schemas.microsoft.com/office/drawing/2014/main" id="{826FF649-722D-4F98-BB4D-7CCD46DD7934}"/>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3" name="TextBox 62">
              <a:extLst>
                <a:ext uri="{FF2B5EF4-FFF2-40B4-BE49-F238E27FC236}">
                  <a16:creationId xmlns:a16="http://schemas.microsoft.com/office/drawing/2014/main" id="{17DCFAD8-C5A1-4D3A-B5B7-85F5FC0C5815}"/>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67" name="Group 66">
            <a:extLst>
              <a:ext uri="{FF2B5EF4-FFF2-40B4-BE49-F238E27FC236}">
                <a16:creationId xmlns:a16="http://schemas.microsoft.com/office/drawing/2014/main" id="{8AE3A43E-41C6-43BB-BABD-81D14FC5807C}"/>
              </a:ext>
            </a:extLst>
          </p:cNvPr>
          <p:cNvGrpSpPr/>
          <p:nvPr/>
        </p:nvGrpSpPr>
        <p:grpSpPr>
          <a:xfrm>
            <a:off x="1315527" y="984260"/>
            <a:ext cx="3513907" cy="584775"/>
            <a:chOff x="1315527" y="1051635"/>
            <a:chExt cx="3513907" cy="584775"/>
          </a:xfrm>
        </p:grpSpPr>
        <p:sp>
          <p:nvSpPr>
            <p:cNvPr id="71" name="Rectangle: Rounded Corners 70">
              <a:extLst>
                <a:ext uri="{FF2B5EF4-FFF2-40B4-BE49-F238E27FC236}">
                  <a16:creationId xmlns:a16="http://schemas.microsoft.com/office/drawing/2014/main" id="{1BCDDE9C-9D9F-4D4C-87B7-CB48CC2BDD72}"/>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TextBox 71">
              <a:extLst>
                <a:ext uri="{FF2B5EF4-FFF2-40B4-BE49-F238E27FC236}">
                  <a16:creationId xmlns:a16="http://schemas.microsoft.com/office/drawing/2014/main" id="{ED0C2089-75C3-4F17-863E-A5C9545B49D9}"/>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73" name="Group 72">
            <a:extLst>
              <a:ext uri="{FF2B5EF4-FFF2-40B4-BE49-F238E27FC236}">
                <a16:creationId xmlns:a16="http://schemas.microsoft.com/office/drawing/2014/main" id="{FB57171A-3D85-4A1E-83E6-A39B2A110A23}"/>
              </a:ext>
            </a:extLst>
          </p:cNvPr>
          <p:cNvGrpSpPr/>
          <p:nvPr/>
        </p:nvGrpSpPr>
        <p:grpSpPr>
          <a:xfrm>
            <a:off x="48553" y="88558"/>
            <a:ext cx="762000" cy="762000"/>
            <a:chOff x="48553" y="155933"/>
            <a:chExt cx="762000" cy="762000"/>
          </a:xfrm>
        </p:grpSpPr>
        <p:sp>
          <p:nvSpPr>
            <p:cNvPr id="74" name="Oval 73">
              <a:extLst>
                <a:ext uri="{FF2B5EF4-FFF2-40B4-BE49-F238E27FC236}">
                  <a16:creationId xmlns:a16="http://schemas.microsoft.com/office/drawing/2014/main" id="{FA1CB51A-1296-4426-8DC4-6FD202EBB878}"/>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5" name="Graphic 74">
              <a:extLst>
                <a:ext uri="{FF2B5EF4-FFF2-40B4-BE49-F238E27FC236}">
                  <a16:creationId xmlns:a16="http://schemas.microsoft.com/office/drawing/2014/main" id="{C35555D9-C783-4E0C-BC4D-EB0EF83C4F9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grpSp>
        <p:nvGrpSpPr>
          <p:cNvPr id="45" name="Group 44">
            <a:extLst>
              <a:ext uri="{FF2B5EF4-FFF2-40B4-BE49-F238E27FC236}">
                <a16:creationId xmlns:a16="http://schemas.microsoft.com/office/drawing/2014/main" id="{417665A3-A761-44BE-B228-F316723B558F}"/>
              </a:ext>
            </a:extLst>
          </p:cNvPr>
          <p:cNvGrpSpPr/>
          <p:nvPr/>
        </p:nvGrpSpPr>
        <p:grpSpPr>
          <a:xfrm>
            <a:off x="5282268" y="-1010363"/>
            <a:ext cx="2023134" cy="673917"/>
            <a:chOff x="4912155" y="3165500"/>
            <a:chExt cx="2131087" cy="673917"/>
          </a:xfrm>
        </p:grpSpPr>
        <p:sp>
          <p:nvSpPr>
            <p:cNvPr id="46" name="Rectangle: Rounded Corners 45">
              <a:extLst>
                <a:ext uri="{FF2B5EF4-FFF2-40B4-BE49-F238E27FC236}">
                  <a16:creationId xmlns:a16="http://schemas.microsoft.com/office/drawing/2014/main" id="{9B1B176F-CA09-40CD-8A70-AE38CBFD2B9A}"/>
                </a:ext>
              </a:extLst>
            </p:cNvPr>
            <p:cNvSpPr/>
            <p:nvPr/>
          </p:nvSpPr>
          <p:spPr>
            <a:xfrm>
              <a:off x="4912155" y="3165500"/>
              <a:ext cx="2094018"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7" name="TextBox 46">
              <a:extLst>
                <a:ext uri="{FF2B5EF4-FFF2-40B4-BE49-F238E27FC236}">
                  <a16:creationId xmlns:a16="http://schemas.microsoft.com/office/drawing/2014/main" id="{D9F54E23-3297-419E-8B5A-DE692B49CD20}"/>
                </a:ext>
              </a:extLst>
            </p:cNvPr>
            <p:cNvSpPr txBox="1"/>
            <p:nvPr/>
          </p:nvSpPr>
          <p:spPr>
            <a:xfrm>
              <a:off x="5247185" y="3254642"/>
              <a:ext cx="1796057"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grpSp>
        <p:nvGrpSpPr>
          <p:cNvPr id="48" name="Group 47">
            <a:extLst>
              <a:ext uri="{FF2B5EF4-FFF2-40B4-BE49-F238E27FC236}">
                <a16:creationId xmlns:a16="http://schemas.microsoft.com/office/drawing/2014/main" id="{86012BEA-7035-4AFF-86A4-273031CB8926}"/>
              </a:ext>
            </a:extLst>
          </p:cNvPr>
          <p:cNvGrpSpPr/>
          <p:nvPr/>
        </p:nvGrpSpPr>
        <p:grpSpPr>
          <a:xfrm>
            <a:off x="4886598" y="-1030269"/>
            <a:ext cx="713729" cy="713729"/>
            <a:chOff x="3778587" y="3644711"/>
            <a:chExt cx="839133" cy="839133"/>
          </a:xfrm>
        </p:grpSpPr>
        <p:sp>
          <p:nvSpPr>
            <p:cNvPr id="49" name="Oval 48">
              <a:extLst>
                <a:ext uri="{FF2B5EF4-FFF2-40B4-BE49-F238E27FC236}">
                  <a16:creationId xmlns:a16="http://schemas.microsoft.com/office/drawing/2014/main" id="{005B13AC-7BEE-4607-BC8A-5AD9E25D2BEC}"/>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0" name="Graphic 49">
              <a:extLst>
                <a:ext uri="{FF2B5EF4-FFF2-40B4-BE49-F238E27FC236}">
                  <a16:creationId xmlns:a16="http://schemas.microsoft.com/office/drawing/2014/main" id="{72FBA07D-EFEE-418C-8239-81EC550B83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2504" y="3768628"/>
              <a:ext cx="591298" cy="591298"/>
            </a:xfrm>
            <a:prstGeom prst="rect">
              <a:avLst/>
            </a:prstGeom>
          </p:spPr>
        </p:pic>
      </p:grpSp>
      <p:grpSp>
        <p:nvGrpSpPr>
          <p:cNvPr id="54" name="Group 53">
            <a:extLst>
              <a:ext uri="{FF2B5EF4-FFF2-40B4-BE49-F238E27FC236}">
                <a16:creationId xmlns:a16="http://schemas.microsoft.com/office/drawing/2014/main" id="{D9B624A3-A074-4AE3-807D-49FD797D79C6}"/>
              </a:ext>
            </a:extLst>
          </p:cNvPr>
          <p:cNvGrpSpPr/>
          <p:nvPr/>
        </p:nvGrpSpPr>
        <p:grpSpPr>
          <a:xfrm>
            <a:off x="5169773" y="1796714"/>
            <a:ext cx="2143009" cy="713729"/>
            <a:chOff x="5169773" y="1796714"/>
            <a:chExt cx="2143009" cy="713729"/>
          </a:xfrm>
        </p:grpSpPr>
        <p:grpSp>
          <p:nvGrpSpPr>
            <p:cNvPr id="55" name="Group 54">
              <a:extLst>
                <a:ext uri="{FF2B5EF4-FFF2-40B4-BE49-F238E27FC236}">
                  <a16:creationId xmlns:a16="http://schemas.microsoft.com/office/drawing/2014/main" id="{FCD67CA3-5145-4C88-A4C1-72EA3275CFA9}"/>
                </a:ext>
              </a:extLst>
            </p:cNvPr>
            <p:cNvGrpSpPr/>
            <p:nvPr/>
          </p:nvGrpSpPr>
          <p:grpSpPr>
            <a:xfrm>
              <a:off x="5578928" y="1816620"/>
              <a:ext cx="1733854" cy="673917"/>
              <a:chOff x="4881904" y="3165500"/>
              <a:chExt cx="1826371" cy="673917"/>
            </a:xfrm>
          </p:grpSpPr>
          <p:sp>
            <p:nvSpPr>
              <p:cNvPr id="59" name="Rectangle: Rounded Corners 58">
                <a:extLst>
                  <a:ext uri="{FF2B5EF4-FFF2-40B4-BE49-F238E27FC236}">
                    <a16:creationId xmlns:a16="http://schemas.microsoft.com/office/drawing/2014/main" id="{1C40D13C-E227-4662-892A-BC5D8D808BD7}"/>
                  </a:ext>
                </a:extLst>
              </p:cNvPr>
              <p:cNvSpPr/>
              <p:nvPr/>
            </p:nvSpPr>
            <p:spPr>
              <a:xfrm>
                <a:off x="4881904" y="3165500"/>
                <a:ext cx="1826371"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62" name="TextBox 61">
                <a:extLst>
                  <a:ext uri="{FF2B5EF4-FFF2-40B4-BE49-F238E27FC236}">
                    <a16:creationId xmlns:a16="http://schemas.microsoft.com/office/drawing/2014/main" id="{21381CEE-5BE9-4B2C-9046-F85C02ED16BC}"/>
                  </a:ext>
                </a:extLst>
              </p:cNvPr>
              <p:cNvSpPr txBox="1"/>
              <p:nvPr/>
            </p:nvSpPr>
            <p:spPr>
              <a:xfrm>
                <a:off x="5105747" y="3254642"/>
                <a:ext cx="1566494"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tên</a:t>
                </a:r>
              </a:p>
            </p:txBody>
          </p:sp>
        </p:grpSp>
        <p:grpSp>
          <p:nvGrpSpPr>
            <p:cNvPr id="56" name="Group 55">
              <a:extLst>
                <a:ext uri="{FF2B5EF4-FFF2-40B4-BE49-F238E27FC236}">
                  <a16:creationId xmlns:a16="http://schemas.microsoft.com/office/drawing/2014/main" id="{E599B864-ADB4-456A-AD11-CCAAA850D12E}"/>
                </a:ext>
              </a:extLst>
            </p:cNvPr>
            <p:cNvGrpSpPr/>
            <p:nvPr/>
          </p:nvGrpSpPr>
          <p:grpSpPr>
            <a:xfrm>
              <a:off x="5169773" y="1796714"/>
              <a:ext cx="713729" cy="713729"/>
              <a:chOff x="6034929" y="1906304"/>
              <a:chExt cx="713729" cy="713729"/>
            </a:xfrm>
          </p:grpSpPr>
          <p:sp>
            <p:nvSpPr>
              <p:cNvPr id="57" name="Oval 56">
                <a:extLst>
                  <a:ext uri="{FF2B5EF4-FFF2-40B4-BE49-F238E27FC236}">
                    <a16:creationId xmlns:a16="http://schemas.microsoft.com/office/drawing/2014/main" id="{7AD20DCF-F355-4CED-9969-4AAF1EF5787A}"/>
                  </a:ext>
                </a:extLst>
              </p:cNvPr>
              <p:cNvSpPr/>
              <p:nvPr/>
            </p:nvSpPr>
            <p:spPr>
              <a:xfrm>
                <a:off x="6034929" y="1906304"/>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8" name="Graphic 57">
                <a:extLst>
                  <a:ext uri="{FF2B5EF4-FFF2-40B4-BE49-F238E27FC236}">
                    <a16:creationId xmlns:a16="http://schemas.microsoft.com/office/drawing/2014/main" id="{6976FC06-B6CD-484C-B7F0-7CC923F8C7A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59051" y="2030426"/>
                <a:ext cx="465485" cy="465485"/>
              </a:xfrm>
              <a:prstGeom prst="rect">
                <a:avLst/>
              </a:prstGeom>
            </p:spPr>
          </p:pic>
        </p:grpSp>
      </p:grpSp>
      <p:grpSp>
        <p:nvGrpSpPr>
          <p:cNvPr id="98" name="!!k">
            <a:extLst>
              <a:ext uri="{FF2B5EF4-FFF2-40B4-BE49-F238E27FC236}">
                <a16:creationId xmlns:a16="http://schemas.microsoft.com/office/drawing/2014/main" id="{D0AF120C-AD61-4BC2-B74E-859B47CD7CC3}"/>
              </a:ext>
            </a:extLst>
          </p:cNvPr>
          <p:cNvGrpSpPr/>
          <p:nvPr/>
        </p:nvGrpSpPr>
        <p:grpSpPr>
          <a:xfrm>
            <a:off x="2838338" y="3125915"/>
            <a:ext cx="4237023" cy="712367"/>
            <a:chOff x="3970565" y="3724070"/>
            <a:chExt cx="3254132" cy="712367"/>
          </a:xfrm>
        </p:grpSpPr>
        <p:grpSp>
          <p:nvGrpSpPr>
            <p:cNvPr id="99" name="Group 98">
              <a:extLst>
                <a:ext uri="{FF2B5EF4-FFF2-40B4-BE49-F238E27FC236}">
                  <a16:creationId xmlns:a16="http://schemas.microsoft.com/office/drawing/2014/main" id="{2DB35914-0EA6-49C0-A227-E91711A970B9}"/>
                </a:ext>
              </a:extLst>
            </p:cNvPr>
            <p:cNvGrpSpPr/>
            <p:nvPr/>
          </p:nvGrpSpPr>
          <p:grpSpPr>
            <a:xfrm>
              <a:off x="3970565" y="3724070"/>
              <a:ext cx="3254132" cy="712367"/>
              <a:chOff x="4664108" y="4926074"/>
              <a:chExt cx="1274584" cy="712367"/>
            </a:xfrm>
          </p:grpSpPr>
          <p:sp>
            <p:nvSpPr>
              <p:cNvPr id="101" name="Rectangle: Rounded Corners 100">
                <a:extLst>
                  <a:ext uri="{FF2B5EF4-FFF2-40B4-BE49-F238E27FC236}">
                    <a16:creationId xmlns:a16="http://schemas.microsoft.com/office/drawing/2014/main" id="{0EB8227B-2181-4221-A9B8-7B997CC4027A}"/>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2" name="TextBox 101">
                <a:extLst>
                  <a:ext uri="{FF2B5EF4-FFF2-40B4-BE49-F238E27FC236}">
                    <a16:creationId xmlns:a16="http://schemas.microsoft.com/office/drawing/2014/main" id="{A64FEFFB-BB62-42EC-9BDB-66ABE7D0FD00}"/>
                  </a:ext>
                </a:extLst>
              </p:cNvPr>
              <p:cNvSpPr txBox="1"/>
              <p:nvPr/>
            </p:nvSpPr>
            <p:spPr>
              <a:xfrm>
                <a:off x="4751318" y="4989869"/>
                <a:ext cx="1187374"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Cl + 1e           Cl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0" name="Straight Arrow Connector 99">
              <a:extLst>
                <a:ext uri="{FF2B5EF4-FFF2-40B4-BE49-F238E27FC236}">
                  <a16:creationId xmlns:a16="http://schemas.microsoft.com/office/drawing/2014/main" id="{8D332D46-4525-48D9-B6F9-E8A651EE4C42}"/>
                </a:ext>
              </a:extLst>
            </p:cNvPr>
            <p:cNvCxnSpPr/>
            <p:nvPr/>
          </p:nvCxnSpPr>
          <p:spPr>
            <a:xfrm>
              <a:off x="5581498" y="41554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98A516B2-506E-4C88-9F55-056FB74AE291}"/>
              </a:ext>
            </a:extLst>
          </p:cNvPr>
          <p:cNvGrpSpPr/>
          <p:nvPr/>
        </p:nvGrpSpPr>
        <p:grpSpPr>
          <a:xfrm>
            <a:off x="2859344" y="4358100"/>
            <a:ext cx="4195011" cy="712367"/>
            <a:chOff x="3970565" y="3724070"/>
            <a:chExt cx="3221866" cy="712367"/>
          </a:xfrm>
        </p:grpSpPr>
        <p:grpSp>
          <p:nvGrpSpPr>
            <p:cNvPr id="104" name="Group 103">
              <a:extLst>
                <a:ext uri="{FF2B5EF4-FFF2-40B4-BE49-F238E27FC236}">
                  <a16:creationId xmlns:a16="http://schemas.microsoft.com/office/drawing/2014/main" id="{3BC2C659-5BE6-4F3C-8DDF-3182F486AD67}"/>
                </a:ext>
              </a:extLst>
            </p:cNvPr>
            <p:cNvGrpSpPr/>
            <p:nvPr/>
          </p:nvGrpSpPr>
          <p:grpSpPr>
            <a:xfrm>
              <a:off x="3970565" y="3724070"/>
              <a:ext cx="3221866" cy="712367"/>
              <a:chOff x="4664108" y="4926074"/>
              <a:chExt cx="1261946" cy="712367"/>
            </a:xfrm>
          </p:grpSpPr>
          <p:sp>
            <p:nvSpPr>
              <p:cNvPr id="106" name="Rectangle: Rounded Corners 105">
                <a:extLst>
                  <a:ext uri="{FF2B5EF4-FFF2-40B4-BE49-F238E27FC236}">
                    <a16:creationId xmlns:a16="http://schemas.microsoft.com/office/drawing/2014/main" id="{FC325324-E21C-4610-9750-F88859432C27}"/>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7" name="TextBox 106">
                <a:extLst>
                  <a:ext uri="{FF2B5EF4-FFF2-40B4-BE49-F238E27FC236}">
                    <a16:creationId xmlns:a16="http://schemas.microsoft.com/office/drawing/2014/main" id="{F32CBCBA-47C1-4405-BADB-E176B035BF4E}"/>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S + 2e            S</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5" name="Straight Arrow Connector 104">
              <a:extLst>
                <a:ext uri="{FF2B5EF4-FFF2-40B4-BE49-F238E27FC236}">
                  <a16:creationId xmlns:a16="http://schemas.microsoft.com/office/drawing/2014/main" id="{6F372412-D7AE-45E2-96A6-3B39E61DFA8D}"/>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32E8AD71-8CF3-49B4-A6E2-279DF841BCA1}"/>
              </a:ext>
            </a:extLst>
          </p:cNvPr>
          <p:cNvGrpSpPr/>
          <p:nvPr/>
        </p:nvGrpSpPr>
        <p:grpSpPr>
          <a:xfrm>
            <a:off x="2859344" y="5590284"/>
            <a:ext cx="4195011" cy="712367"/>
            <a:chOff x="3970565" y="3724070"/>
            <a:chExt cx="3221866" cy="712367"/>
          </a:xfrm>
        </p:grpSpPr>
        <p:grpSp>
          <p:nvGrpSpPr>
            <p:cNvPr id="114" name="Group 113">
              <a:extLst>
                <a:ext uri="{FF2B5EF4-FFF2-40B4-BE49-F238E27FC236}">
                  <a16:creationId xmlns:a16="http://schemas.microsoft.com/office/drawing/2014/main" id="{1E81AA8C-A168-4B96-8560-D8545FBDEBD5}"/>
                </a:ext>
              </a:extLst>
            </p:cNvPr>
            <p:cNvGrpSpPr/>
            <p:nvPr/>
          </p:nvGrpSpPr>
          <p:grpSpPr>
            <a:xfrm>
              <a:off x="3970565" y="3724070"/>
              <a:ext cx="3221866" cy="712367"/>
              <a:chOff x="4664108" y="4926074"/>
              <a:chExt cx="1261946" cy="712367"/>
            </a:xfrm>
          </p:grpSpPr>
          <p:sp>
            <p:nvSpPr>
              <p:cNvPr id="116" name="Rectangle: Rounded Corners 115">
                <a:extLst>
                  <a:ext uri="{FF2B5EF4-FFF2-40B4-BE49-F238E27FC236}">
                    <a16:creationId xmlns:a16="http://schemas.microsoft.com/office/drawing/2014/main" id="{1F6EFF14-0BA0-48EC-86AE-FE17E6FC485A}"/>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17" name="TextBox 116">
                <a:extLst>
                  <a:ext uri="{FF2B5EF4-FFF2-40B4-BE49-F238E27FC236}">
                    <a16:creationId xmlns:a16="http://schemas.microsoft.com/office/drawing/2014/main" id="{0F3FAE61-CE43-47EE-AC70-ACABC6B45D05}"/>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 + 3e            N</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15" name="Straight Arrow Connector 114">
              <a:extLst>
                <a:ext uri="{FF2B5EF4-FFF2-40B4-BE49-F238E27FC236}">
                  <a16:creationId xmlns:a16="http://schemas.microsoft.com/office/drawing/2014/main" id="{A77184E0-BBA1-4CC9-8E48-CB9A71D8271A}"/>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3281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78DC6A48-3641-4BE4-B60A-15C9BAB67C7F}"/>
              </a:ext>
            </a:extLst>
          </p:cNvPr>
          <p:cNvGrpSpPr/>
          <p:nvPr/>
        </p:nvGrpSpPr>
        <p:grpSpPr>
          <a:xfrm>
            <a:off x="4742281" y="4421895"/>
            <a:ext cx="2195556" cy="527924"/>
            <a:chOff x="5170857" y="2945527"/>
            <a:chExt cx="2092272" cy="527924"/>
          </a:xfrm>
        </p:grpSpPr>
        <p:sp>
          <p:nvSpPr>
            <p:cNvPr id="70" name="Freeform: Shape 69">
              <a:extLst>
                <a:ext uri="{FF2B5EF4-FFF2-40B4-BE49-F238E27FC236}">
                  <a16:creationId xmlns:a16="http://schemas.microsoft.com/office/drawing/2014/main" id="{3F5575EE-756B-4A42-AEBA-EBEFF5FC44CD}"/>
                </a:ext>
              </a:extLst>
            </p:cNvPr>
            <p:cNvSpPr/>
            <p:nvPr/>
          </p:nvSpPr>
          <p:spPr>
            <a:xfrm>
              <a:off x="5170857" y="2945527"/>
              <a:ext cx="2092272" cy="527924"/>
            </a:xfrm>
            <a:custGeom>
              <a:avLst/>
              <a:gdLst>
                <a:gd name="connsiteX0" fmla="*/ 183862 w 1969235"/>
                <a:gd name="connsiteY0" fmla="*/ 0 h 663284"/>
                <a:gd name="connsiteX1" fmla="*/ 1896784 w 1969235"/>
                <a:gd name="connsiteY1" fmla="*/ 0 h 663284"/>
                <a:gd name="connsiteX2" fmla="*/ 1969235 w 1969235"/>
                <a:gd name="connsiteY2" fmla="*/ 72451 h 663284"/>
                <a:gd name="connsiteX3" fmla="*/ 1969235 w 1969235"/>
                <a:gd name="connsiteY3" fmla="*/ 590833 h 663284"/>
                <a:gd name="connsiteX4" fmla="*/ 1896784 w 1969235"/>
                <a:gd name="connsiteY4" fmla="*/ 663284 h 663284"/>
                <a:gd name="connsiteX5" fmla="*/ 183862 w 1969235"/>
                <a:gd name="connsiteY5" fmla="*/ 663284 h 663284"/>
                <a:gd name="connsiteX6" fmla="*/ 111411 w 1969235"/>
                <a:gd name="connsiteY6" fmla="*/ 590833 h 663284"/>
                <a:gd name="connsiteX7" fmla="*/ 111411 w 1969235"/>
                <a:gd name="connsiteY7" fmla="*/ 431416 h 663284"/>
                <a:gd name="connsiteX8" fmla="*/ 0 w 1969235"/>
                <a:gd name="connsiteY8" fmla="*/ 331643 h 663284"/>
                <a:gd name="connsiteX9" fmla="*/ 111411 w 1969235"/>
                <a:gd name="connsiteY9" fmla="*/ 231869 h 663284"/>
                <a:gd name="connsiteX10" fmla="*/ 111411 w 1969235"/>
                <a:gd name="connsiteY10" fmla="*/ 72451 h 663284"/>
                <a:gd name="connsiteX11" fmla="*/ 183862 w 1969235"/>
                <a:gd name="connsiteY11" fmla="*/ 0 h 66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9235" h="663284">
                  <a:moveTo>
                    <a:pt x="183862" y="0"/>
                  </a:moveTo>
                  <a:lnTo>
                    <a:pt x="1896784" y="0"/>
                  </a:lnTo>
                  <a:cubicBezTo>
                    <a:pt x="1936798" y="0"/>
                    <a:pt x="1969235" y="32437"/>
                    <a:pt x="1969235" y="72451"/>
                  </a:cubicBezTo>
                  <a:lnTo>
                    <a:pt x="1969235" y="590833"/>
                  </a:lnTo>
                  <a:cubicBezTo>
                    <a:pt x="1969235" y="630847"/>
                    <a:pt x="1936798" y="663284"/>
                    <a:pt x="1896784" y="663284"/>
                  </a:cubicBezTo>
                  <a:lnTo>
                    <a:pt x="183862" y="663284"/>
                  </a:lnTo>
                  <a:cubicBezTo>
                    <a:pt x="143848" y="663284"/>
                    <a:pt x="111411" y="630847"/>
                    <a:pt x="111411" y="590833"/>
                  </a:cubicBezTo>
                  <a:lnTo>
                    <a:pt x="111411" y="431416"/>
                  </a:lnTo>
                  <a:lnTo>
                    <a:pt x="0" y="331643"/>
                  </a:lnTo>
                  <a:lnTo>
                    <a:pt x="111411" y="231869"/>
                  </a:lnTo>
                  <a:lnTo>
                    <a:pt x="111411" y="72451"/>
                  </a:lnTo>
                  <a:cubicBezTo>
                    <a:pt x="111411" y="32437"/>
                    <a:pt x="143848" y="0"/>
                    <a:pt x="183862" y="0"/>
                  </a:cubicBezTo>
                  <a:close/>
                </a:path>
              </a:pathLst>
            </a:cu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76" name="TextBox 75">
              <a:extLst>
                <a:ext uri="{FF2B5EF4-FFF2-40B4-BE49-F238E27FC236}">
                  <a16:creationId xmlns:a16="http://schemas.microsoft.com/office/drawing/2014/main" id="{F9E60EEE-FFBB-456E-8ABD-D78DA4381411}"/>
                </a:ext>
              </a:extLst>
            </p:cNvPr>
            <p:cNvSpPr txBox="1"/>
            <p:nvPr/>
          </p:nvSpPr>
          <p:spPr>
            <a:xfrm>
              <a:off x="5293895" y="2978657"/>
              <a:ext cx="1969234"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Anion sunfua</a:t>
              </a:r>
            </a:p>
          </p:txBody>
        </p:sp>
      </p:grpSp>
      <p:grpSp>
        <p:nvGrpSpPr>
          <p:cNvPr id="77" name="Group 76">
            <a:extLst>
              <a:ext uri="{FF2B5EF4-FFF2-40B4-BE49-F238E27FC236}">
                <a16:creationId xmlns:a16="http://schemas.microsoft.com/office/drawing/2014/main" id="{8D48C61A-043D-40BD-BB7F-352E8A90B242}"/>
              </a:ext>
            </a:extLst>
          </p:cNvPr>
          <p:cNvGrpSpPr/>
          <p:nvPr/>
        </p:nvGrpSpPr>
        <p:grpSpPr>
          <a:xfrm>
            <a:off x="4742281" y="5732292"/>
            <a:ext cx="2195556" cy="527924"/>
            <a:chOff x="5170857" y="2945527"/>
            <a:chExt cx="2092272" cy="527924"/>
          </a:xfrm>
        </p:grpSpPr>
        <p:sp>
          <p:nvSpPr>
            <p:cNvPr id="78" name="Freeform: Shape 77">
              <a:extLst>
                <a:ext uri="{FF2B5EF4-FFF2-40B4-BE49-F238E27FC236}">
                  <a16:creationId xmlns:a16="http://schemas.microsoft.com/office/drawing/2014/main" id="{3D7D3857-7026-426A-85D9-45C7FBEADFEF}"/>
                </a:ext>
              </a:extLst>
            </p:cNvPr>
            <p:cNvSpPr/>
            <p:nvPr/>
          </p:nvSpPr>
          <p:spPr>
            <a:xfrm>
              <a:off x="5170857" y="2945527"/>
              <a:ext cx="2092272" cy="527924"/>
            </a:xfrm>
            <a:custGeom>
              <a:avLst/>
              <a:gdLst>
                <a:gd name="connsiteX0" fmla="*/ 183862 w 1969235"/>
                <a:gd name="connsiteY0" fmla="*/ 0 h 663284"/>
                <a:gd name="connsiteX1" fmla="*/ 1896784 w 1969235"/>
                <a:gd name="connsiteY1" fmla="*/ 0 h 663284"/>
                <a:gd name="connsiteX2" fmla="*/ 1969235 w 1969235"/>
                <a:gd name="connsiteY2" fmla="*/ 72451 h 663284"/>
                <a:gd name="connsiteX3" fmla="*/ 1969235 w 1969235"/>
                <a:gd name="connsiteY3" fmla="*/ 590833 h 663284"/>
                <a:gd name="connsiteX4" fmla="*/ 1896784 w 1969235"/>
                <a:gd name="connsiteY4" fmla="*/ 663284 h 663284"/>
                <a:gd name="connsiteX5" fmla="*/ 183862 w 1969235"/>
                <a:gd name="connsiteY5" fmla="*/ 663284 h 663284"/>
                <a:gd name="connsiteX6" fmla="*/ 111411 w 1969235"/>
                <a:gd name="connsiteY6" fmla="*/ 590833 h 663284"/>
                <a:gd name="connsiteX7" fmla="*/ 111411 w 1969235"/>
                <a:gd name="connsiteY7" fmla="*/ 431416 h 663284"/>
                <a:gd name="connsiteX8" fmla="*/ 0 w 1969235"/>
                <a:gd name="connsiteY8" fmla="*/ 331643 h 663284"/>
                <a:gd name="connsiteX9" fmla="*/ 111411 w 1969235"/>
                <a:gd name="connsiteY9" fmla="*/ 231869 h 663284"/>
                <a:gd name="connsiteX10" fmla="*/ 111411 w 1969235"/>
                <a:gd name="connsiteY10" fmla="*/ 72451 h 663284"/>
                <a:gd name="connsiteX11" fmla="*/ 183862 w 1969235"/>
                <a:gd name="connsiteY11" fmla="*/ 0 h 66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9235" h="663284">
                  <a:moveTo>
                    <a:pt x="183862" y="0"/>
                  </a:moveTo>
                  <a:lnTo>
                    <a:pt x="1896784" y="0"/>
                  </a:lnTo>
                  <a:cubicBezTo>
                    <a:pt x="1936798" y="0"/>
                    <a:pt x="1969235" y="32437"/>
                    <a:pt x="1969235" y="72451"/>
                  </a:cubicBezTo>
                  <a:lnTo>
                    <a:pt x="1969235" y="590833"/>
                  </a:lnTo>
                  <a:cubicBezTo>
                    <a:pt x="1969235" y="630847"/>
                    <a:pt x="1936798" y="663284"/>
                    <a:pt x="1896784" y="663284"/>
                  </a:cubicBezTo>
                  <a:lnTo>
                    <a:pt x="183862" y="663284"/>
                  </a:lnTo>
                  <a:cubicBezTo>
                    <a:pt x="143848" y="663284"/>
                    <a:pt x="111411" y="630847"/>
                    <a:pt x="111411" y="590833"/>
                  </a:cubicBezTo>
                  <a:lnTo>
                    <a:pt x="111411" y="431416"/>
                  </a:lnTo>
                  <a:lnTo>
                    <a:pt x="0" y="331643"/>
                  </a:lnTo>
                  <a:lnTo>
                    <a:pt x="111411" y="231869"/>
                  </a:lnTo>
                  <a:lnTo>
                    <a:pt x="111411" y="72451"/>
                  </a:lnTo>
                  <a:cubicBezTo>
                    <a:pt x="111411" y="32437"/>
                    <a:pt x="143848" y="0"/>
                    <a:pt x="183862" y="0"/>
                  </a:cubicBezTo>
                  <a:close/>
                </a:path>
              </a:pathLst>
            </a:cu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79" name="TextBox 78">
              <a:extLst>
                <a:ext uri="{FF2B5EF4-FFF2-40B4-BE49-F238E27FC236}">
                  <a16:creationId xmlns:a16="http://schemas.microsoft.com/office/drawing/2014/main" id="{8935574D-5147-494F-81AB-84B758DB1B2C}"/>
                </a:ext>
              </a:extLst>
            </p:cNvPr>
            <p:cNvSpPr txBox="1"/>
            <p:nvPr/>
          </p:nvSpPr>
          <p:spPr>
            <a:xfrm>
              <a:off x="5422199" y="2978657"/>
              <a:ext cx="1840930"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Anion nitrua</a:t>
              </a:r>
            </a:p>
          </p:txBody>
        </p:sp>
      </p:grpSp>
      <p:grpSp>
        <p:nvGrpSpPr>
          <p:cNvPr id="51" name="!!5">
            <a:extLst>
              <a:ext uri="{FF2B5EF4-FFF2-40B4-BE49-F238E27FC236}">
                <a16:creationId xmlns:a16="http://schemas.microsoft.com/office/drawing/2014/main" id="{B03D52A4-4FEE-4B7D-8057-5A3ECAD4FE23}"/>
              </a:ext>
            </a:extLst>
          </p:cNvPr>
          <p:cNvGrpSpPr/>
          <p:nvPr/>
        </p:nvGrpSpPr>
        <p:grpSpPr>
          <a:xfrm>
            <a:off x="429553" y="1765479"/>
            <a:ext cx="3285197" cy="523220"/>
            <a:chOff x="305366" y="257640"/>
            <a:chExt cx="2690187" cy="523220"/>
          </a:xfrm>
        </p:grpSpPr>
        <p:sp>
          <p:nvSpPr>
            <p:cNvPr id="52" name="Rectangle: Rounded Corners 51">
              <a:extLst>
                <a:ext uri="{FF2B5EF4-FFF2-40B4-BE49-F238E27FC236}">
                  <a16:creationId xmlns:a16="http://schemas.microsoft.com/office/drawing/2014/main" id="{3D8DEC5A-5E23-405F-AFC5-BC51A613114B}"/>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TextBox 52">
              <a:extLst>
                <a:ext uri="{FF2B5EF4-FFF2-40B4-BE49-F238E27FC236}">
                  <a16:creationId xmlns:a16="http://schemas.microsoft.com/office/drawing/2014/main" id="{FB492986-B1F7-4404-B241-5172885731E8}"/>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60" name="Group 59">
            <a:extLst>
              <a:ext uri="{FF2B5EF4-FFF2-40B4-BE49-F238E27FC236}">
                <a16:creationId xmlns:a16="http://schemas.microsoft.com/office/drawing/2014/main" id="{9B27F5FF-4C95-4425-8FC8-D21460D303B9}"/>
              </a:ext>
            </a:extLst>
          </p:cNvPr>
          <p:cNvGrpSpPr/>
          <p:nvPr/>
        </p:nvGrpSpPr>
        <p:grpSpPr>
          <a:xfrm>
            <a:off x="234330" y="163812"/>
            <a:ext cx="7734662" cy="764451"/>
            <a:chOff x="234330" y="231187"/>
            <a:chExt cx="7734662" cy="764451"/>
          </a:xfrm>
        </p:grpSpPr>
        <p:sp>
          <p:nvSpPr>
            <p:cNvPr id="61" name="Freeform: Shape 60">
              <a:extLst>
                <a:ext uri="{FF2B5EF4-FFF2-40B4-BE49-F238E27FC236}">
                  <a16:creationId xmlns:a16="http://schemas.microsoft.com/office/drawing/2014/main" id="{826FF649-722D-4F98-BB4D-7CCD46DD7934}"/>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3" name="TextBox 62">
              <a:extLst>
                <a:ext uri="{FF2B5EF4-FFF2-40B4-BE49-F238E27FC236}">
                  <a16:creationId xmlns:a16="http://schemas.microsoft.com/office/drawing/2014/main" id="{17DCFAD8-C5A1-4D3A-B5B7-85F5FC0C5815}"/>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67" name="Group 66">
            <a:extLst>
              <a:ext uri="{FF2B5EF4-FFF2-40B4-BE49-F238E27FC236}">
                <a16:creationId xmlns:a16="http://schemas.microsoft.com/office/drawing/2014/main" id="{8AE3A43E-41C6-43BB-BABD-81D14FC5807C}"/>
              </a:ext>
            </a:extLst>
          </p:cNvPr>
          <p:cNvGrpSpPr/>
          <p:nvPr/>
        </p:nvGrpSpPr>
        <p:grpSpPr>
          <a:xfrm>
            <a:off x="1315527" y="984260"/>
            <a:ext cx="3513907" cy="584775"/>
            <a:chOff x="1315527" y="1051635"/>
            <a:chExt cx="3513907" cy="584775"/>
          </a:xfrm>
        </p:grpSpPr>
        <p:sp>
          <p:nvSpPr>
            <p:cNvPr id="71" name="Rectangle: Rounded Corners 70">
              <a:extLst>
                <a:ext uri="{FF2B5EF4-FFF2-40B4-BE49-F238E27FC236}">
                  <a16:creationId xmlns:a16="http://schemas.microsoft.com/office/drawing/2014/main" id="{1BCDDE9C-9D9F-4D4C-87B7-CB48CC2BDD72}"/>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TextBox 71">
              <a:extLst>
                <a:ext uri="{FF2B5EF4-FFF2-40B4-BE49-F238E27FC236}">
                  <a16:creationId xmlns:a16="http://schemas.microsoft.com/office/drawing/2014/main" id="{ED0C2089-75C3-4F17-863E-A5C9545B49D9}"/>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73" name="Group 72">
            <a:extLst>
              <a:ext uri="{FF2B5EF4-FFF2-40B4-BE49-F238E27FC236}">
                <a16:creationId xmlns:a16="http://schemas.microsoft.com/office/drawing/2014/main" id="{FB57171A-3D85-4A1E-83E6-A39B2A110A23}"/>
              </a:ext>
            </a:extLst>
          </p:cNvPr>
          <p:cNvGrpSpPr/>
          <p:nvPr/>
        </p:nvGrpSpPr>
        <p:grpSpPr>
          <a:xfrm>
            <a:off x="48553" y="88558"/>
            <a:ext cx="762000" cy="762000"/>
            <a:chOff x="48553" y="155933"/>
            <a:chExt cx="762000" cy="762000"/>
          </a:xfrm>
        </p:grpSpPr>
        <p:sp>
          <p:nvSpPr>
            <p:cNvPr id="74" name="Oval 73">
              <a:extLst>
                <a:ext uri="{FF2B5EF4-FFF2-40B4-BE49-F238E27FC236}">
                  <a16:creationId xmlns:a16="http://schemas.microsoft.com/office/drawing/2014/main" id="{FA1CB51A-1296-4426-8DC4-6FD202EBB878}"/>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5" name="Graphic 74">
              <a:extLst>
                <a:ext uri="{FF2B5EF4-FFF2-40B4-BE49-F238E27FC236}">
                  <a16:creationId xmlns:a16="http://schemas.microsoft.com/office/drawing/2014/main" id="{C35555D9-C783-4E0C-BC4D-EB0EF83C4F9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grpSp>
        <p:nvGrpSpPr>
          <p:cNvPr id="45" name="Group 44">
            <a:extLst>
              <a:ext uri="{FF2B5EF4-FFF2-40B4-BE49-F238E27FC236}">
                <a16:creationId xmlns:a16="http://schemas.microsoft.com/office/drawing/2014/main" id="{417665A3-A761-44BE-B228-F316723B558F}"/>
              </a:ext>
            </a:extLst>
          </p:cNvPr>
          <p:cNvGrpSpPr/>
          <p:nvPr/>
        </p:nvGrpSpPr>
        <p:grpSpPr>
          <a:xfrm>
            <a:off x="5282268" y="-1010363"/>
            <a:ext cx="2023134" cy="673917"/>
            <a:chOff x="4912155" y="3165500"/>
            <a:chExt cx="2131087" cy="673917"/>
          </a:xfrm>
        </p:grpSpPr>
        <p:sp>
          <p:nvSpPr>
            <p:cNvPr id="46" name="Rectangle: Rounded Corners 45">
              <a:extLst>
                <a:ext uri="{FF2B5EF4-FFF2-40B4-BE49-F238E27FC236}">
                  <a16:creationId xmlns:a16="http://schemas.microsoft.com/office/drawing/2014/main" id="{9B1B176F-CA09-40CD-8A70-AE38CBFD2B9A}"/>
                </a:ext>
              </a:extLst>
            </p:cNvPr>
            <p:cNvSpPr/>
            <p:nvPr/>
          </p:nvSpPr>
          <p:spPr>
            <a:xfrm>
              <a:off x="4912155" y="3165500"/>
              <a:ext cx="2094018"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7" name="TextBox 46">
              <a:extLst>
                <a:ext uri="{FF2B5EF4-FFF2-40B4-BE49-F238E27FC236}">
                  <a16:creationId xmlns:a16="http://schemas.microsoft.com/office/drawing/2014/main" id="{D9F54E23-3297-419E-8B5A-DE692B49CD20}"/>
                </a:ext>
              </a:extLst>
            </p:cNvPr>
            <p:cNvSpPr txBox="1"/>
            <p:nvPr/>
          </p:nvSpPr>
          <p:spPr>
            <a:xfrm>
              <a:off x="5247185" y="3254642"/>
              <a:ext cx="1796057"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grpSp>
        <p:nvGrpSpPr>
          <p:cNvPr id="48" name="Group 47">
            <a:extLst>
              <a:ext uri="{FF2B5EF4-FFF2-40B4-BE49-F238E27FC236}">
                <a16:creationId xmlns:a16="http://schemas.microsoft.com/office/drawing/2014/main" id="{86012BEA-7035-4AFF-86A4-273031CB8926}"/>
              </a:ext>
            </a:extLst>
          </p:cNvPr>
          <p:cNvGrpSpPr/>
          <p:nvPr/>
        </p:nvGrpSpPr>
        <p:grpSpPr>
          <a:xfrm>
            <a:off x="4886598" y="-1030269"/>
            <a:ext cx="713729" cy="713729"/>
            <a:chOff x="3778587" y="3644711"/>
            <a:chExt cx="839133" cy="839133"/>
          </a:xfrm>
        </p:grpSpPr>
        <p:sp>
          <p:nvSpPr>
            <p:cNvPr id="49" name="Oval 48">
              <a:extLst>
                <a:ext uri="{FF2B5EF4-FFF2-40B4-BE49-F238E27FC236}">
                  <a16:creationId xmlns:a16="http://schemas.microsoft.com/office/drawing/2014/main" id="{005B13AC-7BEE-4607-BC8A-5AD9E25D2BEC}"/>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0" name="Graphic 49">
              <a:extLst>
                <a:ext uri="{FF2B5EF4-FFF2-40B4-BE49-F238E27FC236}">
                  <a16:creationId xmlns:a16="http://schemas.microsoft.com/office/drawing/2014/main" id="{72FBA07D-EFEE-418C-8239-81EC550B83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2504" y="3768628"/>
              <a:ext cx="591298" cy="591298"/>
            </a:xfrm>
            <a:prstGeom prst="rect">
              <a:avLst/>
            </a:prstGeom>
          </p:spPr>
        </p:pic>
      </p:grpSp>
      <p:grpSp>
        <p:nvGrpSpPr>
          <p:cNvPr id="54" name="Group 53">
            <a:extLst>
              <a:ext uri="{FF2B5EF4-FFF2-40B4-BE49-F238E27FC236}">
                <a16:creationId xmlns:a16="http://schemas.microsoft.com/office/drawing/2014/main" id="{D9B624A3-A074-4AE3-807D-49FD797D79C6}"/>
              </a:ext>
            </a:extLst>
          </p:cNvPr>
          <p:cNvGrpSpPr/>
          <p:nvPr/>
        </p:nvGrpSpPr>
        <p:grpSpPr>
          <a:xfrm>
            <a:off x="5169773" y="1796714"/>
            <a:ext cx="2143009" cy="713729"/>
            <a:chOff x="5169773" y="1796714"/>
            <a:chExt cx="2143009" cy="713729"/>
          </a:xfrm>
        </p:grpSpPr>
        <p:grpSp>
          <p:nvGrpSpPr>
            <p:cNvPr id="55" name="Group 54">
              <a:extLst>
                <a:ext uri="{FF2B5EF4-FFF2-40B4-BE49-F238E27FC236}">
                  <a16:creationId xmlns:a16="http://schemas.microsoft.com/office/drawing/2014/main" id="{FCD67CA3-5145-4C88-A4C1-72EA3275CFA9}"/>
                </a:ext>
              </a:extLst>
            </p:cNvPr>
            <p:cNvGrpSpPr/>
            <p:nvPr/>
          </p:nvGrpSpPr>
          <p:grpSpPr>
            <a:xfrm>
              <a:off x="5578928" y="1816620"/>
              <a:ext cx="1733854" cy="673917"/>
              <a:chOff x="4881904" y="3165500"/>
              <a:chExt cx="1826371" cy="673917"/>
            </a:xfrm>
          </p:grpSpPr>
          <p:sp>
            <p:nvSpPr>
              <p:cNvPr id="59" name="Rectangle: Rounded Corners 58">
                <a:extLst>
                  <a:ext uri="{FF2B5EF4-FFF2-40B4-BE49-F238E27FC236}">
                    <a16:creationId xmlns:a16="http://schemas.microsoft.com/office/drawing/2014/main" id="{1C40D13C-E227-4662-892A-BC5D8D808BD7}"/>
                  </a:ext>
                </a:extLst>
              </p:cNvPr>
              <p:cNvSpPr/>
              <p:nvPr/>
            </p:nvSpPr>
            <p:spPr>
              <a:xfrm>
                <a:off x="4881904" y="3165500"/>
                <a:ext cx="1826371"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62" name="TextBox 61">
                <a:extLst>
                  <a:ext uri="{FF2B5EF4-FFF2-40B4-BE49-F238E27FC236}">
                    <a16:creationId xmlns:a16="http://schemas.microsoft.com/office/drawing/2014/main" id="{21381CEE-5BE9-4B2C-9046-F85C02ED16BC}"/>
                  </a:ext>
                </a:extLst>
              </p:cNvPr>
              <p:cNvSpPr txBox="1"/>
              <p:nvPr/>
            </p:nvSpPr>
            <p:spPr>
              <a:xfrm>
                <a:off x="5105747" y="3254642"/>
                <a:ext cx="1566494"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tên</a:t>
                </a:r>
              </a:p>
            </p:txBody>
          </p:sp>
        </p:grpSp>
        <p:grpSp>
          <p:nvGrpSpPr>
            <p:cNvPr id="56" name="Group 55">
              <a:extLst>
                <a:ext uri="{FF2B5EF4-FFF2-40B4-BE49-F238E27FC236}">
                  <a16:creationId xmlns:a16="http://schemas.microsoft.com/office/drawing/2014/main" id="{E599B864-ADB4-456A-AD11-CCAAA850D12E}"/>
                </a:ext>
              </a:extLst>
            </p:cNvPr>
            <p:cNvGrpSpPr/>
            <p:nvPr/>
          </p:nvGrpSpPr>
          <p:grpSpPr>
            <a:xfrm>
              <a:off x="5169773" y="1796714"/>
              <a:ext cx="713729" cy="713729"/>
              <a:chOff x="6034929" y="1906304"/>
              <a:chExt cx="713729" cy="713729"/>
            </a:xfrm>
          </p:grpSpPr>
          <p:sp>
            <p:nvSpPr>
              <p:cNvPr id="57" name="Oval 56">
                <a:extLst>
                  <a:ext uri="{FF2B5EF4-FFF2-40B4-BE49-F238E27FC236}">
                    <a16:creationId xmlns:a16="http://schemas.microsoft.com/office/drawing/2014/main" id="{7AD20DCF-F355-4CED-9969-4AAF1EF5787A}"/>
                  </a:ext>
                </a:extLst>
              </p:cNvPr>
              <p:cNvSpPr/>
              <p:nvPr/>
            </p:nvSpPr>
            <p:spPr>
              <a:xfrm>
                <a:off x="6034929" y="1906304"/>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8" name="Graphic 57">
                <a:extLst>
                  <a:ext uri="{FF2B5EF4-FFF2-40B4-BE49-F238E27FC236}">
                    <a16:creationId xmlns:a16="http://schemas.microsoft.com/office/drawing/2014/main" id="{6976FC06-B6CD-484C-B7F0-7CC923F8C7A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59051" y="2030426"/>
                <a:ext cx="465485" cy="465485"/>
              </a:xfrm>
              <a:prstGeom prst="rect">
                <a:avLst/>
              </a:prstGeom>
            </p:spPr>
          </p:pic>
        </p:grpSp>
      </p:grpSp>
      <p:grpSp>
        <p:nvGrpSpPr>
          <p:cNvPr id="103" name="Group 102">
            <a:extLst>
              <a:ext uri="{FF2B5EF4-FFF2-40B4-BE49-F238E27FC236}">
                <a16:creationId xmlns:a16="http://schemas.microsoft.com/office/drawing/2014/main" id="{98A516B2-506E-4C88-9F55-056FB74AE291}"/>
              </a:ext>
            </a:extLst>
          </p:cNvPr>
          <p:cNvGrpSpPr/>
          <p:nvPr/>
        </p:nvGrpSpPr>
        <p:grpSpPr>
          <a:xfrm>
            <a:off x="2859344" y="4358100"/>
            <a:ext cx="4195011" cy="712367"/>
            <a:chOff x="3970565" y="3724070"/>
            <a:chExt cx="3221866" cy="712367"/>
          </a:xfrm>
        </p:grpSpPr>
        <p:grpSp>
          <p:nvGrpSpPr>
            <p:cNvPr id="104" name="Group 103">
              <a:extLst>
                <a:ext uri="{FF2B5EF4-FFF2-40B4-BE49-F238E27FC236}">
                  <a16:creationId xmlns:a16="http://schemas.microsoft.com/office/drawing/2014/main" id="{3BC2C659-5BE6-4F3C-8DDF-3182F486AD67}"/>
                </a:ext>
              </a:extLst>
            </p:cNvPr>
            <p:cNvGrpSpPr/>
            <p:nvPr/>
          </p:nvGrpSpPr>
          <p:grpSpPr>
            <a:xfrm>
              <a:off x="3970565" y="3724070"/>
              <a:ext cx="3221866" cy="712367"/>
              <a:chOff x="4664108" y="4926074"/>
              <a:chExt cx="1261946" cy="712367"/>
            </a:xfrm>
          </p:grpSpPr>
          <p:sp>
            <p:nvSpPr>
              <p:cNvPr id="106" name="Rectangle: Rounded Corners 105">
                <a:extLst>
                  <a:ext uri="{FF2B5EF4-FFF2-40B4-BE49-F238E27FC236}">
                    <a16:creationId xmlns:a16="http://schemas.microsoft.com/office/drawing/2014/main" id="{FC325324-E21C-4610-9750-F88859432C27}"/>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7" name="TextBox 106">
                <a:extLst>
                  <a:ext uri="{FF2B5EF4-FFF2-40B4-BE49-F238E27FC236}">
                    <a16:creationId xmlns:a16="http://schemas.microsoft.com/office/drawing/2014/main" id="{F32CBCBA-47C1-4405-BADB-E176B035BF4E}"/>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S + 2e            S</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5" name="Straight Arrow Connector 104">
              <a:extLst>
                <a:ext uri="{FF2B5EF4-FFF2-40B4-BE49-F238E27FC236}">
                  <a16:creationId xmlns:a16="http://schemas.microsoft.com/office/drawing/2014/main" id="{6F372412-D7AE-45E2-96A6-3B39E61DFA8D}"/>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32E8AD71-8CF3-49B4-A6E2-279DF841BCA1}"/>
              </a:ext>
            </a:extLst>
          </p:cNvPr>
          <p:cNvGrpSpPr/>
          <p:nvPr/>
        </p:nvGrpSpPr>
        <p:grpSpPr>
          <a:xfrm>
            <a:off x="2859344" y="5590284"/>
            <a:ext cx="4195011" cy="712367"/>
            <a:chOff x="3970565" y="3724070"/>
            <a:chExt cx="3221866" cy="712367"/>
          </a:xfrm>
        </p:grpSpPr>
        <p:grpSp>
          <p:nvGrpSpPr>
            <p:cNvPr id="114" name="Group 113">
              <a:extLst>
                <a:ext uri="{FF2B5EF4-FFF2-40B4-BE49-F238E27FC236}">
                  <a16:creationId xmlns:a16="http://schemas.microsoft.com/office/drawing/2014/main" id="{1E81AA8C-A168-4B96-8560-D8545FBDEBD5}"/>
                </a:ext>
              </a:extLst>
            </p:cNvPr>
            <p:cNvGrpSpPr/>
            <p:nvPr/>
          </p:nvGrpSpPr>
          <p:grpSpPr>
            <a:xfrm>
              <a:off x="3970565" y="3724070"/>
              <a:ext cx="3221866" cy="712367"/>
              <a:chOff x="4664108" y="4926074"/>
              <a:chExt cx="1261946" cy="712367"/>
            </a:xfrm>
          </p:grpSpPr>
          <p:sp>
            <p:nvSpPr>
              <p:cNvPr id="116" name="Rectangle: Rounded Corners 115">
                <a:extLst>
                  <a:ext uri="{FF2B5EF4-FFF2-40B4-BE49-F238E27FC236}">
                    <a16:creationId xmlns:a16="http://schemas.microsoft.com/office/drawing/2014/main" id="{1F6EFF14-0BA0-48EC-86AE-FE17E6FC485A}"/>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17" name="TextBox 116">
                <a:extLst>
                  <a:ext uri="{FF2B5EF4-FFF2-40B4-BE49-F238E27FC236}">
                    <a16:creationId xmlns:a16="http://schemas.microsoft.com/office/drawing/2014/main" id="{0F3FAE61-CE43-47EE-AC70-ACABC6B45D05}"/>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 + 3e            N</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15" name="Straight Arrow Connector 114">
              <a:extLst>
                <a:ext uri="{FF2B5EF4-FFF2-40B4-BE49-F238E27FC236}">
                  <a16:creationId xmlns:a16="http://schemas.microsoft.com/office/drawing/2014/main" id="{A77184E0-BBA1-4CC9-8E48-CB9A71D8271A}"/>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58D7D6EC-6F79-4F63-93D4-6B8EBC5436F9}"/>
              </a:ext>
            </a:extLst>
          </p:cNvPr>
          <p:cNvGrpSpPr/>
          <p:nvPr/>
        </p:nvGrpSpPr>
        <p:grpSpPr>
          <a:xfrm>
            <a:off x="-4814413" y="2986312"/>
            <a:ext cx="4232591" cy="673917"/>
            <a:chOff x="4228868" y="2876494"/>
            <a:chExt cx="4232591" cy="673917"/>
          </a:xfrm>
        </p:grpSpPr>
        <p:sp>
          <p:nvSpPr>
            <p:cNvPr id="91" name="Rectangle: Rounded Corners 90">
              <a:extLst>
                <a:ext uri="{FF2B5EF4-FFF2-40B4-BE49-F238E27FC236}">
                  <a16:creationId xmlns:a16="http://schemas.microsoft.com/office/drawing/2014/main" id="{CF98B355-0A34-455F-95C9-35262921FE0E}"/>
                </a:ext>
              </a:extLst>
            </p:cNvPr>
            <p:cNvSpPr/>
            <p:nvPr/>
          </p:nvSpPr>
          <p:spPr>
            <a:xfrm>
              <a:off x="4228868" y="2876494"/>
              <a:ext cx="4195013"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92" name="TextBox 91">
              <a:extLst>
                <a:ext uri="{FF2B5EF4-FFF2-40B4-BE49-F238E27FC236}">
                  <a16:creationId xmlns:a16="http://schemas.microsoft.com/office/drawing/2014/main" id="{5B4C33D1-6847-426A-8F52-3AC89F9730D7}"/>
                </a:ext>
              </a:extLst>
            </p:cNvPr>
            <p:cNvSpPr txBox="1"/>
            <p:nvPr/>
          </p:nvSpPr>
          <p:spPr>
            <a:xfrm>
              <a:off x="4450728" y="2965636"/>
              <a:ext cx="4010731"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theo tên gốc axit</a:t>
              </a:r>
            </a:p>
          </p:txBody>
        </p:sp>
      </p:grpSp>
      <p:grpSp>
        <p:nvGrpSpPr>
          <p:cNvPr id="88" name="Group 87">
            <a:extLst>
              <a:ext uri="{FF2B5EF4-FFF2-40B4-BE49-F238E27FC236}">
                <a16:creationId xmlns:a16="http://schemas.microsoft.com/office/drawing/2014/main" id="{11372779-BBC8-445D-8117-D3C959ADB472}"/>
              </a:ext>
            </a:extLst>
          </p:cNvPr>
          <p:cNvGrpSpPr/>
          <p:nvPr/>
        </p:nvGrpSpPr>
        <p:grpSpPr>
          <a:xfrm>
            <a:off x="-1073691" y="2966405"/>
            <a:ext cx="713729" cy="713729"/>
            <a:chOff x="3778587" y="3644711"/>
            <a:chExt cx="839133" cy="839133"/>
          </a:xfrm>
        </p:grpSpPr>
        <p:sp>
          <p:nvSpPr>
            <p:cNvPr id="89" name="Oval 88">
              <a:extLst>
                <a:ext uri="{FF2B5EF4-FFF2-40B4-BE49-F238E27FC236}">
                  <a16:creationId xmlns:a16="http://schemas.microsoft.com/office/drawing/2014/main" id="{FDABBCE1-4C70-46C6-A9AF-2B98010E08DE}"/>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90" name="Graphic 89">
              <a:extLst>
                <a:ext uri="{FF2B5EF4-FFF2-40B4-BE49-F238E27FC236}">
                  <a16:creationId xmlns:a16="http://schemas.microsoft.com/office/drawing/2014/main" id="{CB6F7D40-7B2D-4E0A-959B-FE127F5FF0F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2504" y="3768628"/>
              <a:ext cx="591298" cy="591298"/>
            </a:xfrm>
            <a:prstGeom prst="rect">
              <a:avLst/>
            </a:prstGeom>
          </p:spPr>
        </p:pic>
      </p:grpSp>
      <p:grpSp>
        <p:nvGrpSpPr>
          <p:cNvPr id="3" name="Group 2">
            <a:extLst>
              <a:ext uri="{FF2B5EF4-FFF2-40B4-BE49-F238E27FC236}">
                <a16:creationId xmlns:a16="http://schemas.microsoft.com/office/drawing/2014/main" id="{47D68780-8DF7-4D86-A4A7-E81D3BCB3B71}"/>
              </a:ext>
            </a:extLst>
          </p:cNvPr>
          <p:cNvGrpSpPr/>
          <p:nvPr/>
        </p:nvGrpSpPr>
        <p:grpSpPr>
          <a:xfrm>
            <a:off x="7158107" y="3218135"/>
            <a:ext cx="2195556" cy="527924"/>
            <a:chOff x="5170857" y="2945527"/>
            <a:chExt cx="2092272" cy="527924"/>
          </a:xfrm>
        </p:grpSpPr>
        <p:sp>
          <p:nvSpPr>
            <p:cNvPr id="68" name="Freeform: Shape 67">
              <a:extLst>
                <a:ext uri="{FF2B5EF4-FFF2-40B4-BE49-F238E27FC236}">
                  <a16:creationId xmlns:a16="http://schemas.microsoft.com/office/drawing/2014/main" id="{8AD801B3-35BF-4757-8AC5-7D57FA0BC60D}"/>
                </a:ext>
              </a:extLst>
            </p:cNvPr>
            <p:cNvSpPr/>
            <p:nvPr/>
          </p:nvSpPr>
          <p:spPr>
            <a:xfrm>
              <a:off x="5170857" y="2945527"/>
              <a:ext cx="2092272" cy="527924"/>
            </a:xfrm>
            <a:custGeom>
              <a:avLst/>
              <a:gdLst>
                <a:gd name="connsiteX0" fmla="*/ 183862 w 1969235"/>
                <a:gd name="connsiteY0" fmla="*/ 0 h 663284"/>
                <a:gd name="connsiteX1" fmla="*/ 1896784 w 1969235"/>
                <a:gd name="connsiteY1" fmla="*/ 0 h 663284"/>
                <a:gd name="connsiteX2" fmla="*/ 1969235 w 1969235"/>
                <a:gd name="connsiteY2" fmla="*/ 72451 h 663284"/>
                <a:gd name="connsiteX3" fmla="*/ 1969235 w 1969235"/>
                <a:gd name="connsiteY3" fmla="*/ 590833 h 663284"/>
                <a:gd name="connsiteX4" fmla="*/ 1896784 w 1969235"/>
                <a:gd name="connsiteY4" fmla="*/ 663284 h 663284"/>
                <a:gd name="connsiteX5" fmla="*/ 183862 w 1969235"/>
                <a:gd name="connsiteY5" fmla="*/ 663284 h 663284"/>
                <a:gd name="connsiteX6" fmla="*/ 111411 w 1969235"/>
                <a:gd name="connsiteY6" fmla="*/ 590833 h 663284"/>
                <a:gd name="connsiteX7" fmla="*/ 111411 w 1969235"/>
                <a:gd name="connsiteY7" fmla="*/ 431416 h 663284"/>
                <a:gd name="connsiteX8" fmla="*/ 0 w 1969235"/>
                <a:gd name="connsiteY8" fmla="*/ 331643 h 663284"/>
                <a:gd name="connsiteX9" fmla="*/ 111411 w 1969235"/>
                <a:gd name="connsiteY9" fmla="*/ 231869 h 663284"/>
                <a:gd name="connsiteX10" fmla="*/ 111411 w 1969235"/>
                <a:gd name="connsiteY10" fmla="*/ 72451 h 663284"/>
                <a:gd name="connsiteX11" fmla="*/ 183862 w 1969235"/>
                <a:gd name="connsiteY11" fmla="*/ 0 h 66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9235" h="663284">
                  <a:moveTo>
                    <a:pt x="183862" y="0"/>
                  </a:moveTo>
                  <a:lnTo>
                    <a:pt x="1896784" y="0"/>
                  </a:lnTo>
                  <a:cubicBezTo>
                    <a:pt x="1936798" y="0"/>
                    <a:pt x="1969235" y="32437"/>
                    <a:pt x="1969235" y="72451"/>
                  </a:cubicBezTo>
                  <a:lnTo>
                    <a:pt x="1969235" y="590833"/>
                  </a:lnTo>
                  <a:cubicBezTo>
                    <a:pt x="1969235" y="630847"/>
                    <a:pt x="1936798" y="663284"/>
                    <a:pt x="1896784" y="663284"/>
                  </a:cubicBezTo>
                  <a:lnTo>
                    <a:pt x="183862" y="663284"/>
                  </a:lnTo>
                  <a:cubicBezTo>
                    <a:pt x="143848" y="663284"/>
                    <a:pt x="111411" y="630847"/>
                    <a:pt x="111411" y="590833"/>
                  </a:cubicBezTo>
                  <a:lnTo>
                    <a:pt x="111411" y="431416"/>
                  </a:lnTo>
                  <a:lnTo>
                    <a:pt x="0" y="331643"/>
                  </a:lnTo>
                  <a:lnTo>
                    <a:pt x="111411" y="231869"/>
                  </a:lnTo>
                  <a:lnTo>
                    <a:pt x="111411" y="72451"/>
                  </a:lnTo>
                  <a:cubicBezTo>
                    <a:pt x="111411" y="32437"/>
                    <a:pt x="143848" y="0"/>
                    <a:pt x="183862" y="0"/>
                  </a:cubicBezTo>
                  <a:close/>
                </a:path>
              </a:pathLst>
            </a:cu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66" name="TextBox 65">
              <a:extLst>
                <a:ext uri="{FF2B5EF4-FFF2-40B4-BE49-F238E27FC236}">
                  <a16:creationId xmlns:a16="http://schemas.microsoft.com/office/drawing/2014/main" id="{88F4C3DE-A087-415E-A5B9-708D90945934}"/>
                </a:ext>
              </a:extLst>
            </p:cNvPr>
            <p:cNvSpPr txBox="1"/>
            <p:nvPr/>
          </p:nvSpPr>
          <p:spPr>
            <a:xfrm>
              <a:off x="5293895" y="2978657"/>
              <a:ext cx="1969234"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Anion clorua</a:t>
              </a:r>
            </a:p>
          </p:txBody>
        </p:sp>
      </p:grpSp>
      <p:grpSp>
        <p:nvGrpSpPr>
          <p:cNvPr id="98" name="!!k">
            <a:extLst>
              <a:ext uri="{FF2B5EF4-FFF2-40B4-BE49-F238E27FC236}">
                <a16:creationId xmlns:a16="http://schemas.microsoft.com/office/drawing/2014/main" id="{D0AF120C-AD61-4BC2-B74E-859B47CD7CC3}"/>
              </a:ext>
            </a:extLst>
          </p:cNvPr>
          <p:cNvGrpSpPr/>
          <p:nvPr/>
        </p:nvGrpSpPr>
        <p:grpSpPr>
          <a:xfrm>
            <a:off x="2838338" y="3125915"/>
            <a:ext cx="4237023" cy="712367"/>
            <a:chOff x="3970565" y="3724070"/>
            <a:chExt cx="3254132" cy="712367"/>
          </a:xfrm>
        </p:grpSpPr>
        <p:grpSp>
          <p:nvGrpSpPr>
            <p:cNvPr id="99" name="Group 98">
              <a:extLst>
                <a:ext uri="{FF2B5EF4-FFF2-40B4-BE49-F238E27FC236}">
                  <a16:creationId xmlns:a16="http://schemas.microsoft.com/office/drawing/2014/main" id="{2DB35914-0EA6-49C0-A227-E91711A970B9}"/>
                </a:ext>
              </a:extLst>
            </p:cNvPr>
            <p:cNvGrpSpPr/>
            <p:nvPr/>
          </p:nvGrpSpPr>
          <p:grpSpPr>
            <a:xfrm>
              <a:off x="3970565" y="3724070"/>
              <a:ext cx="3254132" cy="712367"/>
              <a:chOff x="4664108" y="4926074"/>
              <a:chExt cx="1274584" cy="712367"/>
            </a:xfrm>
          </p:grpSpPr>
          <p:sp>
            <p:nvSpPr>
              <p:cNvPr id="101" name="Rectangle: Rounded Corners 100">
                <a:extLst>
                  <a:ext uri="{FF2B5EF4-FFF2-40B4-BE49-F238E27FC236}">
                    <a16:creationId xmlns:a16="http://schemas.microsoft.com/office/drawing/2014/main" id="{0EB8227B-2181-4221-A9B8-7B997CC4027A}"/>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2" name="TextBox 101">
                <a:extLst>
                  <a:ext uri="{FF2B5EF4-FFF2-40B4-BE49-F238E27FC236}">
                    <a16:creationId xmlns:a16="http://schemas.microsoft.com/office/drawing/2014/main" id="{A64FEFFB-BB62-42EC-9BDB-66ABE7D0FD00}"/>
                  </a:ext>
                </a:extLst>
              </p:cNvPr>
              <p:cNvSpPr txBox="1"/>
              <p:nvPr/>
            </p:nvSpPr>
            <p:spPr>
              <a:xfrm>
                <a:off x="4751318" y="4989869"/>
                <a:ext cx="1187374"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Cl + 1e           Cl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0" name="Straight Arrow Connector 99">
              <a:extLst>
                <a:ext uri="{FF2B5EF4-FFF2-40B4-BE49-F238E27FC236}">
                  <a16:creationId xmlns:a16="http://schemas.microsoft.com/office/drawing/2014/main" id="{8D332D46-4525-48D9-B6F9-E8A651EE4C42}"/>
                </a:ext>
              </a:extLst>
            </p:cNvPr>
            <p:cNvCxnSpPr/>
            <p:nvPr/>
          </p:nvCxnSpPr>
          <p:spPr>
            <a:xfrm>
              <a:off x="5581498" y="41554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7132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8D48C61A-043D-40BD-BB7F-352E8A90B242}"/>
              </a:ext>
            </a:extLst>
          </p:cNvPr>
          <p:cNvGrpSpPr/>
          <p:nvPr/>
        </p:nvGrpSpPr>
        <p:grpSpPr>
          <a:xfrm>
            <a:off x="4742281" y="5732292"/>
            <a:ext cx="2195556" cy="527924"/>
            <a:chOff x="5170857" y="2945527"/>
            <a:chExt cx="2092272" cy="527924"/>
          </a:xfrm>
        </p:grpSpPr>
        <p:sp>
          <p:nvSpPr>
            <p:cNvPr id="78" name="Freeform: Shape 77">
              <a:extLst>
                <a:ext uri="{FF2B5EF4-FFF2-40B4-BE49-F238E27FC236}">
                  <a16:creationId xmlns:a16="http://schemas.microsoft.com/office/drawing/2014/main" id="{3D7D3857-7026-426A-85D9-45C7FBEADFEF}"/>
                </a:ext>
              </a:extLst>
            </p:cNvPr>
            <p:cNvSpPr/>
            <p:nvPr/>
          </p:nvSpPr>
          <p:spPr>
            <a:xfrm>
              <a:off x="5170857" y="2945527"/>
              <a:ext cx="2092272" cy="527924"/>
            </a:xfrm>
            <a:custGeom>
              <a:avLst/>
              <a:gdLst>
                <a:gd name="connsiteX0" fmla="*/ 183862 w 1969235"/>
                <a:gd name="connsiteY0" fmla="*/ 0 h 663284"/>
                <a:gd name="connsiteX1" fmla="*/ 1896784 w 1969235"/>
                <a:gd name="connsiteY1" fmla="*/ 0 h 663284"/>
                <a:gd name="connsiteX2" fmla="*/ 1969235 w 1969235"/>
                <a:gd name="connsiteY2" fmla="*/ 72451 h 663284"/>
                <a:gd name="connsiteX3" fmla="*/ 1969235 w 1969235"/>
                <a:gd name="connsiteY3" fmla="*/ 590833 h 663284"/>
                <a:gd name="connsiteX4" fmla="*/ 1896784 w 1969235"/>
                <a:gd name="connsiteY4" fmla="*/ 663284 h 663284"/>
                <a:gd name="connsiteX5" fmla="*/ 183862 w 1969235"/>
                <a:gd name="connsiteY5" fmla="*/ 663284 h 663284"/>
                <a:gd name="connsiteX6" fmla="*/ 111411 w 1969235"/>
                <a:gd name="connsiteY6" fmla="*/ 590833 h 663284"/>
                <a:gd name="connsiteX7" fmla="*/ 111411 w 1969235"/>
                <a:gd name="connsiteY7" fmla="*/ 431416 h 663284"/>
                <a:gd name="connsiteX8" fmla="*/ 0 w 1969235"/>
                <a:gd name="connsiteY8" fmla="*/ 331643 h 663284"/>
                <a:gd name="connsiteX9" fmla="*/ 111411 w 1969235"/>
                <a:gd name="connsiteY9" fmla="*/ 231869 h 663284"/>
                <a:gd name="connsiteX10" fmla="*/ 111411 w 1969235"/>
                <a:gd name="connsiteY10" fmla="*/ 72451 h 663284"/>
                <a:gd name="connsiteX11" fmla="*/ 183862 w 1969235"/>
                <a:gd name="connsiteY11" fmla="*/ 0 h 66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9235" h="663284">
                  <a:moveTo>
                    <a:pt x="183862" y="0"/>
                  </a:moveTo>
                  <a:lnTo>
                    <a:pt x="1896784" y="0"/>
                  </a:lnTo>
                  <a:cubicBezTo>
                    <a:pt x="1936798" y="0"/>
                    <a:pt x="1969235" y="32437"/>
                    <a:pt x="1969235" y="72451"/>
                  </a:cubicBezTo>
                  <a:lnTo>
                    <a:pt x="1969235" y="590833"/>
                  </a:lnTo>
                  <a:cubicBezTo>
                    <a:pt x="1969235" y="630847"/>
                    <a:pt x="1936798" y="663284"/>
                    <a:pt x="1896784" y="663284"/>
                  </a:cubicBezTo>
                  <a:lnTo>
                    <a:pt x="183862" y="663284"/>
                  </a:lnTo>
                  <a:cubicBezTo>
                    <a:pt x="143848" y="663284"/>
                    <a:pt x="111411" y="630847"/>
                    <a:pt x="111411" y="590833"/>
                  </a:cubicBezTo>
                  <a:lnTo>
                    <a:pt x="111411" y="431416"/>
                  </a:lnTo>
                  <a:lnTo>
                    <a:pt x="0" y="331643"/>
                  </a:lnTo>
                  <a:lnTo>
                    <a:pt x="111411" y="231869"/>
                  </a:lnTo>
                  <a:lnTo>
                    <a:pt x="111411" y="72451"/>
                  </a:lnTo>
                  <a:cubicBezTo>
                    <a:pt x="111411" y="32437"/>
                    <a:pt x="143848" y="0"/>
                    <a:pt x="183862" y="0"/>
                  </a:cubicBezTo>
                  <a:close/>
                </a:path>
              </a:pathLst>
            </a:cu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79" name="TextBox 78">
              <a:extLst>
                <a:ext uri="{FF2B5EF4-FFF2-40B4-BE49-F238E27FC236}">
                  <a16:creationId xmlns:a16="http://schemas.microsoft.com/office/drawing/2014/main" id="{8935574D-5147-494F-81AB-84B758DB1B2C}"/>
                </a:ext>
              </a:extLst>
            </p:cNvPr>
            <p:cNvSpPr txBox="1"/>
            <p:nvPr/>
          </p:nvSpPr>
          <p:spPr>
            <a:xfrm>
              <a:off x="5422199" y="2978657"/>
              <a:ext cx="1840930"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Anion nitrua</a:t>
              </a:r>
            </a:p>
          </p:txBody>
        </p:sp>
      </p:grpSp>
      <p:grpSp>
        <p:nvGrpSpPr>
          <p:cNvPr id="51" name="!!5">
            <a:extLst>
              <a:ext uri="{FF2B5EF4-FFF2-40B4-BE49-F238E27FC236}">
                <a16:creationId xmlns:a16="http://schemas.microsoft.com/office/drawing/2014/main" id="{B03D52A4-4FEE-4B7D-8057-5A3ECAD4FE23}"/>
              </a:ext>
            </a:extLst>
          </p:cNvPr>
          <p:cNvGrpSpPr/>
          <p:nvPr/>
        </p:nvGrpSpPr>
        <p:grpSpPr>
          <a:xfrm>
            <a:off x="429553" y="1765479"/>
            <a:ext cx="3285197" cy="523220"/>
            <a:chOff x="305366" y="257640"/>
            <a:chExt cx="2690187" cy="523220"/>
          </a:xfrm>
        </p:grpSpPr>
        <p:sp>
          <p:nvSpPr>
            <p:cNvPr id="52" name="Rectangle: Rounded Corners 51">
              <a:extLst>
                <a:ext uri="{FF2B5EF4-FFF2-40B4-BE49-F238E27FC236}">
                  <a16:creationId xmlns:a16="http://schemas.microsoft.com/office/drawing/2014/main" id="{3D8DEC5A-5E23-405F-AFC5-BC51A613114B}"/>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TextBox 52">
              <a:extLst>
                <a:ext uri="{FF2B5EF4-FFF2-40B4-BE49-F238E27FC236}">
                  <a16:creationId xmlns:a16="http://schemas.microsoft.com/office/drawing/2014/main" id="{FB492986-B1F7-4404-B241-5172885731E8}"/>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60" name="Group 59">
            <a:extLst>
              <a:ext uri="{FF2B5EF4-FFF2-40B4-BE49-F238E27FC236}">
                <a16:creationId xmlns:a16="http://schemas.microsoft.com/office/drawing/2014/main" id="{9B27F5FF-4C95-4425-8FC8-D21460D303B9}"/>
              </a:ext>
            </a:extLst>
          </p:cNvPr>
          <p:cNvGrpSpPr/>
          <p:nvPr/>
        </p:nvGrpSpPr>
        <p:grpSpPr>
          <a:xfrm>
            <a:off x="234330" y="163812"/>
            <a:ext cx="7734662" cy="764451"/>
            <a:chOff x="234330" y="231187"/>
            <a:chExt cx="7734662" cy="764451"/>
          </a:xfrm>
        </p:grpSpPr>
        <p:sp>
          <p:nvSpPr>
            <p:cNvPr id="61" name="Freeform: Shape 60">
              <a:extLst>
                <a:ext uri="{FF2B5EF4-FFF2-40B4-BE49-F238E27FC236}">
                  <a16:creationId xmlns:a16="http://schemas.microsoft.com/office/drawing/2014/main" id="{826FF649-722D-4F98-BB4D-7CCD46DD7934}"/>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3" name="TextBox 62">
              <a:extLst>
                <a:ext uri="{FF2B5EF4-FFF2-40B4-BE49-F238E27FC236}">
                  <a16:creationId xmlns:a16="http://schemas.microsoft.com/office/drawing/2014/main" id="{17DCFAD8-C5A1-4D3A-B5B7-85F5FC0C5815}"/>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67" name="Group 66">
            <a:extLst>
              <a:ext uri="{FF2B5EF4-FFF2-40B4-BE49-F238E27FC236}">
                <a16:creationId xmlns:a16="http://schemas.microsoft.com/office/drawing/2014/main" id="{8AE3A43E-41C6-43BB-BABD-81D14FC5807C}"/>
              </a:ext>
            </a:extLst>
          </p:cNvPr>
          <p:cNvGrpSpPr/>
          <p:nvPr/>
        </p:nvGrpSpPr>
        <p:grpSpPr>
          <a:xfrm>
            <a:off x="1315527" y="984260"/>
            <a:ext cx="3513907" cy="584775"/>
            <a:chOff x="1315527" y="1051635"/>
            <a:chExt cx="3513907" cy="584775"/>
          </a:xfrm>
        </p:grpSpPr>
        <p:sp>
          <p:nvSpPr>
            <p:cNvPr id="71" name="Rectangle: Rounded Corners 70">
              <a:extLst>
                <a:ext uri="{FF2B5EF4-FFF2-40B4-BE49-F238E27FC236}">
                  <a16:creationId xmlns:a16="http://schemas.microsoft.com/office/drawing/2014/main" id="{1BCDDE9C-9D9F-4D4C-87B7-CB48CC2BDD72}"/>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TextBox 71">
              <a:extLst>
                <a:ext uri="{FF2B5EF4-FFF2-40B4-BE49-F238E27FC236}">
                  <a16:creationId xmlns:a16="http://schemas.microsoft.com/office/drawing/2014/main" id="{ED0C2089-75C3-4F17-863E-A5C9545B49D9}"/>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73" name="Group 72">
            <a:extLst>
              <a:ext uri="{FF2B5EF4-FFF2-40B4-BE49-F238E27FC236}">
                <a16:creationId xmlns:a16="http://schemas.microsoft.com/office/drawing/2014/main" id="{FB57171A-3D85-4A1E-83E6-A39B2A110A23}"/>
              </a:ext>
            </a:extLst>
          </p:cNvPr>
          <p:cNvGrpSpPr/>
          <p:nvPr/>
        </p:nvGrpSpPr>
        <p:grpSpPr>
          <a:xfrm>
            <a:off x="48553" y="88558"/>
            <a:ext cx="762000" cy="762000"/>
            <a:chOff x="48553" y="155933"/>
            <a:chExt cx="762000" cy="762000"/>
          </a:xfrm>
        </p:grpSpPr>
        <p:sp>
          <p:nvSpPr>
            <p:cNvPr id="74" name="Oval 73">
              <a:extLst>
                <a:ext uri="{FF2B5EF4-FFF2-40B4-BE49-F238E27FC236}">
                  <a16:creationId xmlns:a16="http://schemas.microsoft.com/office/drawing/2014/main" id="{FA1CB51A-1296-4426-8DC4-6FD202EBB878}"/>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5" name="Graphic 74">
              <a:extLst>
                <a:ext uri="{FF2B5EF4-FFF2-40B4-BE49-F238E27FC236}">
                  <a16:creationId xmlns:a16="http://schemas.microsoft.com/office/drawing/2014/main" id="{C35555D9-C783-4E0C-BC4D-EB0EF83C4F9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grpSp>
        <p:nvGrpSpPr>
          <p:cNvPr id="45" name="Group 44">
            <a:extLst>
              <a:ext uri="{FF2B5EF4-FFF2-40B4-BE49-F238E27FC236}">
                <a16:creationId xmlns:a16="http://schemas.microsoft.com/office/drawing/2014/main" id="{417665A3-A761-44BE-B228-F316723B558F}"/>
              </a:ext>
            </a:extLst>
          </p:cNvPr>
          <p:cNvGrpSpPr/>
          <p:nvPr/>
        </p:nvGrpSpPr>
        <p:grpSpPr>
          <a:xfrm>
            <a:off x="5282268" y="-1010363"/>
            <a:ext cx="2023134" cy="673917"/>
            <a:chOff x="4912155" y="3165500"/>
            <a:chExt cx="2131087" cy="673917"/>
          </a:xfrm>
        </p:grpSpPr>
        <p:sp>
          <p:nvSpPr>
            <p:cNvPr id="46" name="Rectangle: Rounded Corners 45">
              <a:extLst>
                <a:ext uri="{FF2B5EF4-FFF2-40B4-BE49-F238E27FC236}">
                  <a16:creationId xmlns:a16="http://schemas.microsoft.com/office/drawing/2014/main" id="{9B1B176F-CA09-40CD-8A70-AE38CBFD2B9A}"/>
                </a:ext>
              </a:extLst>
            </p:cNvPr>
            <p:cNvSpPr/>
            <p:nvPr/>
          </p:nvSpPr>
          <p:spPr>
            <a:xfrm>
              <a:off x="4912155" y="3165500"/>
              <a:ext cx="2094018"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7" name="TextBox 46">
              <a:extLst>
                <a:ext uri="{FF2B5EF4-FFF2-40B4-BE49-F238E27FC236}">
                  <a16:creationId xmlns:a16="http://schemas.microsoft.com/office/drawing/2014/main" id="{D9F54E23-3297-419E-8B5A-DE692B49CD20}"/>
                </a:ext>
              </a:extLst>
            </p:cNvPr>
            <p:cNvSpPr txBox="1"/>
            <p:nvPr/>
          </p:nvSpPr>
          <p:spPr>
            <a:xfrm>
              <a:off x="5247185" y="3254642"/>
              <a:ext cx="1796057"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grpSp>
        <p:nvGrpSpPr>
          <p:cNvPr id="48" name="Group 47">
            <a:extLst>
              <a:ext uri="{FF2B5EF4-FFF2-40B4-BE49-F238E27FC236}">
                <a16:creationId xmlns:a16="http://schemas.microsoft.com/office/drawing/2014/main" id="{86012BEA-7035-4AFF-86A4-273031CB8926}"/>
              </a:ext>
            </a:extLst>
          </p:cNvPr>
          <p:cNvGrpSpPr/>
          <p:nvPr/>
        </p:nvGrpSpPr>
        <p:grpSpPr>
          <a:xfrm>
            <a:off x="4886598" y="-1030269"/>
            <a:ext cx="713729" cy="713729"/>
            <a:chOff x="3778587" y="3644711"/>
            <a:chExt cx="839133" cy="839133"/>
          </a:xfrm>
        </p:grpSpPr>
        <p:sp>
          <p:nvSpPr>
            <p:cNvPr id="49" name="Oval 48">
              <a:extLst>
                <a:ext uri="{FF2B5EF4-FFF2-40B4-BE49-F238E27FC236}">
                  <a16:creationId xmlns:a16="http://schemas.microsoft.com/office/drawing/2014/main" id="{005B13AC-7BEE-4607-BC8A-5AD9E25D2BEC}"/>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0" name="Graphic 49">
              <a:extLst>
                <a:ext uri="{FF2B5EF4-FFF2-40B4-BE49-F238E27FC236}">
                  <a16:creationId xmlns:a16="http://schemas.microsoft.com/office/drawing/2014/main" id="{72FBA07D-EFEE-418C-8239-81EC550B83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2504" y="3768628"/>
              <a:ext cx="591298" cy="591298"/>
            </a:xfrm>
            <a:prstGeom prst="rect">
              <a:avLst/>
            </a:prstGeom>
          </p:spPr>
        </p:pic>
      </p:grpSp>
      <p:grpSp>
        <p:nvGrpSpPr>
          <p:cNvPr id="54" name="Group 53">
            <a:extLst>
              <a:ext uri="{FF2B5EF4-FFF2-40B4-BE49-F238E27FC236}">
                <a16:creationId xmlns:a16="http://schemas.microsoft.com/office/drawing/2014/main" id="{D9B624A3-A074-4AE3-807D-49FD797D79C6}"/>
              </a:ext>
            </a:extLst>
          </p:cNvPr>
          <p:cNvGrpSpPr/>
          <p:nvPr/>
        </p:nvGrpSpPr>
        <p:grpSpPr>
          <a:xfrm>
            <a:off x="5169773" y="1796714"/>
            <a:ext cx="2143009" cy="713729"/>
            <a:chOff x="5169773" y="1796714"/>
            <a:chExt cx="2143009" cy="713729"/>
          </a:xfrm>
        </p:grpSpPr>
        <p:grpSp>
          <p:nvGrpSpPr>
            <p:cNvPr id="55" name="Group 54">
              <a:extLst>
                <a:ext uri="{FF2B5EF4-FFF2-40B4-BE49-F238E27FC236}">
                  <a16:creationId xmlns:a16="http://schemas.microsoft.com/office/drawing/2014/main" id="{FCD67CA3-5145-4C88-A4C1-72EA3275CFA9}"/>
                </a:ext>
              </a:extLst>
            </p:cNvPr>
            <p:cNvGrpSpPr/>
            <p:nvPr/>
          </p:nvGrpSpPr>
          <p:grpSpPr>
            <a:xfrm>
              <a:off x="5578928" y="1816620"/>
              <a:ext cx="1733854" cy="673917"/>
              <a:chOff x="4881904" y="3165500"/>
              <a:chExt cx="1826371" cy="673917"/>
            </a:xfrm>
          </p:grpSpPr>
          <p:sp>
            <p:nvSpPr>
              <p:cNvPr id="59" name="Rectangle: Rounded Corners 58">
                <a:extLst>
                  <a:ext uri="{FF2B5EF4-FFF2-40B4-BE49-F238E27FC236}">
                    <a16:creationId xmlns:a16="http://schemas.microsoft.com/office/drawing/2014/main" id="{1C40D13C-E227-4662-892A-BC5D8D808BD7}"/>
                  </a:ext>
                </a:extLst>
              </p:cNvPr>
              <p:cNvSpPr/>
              <p:nvPr/>
            </p:nvSpPr>
            <p:spPr>
              <a:xfrm>
                <a:off x="4881904" y="3165500"/>
                <a:ext cx="1826371"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62" name="TextBox 61">
                <a:extLst>
                  <a:ext uri="{FF2B5EF4-FFF2-40B4-BE49-F238E27FC236}">
                    <a16:creationId xmlns:a16="http://schemas.microsoft.com/office/drawing/2014/main" id="{21381CEE-5BE9-4B2C-9046-F85C02ED16BC}"/>
                  </a:ext>
                </a:extLst>
              </p:cNvPr>
              <p:cNvSpPr txBox="1"/>
              <p:nvPr/>
            </p:nvSpPr>
            <p:spPr>
              <a:xfrm>
                <a:off x="5105747" y="3254642"/>
                <a:ext cx="1566494"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tên</a:t>
                </a:r>
              </a:p>
            </p:txBody>
          </p:sp>
        </p:grpSp>
        <p:grpSp>
          <p:nvGrpSpPr>
            <p:cNvPr id="56" name="Group 55">
              <a:extLst>
                <a:ext uri="{FF2B5EF4-FFF2-40B4-BE49-F238E27FC236}">
                  <a16:creationId xmlns:a16="http://schemas.microsoft.com/office/drawing/2014/main" id="{E599B864-ADB4-456A-AD11-CCAAA850D12E}"/>
                </a:ext>
              </a:extLst>
            </p:cNvPr>
            <p:cNvGrpSpPr/>
            <p:nvPr/>
          </p:nvGrpSpPr>
          <p:grpSpPr>
            <a:xfrm>
              <a:off x="5169773" y="1796714"/>
              <a:ext cx="713729" cy="713729"/>
              <a:chOff x="6034929" y="1906304"/>
              <a:chExt cx="713729" cy="713729"/>
            </a:xfrm>
          </p:grpSpPr>
          <p:sp>
            <p:nvSpPr>
              <p:cNvPr id="57" name="Oval 56">
                <a:extLst>
                  <a:ext uri="{FF2B5EF4-FFF2-40B4-BE49-F238E27FC236}">
                    <a16:creationId xmlns:a16="http://schemas.microsoft.com/office/drawing/2014/main" id="{7AD20DCF-F355-4CED-9969-4AAF1EF5787A}"/>
                  </a:ext>
                </a:extLst>
              </p:cNvPr>
              <p:cNvSpPr/>
              <p:nvPr/>
            </p:nvSpPr>
            <p:spPr>
              <a:xfrm>
                <a:off x="6034929" y="1906304"/>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8" name="Graphic 57">
                <a:extLst>
                  <a:ext uri="{FF2B5EF4-FFF2-40B4-BE49-F238E27FC236}">
                    <a16:creationId xmlns:a16="http://schemas.microsoft.com/office/drawing/2014/main" id="{6976FC06-B6CD-484C-B7F0-7CC923F8C7A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59051" y="2030426"/>
                <a:ext cx="465485" cy="465485"/>
              </a:xfrm>
              <a:prstGeom prst="rect">
                <a:avLst/>
              </a:prstGeom>
            </p:spPr>
          </p:pic>
        </p:grpSp>
      </p:grpSp>
      <p:grpSp>
        <p:nvGrpSpPr>
          <p:cNvPr id="98" name="!!k">
            <a:extLst>
              <a:ext uri="{FF2B5EF4-FFF2-40B4-BE49-F238E27FC236}">
                <a16:creationId xmlns:a16="http://schemas.microsoft.com/office/drawing/2014/main" id="{D0AF120C-AD61-4BC2-B74E-859B47CD7CC3}"/>
              </a:ext>
            </a:extLst>
          </p:cNvPr>
          <p:cNvGrpSpPr/>
          <p:nvPr/>
        </p:nvGrpSpPr>
        <p:grpSpPr>
          <a:xfrm>
            <a:off x="2838338" y="3125915"/>
            <a:ext cx="4237023" cy="712367"/>
            <a:chOff x="3970565" y="3724070"/>
            <a:chExt cx="3254132" cy="712367"/>
          </a:xfrm>
        </p:grpSpPr>
        <p:grpSp>
          <p:nvGrpSpPr>
            <p:cNvPr id="99" name="Group 98">
              <a:extLst>
                <a:ext uri="{FF2B5EF4-FFF2-40B4-BE49-F238E27FC236}">
                  <a16:creationId xmlns:a16="http://schemas.microsoft.com/office/drawing/2014/main" id="{2DB35914-0EA6-49C0-A227-E91711A970B9}"/>
                </a:ext>
              </a:extLst>
            </p:cNvPr>
            <p:cNvGrpSpPr/>
            <p:nvPr/>
          </p:nvGrpSpPr>
          <p:grpSpPr>
            <a:xfrm>
              <a:off x="3970565" y="3724070"/>
              <a:ext cx="3254132" cy="712367"/>
              <a:chOff x="4664108" y="4926074"/>
              <a:chExt cx="1274584" cy="712367"/>
            </a:xfrm>
          </p:grpSpPr>
          <p:sp>
            <p:nvSpPr>
              <p:cNvPr id="101" name="Rectangle: Rounded Corners 100">
                <a:extLst>
                  <a:ext uri="{FF2B5EF4-FFF2-40B4-BE49-F238E27FC236}">
                    <a16:creationId xmlns:a16="http://schemas.microsoft.com/office/drawing/2014/main" id="{0EB8227B-2181-4221-A9B8-7B997CC4027A}"/>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2" name="TextBox 101">
                <a:extLst>
                  <a:ext uri="{FF2B5EF4-FFF2-40B4-BE49-F238E27FC236}">
                    <a16:creationId xmlns:a16="http://schemas.microsoft.com/office/drawing/2014/main" id="{A64FEFFB-BB62-42EC-9BDB-66ABE7D0FD00}"/>
                  </a:ext>
                </a:extLst>
              </p:cNvPr>
              <p:cNvSpPr txBox="1"/>
              <p:nvPr/>
            </p:nvSpPr>
            <p:spPr>
              <a:xfrm>
                <a:off x="4751318" y="4989869"/>
                <a:ext cx="1187374"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Cl + 1e           Cl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0" name="Straight Arrow Connector 99">
              <a:extLst>
                <a:ext uri="{FF2B5EF4-FFF2-40B4-BE49-F238E27FC236}">
                  <a16:creationId xmlns:a16="http://schemas.microsoft.com/office/drawing/2014/main" id="{8D332D46-4525-48D9-B6F9-E8A651EE4C42}"/>
                </a:ext>
              </a:extLst>
            </p:cNvPr>
            <p:cNvCxnSpPr/>
            <p:nvPr/>
          </p:nvCxnSpPr>
          <p:spPr>
            <a:xfrm>
              <a:off x="5581498" y="41554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32E8AD71-8CF3-49B4-A6E2-279DF841BCA1}"/>
              </a:ext>
            </a:extLst>
          </p:cNvPr>
          <p:cNvGrpSpPr/>
          <p:nvPr/>
        </p:nvGrpSpPr>
        <p:grpSpPr>
          <a:xfrm>
            <a:off x="2859344" y="5590284"/>
            <a:ext cx="4195011" cy="712367"/>
            <a:chOff x="3970565" y="3724070"/>
            <a:chExt cx="3221866" cy="712367"/>
          </a:xfrm>
        </p:grpSpPr>
        <p:grpSp>
          <p:nvGrpSpPr>
            <p:cNvPr id="114" name="Group 113">
              <a:extLst>
                <a:ext uri="{FF2B5EF4-FFF2-40B4-BE49-F238E27FC236}">
                  <a16:creationId xmlns:a16="http://schemas.microsoft.com/office/drawing/2014/main" id="{1E81AA8C-A168-4B96-8560-D8545FBDEBD5}"/>
                </a:ext>
              </a:extLst>
            </p:cNvPr>
            <p:cNvGrpSpPr/>
            <p:nvPr/>
          </p:nvGrpSpPr>
          <p:grpSpPr>
            <a:xfrm>
              <a:off x="3970565" y="3724070"/>
              <a:ext cx="3221866" cy="712367"/>
              <a:chOff x="4664108" y="4926074"/>
              <a:chExt cx="1261946" cy="712367"/>
            </a:xfrm>
          </p:grpSpPr>
          <p:sp>
            <p:nvSpPr>
              <p:cNvPr id="116" name="Rectangle: Rounded Corners 115">
                <a:extLst>
                  <a:ext uri="{FF2B5EF4-FFF2-40B4-BE49-F238E27FC236}">
                    <a16:creationId xmlns:a16="http://schemas.microsoft.com/office/drawing/2014/main" id="{1F6EFF14-0BA0-48EC-86AE-FE17E6FC485A}"/>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17" name="TextBox 116">
                <a:extLst>
                  <a:ext uri="{FF2B5EF4-FFF2-40B4-BE49-F238E27FC236}">
                    <a16:creationId xmlns:a16="http://schemas.microsoft.com/office/drawing/2014/main" id="{0F3FAE61-CE43-47EE-AC70-ACABC6B45D05}"/>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 + 3e            N</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15" name="Straight Arrow Connector 114">
              <a:extLst>
                <a:ext uri="{FF2B5EF4-FFF2-40B4-BE49-F238E27FC236}">
                  <a16:creationId xmlns:a16="http://schemas.microsoft.com/office/drawing/2014/main" id="{A77184E0-BBA1-4CC9-8E48-CB9A71D8271A}"/>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47D68780-8DF7-4D86-A4A7-E81D3BCB3B71}"/>
              </a:ext>
            </a:extLst>
          </p:cNvPr>
          <p:cNvGrpSpPr/>
          <p:nvPr/>
        </p:nvGrpSpPr>
        <p:grpSpPr>
          <a:xfrm>
            <a:off x="7158107" y="3218135"/>
            <a:ext cx="2195556" cy="527924"/>
            <a:chOff x="5170857" y="2945527"/>
            <a:chExt cx="2092272" cy="527924"/>
          </a:xfrm>
        </p:grpSpPr>
        <p:sp>
          <p:nvSpPr>
            <p:cNvPr id="68" name="Freeform: Shape 67">
              <a:extLst>
                <a:ext uri="{FF2B5EF4-FFF2-40B4-BE49-F238E27FC236}">
                  <a16:creationId xmlns:a16="http://schemas.microsoft.com/office/drawing/2014/main" id="{8AD801B3-35BF-4757-8AC5-7D57FA0BC60D}"/>
                </a:ext>
              </a:extLst>
            </p:cNvPr>
            <p:cNvSpPr/>
            <p:nvPr/>
          </p:nvSpPr>
          <p:spPr>
            <a:xfrm>
              <a:off x="5170857" y="2945527"/>
              <a:ext cx="2092272" cy="527924"/>
            </a:xfrm>
            <a:custGeom>
              <a:avLst/>
              <a:gdLst>
                <a:gd name="connsiteX0" fmla="*/ 183862 w 1969235"/>
                <a:gd name="connsiteY0" fmla="*/ 0 h 663284"/>
                <a:gd name="connsiteX1" fmla="*/ 1896784 w 1969235"/>
                <a:gd name="connsiteY1" fmla="*/ 0 h 663284"/>
                <a:gd name="connsiteX2" fmla="*/ 1969235 w 1969235"/>
                <a:gd name="connsiteY2" fmla="*/ 72451 h 663284"/>
                <a:gd name="connsiteX3" fmla="*/ 1969235 w 1969235"/>
                <a:gd name="connsiteY3" fmla="*/ 590833 h 663284"/>
                <a:gd name="connsiteX4" fmla="*/ 1896784 w 1969235"/>
                <a:gd name="connsiteY4" fmla="*/ 663284 h 663284"/>
                <a:gd name="connsiteX5" fmla="*/ 183862 w 1969235"/>
                <a:gd name="connsiteY5" fmla="*/ 663284 h 663284"/>
                <a:gd name="connsiteX6" fmla="*/ 111411 w 1969235"/>
                <a:gd name="connsiteY6" fmla="*/ 590833 h 663284"/>
                <a:gd name="connsiteX7" fmla="*/ 111411 w 1969235"/>
                <a:gd name="connsiteY7" fmla="*/ 431416 h 663284"/>
                <a:gd name="connsiteX8" fmla="*/ 0 w 1969235"/>
                <a:gd name="connsiteY8" fmla="*/ 331643 h 663284"/>
                <a:gd name="connsiteX9" fmla="*/ 111411 w 1969235"/>
                <a:gd name="connsiteY9" fmla="*/ 231869 h 663284"/>
                <a:gd name="connsiteX10" fmla="*/ 111411 w 1969235"/>
                <a:gd name="connsiteY10" fmla="*/ 72451 h 663284"/>
                <a:gd name="connsiteX11" fmla="*/ 183862 w 1969235"/>
                <a:gd name="connsiteY11" fmla="*/ 0 h 66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9235" h="663284">
                  <a:moveTo>
                    <a:pt x="183862" y="0"/>
                  </a:moveTo>
                  <a:lnTo>
                    <a:pt x="1896784" y="0"/>
                  </a:lnTo>
                  <a:cubicBezTo>
                    <a:pt x="1936798" y="0"/>
                    <a:pt x="1969235" y="32437"/>
                    <a:pt x="1969235" y="72451"/>
                  </a:cubicBezTo>
                  <a:lnTo>
                    <a:pt x="1969235" y="590833"/>
                  </a:lnTo>
                  <a:cubicBezTo>
                    <a:pt x="1969235" y="630847"/>
                    <a:pt x="1936798" y="663284"/>
                    <a:pt x="1896784" y="663284"/>
                  </a:cubicBezTo>
                  <a:lnTo>
                    <a:pt x="183862" y="663284"/>
                  </a:lnTo>
                  <a:cubicBezTo>
                    <a:pt x="143848" y="663284"/>
                    <a:pt x="111411" y="630847"/>
                    <a:pt x="111411" y="590833"/>
                  </a:cubicBezTo>
                  <a:lnTo>
                    <a:pt x="111411" y="431416"/>
                  </a:lnTo>
                  <a:lnTo>
                    <a:pt x="0" y="331643"/>
                  </a:lnTo>
                  <a:lnTo>
                    <a:pt x="111411" y="231869"/>
                  </a:lnTo>
                  <a:lnTo>
                    <a:pt x="111411" y="72451"/>
                  </a:lnTo>
                  <a:cubicBezTo>
                    <a:pt x="111411" y="32437"/>
                    <a:pt x="143848" y="0"/>
                    <a:pt x="183862" y="0"/>
                  </a:cubicBezTo>
                  <a:close/>
                </a:path>
              </a:pathLst>
            </a:cu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66" name="TextBox 65">
              <a:extLst>
                <a:ext uri="{FF2B5EF4-FFF2-40B4-BE49-F238E27FC236}">
                  <a16:creationId xmlns:a16="http://schemas.microsoft.com/office/drawing/2014/main" id="{88F4C3DE-A087-415E-A5B9-708D90945934}"/>
                </a:ext>
              </a:extLst>
            </p:cNvPr>
            <p:cNvSpPr txBox="1"/>
            <p:nvPr/>
          </p:nvSpPr>
          <p:spPr>
            <a:xfrm>
              <a:off x="5293895" y="2978657"/>
              <a:ext cx="1969234"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Anion clorua</a:t>
              </a:r>
            </a:p>
          </p:txBody>
        </p:sp>
      </p:grpSp>
      <p:grpSp>
        <p:nvGrpSpPr>
          <p:cNvPr id="69" name="Group 68">
            <a:extLst>
              <a:ext uri="{FF2B5EF4-FFF2-40B4-BE49-F238E27FC236}">
                <a16:creationId xmlns:a16="http://schemas.microsoft.com/office/drawing/2014/main" id="{78DC6A48-3641-4BE4-B60A-15C9BAB67C7F}"/>
              </a:ext>
            </a:extLst>
          </p:cNvPr>
          <p:cNvGrpSpPr/>
          <p:nvPr/>
        </p:nvGrpSpPr>
        <p:grpSpPr>
          <a:xfrm>
            <a:off x="7158107" y="4421895"/>
            <a:ext cx="2195556" cy="527924"/>
            <a:chOff x="5170857" y="2945527"/>
            <a:chExt cx="2092272" cy="527924"/>
          </a:xfrm>
        </p:grpSpPr>
        <p:sp>
          <p:nvSpPr>
            <p:cNvPr id="70" name="Freeform: Shape 69">
              <a:extLst>
                <a:ext uri="{FF2B5EF4-FFF2-40B4-BE49-F238E27FC236}">
                  <a16:creationId xmlns:a16="http://schemas.microsoft.com/office/drawing/2014/main" id="{3F5575EE-756B-4A42-AEBA-EBEFF5FC44CD}"/>
                </a:ext>
              </a:extLst>
            </p:cNvPr>
            <p:cNvSpPr/>
            <p:nvPr/>
          </p:nvSpPr>
          <p:spPr>
            <a:xfrm>
              <a:off x="5170857" y="2945527"/>
              <a:ext cx="2092272" cy="527924"/>
            </a:xfrm>
            <a:custGeom>
              <a:avLst/>
              <a:gdLst>
                <a:gd name="connsiteX0" fmla="*/ 183862 w 1969235"/>
                <a:gd name="connsiteY0" fmla="*/ 0 h 663284"/>
                <a:gd name="connsiteX1" fmla="*/ 1896784 w 1969235"/>
                <a:gd name="connsiteY1" fmla="*/ 0 h 663284"/>
                <a:gd name="connsiteX2" fmla="*/ 1969235 w 1969235"/>
                <a:gd name="connsiteY2" fmla="*/ 72451 h 663284"/>
                <a:gd name="connsiteX3" fmla="*/ 1969235 w 1969235"/>
                <a:gd name="connsiteY3" fmla="*/ 590833 h 663284"/>
                <a:gd name="connsiteX4" fmla="*/ 1896784 w 1969235"/>
                <a:gd name="connsiteY4" fmla="*/ 663284 h 663284"/>
                <a:gd name="connsiteX5" fmla="*/ 183862 w 1969235"/>
                <a:gd name="connsiteY5" fmla="*/ 663284 h 663284"/>
                <a:gd name="connsiteX6" fmla="*/ 111411 w 1969235"/>
                <a:gd name="connsiteY6" fmla="*/ 590833 h 663284"/>
                <a:gd name="connsiteX7" fmla="*/ 111411 w 1969235"/>
                <a:gd name="connsiteY7" fmla="*/ 431416 h 663284"/>
                <a:gd name="connsiteX8" fmla="*/ 0 w 1969235"/>
                <a:gd name="connsiteY8" fmla="*/ 331643 h 663284"/>
                <a:gd name="connsiteX9" fmla="*/ 111411 w 1969235"/>
                <a:gd name="connsiteY9" fmla="*/ 231869 h 663284"/>
                <a:gd name="connsiteX10" fmla="*/ 111411 w 1969235"/>
                <a:gd name="connsiteY10" fmla="*/ 72451 h 663284"/>
                <a:gd name="connsiteX11" fmla="*/ 183862 w 1969235"/>
                <a:gd name="connsiteY11" fmla="*/ 0 h 66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9235" h="663284">
                  <a:moveTo>
                    <a:pt x="183862" y="0"/>
                  </a:moveTo>
                  <a:lnTo>
                    <a:pt x="1896784" y="0"/>
                  </a:lnTo>
                  <a:cubicBezTo>
                    <a:pt x="1936798" y="0"/>
                    <a:pt x="1969235" y="32437"/>
                    <a:pt x="1969235" y="72451"/>
                  </a:cubicBezTo>
                  <a:lnTo>
                    <a:pt x="1969235" y="590833"/>
                  </a:lnTo>
                  <a:cubicBezTo>
                    <a:pt x="1969235" y="630847"/>
                    <a:pt x="1936798" y="663284"/>
                    <a:pt x="1896784" y="663284"/>
                  </a:cubicBezTo>
                  <a:lnTo>
                    <a:pt x="183862" y="663284"/>
                  </a:lnTo>
                  <a:cubicBezTo>
                    <a:pt x="143848" y="663284"/>
                    <a:pt x="111411" y="630847"/>
                    <a:pt x="111411" y="590833"/>
                  </a:cubicBezTo>
                  <a:lnTo>
                    <a:pt x="111411" y="431416"/>
                  </a:lnTo>
                  <a:lnTo>
                    <a:pt x="0" y="331643"/>
                  </a:lnTo>
                  <a:lnTo>
                    <a:pt x="111411" y="231869"/>
                  </a:lnTo>
                  <a:lnTo>
                    <a:pt x="111411" y="72451"/>
                  </a:lnTo>
                  <a:cubicBezTo>
                    <a:pt x="111411" y="32437"/>
                    <a:pt x="143848" y="0"/>
                    <a:pt x="183862" y="0"/>
                  </a:cubicBezTo>
                  <a:close/>
                </a:path>
              </a:pathLst>
            </a:cu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76" name="TextBox 75">
              <a:extLst>
                <a:ext uri="{FF2B5EF4-FFF2-40B4-BE49-F238E27FC236}">
                  <a16:creationId xmlns:a16="http://schemas.microsoft.com/office/drawing/2014/main" id="{F9E60EEE-FFBB-456E-8ABD-D78DA4381411}"/>
                </a:ext>
              </a:extLst>
            </p:cNvPr>
            <p:cNvSpPr txBox="1"/>
            <p:nvPr/>
          </p:nvSpPr>
          <p:spPr>
            <a:xfrm>
              <a:off x="5293895" y="2978657"/>
              <a:ext cx="1969234"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Anion sunfua</a:t>
              </a:r>
            </a:p>
          </p:txBody>
        </p:sp>
      </p:grpSp>
      <p:grpSp>
        <p:nvGrpSpPr>
          <p:cNvPr id="87" name="Group 86">
            <a:extLst>
              <a:ext uri="{FF2B5EF4-FFF2-40B4-BE49-F238E27FC236}">
                <a16:creationId xmlns:a16="http://schemas.microsoft.com/office/drawing/2014/main" id="{58D7D6EC-6F79-4F63-93D4-6B8EBC5436F9}"/>
              </a:ext>
            </a:extLst>
          </p:cNvPr>
          <p:cNvGrpSpPr/>
          <p:nvPr/>
        </p:nvGrpSpPr>
        <p:grpSpPr>
          <a:xfrm>
            <a:off x="-4814413" y="2986312"/>
            <a:ext cx="4232591" cy="673917"/>
            <a:chOff x="4228868" y="2876494"/>
            <a:chExt cx="4232591" cy="673917"/>
          </a:xfrm>
        </p:grpSpPr>
        <p:sp>
          <p:nvSpPr>
            <p:cNvPr id="91" name="Rectangle: Rounded Corners 90">
              <a:extLst>
                <a:ext uri="{FF2B5EF4-FFF2-40B4-BE49-F238E27FC236}">
                  <a16:creationId xmlns:a16="http://schemas.microsoft.com/office/drawing/2014/main" id="{CF98B355-0A34-455F-95C9-35262921FE0E}"/>
                </a:ext>
              </a:extLst>
            </p:cNvPr>
            <p:cNvSpPr/>
            <p:nvPr/>
          </p:nvSpPr>
          <p:spPr>
            <a:xfrm>
              <a:off x="4228868" y="2876494"/>
              <a:ext cx="4195013"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92" name="TextBox 91">
              <a:extLst>
                <a:ext uri="{FF2B5EF4-FFF2-40B4-BE49-F238E27FC236}">
                  <a16:creationId xmlns:a16="http://schemas.microsoft.com/office/drawing/2014/main" id="{5B4C33D1-6847-426A-8F52-3AC89F9730D7}"/>
                </a:ext>
              </a:extLst>
            </p:cNvPr>
            <p:cNvSpPr txBox="1"/>
            <p:nvPr/>
          </p:nvSpPr>
          <p:spPr>
            <a:xfrm>
              <a:off x="4450728" y="2965636"/>
              <a:ext cx="4010731"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theo tên gốc axit</a:t>
              </a:r>
            </a:p>
          </p:txBody>
        </p:sp>
      </p:grpSp>
      <p:grpSp>
        <p:nvGrpSpPr>
          <p:cNvPr id="88" name="Group 87">
            <a:extLst>
              <a:ext uri="{FF2B5EF4-FFF2-40B4-BE49-F238E27FC236}">
                <a16:creationId xmlns:a16="http://schemas.microsoft.com/office/drawing/2014/main" id="{11372779-BBC8-445D-8117-D3C959ADB472}"/>
              </a:ext>
            </a:extLst>
          </p:cNvPr>
          <p:cNvGrpSpPr/>
          <p:nvPr/>
        </p:nvGrpSpPr>
        <p:grpSpPr>
          <a:xfrm>
            <a:off x="-1073691" y="2966405"/>
            <a:ext cx="713729" cy="713729"/>
            <a:chOff x="3778587" y="3644711"/>
            <a:chExt cx="839133" cy="839133"/>
          </a:xfrm>
        </p:grpSpPr>
        <p:sp>
          <p:nvSpPr>
            <p:cNvPr id="89" name="Oval 88">
              <a:extLst>
                <a:ext uri="{FF2B5EF4-FFF2-40B4-BE49-F238E27FC236}">
                  <a16:creationId xmlns:a16="http://schemas.microsoft.com/office/drawing/2014/main" id="{FDABBCE1-4C70-46C6-A9AF-2B98010E08DE}"/>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90" name="Graphic 89">
              <a:extLst>
                <a:ext uri="{FF2B5EF4-FFF2-40B4-BE49-F238E27FC236}">
                  <a16:creationId xmlns:a16="http://schemas.microsoft.com/office/drawing/2014/main" id="{CB6F7D40-7B2D-4E0A-959B-FE127F5FF0F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2504" y="3768628"/>
              <a:ext cx="591298" cy="591298"/>
            </a:xfrm>
            <a:prstGeom prst="rect">
              <a:avLst/>
            </a:prstGeom>
          </p:spPr>
        </p:pic>
      </p:grpSp>
      <p:grpSp>
        <p:nvGrpSpPr>
          <p:cNvPr id="103" name="Group 102">
            <a:extLst>
              <a:ext uri="{FF2B5EF4-FFF2-40B4-BE49-F238E27FC236}">
                <a16:creationId xmlns:a16="http://schemas.microsoft.com/office/drawing/2014/main" id="{98A516B2-506E-4C88-9F55-056FB74AE291}"/>
              </a:ext>
            </a:extLst>
          </p:cNvPr>
          <p:cNvGrpSpPr/>
          <p:nvPr/>
        </p:nvGrpSpPr>
        <p:grpSpPr>
          <a:xfrm>
            <a:off x="2859344" y="4358100"/>
            <a:ext cx="4195011" cy="712367"/>
            <a:chOff x="3970565" y="3724070"/>
            <a:chExt cx="3221866" cy="712367"/>
          </a:xfrm>
        </p:grpSpPr>
        <p:grpSp>
          <p:nvGrpSpPr>
            <p:cNvPr id="104" name="Group 103">
              <a:extLst>
                <a:ext uri="{FF2B5EF4-FFF2-40B4-BE49-F238E27FC236}">
                  <a16:creationId xmlns:a16="http://schemas.microsoft.com/office/drawing/2014/main" id="{3BC2C659-5BE6-4F3C-8DDF-3182F486AD67}"/>
                </a:ext>
              </a:extLst>
            </p:cNvPr>
            <p:cNvGrpSpPr/>
            <p:nvPr/>
          </p:nvGrpSpPr>
          <p:grpSpPr>
            <a:xfrm>
              <a:off x="3970565" y="3724070"/>
              <a:ext cx="3221866" cy="712367"/>
              <a:chOff x="4664108" y="4926074"/>
              <a:chExt cx="1261946" cy="712367"/>
            </a:xfrm>
          </p:grpSpPr>
          <p:sp>
            <p:nvSpPr>
              <p:cNvPr id="106" name="Rectangle: Rounded Corners 105">
                <a:extLst>
                  <a:ext uri="{FF2B5EF4-FFF2-40B4-BE49-F238E27FC236}">
                    <a16:creationId xmlns:a16="http://schemas.microsoft.com/office/drawing/2014/main" id="{FC325324-E21C-4610-9750-F88859432C27}"/>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7" name="TextBox 106">
                <a:extLst>
                  <a:ext uri="{FF2B5EF4-FFF2-40B4-BE49-F238E27FC236}">
                    <a16:creationId xmlns:a16="http://schemas.microsoft.com/office/drawing/2014/main" id="{F32CBCBA-47C1-4405-BADB-E176B035BF4E}"/>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S + 2e            S</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5" name="Straight Arrow Connector 104">
              <a:extLst>
                <a:ext uri="{FF2B5EF4-FFF2-40B4-BE49-F238E27FC236}">
                  <a16:creationId xmlns:a16="http://schemas.microsoft.com/office/drawing/2014/main" id="{6F372412-D7AE-45E2-96A6-3B39E61DFA8D}"/>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5122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5">
            <a:extLst>
              <a:ext uri="{FF2B5EF4-FFF2-40B4-BE49-F238E27FC236}">
                <a16:creationId xmlns:a16="http://schemas.microsoft.com/office/drawing/2014/main" id="{B03D52A4-4FEE-4B7D-8057-5A3ECAD4FE23}"/>
              </a:ext>
            </a:extLst>
          </p:cNvPr>
          <p:cNvGrpSpPr/>
          <p:nvPr/>
        </p:nvGrpSpPr>
        <p:grpSpPr>
          <a:xfrm>
            <a:off x="429553" y="1765479"/>
            <a:ext cx="3285197" cy="523220"/>
            <a:chOff x="305366" y="257640"/>
            <a:chExt cx="2690187" cy="523220"/>
          </a:xfrm>
        </p:grpSpPr>
        <p:sp>
          <p:nvSpPr>
            <p:cNvPr id="52" name="Rectangle: Rounded Corners 51">
              <a:extLst>
                <a:ext uri="{FF2B5EF4-FFF2-40B4-BE49-F238E27FC236}">
                  <a16:creationId xmlns:a16="http://schemas.microsoft.com/office/drawing/2014/main" id="{3D8DEC5A-5E23-405F-AFC5-BC51A613114B}"/>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TextBox 52">
              <a:extLst>
                <a:ext uri="{FF2B5EF4-FFF2-40B4-BE49-F238E27FC236}">
                  <a16:creationId xmlns:a16="http://schemas.microsoft.com/office/drawing/2014/main" id="{FB492986-B1F7-4404-B241-5172885731E8}"/>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60" name="Group 59">
            <a:extLst>
              <a:ext uri="{FF2B5EF4-FFF2-40B4-BE49-F238E27FC236}">
                <a16:creationId xmlns:a16="http://schemas.microsoft.com/office/drawing/2014/main" id="{9B27F5FF-4C95-4425-8FC8-D21460D303B9}"/>
              </a:ext>
            </a:extLst>
          </p:cNvPr>
          <p:cNvGrpSpPr/>
          <p:nvPr/>
        </p:nvGrpSpPr>
        <p:grpSpPr>
          <a:xfrm>
            <a:off x="234330" y="163812"/>
            <a:ext cx="7734662" cy="764451"/>
            <a:chOff x="234330" y="231187"/>
            <a:chExt cx="7734662" cy="764451"/>
          </a:xfrm>
        </p:grpSpPr>
        <p:sp>
          <p:nvSpPr>
            <p:cNvPr id="61" name="Freeform: Shape 60">
              <a:extLst>
                <a:ext uri="{FF2B5EF4-FFF2-40B4-BE49-F238E27FC236}">
                  <a16:creationId xmlns:a16="http://schemas.microsoft.com/office/drawing/2014/main" id="{826FF649-722D-4F98-BB4D-7CCD46DD7934}"/>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3" name="TextBox 62">
              <a:extLst>
                <a:ext uri="{FF2B5EF4-FFF2-40B4-BE49-F238E27FC236}">
                  <a16:creationId xmlns:a16="http://schemas.microsoft.com/office/drawing/2014/main" id="{17DCFAD8-C5A1-4D3A-B5B7-85F5FC0C5815}"/>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67" name="Group 66">
            <a:extLst>
              <a:ext uri="{FF2B5EF4-FFF2-40B4-BE49-F238E27FC236}">
                <a16:creationId xmlns:a16="http://schemas.microsoft.com/office/drawing/2014/main" id="{8AE3A43E-41C6-43BB-BABD-81D14FC5807C}"/>
              </a:ext>
            </a:extLst>
          </p:cNvPr>
          <p:cNvGrpSpPr/>
          <p:nvPr/>
        </p:nvGrpSpPr>
        <p:grpSpPr>
          <a:xfrm>
            <a:off x="1315527" y="984260"/>
            <a:ext cx="3513907" cy="584775"/>
            <a:chOff x="1315527" y="1051635"/>
            <a:chExt cx="3513907" cy="584775"/>
          </a:xfrm>
        </p:grpSpPr>
        <p:sp>
          <p:nvSpPr>
            <p:cNvPr id="71" name="Rectangle: Rounded Corners 70">
              <a:extLst>
                <a:ext uri="{FF2B5EF4-FFF2-40B4-BE49-F238E27FC236}">
                  <a16:creationId xmlns:a16="http://schemas.microsoft.com/office/drawing/2014/main" id="{1BCDDE9C-9D9F-4D4C-87B7-CB48CC2BDD72}"/>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TextBox 71">
              <a:extLst>
                <a:ext uri="{FF2B5EF4-FFF2-40B4-BE49-F238E27FC236}">
                  <a16:creationId xmlns:a16="http://schemas.microsoft.com/office/drawing/2014/main" id="{ED0C2089-75C3-4F17-863E-A5C9545B49D9}"/>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73" name="Group 72">
            <a:extLst>
              <a:ext uri="{FF2B5EF4-FFF2-40B4-BE49-F238E27FC236}">
                <a16:creationId xmlns:a16="http://schemas.microsoft.com/office/drawing/2014/main" id="{FB57171A-3D85-4A1E-83E6-A39B2A110A23}"/>
              </a:ext>
            </a:extLst>
          </p:cNvPr>
          <p:cNvGrpSpPr/>
          <p:nvPr/>
        </p:nvGrpSpPr>
        <p:grpSpPr>
          <a:xfrm>
            <a:off x="48553" y="88558"/>
            <a:ext cx="762000" cy="762000"/>
            <a:chOff x="48553" y="155933"/>
            <a:chExt cx="762000" cy="762000"/>
          </a:xfrm>
        </p:grpSpPr>
        <p:sp>
          <p:nvSpPr>
            <p:cNvPr id="74" name="Oval 73">
              <a:extLst>
                <a:ext uri="{FF2B5EF4-FFF2-40B4-BE49-F238E27FC236}">
                  <a16:creationId xmlns:a16="http://schemas.microsoft.com/office/drawing/2014/main" id="{FA1CB51A-1296-4426-8DC4-6FD202EBB878}"/>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5" name="Graphic 74">
              <a:extLst>
                <a:ext uri="{FF2B5EF4-FFF2-40B4-BE49-F238E27FC236}">
                  <a16:creationId xmlns:a16="http://schemas.microsoft.com/office/drawing/2014/main" id="{C35555D9-C783-4E0C-BC4D-EB0EF83C4F9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grpSp>
        <p:nvGrpSpPr>
          <p:cNvPr id="45" name="Group 44">
            <a:extLst>
              <a:ext uri="{FF2B5EF4-FFF2-40B4-BE49-F238E27FC236}">
                <a16:creationId xmlns:a16="http://schemas.microsoft.com/office/drawing/2014/main" id="{417665A3-A761-44BE-B228-F316723B558F}"/>
              </a:ext>
            </a:extLst>
          </p:cNvPr>
          <p:cNvGrpSpPr/>
          <p:nvPr/>
        </p:nvGrpSpPr>
        <p:grpSpPr>
          <a:xfrm>
            <a:off x="5282268" y="-1010363"/>
            <a:ext cx="2023134" cy="673917"/>
            <a:chOff x="4912155" y="3165500"/>
            <a:chExt cx="2131087" cy="673917"/>
          </a:xfrm>
        </p:grpSpPr>
        <p:sp>
          <p:nvSpPr>
            <p:cNvPr id="46" name="Rectangle: Rounded Corners 45">
              <a:extLst>
                <a:ext uri="{FF2B5EF4-FFF2-40B4-BE49-F238E27FC236}">
                  <a16:creationId xmlns:a16="http://schemas.microsoft.com/office/drawing/2014/main" id="{9B1B176F-CA09-40CD-8A70-AE38CBFD2B9A}"/>
                </a:ext>
              </a:extLst>
            </p:cNvPr>
            <p:cNvSpPr/>
            <p:nvPr/>
          </p:nvSpPr>
          <p:spPr>
            <a:xfrm>
              <a:off x="4912155" y="3165500"/>
              <a:ext cx="2094018"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7" name="TextBox 46">
              <a:extLst>
                <a:ext uri="{FF2B5EF4-FFF2-40B4-BE49-F238E27FC236}">
                  <a16:creationId xmlns:a16="http://schemas.microsoft.com/office/drawing/2014/main" id="{D9F54E23-3297-419E-8B5A-DE692B49CD20}"/>
                </a:ext>
              </a:extLst>
            </p:cNvPr>
            <p:cNvSpPr txBox="1"/>
            <p:nvPr/>
          </p:nvSpPr>
          <p:spPr>
            <a:xfrm>
              <a:off x="5247185" y="3254642"/>
              <a:ext cx="1796057"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grpSp>
        <p:nvGrpSpPr>
          <p:cNvPr id="48" name="Group 47">
            <a:extLst>
              <a:ext uri="{FF2B5EF4-FFF2-40B4-BE49-F238E27FC236}">
                <a16:creationId xmlns:a16="http://schemas.microsoft.com/office/drawing/2014/main" id="{86012BEA-7035-4AFF-86A4-273031CB8926}"/>
              </a:ext>
            </a:extLst>
          </p:cNvPr>
          <p:cNvGrpSpPr/>
          <p:nvPr/>
        </p:nvGrpSpPr>
        <p:grpSpPr>
          <a:xfrm>
            <a:off x="4886598" y="-1030269"/>
            <a:ext cx="713729" cy="713729"/>
            <a:chOff x="3778587" y="3644711"/>
            <a:chExt cx="839133" cy="839133"/>
          </a:xfrm>
        </p:grpSpPr>
        <p:sp>
          <p:nvSpPr>
            <p:cNvPr id="49" name="Oval 48">
              <a:extLst>
                <a:ext uri="{FF2B5EF4-FFF2-40B4-BE49-F238E27FC236}">
                  <a16:creationId xmlns:a16="http://schemas.microsoft.com/office/drawing/2014/main" id="{005B13AC-7BEE-4607-BC8A-5AD9E25D2BEC}"/>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0" name="Graphic 49">
              <a:extLst>
                <a:ext uri="{FF2B5EF4-FFF2-40B4-BE49-F238E27FC236}">
                  <a16:creationId xmlns:a16="http://schemas.microsoft.com/office/drawing/2014/main" id="{72FBA07D-EFEE-418C-8239-81EC550B83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2504" y="3768628"/>
              <a:ext cx="591298" cy="591298"/>
            </a:xfrm>
            <a:prstGeom prst="rect">
              <a:avLst/>
            </a:prstGeom>
          </p:spPr>
        </p:pic>
      </p:grpSp>
      <p:grpSp>
        <p:nvGrpSpPr>
          <p:cNvPr id="54" name="Group 53">
            <a:extLst>
              <a:ext uri="{FF2B5EF4-FFF2-40B4-BE49-F238E27FC236}">
                <a16:creationId xmlns:a16="http://schemas.microsoft.com/office/drawing/2014/main" id="{D9B624A3-A074-4AE3-807D-49FD797D79C6}"/>
              </a:ext>
            </a:extLst>
          </p:cNvPr>
          <p:cNvGrpSpPr/>
          <p:nvPr/>
        </p:nvGrpSpPr>
        <p:grpSpPr>
          <a:xfrm>
            <a:off x="5169773" y="1796714"/>
            <a:ext cx="2143009" cy="713729"/>
            <a:chOff x="5169773" y="1796714"/>
            <a:chExt cx="2143009" cy="713729"/>
          </a:xfrm>
        </p:grpSpPr>
        <p:grpSp>
          <p:nvGrpSpPr>
            <p:cNvPr id="55" name="Group 54">
              <a:extLst>
                <a:ext uri="{FF2B5EF4-FFF2-40B4-BE49-F238E27FC236}">
                  <a16:creationId xmlns:a16="http://schemas.microsoft.com/office/drawing/2014/main" id="{FCD67CA3-5145-4C88-A4C1-72EA3275CFA9}"/>
                </a:ext>
              </a:extLst>
            </p:cNvPr>
            <p:cNvGrpSpPr/>
            <p:nvPr/>
          </p:nvGrpSpPr>
          <p:grpSpPr>
            <a:xfrm>
              <a:off x="5578928" y="1816620"/>
              <a:ext cx="1733854" cy="673917"/>
              <a:chOff x="4881904" y="3165500"/>
              <a:chExt cx="1826371" cy="673917"/>
            </a:xfrm>
          </p:grpSpPr>
          <p:sp>
            <p:nvSpPr>
              <p:cNvPr id="59" name="Rectangle: Rounded Corners 58">
                <a:extLst>
                  <a:ext uri="{FF2B5EF4-FFF2-40B4-BE49-F238E27FC236}">
                    <a16:creationId xmlns:a16="http://schemas.microsoft.com/office/drawing/2014/main" id="{1C40D13C-E227-4662-892A-BC5D8D808BD7}"/>
                  </a:ext>
                </a:extLst>
              </p:cNvPr>
              <p:cNvSpPr/>
              <p:nvPr/>
            </p:nvSpPr>
            <p:spPr>
              <a:xfrm>
                <a:off x="4881904" y="3165500"/>
                <a:ext cx="1826371"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62" name="TextBox 61">
                <a:extLst>
                  <a:ext uri="{FF2B5EF4-FFF2-40B4-BE49-F238E27FC236}">
                    <a16:creationId xmlns:a16="http://schemas.microsoft.com/office/drawing/2014/main" id="{21381CEE-5BE9-4B2C-9046-F85C02ED16BC}"/>
                  </a:ext>
                </a:extLst>
              </p:cNvPr>
              <p:cNvSpPr txBox="1"/>
              <p:nvPr/>
            </p:nvSpPr>
            <p:spPr>
              <a:xfrm>
                <a:off x="5105747" y="3254642"/>
                <a:ext cx="1566494"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tên</a:t>
                </a:r>
              </a:p>
            </p:txBody>
          </p:sp>
        </p:grpSp>
        <p:grpSp>
          <p:nvGrpSpPr>
            <p:cNvPr id="56" name="Group 55">
              <a:extLst>
                <a:ext uri="{FF2B5EF4-FFF2-40B4-BE49-F238E27FC236}">
                  <a16:creationId xmlns:a16="http://schemas.microsoft.com/office/drawing/2014/main" id="{E599B864-ADB4-456A-AD11-CCAAA850D12E}"/>
                </a:ext>
              </a:extLst>
            </p:cNvPr>
            <p:cNvGrpSpPr/>
            <p:nvPr/>
          </p:nvGrpSpPr>
          <p:grpSpPr>
            <a:xfrm>
              <a:off x="5169773" y="1796714"/>
              <a:ext cx="713729" cy="713729"/>
              <a:chOff x="6034929" y="1906304"/>
              <a:chExt cx="713729" cy="713729"/>
            </a:xfrm>
          </p:grpSpPr>
          <p:sp>
            <p:nvSpPr>
              <p:cNvPr id="57" name="Oval 56">
                <a:extLst>
                  <a:ext uri="{FF2B5EF4-FFF2-40B4-BE49-F238E27FC236}">
                    <a16:creationId xmlns:a16="http://schemas.microsoft.com/office/drawing/2014/main" id="{7AD20DCF-F355-4CED-9969-4AAF1EF5787A}"/>
                  </a:ext>
                </a:extLst>
              </p:cNvPr>
              <p:cNvSpPr/>
              <p:nvPr/>
            </p:nvSpPr>
            <p:spPr>
              <a:xfrm>
                <a:off x="6034929" y="1906304"/>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8" name="Graphic 57">
                <a:extLst>
                  <a:ext uri="{FF2B5EF4-FFF2-40B4-BE49-F238E27FC236}">
                    <a16:creationId xmlns:a16="http://schemas.microsoft.com/office/drawing/2014/main" id="{6976FC06-B6CD-484C-B7F0-7CC923F8C7A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59051" y="2030426"/>
                <a:ext cx="465485" cy="465485"/>
              </a:xfrm>
              <a:prstGeom prst="rect">
                <a:avLst/>
              </a:prstGeom>
            </p:spPr>
          </p:pic>
        </p:grpSp>
      </p:grpSp>
      <p:grpSp>
        <p:nvGrpSpPr>
          <p:cNvPr id="98" name="!!k">
            <a:extLst>
              <a:ext uri="{FF2B5EF4-FFF2-40B4-BE49-F238E27FC236}">
                <a16:creationId xmlns:a16="http://schemas.microsoft.com/office/drawing/2014/main" id="{D0AF120C-AD61-4BC2-B74E-859B47CD7CC3}"/>
              </a:ext>
            </a:extLst>
          </p:cNvPr>
          <p:cNvGrpSpPr/>
          <p:nvPr/>
        </p:nvGrpSpPr>
        <p:grpSpPr>
          <a:xfrm>
            <a:off x="2838338" y="3125915"/>
            <a:ext cx="4237023" cy="712367"/>
            <a:chOff x="3970565" y="3724070"/>
            <a:chExt cx="3254132" cy="712367"/>
          </a:xfrm>
        </p:grpSpPr>
        <p:grpSp>
          <p:nvGrpSpPr>
            <p:cNvPr id="99" name="Group 98">
              <a:extLst>
                <a:ext uri="{FF2B5EF4-FFF2-40B4-BE49-F238E27FC236}">
                  <a16:creationId xmlns:a16="http://schemas.microsoft.com/office/drawing/2014/main" id="{2DB35914-0EA6-49C0-A227-E91711A970B9}"/>
                </a:ext>
              </a:extLst>
            </p:cNvPr>
            <p:cNvGrpSpPr/>
            <p:nvPr/>
          </p:nvGrpSpPr>
          <p:grpSpPr>
            <a:xfrm>
              <a:off x="3970565" y="3724070"/>
              <a:ext cx="3254132" cy="712367"/>
              <a:chOff x="4664108" y="4926074"/>
              <a:chExt cx="1274584" cy="712367"/>
            </a:xfrm>
          </p:grpSpPr>
          <p:sp>
            <p:nvSpPr>
              <p:cNvPr id="101" name="Rectangle: Rounded Corners 100">
                <a:extLst>
                  <a:ext uri="{FF2B5EF4-FFF2-40B4-BE49-F238E27FC236}">
                    <a16:creationId xmlns:a16="http://schemas.microsoft.com/office/drawing/2014/main" id="{0EB8227B-2181-4221-A9B8-7B997CC4027A}"/>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2" name="TextBox 101">
                <a:extLst>
                  <a:ext uri="{FF2B5EF4-FFF2-40B4-BE49-F238E27FC236}">
                    <a16:creationId xmlns:a16="http://schemas.microsoft.com/office/drawing/2014/main" id="{A64FEFFB-BB62-42EC-9BDB-66ABE7D0FD00}"/>
                  </a:ext>
                </a:extLst>
              </p:cNvPr>
              <p:cNvSpPr txBox="1"/>
              <p:nvPr/>
            </p:nvSpPr>
            <p:spPr>
              <a:xfrm>
                <a:off x="4751318" y="4989869"/>
                <a:ext cx="1187374"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Cl + 1e           Cl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0" name="Straight Arrow Connector 99">
              <a:extLst>
                <a:ext uri="{FF2B5EF4-FFF2-40B4-BE49-F238E27FC236}">
                  <a16:creationId xmlns:a16="http://schemas.microsoft.com/office/drawing/2014/main" id="{8D332D46-4525-48D9-B6F9-E8A651EE4C42}"/>
                </a:ext>
              </a:extLst>
            </p:cNvPr>
            <p:cNvCxnSpPr/>
            <p:nvPr/>
          </p:nvCxnSpPr>
          <p:spPr>
            <a:xfrm>
              <a:off x="5581498" y="41554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98A516B2-506E-4C88-9F55-056FB74AE291}"/>
              </a:ext>
            </a:extLst>
          </p:cNvPr>
          <p:cNvGrpSpPr/>
          <p:nvPr/>
        </p:nvGrpSpPr>
        <p:grpSpPr>
          <a:xfrm>
            <a:off x="2859344" y="4358100"/>
            <a:ext cx="4195011" cy="712367"/>
            <a:chOff x="3970565" y="3724070"/>
            <a:chExt cx="3221866" cy="712367"/>
          </a:xfrm>
        </p:grpSpPr>
        <p:grpSp>
          <p:nvGrpSpPr>
            <p:cNvPr id="104" name="Group 103">
              <a:extLst>
                <a:ext uri="{FF2B5EF4-FFF2-40B4-BE49-F238E27FC236}">
                  <a16:creationId xmlns:a16="http://schemas.microsoft.com/office/drawing/2014/main" id="{3BC2C659-5BE6-4F3C-8DDF-3182F486AD67}"/>
                </a:ext>
              </a:extLst>
            </p:cNvPr>
            <p:cNvGrpSpPr/>
            <p:nvPr/>
          </p:nvGrpSpPr>
          <p:grpSpPr>
            <a:xfrm>
              <a:off x="3970565" y="3724070"/>
              <a:ext cx="3221866" cy="712367"/>
              <a:chOff x="4664108" y="4926074"/>
              <a:chExt cx="1261946" cy="712367"/>
            </a:xfrm>
          </p:grpSpPr>
          <p:sp>
            <p:nvSpPr>
              <p:cNvPr id="106" name="Rectangle: Rounded Corners 105">
                <a:extLst>
                  <a:ext uri="{FF2B5EF4-FFF2-40B4-BE49-F238E27FC236}">
                    <a16:creationId xmlns:a16="http://schemas.microsoft.com/office/drawing/2014/main" id="{FC325324-E21C-4610-9750-F88859432C27}"/>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7" name="TextBox 106">
                <a:extLst>
                  <a:ext uri="{FF2B5EF4-FFF2-40B4-BE49-F238E27FC236}">
                    <a16:creationId xmlns:a16="http://schemas.microsoft.com/office/drawing/2014/main" id="{F32CBCBA-47C1-4405-BADB-E176B035BF4E}"/>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S + 2e            S</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5" name="Straight Arrow Connector 104">
              <a:extLst>
                <a:ext uri="{FF2B5EF4-FFF2-40B4-BE49-F238E27FC236}">
                  <a16:creationId xmlns:a16="http://schemas.microsoft.com/office/drawing/2014/main" id="{6F372412-D7AE-45E2-96A6-3B39E61DFA8D}"/>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47D68780-8DF7-4D86-A4A7-E81D3BCB3B71}"/>
              </a:ext>
            </a:extLst>
          </p:cNvPr>
          <p:cNvGrpSpPr/>
          <p:nvPr/>
        </p:nvGrpSpPr>
        <p:grpSpPr>
          <a:xfrm>
            <a:off x="7158107" y="3218135"/>
            <a:ext cx="2195556" cy="527924"/>
            <a:chOff x="5170857" y="2945527"/>
            <a:chExt cx="2092272" cy="527924"/>
          </a:xfrm>
        </p:grpSpPr>
        <p:sp>
          <p:nvSpPr>
            <p:cNvPr id="68" name="Freeform: Shape 67">
              <a:extLst>
                <a:ext uri="{FF2B5EF4-FFF2-40B4-BE49-F238E27FC236}">
                  <a16:creationId xmlns:a16="http://schemas.microsoft.com/office/drawing/2014/main" id="{8AD801B3-35BF-4757-8AC5-7D57FA0BC60D}"/>
                </a:ext>
              </a:extLst>
            </p:cNvPr>
            <p:cNvSpPr/>
            <p:nvPr/>
          </p:nvSpPr>
          <p:spPr>
            <a:xfrm>
              <a:off x="5170857" y="2945527"/>
              <a:ext cx="2092272" cy="527924"/>
            </a:xfrm>
            <a:custGeom>
              <a:avLst/>
              <a:gdLst>
                <a:gd name="connsiteX0" fmla="*/ 183862 w 1969235"/>
                <a:gd name="connsiteY0" fmla="*/ 0 h 663284"/>
                <a:gd name="connsiteX1" fmla="*/ 1896784 w 1969235"/>
                <a:gd name="connsiteY1" fmla="*/ 0 h 663284"/>
                <a:gd name="connsiteX2" fmla="*/ 1969235 w 1969235"/>
                <a:gd name="connsiteY2" fmla="*/ 72451 h 663284"/>
                <a:gd name="connsiteX3" fmla="*/ 1969235 w 1969235"/>
                <a:gd name="connsiteY3" fmla="*/ 590833 h 663284"/>
                <a:gd name="connsiteX4" fmla="*/ 1896784 w 1969235"/>
                <a:gd name="connsiteY4" fmla="*/ 663284 h 663284"/>
                <a:gd name="connsiteX5" fmla="*/ 183862 w 1969235"/>
                <a:gd name="connsiteY5" fmla="*/ 663284 h 663284"/>
                <a:gd name="connsiteX6" fmla="*/ 111411 w 1969235"/>
                <a:gd name="connsiteY6" fmla="*/ 590833 h 663284"/>
                <a:gd name="connsiteX7" fmla="*/ 111411 w 1969235"/>
                <a:gd name="connsiteY7" fmla="*/ 431416 h 663284"/>
                <a:gd name="connsiteX8" fmla="*/ 0 w 1969235"/>
                <a:gd name="connsiteY8" fmla="*/ 331643 h 663284"/>
                <a:gd name="connsiteX9" fmla="*/ 111411 w 1969235"/>
                <a:gd name="connsiteY9" fmla="*/ 231869 h 663284"/>
                <a:gd name="connsiteX10" fmla="*/ 111411 w 1969235"/>
                <a:gd name="connsiteY10" fmla="*/ 72451 h 663284"/>
                <a:gd name="connsiteX11" fmla="*/ 183862 w 1969235"/>
                <a:gd name="connsiteY11" fmla="*/ 0 h 66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9235" h="663284">
                  <a:moveTo>
                    <a:pt x="183862" y="0"/>
                  </a:moveTo>
                  <a:lnTo>
                    <a:pt x="1896784" y="0"/>
                  </a:lnTo>
                  <a:cubicBezTo>
                    <a:pt x="1936798" y="0"/>
                    <a:pt x="1969235" y="32437"/>
                    <a:pt x="1969235" y="72451"/>
                  </a:cubicBezTo>
                  <a:lnTo>
                    <a:pt x="1969235" y="590833"/>
                  </a:lnTo>
                  <a:cubicBezTo>
                    <a:pt x="1969235" y="630847"/>
                    <a:pt x="1936798" y="663284"/>
                    <a:pt x="1896784" y="663284"/>
                  </a:cubicBezTo>
                  <a:lnTo>
                    <a:pt x="183862" y="663284"/>
                  </a:lnTo>
                  <a:cubicBezTo>
                    <a:pt x="143848" y="663284"/>
                    <a:pt x="111411" y="630847"/>
                    <a:pt x="111411" y="590833"/>
                  </a:cubicBezTo>
                  <a:lnTo>
                    <a:pt x="111411" y="431416"/>
                  </a:lnTo>
                  <a:lnTo>
                    <a:pt x="0" y="331643"/>
                  </a:lnTo>
                  <a:lnTo>
                    <a:pt x="111411" y="231869"/>
                  </a:lnTo>
                  <a:lnTo>
                    <a:pt x="111411" y="72451"/>
                  </a:lnTo>
                  <a:cubicBezTo>
                    <a:pt x="111411" y="32437"/>
                    <a:pt x="143848" y="0"/>
                    <a:pt x="183862" y="0"/>
                  </a:cubicBezTo>
                  <a:close/>
                </a:path>
              </a:pathLst>
            </a:cu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66" name="TextBox 65">
              <a:extLst>
                <a:ext uri="{FF2B5EF4-FFF2-40B4-BE49-F238E27FC236}">
                  <a16:creationId xmlns:a16="http://schemas.microsoft.com/office/drawing/2014/main" id="{88F4C3DE-A087-415E-A5B9-708D90945934}"/>
                </a:ext>
              </a:extLst>
            </p:cNvPr>
            <p:cNvSpPr txBox="1"/>
            <p:nvPr/>
          </p:nvSpPr>
          <p:spPr>
            <a:xfrm>
              <a:off x="5293895" y="2978657"/>
              <a:ext cx="1969234"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Anion clorua</a:t>
              </a:r>
            </a:p>
          </p:txBody>
        </p:sp>
      </p:grpSp>
      <p:grpSp>
        <p:nvGrpSpPr>
          <p:cNvPr id="69" name="Group 68">
            <a:extLst>
              <a:ext uri="{FF2B5EF4-FFF2-40B4-BE49-F238E27FC236}">
                <a16:creationId xmlns:a16="http://schemas.microsoft.com/office/drawing/2014/main" id="{78DC6A48-3641-4BE4-B60A-15C9BAB67C7F}"/>
              </a:ext>
            </a:extLst>
          </p:cNvPr>
          <p:cNvGrpSpPr/>
          <p:nvPr/>
        </p:nvGrpSpPr>
        <p:grpSpPr>
          <a:xfrm>
            <a:off x="7158107" y="4421895"/>
            <a:ext cx="2195556" cy="527924"/>
            <a:chOff x="5170857" y="2945527"/>
            <a:chExt cx="2092272" cy="527924"/>
          </a:xfrm>
        </p:grpSpPr>
        <p:sp>
          <p:nvSpPr>
            <p:cNvPr id="70" name="Freeform: Shape 69">
              <a:extLst>
                <a:ext uri="{FF2B5EF4-FFF2-40B4-BE49-F238E27FC236}">
                  <a16:creationId xmlns:a16="http://schemas.microsoft.com/office/drawing/2014/main" id="{3F5575EE-756B-4A42-AEBA-EBEFF5FC44CD}"/>
                </a:ext>
              </a:extLst>
            </p:cNvPr>
            <p:cNvSpPr/>
            <p:nvPr/>
          </p:nvSpPr>
          <p:spPr>
            <a:xfrm>
              <a:off x="5170857" y="2945527"/>
              <a:ext cx="2092272" cy="527924"/>
            </a:xfrm>
            <a:custGeom>
              <a:avLst/>
              <a:gdLst>
                <a:gd name="connsiteX0" fmla="*/ 183862 w 1969235"/>
                <a:gd name="connsiteY0" fmla="*/ 0 h 663284"/>
                <a:gd name="connsiteX1" fmla="*/ 1896784 w 1969235"/>
                <a:gd name="connsiteY1" fmla="*/ 0 h 663284"/>
                <a:gd name="connsiteX2" fmla="*/ 1969235 w 1969235"/>
                <a:gd name="connsiteY2" fmla="*/ 72451 h 663284"/>
                <a:gd name="connsiteX3" fmla="*/ 1969235 w 1969235"/>
                <a:gd name="connsiteY3" fmla="*/ 590833 h 663284"/>
                <a:gd name="connsiteX4" fmla="*/ 1896784 w 1969235"/>
                <a:gd name="connsiteY4" fmla="*/ 663284 h 663284"/>
                <a:gd name="connsiteX5" fmla="*/ 183862 w 1969235"/>
                <a:gd name="connsiteY5" fmla="*/ 663284 h 663284"/>
                <a:gd name="connsiteX6" fmla="*/ 111411 w 1969235"/>
                <a:gd name="connsiteY6" fmla="*/ 590833 h 663284"/>
                <a:gd name="connsiteX7" fmla="*/ 111411 w 1969235"/>
                <a:gd name="connsiteY7" fmla="*/ 431416 h 663284"/>
                <a:gd name="connsiteX8" fmla="*/ 0 w 1969235"/>
                <a:gd name="connsiteY8" fmla="*/ 331643 h 663284"/>
                <a:gd name="connsiteX9" fmla="*/ 111411 w 1969235"/>
                <a:gd name="connsiteY9" fmla="*/ 231869 h 663284"/>
                <a:gd name="connsiteX10" fmla="*/ 111411 w 1969235"/>
                <a:gd name="connsiteY10" fmla="*/ 72451 h 663284"/>
                <a:gd name="connsiteX11" fmla="*/ 183862 w 1969235"/>
                <a:gd name="connsiteY11" fmla="*/ 0 h 66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9235" h="663284">
                  <a:moveTo>
                    <a:pt x="183862" y="0"/>
                  </a:moveTo>
                  <a:lnTo>
                    <a:pt x="1896784" y="0"/>
                  </a:lnTo>
                  <a:cubicBezTo>
                    <a:pt x="1936798" y="0"/>
                    <a:pt x="1969235" y="32437"/>
                    <a:pt x="1969235" y="72451"/>
                  </a:cubicBezTo>
                  <a:lnTo>
                    <a:pt x="1969235" y="590833"/>
                  </a:lnTo>
                  <a:cubicBezTo>
                    <a:pt x="1969235" y="630847"/>
                    <a:pt x="1936798" y="663284"/>
                    <a:pt x="1896784" y="663284"/>
                  </a:cubicBezTo>
                  <a:lnTo>
                    <a:pt x="183862" y="663284"/>
                  </a:lnTo>
                  <a:cubicBezTo>
                    <a:pt x="143848" y="663284"/>
                    <a:pt x="111411" y="630847"/>
                    <a:pt x="111411" y="590833"/>
                  </a:cubicBezTo>
                  <a:lnTo>
                    <a:pt x="111411" y="431416"/>
                  </a:lnTo>
                  <a:lnTo>
                    <a:pt x="0" y="331643"/>
                  </a:lnTo>
                  <a:lnTo>
                    <a:pt x="111411" y="231869"/>
                  </a:lnTo>
                  <a:lnTo>
                    <a:pt x="111411" y="72451"/>
                  </a:lnTo>
                  <a:cubicBezTo>
                    <a:pt x="111411" y="32437"/>
                    <a:pt x="143848" y="0"/>
                    <a:pt x="183862" y="0"/>
                  </a:cubicBezTo>
                  <a:close/>
                </a:path>
              </a:pathLst>
            </a:cu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76" name="TextBox 75">
              <a:extLst>
                <a:ext uri="{FF2B5EF4-FFF2-40B4-BE49-F238E27FC236}">
                  <a16:creationId xmlns:a16="http://schemas.microsoft.com/office/drawing/2014/main" id="{F9E60EEE-FFBB-456E-8ABD-D78DA4381411}"/>
                </a:ext>
              </a:extLst>
            </p:cNvPr>
            <p:cNvSpPr txBox="1"/>
            <p:nvPr/>
          </p:nvSpPr>
          <p:spPr>
            <a:xfrm>
              <a:off x="5293895" y="2978657"/>
              <a:ext cx="1969234"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Anion sunfua</a:t>
              </a:r>
            </a:p>
          </p:txBody>
        </p:sp>
      </p:grpSp>
      <p:grpSp>
        <p:nvGrpSpPr>
          <p:cNvPr id="77" name="Group 76">
            <a:extLst>
              <a:ext uri="{FF2B5EF4-FFF2-40B4-BE49-F238E27FC236}">
                <a16:creationId xmlns:a16="http://schemas.microsoft.com/office/drawing/2014/main" id="{8D48C61A-043D-40BD-BB7F-352E8A90B242}"/>
              </a:ext>
            </a:extLst>
          </p:cNvPr>
          <p:cNvGrpSpPr/>
          <p:nvPr/>
        </p:nvGrpSpPr>
        <p:grpSpPr>
          <a:xfrm>
            <a:off x="7158107" y="5732292"/>
            <a:ext cx="2195556" cy="527924"/>
            <a:chOff x="5170857" y="2945527"/>
            <a:chExt cx="2092272" cy="527924"/>
          </a:xfrm>
        </p:grpSpPr>
        <p:sp>
          <p:nvSpPr>
            <p:cNvPr id="78" name="Freeform: Shape 77">
              <a:extLst>
                <a:ext uri="{FF2B5EF4-FFF2-40B4-BE49-F238E27FC236}">
                  <a16:creationId xmlns:a16="http://schemas.microsoft.com/office/drawing/2014/main" id="{3D7D3857-7026-426A-85D9-45C7FBEADFEF}"/>
                </a:ext>
              </a:extLst>
            </p:cNvPr>
            <p:cNvSpPr/>
            <p:nvPr/>
          </p:nvSpPr>
          <p:spPr>
            <a:xfrm>
              <a:off x="5170857" y="2945527"/>
              <a:ext cx="2092272" cy="527924"/>
            </a:xfrm>
            <a:custGeom>
              <a:avLst/>
              <a:gdLst>
                <a:gd name="connsiteX0" fmla="*/ 183862 w 1969235"/>
                <a:gd name="connsiteY0" fmla="*/ 0 h 663284"/>
                <a:gd name="connsiteX1" fmla="*/ 1896784 w 1969235"/>
                <a:gd name="connsiteY1" fmla="*/ 0 h 663284"/>
                <a:gd name="connsiteX2" fmla="*/ 1969235 w 1969235"/>
                <a:gd name="connsiteY2" fmla="*/ 72451 h 663284"/>
                <a:gd name="connsiteX3" fmla="*/ 1969235 w 1969235"/>
                <a:gd name="connsiteY3" fmla="*/ 590833 h 663284"/>
                <a:gd name="connsiteX4" fmla="*/ 1896784 w 1969235"/>
                <a:gd name="connsiteY4" fmla="*/ 663284 h 663284"/>
                <a:gd name="connsiteX5" fmla="*/ 183862 w 1969235"/>
                <a:gd name="connsiteY5" fmla="*/ 663284 h 663284"/>
                <a:gd name="connsiteX6" fmla="*/ 111411 w 1969235"/>
                <a:gd name="connsiteY6" fmla="*/ 590833 h 663284"/>
                <a:gd name="connsiteX7" fmla="*/ 111411 w 1969235"/>
                <a:gd name="connsiteY7" fmla="*/ 431416 h 663284"/>
                <a:gd name="connsiteX8" fmla="*/ 0 w 1969235"/>
                <a:gd name="connsiteY8" fmla="*/ 331643 h 663284"/>
                <a:gd name="connsiteX9" fmla="*/ 111411 w 1969235"/>
                <a:gd name="connsiteY9" fmla="*/ 231869 h 663284"/>
                <a:gd name="connsiteX10" fmla="*/ 111411 w 1969235"/>
                <a:gd name="connsiteY10" fmla="*/ 72451 h 663284"/>
                <a:gd name="connsiteX11" fmla="*/ 183862 w 1969235"/>
                <a:gd name="connsiteY11" fmla="*/ 0 h 66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9235" h="663284">
                  <a:moveTo>
                    <a:pt x="183862" y="0"/>
                  </a:moveTo>
                  <a:lnTo>
                    <a:pt x="1896784" y="0"/>
                  </a:lnTo>
                  <a:cubicBezTo>
                    <a:pt x="1936798" y="0"/>
                    <a:pt x="1969235" y="32437"/>
                    <a:pt x="1969235" y="72451"/>
                  </a:cubicBezTo>
                  <a:lnTo>
                    <a:pt x="1969235" y="590833"/>
                  </a:lnTo>
                  <a:cubicBezTo>
                    <a:pt x="1969235" y="630847"/>
                    <a:pt x="1936798" y="663284"/>
                    <a:pt x="1896784" y="663284"/>
                  </a:cubicBezTo>
                  <a:lnTo>
                    <a:pt x="183862" y="663284"/>
                  </a:lnTo>
                  <a:cubicBezTo>
                    <a:pt x="143848" y="663284"/>
                    <a:pt x="111411" y="630847"/>
                    <a:pt x="111411" y="590833"/>
                  </a:cubicBezTo>
                  <a:lnTo>
                    <a:pt x="111411" y="431416"/>
                  </a:lnTo>
                  <a:lnTo>
                    <a:pt x="0" y="331643"/>
                  </a:lnTo>
                  <a:lnTo>
                    <a:pt x="111411" y="231869"/>
                  </a:lnTo>
                  <a:lnTo>
                    <a:pt x="111411" y="72451"/>
                  </a:lnTo>
                  <a:cubicBezTo>
                    <a:pt x="111411" y="32437"/>
                    <a:pt x="143848" y="0"/>
                    <a:pt x="183862" y="0"/>
                  </a:cubicBezTo>
                  <a:close/>
                </a:path>
              </a:pathLst>
            </a:cu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79" name="TextBox 78">
              <a:extLst>
                <a:ext uri="{FF2B5EF4-FFF2-40B4-BE49-F238E27FC236}">
                  <a16:creationId xmlns:a16="http://schemas.microsoft.com/office/drawing/2014/main" id="{8935574D-5147-494F-81AB-84B758DB1B2C}"/>
                </a:ext>
              </a:extLst>
            </p:cNvPr>
            <p:cNvSpPr txBox="1"/>
            <p:nvPr/>
          </p:nvSpPr>
          <p:spPr>
            <a:xfrm>
              <a:off x="5422199" y="2978657"/>
              <a:ext cx="1840930"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Anion nitrua</a:t>
              </a:r>
            </a:p>
          </p:txBody>
        </p:sp>
      </p:grpSp>
      <p:grpSp>
        <p:nvGrpSpPr>
          <p:cNvPr id="87" name="Group 86">
            <a:extLst>
              <a:ext uri="{FF2B5EF4-FFF2-40B4-BE49-F238E27FC236}">
                <a16:creationId xmlns:a16="http://schemas.microsoft.com/office/drawing/2014/main" id="{58D7D6EC-6F79-4F63-93D4-6B8EBC5436F9}"/>
              </a:ext>
            </a:extLst>
          </p:cNvPr>
          <p:cNvGrpSpPr/>
          <p:nvPr/>
        </p:nvGrpSpPr>
        <p:grpSpPr>
          <a:xfrm>
            <a:off x="-4814413" y="2986312"/>
            <a:ext cx="4232591" cy="673917"/>
            <a:chOff x="4228868" y="2876494"/>
            <a:chExt cx="4232591" cy="673917"/>
          </a:xfrm>
        </p:grpSpPr>
        <p:sp>
          <p:nvSpPr>
            <p:cNvPr id="91" name="Rectangle: Rounded Corners 90">
              <a:extLst>
                <a:ext uri="{FF2B5EF4-FFF2-40B4-BE49-F238E27FC236}">
                  <a16:creationId xmlns:a16="http://schemas.microsoft.com/office/drawing/2014/main" id="{CF98B355-0A34-455F-95C9-35262921FE0E}"/>
                </a:ext>
              </a:extLst>
            </p:cNvPr>
            <p:cNvSpPr/>
            <p:nvPr/>
          </p:nvSpPr>
          <p:spPr>
            <a:xfrm>
              <a:off x="4228868" y="2876494"/>
              <a:ext cx="4195013"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92" name="TextBox 91">
              <a:extLst>
                <a:ext uri="{FF2B5EF4-FFF2-40B4-BE49-F238E27FC236}">
                  <a16:creationId xmlns:a16="http://schemas.microsoft.com/office/drawing/2014/main" id="{5B4C33D1-6847-426A-8F52-3AC89F9730D7}"/>
                </a:ext>
              </a:extLst>
            </p:cNvPr>
            <p:cNvSpPr txBox="1"/>
            <p:nvPr/>
          </p:nvSpPr>
          <p:spPr>
            <a:xfrm>
              <a:off x="4450728" y="2965636"/>
              <a:ext cx="4010731"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theo tên gốc axit</a:t>
              </a:r>
            </a:p>
          </p:txBody>
        </p:sp>
      </p:grpSp>
      <p:grpSp>
        <p:nvGrpSpPr>
          <p:cNvPr id="113" name="Group 112">
            <a:extLst>
              <a:ext uri="{FF2B5EF4-FFF2-40B4-BE49-F238E27FC236}">
                <a16:creationId xmlns:a16="http://schemas.microsoft.com/office/drawing/2014/main" id="{32E8AD71-8CF3-49B4-A6E2-279DF841BCA1}"/>
              </a:ext>
            </a:extLst>
          </p:cNvPr>
          <p:cNvGrpSpPr/>
          <p:nvPr/>
        </p:nvGrpSpPr>
        <p:grpSpPr>
          <a:xfrm>
            <a:off x="2859344" y="5590284"/>
            <a:ext cx="4195011" cy="712367"/>
            <a:chOff x="3970565" y="3724070"/>
            <a:chExt cx="3221866" cy="712367"/>
          </a:xfrm>
        </p:grpSpPr>
        <p:grpSp>
          <p:nvGrpSpPr>
            <p:cNvPr id="114" name="Group 113">
              <a:extLst>
                <a:ext uri="{FF2B5EF4-FFF2-40B4-BE49-F238E27FC236}">
                  <a16:creationId xmlns:a16="http://schemas.microsoft.com/office/drawing/2014/main" id="{1E81AA8C-A168-4B96-8560-D8545FBDEBD5}"/>
                </a:ext>
              </a:extLst>
            </p:cNvPr>
            <p:cNvGrpSpPr/>
            <p:nvPr/>
          </p:nvGrpSpPr>
          <p:grpSpPr>
            <a:xfrm>
              <a:off x="3970565" y="3724070"/>
              <a:ext cx="3221866" cy="712367"/>
              <a:chOff x="4664108" y="4926074"/>
              <a:chExt cx="1261946" cy="712367"/>
            </a:xfrm>
          </p:grpSpPr>
          <p:sp>
            <p:nvSpPr>
              <p:cNvPr id="116" name="Rectangle: Rounded Corners 115">
                <a:extLst>
                  <a:ext uri="{FF2B5EF4-FFF2-40B4-BE49-F238E27FC236}">
                    <a16:creationId xmlns:a16="http://schemas.microsoft.com/office/drawing/2014/main" id="{1F6EFF14-0BA0-48EC-86AE-FE17E6FC485A}"/>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17" name="TextBox 116">
                <a:extLst>
                  <a:ext uri="{FF2B5EF4-FFF2-40B4-BE49-F238E27FC236}">
                    <a16:creationId xmlns:a16="http://schemas.microsoft.com/office/drawing/2014/main" id="{0F3FAE61-CE43-47EE-AC70-ACABC6B45D05}"/>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 + 3e            N</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15" name="Straight Arrow Connector 114">
              <a:extLst>
                <a:ext uri="{FF2B5EF4-FFF2-40B4-BE49-F238E27FC236}">
                  <a16:creationId xmlns:a16="http://schemas.microsoft.com/office/drawing/2014/main" id="{A77184E0-BBA1-4CC9-8E48-CB9A71D8271A}"/>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EE922696-4668-4A58-ACFA-753635E7182C}"/>
              </a:ext>
            </a:extLst>
          </p:cNvPr>
          <p:cNvGrpSpPr/>
          <p:nvPr/>
        </p:nvGrpSpPr>
        <p:grpSpPr>
          <a:xfrm>
            <a:off x="-1247333" y="2987275"/>
            <a:ext cx="646723" cy="646723"/>
            <a:chOff x="-1247333" y="2987275"/>
            <a:chExt cx="646723" cy="646723"/>
          </a:xfrm>
        </p:grpSpPr>
        <p:sp>
          <p:nvSpPr>
            <p:cNvPr id="64" name="Oval 63">
              <a:extLst>
                <a:ext uri="{FF2B5EF4-FFF2-40B4-BE49-F238E27FC236}">
                  <a16:creationId xmlns:a16="http://schemas.microsoft.com/office/drawing/2014/main" id="{75785C7E-F36F-4519-9991-0E333C55CA31}"/>
                </a:ext>
              </a:extLst>
            </p:cNvPr>
            <p:cNvSpPr/>
            <p:nvPr/>
          </p:nvSpPr>
          <p:spPr>
            <a:xfrm>
              <a:off x="-1247333" y="2987275"/>
              <a:ext cx="646723" cy="64672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5" name="Graphic 64">
              <a:extLst>
                <a:ext uri="{FF2B5EF4-FFF2-40B4-BE49-F238E27FC236}">
                  <a16:creationId xmlns:a16="http://schemas.microsoft.com/office/drawing/2014/main" id="{09BE3808-F5E0-4DD3-8463-85743973A6E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3091" y="3097856"/>
              <a:ext cx="458237" cy="458237"/>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D68780-8DF7-4D86-A4A7-E81D3BCB3B71}"/>
              </a:ext>
            </a:extLst>
          </p:cNvPr>
          <p:cNvGrpSpPr/>
          <p:nvPr/>
        </p:nvGrpSpPr>
        <p:grpSpPr>
          <a:xfrm>
            <a:off x="7158107" y="4275551"/>
            <a:ext cx="2195556" cy="527924"/>
            <a:chOff x="5170857" y="2945527"/>
            <a:chExt cx="2092272" cy="527924"/>
          </a:xfrm>
        </p:grpSpPr>
        <p:sp>
          <p:nvSpPr>
            <p:cNvPr id="68" name="Freeform: Shape 67">
              <a:extLst>
                <a:ext uri="{FF2B5EF4-FFF2-40B4-BE49-F238E27FC236}">
                  <a16:creationId xmlns:a16="http://schemas.microsoft.com/office/drawing/2014/main" id="{8AD801B3-35BF-4757-8AC5-7D57FA0BC60D}"/>
                </a:ext>
              </a:extLst>
            </p:cNvPr>
            <p:cNvSpPr/>
            <p:nvPr/>
          </p:nvSpPr>
          <p:spPr>
            <a:xfrm>
              <a:off x="5170857" y="2945527"/>
              <a:ext cx="2092272" cy="527924"/>
            </a:xfrm>
            <a:custGeom>
              <a:avLst/>
              <a:gdLst>
                <a:gd name="connsiteX0" fmla="*/ 183862 w 1969235"/>
                <a:gd name="connsiteY0" fmla="*/ 0 h 663284"/>
                <a:gd name="connsiteX1" fmla="*/ 1896784 w 1969235"/>
                <a:gd name="connsiteY1" fmla="*/ 0 h 663284"/>
                <a:gd name="connsiteX2" fmla="*/ 1969235 w 1969235"/>
                <a:gd name="connsiteY2" fmla="*/ 72451 h 663284"/>
                <a:gd name="connsiteX3" fmla="*/ 1969235 w 1969235"/>
                <a:gd name="connsiteY3" fmla="*/ 590833 h 663284"/>
                <a:gd name="connsiteX4" fmla="*/ 1896784 w 1969235"/>
                <a:gd name="connsiteY4" fmla="*/ 663284 h 663284"/>
                <a:gd name="connsiteX5" fmla="*/ 183862 w 1969235"/>
                <a:gd name="connsiteY5" fmla="*/ 663284 h 663284"/>
                <a:gd name="connsiteX6" fmla="*/ 111411 w 1969235"/>
                <a:gd name="connsiteY6" fmla="*/ 590833 h 663284"/>
                <a:gd name="connsiteX7" fmla="*/ 111411 w 1969235"/>
                <a:gd name="connsiteY7" fmla="*/ 431416 h 663284"/>
                <a:gd name="connsiteX8" fmla="*/ 0 w 1969235"/>
                <a:gd name="connsiteY8" fmla="*/ 331643 h 663284"/>
                <a:gd name="connsiteX9" fmla="*/ 111411 w 1969235"/>
                <a:gd name="connsiteY9" fmla="*/ 231869 h 663284"/>
                <a:gd name="connsiteX10" fmla="*/ 111411 w 1969235"/>
                <a:gd name="connsiteY10" fmla="*/ 72451 h 663284"/>
                <a:gd name="connsiteX11" fmla="*/ 183862 w 1969235"/>
                <a:gd name="connsiteY11" fmla="*/ 0 h 66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9235" h="663284">
                  <a:moveTo>
                    <a:pt x="183862" y="0"/>
                  </a:moveTo>
                  <a:lnTo>
                    <a:pt x="1896784" y="0"/>
                  </a:lnTo>
                  <a:cubicBezTo>
                    <a:pt x="1936798" y="0"/>
                    <a:pt x="1969235" y="32437"/>
                    <a:pt x="1969235" y="72451"/>
                  </a:cubicBezTo>
                  <a:lnTo>
                    <a:pt x="1969235" y="590833"/>
                  </a:lnTo>
                  <a:cubicBezTo>
                    <a:pt x="1969235" y="630847"/>
                    <a:pt x="1936798" y="663284"/>
                    <a:pt x="1896784" y="663284"/>
                  </a:cubicBezTo>
                  <a:lnTo>
                    <a:pt x="183862" y="663284"/>
                  </a:lnTo>
                  <a:cubicBezTo>
                    <a:pt x="143848" y="663284"/>
                    <a:pt x="111411" y="630847"/>
                    <a:pt x="111411" y="590833"/>
                  </a:cubicBezTo>
                  <a:lnTo>
                    <a:pt x="111411" y="431416"/>
                  </a:lnTo>
                  <a:lnTo>
                    <a:pt x="0" y="331643"/>
                  </a:lnTo>
                  <a:lnTo>
                    <a:pt x="111411" y="231869"/>
                  </a:lnTo>
                  <a:lnTo>
                    <a:pt x="111411" y="72451"/>
                  </a:lnTo>
                  <a:cubicBezTo>
                    <a:pt x="111411" y="32437"/>
                    <a:pt x="143848" y="0"/>
                    <a:pt x="183862" y="0"/>
                  </a:cubicBezTo>
                  <a:close/>
                </a:path>
              </a:pathLst>
            </a:cu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66" name="TextBox 65">
              <a:extLst>
                <a:ext uri="{FF2B5EF4-FFF2-40B4-BE49-F238E27FC236}">
                  <a16:creationId xmlns:a16="http://schemas.microsoft.com/office/drawing/2014/main" id="{88F4C3DE-A087-415E-A5B9-708D90945934}"/>
                </a:ext>
              </a:extLst>
            </p:cNvPr>
            <p:cNvSpPr txBox="1"/>
            <p:nvPr/>
          </p:nvSpPr>
          <p:spPr>
            <a:xfrm>
              <a:off x="5293895" y="2978657"/>
              <a:ext cx="1969234"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Anion clorua</a:t>
              </a:r>
            </a:p>
          </p:txBody>
        </p:sp>
      </p:grpSp>
      <p:grpSp>
        <p:nvGrpSpPr>
          <p:cNvPr id="69" name="Group 68">
            <a:extLst>
              <a:ext uri="{FF2B5EF4-FFF2-40B4-BE49-F238E27FC236}">
                <a16:creationId xmlns:a16="http://schemas.microsoft.com/office/drawing/2014/main" id="{78DC6A48-3641-4BE4-B60A-15C9BAB67C7F}"/>
              </a:ext>
            </a:extLst>
          </p:cNvPr>
          <p:cNvGrpSpPr/>
          <p:nvPr/>
        </p:nvGrpSpPr>
        <p:grpSpPr>
          <a:xfrm>
            <a:off x="7147604" y="5146371"/>
            <a:ext cx="2195556" cy="527924"/>
            <a:chOff x="5170857" y="2945527"/>
            <a:chExt cx="2092272" cy="527924"/>
          </a:xfrm>
        </p:grpSpPr>
        <p:sp>
          <p:nvSpPr>
            <p:cNvPr id="70" name="Freeform: Shape 69">
              <a:extLst>
                <a:ext uri="{FF2B5EF4-FFF2-40B4-BE49-F238E27FC236}">
                  <a16:creationId xmlns:a16="http://schemas.microsoft.com/office/drawing/2014/main" id="{3F5575EE-756B-4A42-AEBA-EBEFF5FC44CD}"/>
                </a:ext>
              </a:extLst>
            </p:cNvPr>
            <p:cNvSpPr/>
            <p:nvPr/>
          </p:nvSpPr>
          <p:spPr>
            <a:xfrm>
              <a:off x="5170857" y="2945527"/>
              <a:ext cx="2092272" cy="527924"/>
            </a:xfrm>
            <a:custGeom>
              <a:avLst/>
              <a:gdLst>
                <a:gd name="connsiteX0" fmla="*/ 183862 w 1969235"/>
                <a:gd name="connsiteY0" fmla="*/ 0 h 663284"/>
                <a:gd name="connsiteX1" fmla="*/ 1896784 w 1969235"/>
                <a:gd name="connsiteY1" fmla="*/ 0 h 663284"/>
                <a:gd name="connsiteX2" fmla="*/ 1969235 w 1969235"/>
                <a:gd name="connsiteY2" fmla="*/ 72451 h 663284"/>
                <a:gd name="connsiteX3" fmla="*/ 1969235 w 1969235"/>
                <a:gd name="connsiteY3" fmla="*/ 590833 h 663284"/>
                <a:gd name="connsiteX4" fmla="*/ 1896784 w 1969235"/>
                <a:gd name="connsiteY4" fmla="*/ 663284 h 663284"/>
                <a:gd name="connsiteX5" fmla="*/ 183862 w 1969235"/>
                <a:gd name="connsiteY5" fmla="*/ 663284 h 663284"/>
                <a:gd name="connsiteX6" fmla="*/ 111411 w 1969235"/>
                <a:gd name="connsiteY6" fmla="*/ 590833 h 663284"/>
                <a:gd name="connsiteX7" fmla="*/ 111411 w 1969235"/>
                <a:gd name="connsiteY7" fmla="*/ 431416 h 663284"/>
                <a:gd name="connsiteX8" fmla="*/ 0 w 1969235"/>
                <a:gd name="connsiteY8" fmla="*/ 331643 h 663284"/>
                <a:gd name="connsiteX9" fmla="*/ 111411 w 1969235"/>
                <a:gd name="connsiteY9" fmla="*/ 231869 h 663284"/>
                <a:gd name="connsiteX10" fmla="*/ 111411 w 1969235"/>
                <a:gd name="connsiteY10" fmla="*/ 72451 h 663284"/>
                <a:gd name="connsiteX11" fmla="*/ 183862 w 1969235"/>
                <a:gd name="connsiteY11" fmla="*/ 0 h 66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9235" h="663284">
                  <a:moveTo>
                    <a:pt x="183862" y="0"/>
                  </a:moveTo>
                  <a:lnTo>
                    <a:pt x="1896784" y="0"/>
                  </a:lnTo>
                  <a:cubicBezTo>
                    <a:pt x="1936798" y="0"/>
                    <a:pt x="1969235" y="32437"/>
                    <a:pt x="1969235" y="72451"/>
                  </a:cubicBezTo>
                  <a:lnTo>
                    <a:pt x="1969235" y="590833"/>
                  </a:lnTo>
                  <a:cubicBezTo>
                    <a:pt x="1969235" y="630847"/>
                    <a:pt x="1936798" y="663284"/>
                    <a:pt x="1896784" y="663284"/>
                  </a:cubicBezTo>
                  <a:lnTo>
                    <a:pt x="183862" y="663284"/>
                  </a:lnTo>
                  <a:cubicBezTo>
                    <a:pt x="143848" y="663284"/>
                    <a:pt x="111411" y="630847"/>
                    <a:pt x="111411" y="590833"/>
                  </a:cubicBezTo>
                  <a:lnTo>
                    <a:pt x="111411" y="431416"/>
                  </a:lnTo>
                  <a:lnTo>
                    <a:pt x="0" y="331643"/>
                  </a:lnTo>
                  <a:lnTo>
                    <a:pt x="111411" y="231869"/>
                  </a:lnTo>
                  <a:lnTo>
                    <a:pt x="111411" y="72451"/>
                  </a:lnTo>
                  <a:cubicBezTo>
                    <a:pt x="111411" y="32437"/>
                    <a:pt x="143848" y="0"/>
                    <a:pt x="183862" y="0"/>
                  </a:cubicBezTo>
                  <a:close/>
                </a:path>
              </a:pathLst>
            </a:cu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76" name="TextBox 75">
              <a:extLst>
                <a:ext uri="{FF2B5EF4-FFF2-40B4-BE49-F238E27FC236}">
                  <a16:creationId xmlns:a16="http://schemas.microsoft.com/office/drawing/2014/main" id="{F9E60EEE-FFBB-456E-8ABD-D78DA4381411}"/>
                </a:ext>
              </a:extLst>
            </p:cNvPr>
            <p:cNvSpPr txBox="1"/>
            <p:nvPr/>
          </p:nvSpPr>
          <p:spPr>
            <a:xfrm>
              <a:off x="5293895" y="2978657"/>
              <a:ext cx="1969234"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Anion sunfua</a:t>
              </a:r>
            </a:p>
          </p:txBody>
        </p:sp>
      </p:grpSp>
      <p:grpSp>
        <p:nvGrpSpPr>
          <p:cNvPr id="77" name="Group 76">
            <a:extLst>
              <a:ext uri="{FF2B5EF4-FFF2-40B4-BE49-F238E27FC236}">
                <a16:creationId xmlns:a16="http://schemas.microsoft.com/office/drawing/2014/main" id="{8D48C61A-043D-40BD-BB7F-352E8A90B242}"/>
              </a:ext>
            </a:extLst>
          </p:cNvPr>
          <p:cNvGrpSpPr/>
          <p:nvPr/>
        </p:nvGrpSpPr>
        <p:grpSpPr>
          <a:xfrm>
            <a:off x="7147604" y="6123829"/>
            <a:ext cx="2195556" cy="527924"/>
            <a:chOff x="5170857" y="2945527"/>
            <a:chExt cx="2092272" cy="527924"/>
          </a:xfrm>
        </p:grpSpPr>
        <p:sp>
          <p:nvSpPr>
            <p:cNvPr id="78" name="Freeform: Shape 77">
              <a:extLst>
                <a:ext uri="{FF2B5EF4-FFF2-40B4-BE49-F238E27FC236}">
                  <a16:creationId xmlns:a16="http://schemas.microsoft.com/office/drawing/2014/main" id="{3D7D3857-7026-426A-85D9-45C7FBEADFEF}"/>
                </a:ext>
              </a:extLst>
            </p:cNvPr>
            <p:cNvSpPr/>
            <p:nvPr/>
          </p:nvSpPr>
          <p:spPr>
            <a:xfrm>
              <a:off x="5170857" y="2945527"/>
              <a:ext cx="2092272" cy="527924"/>
            </a:xfrm>
            <a:custGeom>
              <a:avLst/>
              <a:gdLst>
                <a:gd name="connsiteX0" fmla="*/ 183862 w 1969235"/>
                <a:gd name="connsiteY0" fmla="*/ 0 h 663284"/>
                <a:gd name="connsiteX1" fmla="*/ 1896784 w 1969235"/>
                <a:gd name="connsiteY1" fmla="*/ 0 h 663284"/>
                <a:gd name="connsiteX2" fmla="*/ 1969235 w 1969235"/>
                <a:gd name="connsiteY2" fmla="*/ 72451 h 663284"/>
                <a:gd name="connsiteX3" fmla="*/ 1969235 w 1969235"/>
                <a:gd name="connsiteY3" fmla="*/ 590833 h 663284"/>
                <a:gd name="connsiteX4" fmla="*/ 1896784 w 1969235"/>
                <a:gd name="connsiteY4" fmla="*/ 663284 h 663284"/>
                <a:gd name="connsiteX5" fmla="*/ 183862 w 1969235"/>
                <a:gd name="connsiteY5" fmla="*/ 663284 h 663284"/>
                <a:gd name="connsiteX6" fmla="*/ 111411 w 1969235"/>
                <a:gd name="connsiteY6" fmla="*/ 590833 h 663284"/>
                <a:gd name="connsiteX7" fmla="*/ 111411 w 1969235"/>
                <a:gd name="connsiteY7" fmla="*/ 431416 h 663284"/>
                <a:gd name="connsiteX8" fmla="*/ 0 w 1969235"/>
                <a:gd name="connsiteY8" fmla="*/ 331643 h 663284"/>
                <a:gd name="connsiteX9" fmla="*/ 111411 w 1969235"/>
                <a:gd name="connsiteY9" fmla="*/ 231869 h 663284"/>
                <a:gd name="connsiteX10" fmla="*/ 111411 w 1969235"/>
                <a:gd name="connsiteY10" fmla="*/ 72451 h 663284"/>
                <a:gd name="connsiteX11" fmla="*/ 183862 w 1969235"/>
                <a:gd name="connsiteY11" fmla="*/ 0 h 66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9235" h="663284">
                  <a:moveTo>
                    <a:pt x="183862" y="0"/>
                  </a:moveTo>
                  <a:lnTo>
                    <a:pt x="1896784" y="0"/>
                  </a:lnTo>
                  <a:cubicBezTo>
                    <a:pt x="1936798" y="0"/>
                    <a:pt x="1969235" y="32437"/>
                    <a:pt x="1969235" y="72451"/>
                  </a:cubicBezTo>
                  <a:lnTo>
                    <a:pt x="1969235" y="590833"/>
                  </a:lnTo>
                  <a:cubicBezTo>
                    <a:pt x="1969235" y="630847"/>
                    <a:pt x="1936798" y="663284"/>
                    <a:pt x="1896784" y="663284"/>
                  </a:cubicBezTo>
                  <a:lnTo>
                    <a:pt x="183862" y="663284"/>
                  </a:lnTo>
                  <a:cubicBezTo>
                    <a:pt x="143848" y="663284"/>
                    <a:pt x="111411" y="630847"/>
                    <a:pt x="111411" y="590833"/>
                  </a:cubicBezTo>
                  <a:lnTo>
                    <a:pt x="111411" y="431416"/>
                  </a:lnTo>
                  <a:lnTo>
                    <a:pt x="0" y="331643"/>
                  </a:lnTo>
                  <a:lnTo>
                    <a:pt x="111411" y="231869"/>
                  </a:lnTo>
                  <a:lnTo>
                    <a:pt x="111411" y="72451"/>
                  </a:lnTo>
                  <a:cubicBezTo>
                    <a:pt x="111411" y="32437"/>
                    <a:pt x="143848" y="0"/>
                    <a:pt x="183862" y="0"/>
                  </a:cubicBezTo>
                  <a:close/>
                </a:path>
              </a:pathLst>
            </a:cu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79" name="TextBox 78">
              <a:extLst>
                <a:ext uri="{FF2B5EF4-FFF2-40B4-BE49-F238E27FC236}">
                  <a16:creationId xmlns:a16="http://schemas.microsoft.com/office/drawing/2014/main" id="{8935574D-5147-494F-81AB-84B758DB1B2C}"/>
                </a:ext>
              </a:extLst>
            </p:cNvPr>
            <p:cNvSpPr txBox="1"/>
            <p:nvPr/>
          </p:nvSpPr>
          <p:spPr>
            <a:xfrm>
              <a:off x="5422199" y="2978657"/>
              <a:ext cx="1840930"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Anion nitrua</a:t>
              </a:r>
            </a:p>
          </p:txBody>
        </p:sp>
      </p:grpSp>
      <p:grpSp>
        <p:nvGrpSpPr>
          <p:cNvPr id="80" name="Group 79">
            <a:extLst>
              <a:ext uri="{FF2B5EF4-FFF2-40B4-BE49-F238E27FC236}">
                <a16:creationId xmlns:a16="http://schemas.microsoft.com/office/drawing/2014/main" id="{8F3C0BCF-C73E-43BD-AF1D-446683FAD737}"/>
              </a:ext>
            </a:extLst>
          </p:cNvPr>
          <p:cNvGrpSpPr/>
          <p:nvPr/>
        </p:nvGrpSpPr>
        <p:grpSpPr>
          <a:xfrm>
            <a:off x="3853724" y="3013639"/>
            <a:ext cx="4488785" cy="646590"/>
            <a:chOff x="4228868" y="2903821"/>
            <a:chExt cx="3869079" cy="646590"/>
          </a:xfrm>
        </p:grpSpPr>
        <p:sp>
          <p:nvSpPr>
            <p:cNvPr id="81" name="Rectangle: Rounded Corners 80">
              <a:extLst>
                <a:ext uri="{FF2B5EF4-FFF2-40B4-BE49-F238E27FC236}">
                  <a16:creationId xmlns:a16="http://schemas.microsoft.com/office/drawing/2014/main" id="{1843CE5B-C746-45C0-A4FE-7D7945CCEFB9}"/>
                </a:ext>
              </a:extLst>
            </p:cNvPr>
            <p:cNvSpPr/>
            <p:nvPr/>
          </p:nvSpPr>
          <p:spPr>
            <a:xfrm>
              <a:off x="4228868" y="2903821"/>
              <a:ext cx="3869079" cy="620359"/>
            </a:xfrm>
            <a:prstGeom prst="roundRect">
              <a:avLst>
                <a:gd name="adj" fmla="val 5000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82" name="TextBox 81">
              <a:extLst>
                <a:ext uri="{FF2B5EF4-FFF2-40B4-BE49-F238E27FC236}">
                  <a16:creationId xmlns:a16="http://schemas.microsoft.com/office/drawing/2014/main" id="{F04ACD29-18C6-45C2-AAFE-276B10D2217C}"/>
                </a:ext>
              </a:extLst>
            </p:cNvPr>
            <p:cNvSpPr txBox="1"/>
            <p:nvPr/>
          </p:nvSpPr>
          <p:spPr>
            <a:xfrm>
              <a:off x="4738637" y="2965636"/>
              <a:ext cx="3237537"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theo tên gốc axit</a:t>
              </a:r>
            </a:p>
          </p:txBody>
        </p:sp>
      </p:grpSp>
      <p:grpSp>
        <p:nvGrpSpPr>
          <p:cNvPr id="6" name="Group 5">
            <a:extLst>
              <a:ext uri="{FF2B5EF4-FFF2-40B4-BE49-F238E27FC236}">
                <a16:creationId xmlns:a16="http://schemas.microsoft.com/office/drawing/2014/main" id="{5F923B09-EB00-43F0-AF5C-0800F851894C}"/>
              </a:ext>
            </a:extLst>
          </p:cNvPr>
          <p:cNvGrpSpPr/>
          <p:nvPr/>
        </p:nvGrpSpPr>
        <p:grpSpPr>
          <a:xfrm>
            <a:off x="3849491" y="2987275"/>
            <a:ext cx="646723" cy="646723"/>
            <a:chOff x="3849491" y="2987275"/>
            <a:chExt cx="646723" cy="646723"/>
          </a:xfrm>
        </p:grpSpPr>
        <p:sp>
          <p:nvSpPr>
            <p:cNvPr id="84" name="Oval 83">
              <a:extLst>
                <a:ext uri="{FF2B5EF4-FFF2-40B4-BE49-F238E27FC236}">
                  <a16:creationId xmlns:a16="http://schemas.microsoft.com/office/drawing/2014/main" id="{56C02113-11FA-43BB-ADAF-09EF39698FC9}"/>
                </a:ext>
              </a:extLst>
            </p:cNvPr>
            <p:cNvSpPr/>
            <p:nvPr/>
          </p:nvSpPr>
          <p:spPr>
            <a:xfrm>
              <a:off x="3849491" y="2987275"/>
              <a:ext cx="646723" cy="64672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 name="Graphic 4">
              <a:extLst>
                <a:ext uri="{FF2B5EF4-FFF2-40B4-BE49-F238E27FC236}">
                  <a16:creationId xmlns:a16="http://schemas.microsoft.com/office/drawing/2014/main" id="{5A8F94E8-1872-47E1-86D6-0AD35464B44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43733" y="3097856"/>
              <a:ext cx="458237" cy="458237"/>
            </a:xfrm>
            <a:prstGeom prst="rect">
              <a:avLst/>
            </a:prstGeom>
          </p:spPr>
        </p:pic>
      </p:grpSp>
      <p:grpSp>
        <p:nvGrpSpPr>
          <p:cNvPr id="54" name="Group 53">
            <a:extLst>
              <a:ext uri="{FF2B5EF4-FFF2-40B4-BE49-F238E27FC236}">
                <a16:creationId xmlns:a16="http://schemas.microsoft.com/office/drawing/2014/main" id="{D9B624A3-A074-4AE3-807D-49FD797D79C6}"/>
              </a:ext>
            </a:extLst>
          </p:cNvPr>
          <p:cNvGrpSpPr/>
          <p:nvPr/>
        </p:nvGrpSpPr>
        <p:grpSpPr>
          <a:xfrm>
            <a:off x="5169773" y="1796714"/>
            <a:ext cx="2143009" cy="713729"/>
            <a:chOff x="5169773" y="1796714"/>
            <a:chExt cx="2143009" cy="713729"/>
          </a:xfrm>
        </p:grpSpPr>
        <p:grpSp>
          <p:nvGrpSpPr>
            <p:cNvPr id="55" name="Group 54">
              <a:extLst>
                <a:ext uri="{FF2B5EF4-FFF2-40B4-BE49-F238E27FC236}">
                  <a16:creationId xmlns:a16="http://schemas.microsoft.com/office/drawing/2014/main" id="{FCD67CA3-5145-4C88-A4C1-72EA3275CFA9}"/>
                </a:ext>
              </a:extLst>
            </p:cNvPr>
            <p:cNvGrpSpPr/>
            <p:nvPr/>
          </p:nvGrpSpPr>
          <p:grpSpPr>
            <a:xfrm>
              <a:off x="5578928" y="1816620"/>
              <a:ext cx="1733854" cy="673917"/>
              <a:chOff x="4881904" y="3165500"/>
              <a:chExt cx="1826371" cy="673917"/>
            </a:xfrm>
          </p:grpSpPr>
          <p:sp>
            <p:nvSpPr>
              <p:cNvPr id="59" name="Rectangle: Rounded Corners 58">
                <a:extLst>
                  <a:ext uri="{FF2B5EF4-FFF2-40B4-BE49-F238E27FC236}">
                    <a16:creationId xmlns:a16="http://schemas.microsoft.com/office/drawing/2014/main" id="{1C40D13C-E227-4662-892A-BC5D8D808BD7}"/>
                  </a:ext>
                </a:extLst>
              </p:cNvPr>
              <p:cNvSpPr/>
              <p:nvPr/>
            </p:nvSpPr>
            <p:spPr>
              <a:xfrm>
                <a:off x="4881904" y="3165500"/>
                <a:ext cx="1826371"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62" name="TextBox 61">
                <a:extLst>
                  <a:ext uri="{FF2B5EF4-FFF2-40B4-BE49-F238E27FC236}">
                    <a16:creationId xmlns:a16="http://schemas.microsoft.com/office/drawing/2014/main" id="{21381CEE-5BE9-4B2C-9046-F85C02ED16BC}"/>
                  </a:ext>
                </a:extLst>
              </p:cNvPr>
              <p:cNvSpPr txBox="1"/>
              <p:nvPr/>
            </p:nvSpPr>
            <p:spPr>
              <a:xfrm>
                <a:off x="5105747" y="3254642"/>
                <a:ext cx="1566494"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tên</a:t>
                </a:r>
              </a:p>
            </p:txBody>
          </p:sp>
        </p:grpSp>
        <p:grpSp>
          <p:nvGrpSpPr>
            <p:cNvPr id="56" name="Group 55">
              <a:extLst>
                <a:ext uri="{FF2B5EF4-FFF2-40B4-BE49-F238E27FC236}">
                  <a16:creationId xmlns:a16="http://schemas.microsoft.com/office/drawing/2014/main" id="{E599B864-ADB4-456A-AD11-CCAAA850D12E}"/>
                </a:ext>
              </a:extLst>
            </p:cNvPr>
            <p:cNvGrpSpPr/>
            <p:nvPr/>
          </p:nvGrpSpPr>
          <p:grpSpPr>
            <a:xfrm>
              <a:off x="5169773" y="1796714"/>
              <a:ext cx="713729" cy="713729"/>
              <a:chOff x="6034929" y="1906304"/>
              <a:chExt cx="713729" cy="713729"/>
            </a:xfrm>
          </p:grpSpPr>
          <p:sp>
            <p:nvSpPr>
              <p:cNvPr id="57" name="Oval 56">
                <a:extLst>
                  <a:ext uri="{FF2B5EF4-FFF2-40B4-BE49-F238E27FC236}">
                    <a16:creationId xmlns:a16="http://schemas.microsoft.com/office/drawing/2014/main" id="{7AD20DCF-F355-4CED-9969-4AAF1EF5787A}"/>
                  </a:ext>
                </a:extLst>
              </p:cNvPr>
              <p:cNvSpPr/>
              <p:nvPr/>
            </p:nvSpPr>
            <p:spPr>
              <a:xfrm>
                <a:off x="6034929" y="1906304"/>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8" name="Graphic 57">
                <a:extLst>
                  <a:ext uri="{FF2B5EF4-FFF2-40B4-BE49-F238E27FC236}">
                    <a16:creationId xmlns:a16="http://schemas.microsoft.com/office/drawing/2014/main" id="{6976FC06-B6CD-484C-B7F0-7CC923F8C7A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59051" y="2030426"/>
                <a:ext cx="465485" cy="465485"/>
              </a:xfrm>
              <a:prstGeom prst="rect">
                <a:avLst/>
              </a:prstGeom>
            </p:spPr>
          </p:pic>
        </p:grpSp>
      </p:grpSp>
      <p:grpSp>
        <p:nvGrpSpPr>
          <p:cNvPr id="51" name="!!5">
            <a:extLst>
              <a:ext uri="{FF2B5EF4-FFF2-40B4-BE49-F238E27FC236}">
                <a16:creationId xmlns:a16="http://schemas.microsoft.com/office/drawing/2014/main" id="{B03D52A4-4FEE-4B7D-8057-5A3ECAD4FE23}"/>
              </a:ext>
            </a:extLst>
          </p:cNvPr>
          <p:cNvGrpSpPr/>
          <p:nvPr/>
        </p:nvGrpSpPr>
        <p:grpSpPr>
          <a:xfrm>
            <a:off x="429553" y="1765479"/>
            <a:ext cx="3285197" cy="523220"/>
            <a:chOff x="305366" y="257640"/>
            <a:chExt cx="2690187" cy="523220"/>
          </a:xfrm>
        </p:grpSpPr>
        <p:sp>
          <p:nvSpPr>
            <p:cNvPr id="52" name="Rectangle: Rounded Corners 51">
              <a:extLst>
                <a:ext uri="{FF2B5EF4-FFF2-40B4-BE49-F238E27FC236}">
                  <a16:creationId xmlns:a16="http://schemas.microsoft.com/office/drawing/2014/main" id="{3D8DEC5A-5E23-405F-AFC5-BC51A613114B}"/>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TextBox 52">
              <a:extLst>
                <a:ext uri="{FF2B5EF4-FFF2-40B4-BE49-F238E27FC236}">
                  <a16:creationId xmlns:a16="http://schemas.microsoft.com/office/drawing/2014/main" id="{FB492986-B1F7-4404-B241-5172885731E8}"/>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60" name="Group 59">
            <a:extLst>
              <a:ext uri="{FF2B5EF4-FFF2-40B4-BE49-F238E27FC236}">
                <a16:creationId xmlns:a16="http://schemas.microsoft.com/office/drawing/2014/main" id="{9B27F5FF-4C95-4425-8FC8-D21460D303B9}"/>
              </a:ext>
            </a:extLst>
          </p:cNvPr>
          <p:cNvGrpSpPr/>
          <p:nvPr/>
        </p:nvGrpSpPr>
        <p:grpSpPr>
          <a:xfrm>
            <a:off x="234330" y="163812"/>
            <a:ext cx="7734662" cy="764451"/>
            <a:chOff x="234330" y="231187"/>
            <a:chExt cx="7734662" cy="764451"/>
          </a:xfrm>
        </p:grpSpPr>
        <p:sp>
          <p:nvSpPr>
            <p:cNvPr id="61" name="Freeform: Shape 60">
              <a:extLst>
                <a:ext uri="{FF2B5EF4-FFF2-40B4-BE49-F238E27FC236}">
                  <a16:creationId xmlns:a16="http://schemas.microsoft.com/office/drawing/2014/main" id="{826FF649-722D-4F98-BB4D-7CCD46DD7934}"/>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3" name="TextBox 62">
              <a:extLst>
                <a:ext uri="{FF2B5EF4-FFF2-40B4-BE49-F238E27FC236}">
                  <a16:creationId xmlns:a16="http://schemas.microsoft.com/office/drawing/2014/main" id="{17DCFAD8-C5A1-4D3A-B5B7-85F5FC0C5815}"/>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67" name="Group 66">
            <a:extLst>
              <a:ext uri="{FF2B5EF4-FFF2-40B4-BE49-F238E27FC236}">
                <a16:creationId xmlns:a16="http://schemas.microsoft.com/office/drawing/2014/main" id="{8AE3A43E-41C6-43BB-BABD-81D14FC5807C}"/>
              </a:ext>
            </a:extLst>
          </p:cNvPr>
          <p:cNvGrpSpPr/>
          <p:nvPr/>
        </p:nvGrpSpPr>
        <p:grpSpPr>
          <a:xfrm>
            <a:off x="1315527" y="984260"/>
            <a:ext cx="3513907" cy="584775"/>
            <a:chOff x="1315527" y="1051635"/>
            <a:chExt cx="3513907" cy="584775"/>
          </a:xfrm>
        </p:grpSpPr>
        <p:sp>
          <p:nvSpPr>
            <p:cNvPr id="71" name="Rectangle: Rounded Corners 70">
              <a:extLst>
                <a:ext uri="{FF2B5EF4-FFF2-40B4-BE49-F238E27FC236}">
                  <a16:creationId xmlns:a16="http://schemas.microsoft.com/office/drawing/2014/main" id="{1BCDDE9C-9D9F-4D4C-87B7-CB48CC2BDD72}"/>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TextBox 71">
              <a:extLst>
                <a:ext uri="{FF2B5EF4-FFF2-40B4-BE49-F238E27FC236}">
                  <a16:creationId xmlns:a16="http://schemas.microsoft.com/office/drawing/2014/main" id="{ED0C2089-75C3-4F17-863E-A5C9545B49D9}"/>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73" name="Group 72">
            <a:extLst>
              <a:ext uri="{FF2B5EF4-FFF2-40B4-BE49-F238E27FC236}">
                <a16:creationId xmlns:a16="http://schemas.microsoft.com/office/drawing/2014/main" id="{FB57171A-3D85-4A1E-83E6-A39B2A110A23}"/>
              </a:ext>
            </a:extLst>
          </p:cNvPr>
          <p:cNvGrpSpPr/>
          <p:nvPr/>
        </p:nvGrpSpPr>
        <p:grpSpPr>
          <a:xfrm>
            <a:off x="48553" y="88558"/>
            <a:ext cx="762000" cy="762000"/>
            <a:chOff x="48553" y="155933"/>
            <a:chExt cx="762000" cy="762000"/>
          </a:xfrm>
        </p:grpSpPr>
        <p:sp>
          <p:nvSpPr>
            <p:cNvPr id="74" name="Oval 73">
              <a:extLst>
                <a:ext uri="{FF2B5EF4-FFF2-40B4-BE49-F238E27FC236}">
                  <a16:creationId xmlns:a16="http://schemas.microsoft.com/office/drawing/2014/main" id="{FA1CB51A-1296-4426-8DC4-6FD202EBB878}"/>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5" name="Graphic 74">
              <a:extLst>
                <a:ext uri="{FF2B5EF4-FFF2-40B4-BE49-F238E27FC236}">
                  <a16:creationId xmlns:a16="http://schemas.microsoft.com/office/drawing/2014/main" id="{C35555D9-C783-4E0C-BC4D-EB0EF83C4F9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1792" y="255485"/>
              <a:ext cx="531855" cy="531855"/>
            </a:xfrm>
            <a:prstGeom prst="rect">
              <a:avLst/>
            </a:prstGeom>
          </p:spPr>
        </p:pic>
      </p:grpSp>
      <p:grpSp>
        <p:nvGrpSpPr>
          <p:cNvPr id="45" name="Group 44">
            <a:extLst>
              <a:ext uri="{FF2B5EF4-FFF2-40B4-BE49-F238E27FC236}">
                <a16:creationId xmlns:a16="http://schemas.microsoft.com/office/drawing/2014/main" id="{417665A3-A761-44BE-B228-F316723B558F}"/>
              </a:ext>
            </a:extLst>
          </p:cNvPr>
          <p:cNvGrpSpPr/>
          <p:nvPr/>
        </p:nvGrpSpPr>
        <p:grpSpPr>
          <a:xfrm>
            <a:off x="5282268" y="-1010363"/>
            <a:ext cx="2023134" cy="673917"/>
            <a:chOff x="4912155" y="3165500"/>
            <a:chExt cx="2131087" cy="673917"/>
          </a:xfrm>
        </p:grpSpPr>
        <p:sp>
          <p:nvSpPr>
            <p:cNvPr id="46" name="Rectangle: Rounded Corners 45">
              <a:extLst>
                <a:ext uri="{FF2B5EF4-FFF2-40B4-BE49-F238E27FC236}">
                  <a16:creationId xmlns:a16="http://schemas.microsoft.com/office/drawing/2014/main" id="{9B1B176F-CA09-40CD-8A70-AE38CBFD2B9A}"/>
                </a:ext>
              </a:extLst>
            </p:cNvPr>
            <p:cNvSpPr/>
            <p:nvPr/>
          </p:nvSpPr>
          <p:spPr>
            <a:xfrm>
              <a:off x="4912155" y="3165500"/>
              <a:ext cx="2094018"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7" name="TextBox 46">
              <a:extLst>
                <a:ext uri="{FF2B5EF4-FFF2-40B4-BE49-F238E27FC236}">
                  <a16:creationId xmlns:a16="http://schemas.microsoft.com/office/drawing/2014/main" id="{D9F54E23-3297-419E-8B5A-DE692B49CD20}"/>
                </a:ext>
              </a:extLst>
            </p:cNvPr>
            <p:cNvSpPr txBox="1"/>
            <p:nvPr/>
          </p:nvSpPr>
          <p:spPr>
            <a:xfrm>
              <a:off x="5247185" y="3254642"/>
              <a:ext cx="1796057"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grpSp>
        <p:nvGrpSpPr>
          <p:cNvPr id="48" name="Group 47">
            <a:extLst>
              <a:ext uri="{FF2B5EF4-FFF2-40B4-BE49-F238E27FC236}">
                <a16:creationId xmlns:a16="http://schemas.microsoft.com/office/drawing/2014/main" id="{86012BEA-7035-4AFF-86A4-273031CB8926}"/>
              </a:ext>
            </a:extLst>
          </p:cNvPr>
          <p:cNvGrpSpPr/>
          <p:nvPr/>
        </p:nvGrpSpPr>
        <p:grpSpPr>
          <a:xfrm>
            <a:off x="4886598" y="-1030269"/>
            <a:ext cx="713729" cy="713729"/>
            <a:chOff x="3778587" y="3644711"/>
            <a:chExt cx="839133" cy="839133"/>
          </a:xfrm>
        </p:grpSpPr>
        <p:sp>
          <p:nvSpPr>
            <p:cNvPr id="49" name="Oval 48">
              <a:extLst>
                <a:ext uri="{FF2B5EF4-FFF2-40B4-BE49-F238E27FC236}">
                  <a16:creationId xmlns:a16="http://schemas.microsoft.com/office/drawing/2014/main" id="{005B13AC-7BEE-4607-BC8A-5AD9E25D2BEC}"/>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0" name="Graphic 49">
              <a:extLst>
                <a:ext uri="{FF2B5EF4-FFF2-40B4-BE49-F238E27FC236}">
                  <a16:creationId xmlns:a16="http://schemas.microsoft.com/office/drawing/2014/main" id="{72FBA07D-EFEE-418C-8239-81EC550B833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02504" y="3768628"/>
              <a:ext cx="591298" cy="591298"/>
            </a:xfrm>
            <a:prstGeom prst="rect">
              <a:avLst/>
            </a:prstGeom>
          </p:spPr>
        </p:pic>
      </p:grpSp>
      <p:grpSp>
        <p:nvGrpSpPr>
          <p:cNvPr id="98" name="!!k">
            <a:extLst>
              <a:ext uri="{FF2B5EF4-FFF2-40B4-BE49-F238E27FC236}">
                <a16:creationId xmlns:a16="http://schemas.microsoft.com/office/drawing/2014/main" id="{D0AF120C-AD61-4BC2-B74E-859B47CD7CC3}"/>
              </a:ext>
            </a:extLst>
          </p:cNvPr>
          <p:cNvGrpSpPr/>
          <p:nvPr/>
        </p:nvGrpSpPr>
        <p:grpSpPr>
          <a:xfrm>
            <a:off x="2838338" y="4183331"/>
            <a:ext cx="4237023" cy="712367"/>
            <a:chOff x="3970565" y="3724070"/>
            <a:chExt cx="3254132" cy="712367"/>
          </a:xfrm>
        </p:grpSpPr>
        <p:grpSp>
          <p:nvGrpSpPr>
            <p:cNvPr id="99" name="Group 98">
              <a:extLst>
                <a:ext uri="{FF2B5EF4-FFF2-40B4-BE49-F238E27FC236}">
                  <a16:creationId xmlns:a16="http://schemas.microsoft.com/office/drawing/2014/main" id="{2DB35914-0EA6-49C0-A227-E91711A970B9}"/>
                </a:ext>
              </a:extLst>
            </p:cNvPr>
            <p:cNvGrpSpPr/>
            <p:nvPr/>
          </p:nvGrpSpPr>
          <p:grpSpPr>
            <a:xfrm>
              <a:off x="3970565" y="3724070"/>
              <a:ext cx="3254132" cy="712367"/>
              <a:chOff x="4664108" y="4926074"/>
              <a:chExt cx="1274584" cy="712367"/>
            </a:xfrm>
          </p:grpSpPr>
          <p:sp>
            <p:nvSpPr>
              <p:cNvPr id="101" name="Rectangle: Rounded Corners 100">
                <a:extLst>
                  <a:ext uri="{FF2B5EF4-FFF2-40B4-BE49-F238E27FC236}">
                    <a16:creationId xmlns:a16="http://schemas.microsoft.com/office/drawing/2014/main" id="{0EB8227B-2181-4221-A9B8-7B997CC4027A}"/>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2" name="TextBox 101">
                <a:extLst>
                  <a:ext uri="{FF2B5EF4-FFF2-40B4-BE49-F238E27FC236}">
                    <a16:creationId xmlns:a16="http://schemas.microsoft.com/office/drawing/2014/main" id="{A64FEFFB-BB62-42EC-9BDB-66ABE7D0FD00}"/>
                  </a:ext>
                </a:extLst>
              </p:cNvPr>
              <p:cNvSpPr txBox="1"/>
              <p:nvPr/>
            </p:nvSpPr>
            <p:spPr>
              <a:xfrm>
                <a:off x="4751318" y="4989869"/>
                <a:ext cx="1187374"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Cl + 1e           Cl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0" name="Straight Arrow Connector 99">
              <a:extLst>
                <a:ext uri="{FF2B5EF4-FFF2-40B4-BE49-F238E27FC236}">
                  <a16:creationId xmlns:a16="http://schemas.microsoft.com/office/drawing/2014/main" id="{8D332D46-4525-48D9-B6F9-E8A651EE4C42}"/>
                </a:ext>
              </a:extLst>
            </p:cNvPr>
            <p:cNvCxnSpPr/>
            <p:nvPr/>
          </p:nvCxnSpPr>
          <p:spPr>
            <a:xfrm>
              <a:off x="5581498" y="41554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98A516B2-506E-4C88-9F55-056FB74AE291}"/>
              </a:ext>
            </a:extLst>
          </p:cNvPr>
          <p:cNvGrpSpPr/>
          <p:nvPr/>
        </p:nvGrpSpPr>
        <p:grpSpPr>
          <a:xfrm>
            <a:off x="2848841" y="5082576"/>
            <a:ext cx="4195011" cy="712367"/>
            <a:chOff x="3970565" y="3724070"/>
            <a:chExt cx="3221866" cy="712367"/>
          </a:xfrm>
        </p:grpSpPr>
        <p:grpSp>
          <p:nvGrpSpPr>
            <p:cNvPr id="104" name="Group 103">
              <a:extLst>
                <a:ext uri="{FF2B5EF4-FFF2-40B4-BE49-F238E27FC236}">
                  <a16:creationId xmlns:a16="http://schemas.microsoft.com/office/drawing/2014/main" id="{3BC2C659-5BE6-4F3C-8DDF-3182F486AD67}"/>
                </a:ext>
              </a:extLst>
            </p:cNvPr>
            <p:cNvGrpSpPr/>
            <p:nvPr/>
          </p:nvGrpSpPr>
          <p:grpSpPr>
            <a:xfrm>
              <a:off x="3970565" y="3724070"/>
              <a:ext cx="3221866" cy="712367"/>
              <a:chOff x="4664108" y="4926074"/>
              <a:chExt cx="1261946" cy="712367"/>
            </a:xfrm>
          </p:grpSpPr>
          <p:sp>
            <p:nvSpPr>
              <p:cNvPr id="106" name="Rectangle: Rounded Corners 105">
                <a:extLst>
                  <a:ext uri="{FF2B5EF4-FFF2-40B4-BE49-F238E27FC236}">
                    <a16:creationId xmlns:a16="http://schemas.microsoft.com/office/drawing/2014/main" id="{FC325324-E21C-4610-9750-F88859432C27}"/>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7" name="TextBox 106">
                <a:extLst>
                  <a:ext uri="{FF2B5EF4-FFF2-40B4-BE49-F238E27FC236}">
                    <a16:creationId xmlns:a16="http://schemas.microsoft.com/office/drawing/2014/main" id="{F32CBCBA-47C1-4405-BADB-E176B035BF4E}"/>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S + 2e            S</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5" name="Straight Arrow Connector 104">
              <a:extLst>
                <a:ext uri="{FF2B5EF4-FFF2-40B4-BE49-F238E27FC236}">
                  <a16:creationId xmlns:a16="http://schemas.microsoft.com/office/drawing/2014/main" id="{6F372412-D7AE-45E2-96A6-3B39E61DFA8D}"/>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32E8AD71-8CF3-49B4-A6E2-279DF841BCA1}"/>
              </a:ext>
            </a:extLst>
          </p:cNvPr>
          <p:cNvGrpSpPr/>
          <p:nvPr/>
        </p:nvGrpSpPr>
        <p:grpSpPr>
          <a:xfrm>
            <a:off x="2848841" y="5981821"/>
            <a:ext cx="4195011" cy="712367"/>
            <a:chOff x="3970565" y="3724070"/>
            <a:chExt cx="3221866" cy="712367"/>
          </a:xfrm>
        </p:grpSpPr>
        <p:grpSp>
          <p:nvGrpSpPr>
            <p:cNvPr id="114" name="Group 113">
              <a:extLst>
                <a:ext uri="{FF2B5EF4-FFF2-40B4-BE49-F238E27FC236}">
                  <a16:creationId xmlns:a16="http://schemas.microsoft.com/office/drawing/2014/main" id="{1E81AA8C-A168-4B96-8560-D8545FBDEBD5}"/>
                </a:ext>
              </a:extLst>
            </p:cNvPr>
            <p:cNvGrpSpPr/>
            <p:nvPr/>
          </p:nvGrpSpPr>
          <p:grpSpPr>
            <a:xfrm>
              <a:off x="3970565" y="3724070"/>
              <a:ext cx="3221866" cy="712367"/>
              <a:chOff x="4664108" y="4926074"/>
              <a:chExt cx="1261946" cy="712367"/>
            </a:xfrm>
          </p:grpSpPr>
          <p:sp>
            <p:nvSpPr>
              <p:cNvPr id="116" name="Rectangle: Rounded Corners 115">
                <a:extLst>
                  <a:ext uri="{FF2B5EF4-FFF2-40B4-BE49-F238E27FC236}">
                    <a16:creationId xmlns:a16="http://schemas.microsoft.com/office/drawing/2014/main" id="{1F6EFF14-0BA0-48EC-86AE-FE17E6FC485A}"/>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17" name="TextBox 116">
                <a:extLst>
                  <a:ext uri="{FF2B5EF4-FFF2-40B4-BE49-F238E27FC236}">
                    <a16:creationId xmlns:a16="http://schemas.microsoft.com/office/drawing/2014/main" id="{0F3FAE61-CE43-47EE-AC70-ACABC6B45D05}"/>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 + 3e            N</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15" name="Straight Arrow Connector 114">
              <a:extLst>
                <a:ext uri="{FF2B5EF4-FFF2-40B4-BE49-F238E27FC236}">
                  <a16:creationId xmlns:a16="http://schemas.microsoft.com/office/drawing/2014/main" id="{A77184E0-BBA1-4CC9-8E48-CB9A71D8271A}"/>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3F54E4AE-8D6C-4F32-853F-E3C67CED6DF3}"/>
              </a:ext>
            </a:extLst>
          </p:cNvPr>
          <p:cNvGrpSpPr/>
          <p:nvPr/>
        </p:nvGrpSpPr>
        <p:grpSpPr>
          <a:xfrm>
            <a:off x="12723321" y="2907725"/>
            <a:ext cx="4574019" cy="673917"/>
            <a:chOff x="4912155" y="3165500"/>
            <a:chExt cx="2246237" cy="673917"/>
          </a:xfrm>
        </p:grpSpPr>
        <p:sp>
          <p:nvSpPr>
            <p:cNvPr id="65" name="Rectangle: Rounded Corners 64">
              <a:extLst>
                <a:ext uri="{FF2B5EF4-FFF2-40B4-BE49-F238E27FC236}">
                  <a16:creationId xmlns:a16="http://schemas.microsoft.com/office/drawing/2014/main" id="{C5A111F9-452C-42CC-BE34-670CE514D067}"/>
                </a:ext>
              </a:extLst>
            </p:cNvPr>
            <p:cNvSpPr/>
            <p:nvPr/>
          </p:nvSpPr>
          <p:spPr>
            <a:xfrm>
              <a:off x="4912155" y="3165500"/>
              <a:ext cx="2246237"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86" name="TextBox 85">
              <a:extLst>
                <a:ext uri="{FF2B5EF4-FFF2-40B4-BE49-F238E27FC236}">
                  <a16:creationId xmlns:a16="http://schemas.microsoft.com/office/drawing/2014/main" id="{2DF4346A-9771-43B7-A49C-64FF1557475D}"/>
                </a:ext>
              </a:extLst>
            </p:cNvPr>
            <p:cNvSpPr txBox="1"/>
            <p:nvPr/>
          </p:nvSpPr>
          <p:spPr>
            <a:xfrm>
              <a:off x="5108668" y="3254642"/>
              <a:ext cx="2026653"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Phương trình tổng quát</a:t>
              </a:r>
            </a:p>
          </p:txBody>
        </p:sp>
      </p:grpSp>
      <p:grpSp>
        <p:nvGrpSpPr>
          <p:cNvPr id="87" name="Group 86">
            <a:extLst>
              <a:ext uri="{FF2B5EF4-FFF2-40B4-BE49-F238E27FC236}">
                <a16:creationId xmlns:a16="http://schemas.microsoft.com/office/drawing/2014/main" id="{5E94C8C7-4546-4D5C-AE06-ED17DE6BF699}"/>
              </a:ext>
            </a:extLst>
          </p:cNvPr>
          <p:cNvGrpSpPr/>
          <p:nvPr/>
        </p:nvGrpSpPr>
        <p:grpSpPr>
          <a:xfrm>
            <a:off x="16607101" y="2887819"/>
            <a:ext cx="713729" cy="713729"/>
            <a:chOff x="7071642" y="2510551"/>
            <a:chExt cx="713729" cy="713729"/>
          </a:xfrm>
        </p:grpSpPr>
        <p:sp>
          <p:nvSpPr>
            <p:cNvPr id="88" name="Oval 87">
              <a:extLst>
                <a:ext uri="{FF2B5EF4-FFF2-40B4-BE49-F238E27FC236}">
                  <a16:creationId xmlns:a16="http://schemas.microsoft.com/office/drawing/2014/main" id="{1EF357B4-078D-474D-ADFB-2740B35DF657}"/>
                </a:ext>
              </a:extLst>
            </p:cNvPr>
            <p:cNvSpPr/>
            <p:nvPr/>
          </p:nvSpPr>
          <p:spPr>
            <a:xfrm>
              <a:off x="7071642" y="2510551"/>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89" name="Graphic 88">
              <a:extLst>
                <a:ext uri="{FF2B5EF4-FFF2-40B4-BE49-F238E27FC236}">
                  <a16:creationId xmlns:a16="http://schemas.microsoft.com/office/drawing/2014/main" id="{A2B0009E-29B1-4F49-BE45-96A1C397F53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98182" y="2615106"/>
              <a:ext cx="504617" cy="504617"/>
            </a:xfrm>
            <a:prstGeom prst="rect">
              <a:avLst/>
            </a:prstGeom>
          </p:spPr>
        </p:pic>
      </p:grpSp>
    </p:spTree>
    <p:extLst>
      <p:ext uri="{BB962C8B-B14F-4D97-AF65-F5344CB8AC3E}">
        <p14:creationId xmlns:p14="http://schemas.microsoft.com/office/powerpoint/2010/main" val="1104967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Group 111">
            <a:extLst>
              <a:ext uri="{FF2B5EF4-FFF2-40B4-BE49-F238E27FC236}">
                <a16:creationId xmlns:a16="http://schemas.microsoft.com/office/drawing/2014/main" id="{D6BFC0BA-21B6-4C83-841B-366B6D525C98}"/>
              </a:ext>
            </a:extLst>
          </p:cNvPr>
          <p:cNvGrpSpPr/>
          <p:nvPr/>
        </p:nvGrpSpPr>
        <p:grpSpPr>
          <a:xfrm>
            <a:off x="2302271" y="5468517"/>
            <a:ext cx="2195556" cy="527924"/>
            <a:chOff x="5170857" y="2945527"/>
            <a:chExt cx="2092272" cy="527924"/>
          </a:xfrm>
        </p:grpSpPr>
        <p:sp>
          <p:nvSpPr>
            <p:cNvPr id="118" name="Freeform: Shape 117">
              <a:extLst>
                <a:ext uri="{FF2B5EF4-FFF2-40B4-BE49-F238E27FC236}">
                  <a16:creationId xmlns:a16="http://schemas.microsoft.com/office/drawing/2014/main" id="{2AB3062A-80F2-4BDC-871C-08D5BCFFD78A}"/>
                </a:ext>
              </a:extLst>
            </p:cNvPr>
            <p:cNvSpPr/>
            <p:nvPr/>
          </p:nvSpPr>
          <p:spPr>
            <a:xfrm>
              <a:off x="5170857" y="2945527"/>
              <a:ext cx="2092272" cy="527924"/>
            </a:xfrm>
            <a:custGeom>
              <a:avLst/>
              <a:gdLst>
                <a:gd name="connsiteX0" fmla="*/ 183862 w 1969235"/>
                <a:gd name="connsiteY0" fmla="*/ 0 h 663284"/>
                <a:gd name="connsiteX1" fmla="*/ 1896784 w 1969235"/>
                <a:gd name="connsiteY1" fmla="*/ 0 h 663284"/>
                <a:gd name="connsiteX2" fmla="*/ 1969235 w 1969235"/>
                <a:gd name="connsiteY2" fmla="*/ 72451 h 663284"/>
                <a:gd name="connsiteX3" fmla="*/ 1969235 w 1969235"/>
                <a:gd name="connsiteY3" fmla="*/ 590833 h 663284"/>
                <a:gd name="connsiteX4" fmla="*/ 1896784 w 1969235"/>
                <a:gd name="connsiteY4" fmla="*/ 663284 h 663284"/>
                <a:gd name="connsiteX5" fmla="*/ 183862 w 1969235"/>
                <a:gd name="connsiteY5" fmla="*/ 663284 h 663284"/>
                <a:gd name="connsiteX6" fmla="*/ 111411 w 1969235"/>
                <a:gd name="connsiteY6" fmla="*/ 590833 h 663284"/>
                <a:gd name="connsiteX7" fmla="*/ 111411 w 1969235"/>
                <a:gd name="connsiteY7" fmla="*/ 431416 h 663284"/>
                <a:gd name="connsiteX8" fmla="*/ 0 w 1969235"/>
                <a:gd name="connsiteY8" fmla="*/ 331643 h 663284"/>
                <a:gd name="connsiteX9" fmla="*/ 111411 w 1969235"/>
                <a:gd name="connsiteY9" fmla="*/ 231869 h 663284"/>
                <a:gd name="connsiteX10" fmla="*/ 111411 w 1969235"/>
                <a:gd name="connsiteY10" fmla="*/ 72451 h 663284"/>
                <a:gd name="connsiteX11" fmla="*/ 183862 w 1969235"/>
                <a:gd name="connsiteY11" fmla="*/ 0 h 66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9235" h="663284">
                  <a:moveTo>
                    <a:pt x="183862" y="0"/>
                  </a:moveTo>
                  <a:lnTo>
                    <a:pt x="1896784" y="0"/>
                  </a:lnTo>
                  <a:cubicBezTo>
                    <a:pt x="1936798" y="0"/>
                    <a:pt x="1969235" y="32437"/>
                    <a:pt x="1969235" y="72451"/>
                  </a:cubicBezTo>
                  <a:lnTo>
                    <a:pt x="1969235" y="590833"/>
                  </a:lnTo>
                  <a:cubicBezTo>
                    <a:pt x="1969235" y="630847"/>
                    <a:pt x="1936798" y="663284"/>
                    <a:pt x="1896784" y="663284"/>
                  </a:cubicBezTo>
                  <a:lnTo>
                    <a:pt x="183862" y="663284"/>
                  </a:lnTo>
                  <a:cubicBezTo>
                    <a:pt x="143848" y="663284"/>
                    <a:pt x="111411" y="630847"/>
                    <a:pt x="111411" y="590833"/>
                  </a:cubicBezTo>
                  <a:lnTo>
                    <a:pt x="111411" y="431416"/>
                  </a:lnTo>
                  <a:lnTo>
                    <a:pt x="0" y="331643"/>
                  </a:lnTo>
                  <a:lnTo>
                    <a:pt x="111411" y="231869"/>
                  </a:lnTo>
                  <a:lnTo>
                    <a:pt x="111411" y="72451"/>
                  </a:lnTo>
                  <a:cubicBezTo>
                    <a:pt x="111411" y="32437"/>
                    <a:pt x="143848" y="0"/>
                    <a:pt x="183862" y="0"/>
                  </a:cubicBezTo>
                  <a:close/>
                </a:path>
              </a:pathLst>
            </a:cu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119" name="TextBox 118">
              <a:extLst>
                <a:ext uri="{FF2B5EF4-FFF2-40B4-BE49-F238E27FC236}">
                  <a16:creationId xmlns:a16="http://schemas.microsoft.com/office/drawing/2014/main" id="{463F1ACA-3958-455F-A0BF-AECCCD6155DB}"/>
                </a:ext>
              </a:extLst>
            </p:cNvPr>
            <p:cNvSpPr txBox="1"/>
            <p:nvPr/>
          </p:nvSpPr>
          <p:spPr>
            <a:xfrm>
              <a:off x="5422199" y="2978657"/>
              <a:ext cx="1840930"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Anion nitrua</a:t>
              </a:r>
            </a:p>
          </p:txBody>
        </p:sp>
      </p:grpSp>
      <p:grpSp>
        <p:nvGrpSpPr>
          <p:cNvPr id="109" name="Group 108">
            <a:extLst>
              <a:ext uri="{FF2B5EF4-FFF2-40B4-BE49-F238E27FC236}">
                <a16:creationId xmlns:a16="http://schemas.microsoft.com/office/drawing/2014/main" id="{C37B13C5-A9AA-411F-900D-196CA9841BAB}"/>
              </a:ext>
            </a:extLst>
          </p:cNvPr>
          <p:cNvGrpSpPr/>
          <p:nvPr/>
        </p:nvGrpSpPr>
        <p:grpSpPr>
          <a:xfrm>
            <a:off x="2280580" y="4219421"/>
            <a:ext cx="2195556" cy="527924"/>
            <a:chOff x="5170857" y="2945527"/>
            <a:chExt cx="2092272" cy="527924"/>
          </a:xfrm>
        </p:grpSpPr>
        <p:sp>
          <p:nvSpPr>
            <p:cNvPr id="110" name="Freeform: Shape 109">
              <a:extLst>
                <a:ext uri="{FF2B5EF4-FFF2-40B4-BE49-F238E27FC236}">
                  <a16:creationId xmlns:a16="http://schemas.microsoft.com/office/drawing/2014/main" id="{ED5869C9-736F-466C-9392-DC5D37010E41}"/>
                </a:ext>
              </a:extLst>
            </p:cNvPr>
            <p:cNvSpPr/>
            <p:nvPr/>
          </p:nvSpPr>
          <p:spPr>
            <a:xfrm>
              <a:off x="5170857" y="2945527"/>
              <a:ext cx="2092272" cy="527924"/>
            </a:xfrm>
            <a:custGeom>
              <a:avLst/>
              <a:gdLst>
                <a:gd name="connsiteX0" fmla="*/ 183862 w 1969235"/>
                <a:gd name="connsiteY0" fmla="*/ 0 h 663284"/>
                <a:gd name="connsiteX1" fmla="*/ 1896784 w 1969235"/>
                <a:gd name="connsiteY1" fmla="*/ 0 h 663284"/>
                <a:gd name="connsiteX2" fmla="*/ 1969235 w 1969235"/>
                <a:gd name="connsiteY2" fmla="*/ 72451 h 663284"/>
                <a:gd name="connsiteX3" fmla="*/ 1969235 w 1969235"/>
                <a:gd name="connsiteY3" fmla="*/ 590833 h 663284"/>
                <a:gd name="connsiteX4" fmla="*/ 1896784 w 1969235"/>
                <a:gd name="connsiteY4" fmla="*/ 663284 h 663284"/>
                <a:gd name="connsiteX5" fmla="*/ 183862 w 1969235"/>
                <a:gd name="connsiteY5" fmla="*/ 663284 h 663284"/>
                <a:gd name="connsiteX6" fmla="*/ 111411 w 1969235"/>
                <a:gd name="connsiteY6" fmla="*/ 590833 h 663284"/>
                <a:gd name="connsiteX7" fmla="*/ 111411 w 1969235"/>
                <a:gd name="connsiteY7" fmla="*/ 431416 h 663284"/>
                <a:gd name="connsiteX8" fmla="*/ 0 w 1969235"/>
                <a:gd name="connsiteY8" fmla="*/ 331643 h 663284"/>
                <a:gd name="connsiteX9" fmla="*/ 111411 w 1969235"/>
                <a:gd name="connsiteY9" fmla="*/ 231869 h 663284"/>
                <a:gd name="connsiteX10" fmla="*/ 111411 w 1969235"/>
                <a:gd name="connsiteY10" fmla="*/ 72451 h 663284"/>
                <a:gd name="connsiteX11" fmla="*/ 183862 w 1969235"/>
                <a:gd name="connsiteY11" fmla="*/ 0 h 66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9235" h="663284">
                  <a:moveTo>
                    <a:pt x="183862" y="0"/>
                  </a:moveTo>
                  <a:lnTo>
                    <a:pt x="1896784" y="0"/>
                  </a:lnTo>
                  <a:cubicBezTo>
                    <a:pt x="1936798" y="0"/>
                    <a:pt x="1969235" y="32437"/>
                    <a:pt x="1969235" y="72451"/>
                  </a:cubicBezTo>
                  <a:lnTo>
                    <a:pt x="1969235" y="590833"/>
                  </a:lnTo>
                  <a:cubicBezTo>
                    <a:pt x="1969235" y="630847"/>
                    <a:pt x="1936798" y="663284"/>
                    <a:pt x="1896784" y="663284"/>
                  </a:cubicBezTo>
                  <a:lnTo>
                    <a:pt x="183862" y="663284"/>
                  </a:lnTo>
                  <a:cubicBezTo>
                    <a:pt x="143848" y="663284"/>
                    <a:pt x="111411" y="630847"/>
                    <a:pt x="111411" y="590833"/>
                  </a:cubicBezTo>
                  <a:lnTo>
                    <a:pt x="111411" y="431416"/>
                  </a:lnTo>
                  <a:lnTo>
                    <a:pt x="0" y="331643"/>
                  </a:lnTo>
                  <a:lnTo>
                    <a:pt x="111411" y="231869"/>
                  </a:lnTo>
                  <a:lnTo>
                    <a:pt x="111411" y="72451"/>
                  </a:lnTo>
                  <a:cubicBezTo>
                    <a:pt x="111411" y="32437"/>
                    <a:pt x="143848" y="0"/>
                    <a:pt x="183862" y="0"/>
                  </a:cubicBezTo>
                  <a:close/>
                </a:path>
              </a:pathLst>
            </a:cu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111" name="TextBox 110">
              <a:extLst>
                <a:ext uri="{FF2B5EF4-FFF2-40B4-BE49-F238E27FC236}">
                  <a16:creationId xmlns:a16="http://schemas.microsoft.com/office/drawing/2014/main" id="{1EF0B882-C775-4285-8A6C-44026A91EC35}"/>
                </a:ext>
              </a:extLst>
            </p:cNvPr>
            <p:cNvSpPr txBox="1"/>
            <p:nvPr/>
          </p:nvSpPr>
          <p:spPr>
            <a:xfrm>
              <a:off x="5293895" y="2978657"/>
              <a:ext cx="1969234"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Anion sunfua</a:t>
              </a:r>
            </a:p>
          </p:txBody>
        </p:sp>
      </p:grpSp>
      <p:grpSp>
        <p:nvGrpSpPr>
          <p:cNvPr id="96" name="Group 95">
            <a:extLst>
              <a:ext uri="{FF2B5EF4-FFF2-40B4-BE49-F238E27FC236}">
                <a16:creationId xmlns:a16="http://schemas.microsoft.com/office/drawing/2014/main" id="{7769D35B-4DFA-4966-82A2-51F4489BB00D}"/>
              </a:ext>
            </a:extLst>
          </p:cNvPr>
          <p:cNvGrpSpPr/>
          <p:nvPr/>
        </p:nvGrpSpPr>
        <p:grpSpPr>
          <a:xfrm>
            <a:off x="2302271" y="2971480"/>
            <a:ext cx="2195556" cy="527924"/>
            <a:chOff x="5170857" y="2945527"/>
            <a:chExt cx="2092272" cy="527924"/>
          </a:xfrm>
        </p:grpSpPr>
        <p:sp>
          <p:nvSpPr>
            <p:cNvPr id="97" name="Freeform: Shape 96">
              <a:extLst>
                <a:ext uri="{FF2B5EF4-FFF2-40B4-BE49-F238E27FC236}">
                  <a16:creationId xmlns:a16="http://schemas.microsoft.com/office/drawing/2014/main" id="{D1A197A7-FC92-4001-83FE-9C39A98DB29C}"/>
                </a:ext>
              </a:extLst>
            </p:cNvPr>
            <p:cNvSpPr/>
            <p:nvPr/>
          </p:nvSpPr>
          <p:spPr>
            <a:xfrm>
              <a:off x="5170857" y="2945527"/>
              <a:ext cx="2092272" cy="527924"/>
            </a:xfrm>
            <a:custGeom>
              <a:avLst/>
              <a:gdLst>
                <a:gd name="connsiteX0" fmla="*/ 183862 w 1969235"/>
                <a:gd name="connsiteY0" fmla="*/ 0 h 663284"/>
                <a:gd name="connsiteX1" fmla="*/ 1896784 w 1969235"/>
                <a:gd name="connsiteY1" fmla="*/ 0 h 663284"/>
                <a:gd name="connsiteX2" fmla="*/ 1969235 w 1969235"/>
                <a:gd name="connsiteY2" fmla="*/ 72451 h 663284"/>
                <a:gd name="connsiteX3" fmla="*/ 1969235 w 1969235"/>
                <a:gd name="connsiteY3" fmla="*/ 590833 h 663284"/>
                <a:gd name="connsiteX4" fmla="*/ 1896784 w 1969235"/>
                <a:gd name="connsiteY4" fmla="*/ 663284 h 663284"/>
                <a:gd name="connsiteX5" fmla="*/ 183862 w 1969235"/>
                <a:gd name="connsiteY5" fmla="*/ 663284 h 663284"/>
                <a:gd name="connsiteX6" fmla="*/ 111411 w 1969235"/>
                <a:gd name="connsiteY6" fmla="*/ 590833 h 663284"/>
                <a:gd name="connsiteX7" fmla="*/ 111411 w 1969235"/>
                <a:gd name="connsiteY7" fmla="*/ 431416 h 663284"/>
                <a:gd name="connsiteX8" fmla="*/ 0 w 1969235"/>
                <a:gd name="connsiteY8" fmla="*/ 331643 h 663284"/>
                <a:gd name="connsiteX9" fmla="*/ 111411 w 1969235"/>
                <a:gd name="connsiteY9" fmla="*/ 231869 h 663284"/>
                <a:gd name="connsiteX10" fmla="*/ 111411 w 1969235"/>
                <a:gd name="connsiteY10" fmla="*/ 72451 h 663284"/>
                <a:gd name="connsiteX11" fmla="*/ 183862 w 1969235"/>
                <a:gd name="connsiteY11" fmla="*/ 0 h 66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9235" h="663284">
                  <a:moveTo>
                    <a:pt x="183862" y="0"/>
                  </a:moveTo>
                  <a:lnTo>
                    <a:pt x="1896784" y="0"/>
                  </a:lnTo>
                  <a:cubicBezTo>
                    <a:pt x="1936798" y="0"/>
                    <a:pt x="1969235" y="32437"/>
                    <a:pt x="1969235" y="72451"/>
                  </a:cubicBezTo>
                  <a:lnTo>
                    <a:pt x="1969235" y="590833"/>
                  </a:lnTo>
                  <a:cubicBezTo>
                    <a:pt x="1969235" y="630847"/>
                    <a:pt x="1936798" y="663284"/>
                    <a:pt x="1896784" y="663284"/>
                  </a:cubicBezTo>
                  <a:lnTo>
                    <a:pt x="183862" y="663284"/>
                  </a:lnTo>
                  <a:cubicBezTo>
                    <a:pt x="143848" y="663284"/>
                    <a:pt x="111411" y="630847"/>
                    <a:pt x="111411" y="590833"/>
                  </a:cubicBezTo>
                  <a:lnTo>
                    <a:pt x="111411" y="431416"/>
                  </a:lnTo>
                  <a:lnTo>
                    <a:pt x="0" y="331643"/>
                  </a:lnTo>
                  <a:lnTo>
                    <a:pt x="111411" y="231869"/>
                  </a:lnTo>
                  <a:lnTo>
                    <a:pt x="111411" y="72451"/>
                  </a:lnTo>
                  <a:cubicBezTo>
                    <a:pt x="111411" y="32437"/>
                    <a:pt x="143848" y="0"/>
                    <a:pt x="183862" y="0"/>
                  </a:cubicBezTo>
                  <a:close/>
                </a:path>
              </a:pathLst>
            </a:cu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108" name="TextBox 107">
              <a:extLst>
                <a:ext uri="{FF2B5EF4-FFF2-40B4-BE49-F238E27FC236}">
                  <a16:creationId xmlns:a16="http://schemas.microsoft.com/office/drawing/2014/main" id="{06161579-54A0-4542-9014-636EC82FDC8D}"/>
                </a:ext>
              </a:extLst>
            </p:cNvPr>
            <p:cNvSpPr txBox="1"/>
            <p:nvPr/>
          </p:nvSpPr>
          <p:spPr>
            <a:xfrm>
              <a:off x="5293895" y="2978657"/>
              <a:ext cx="1969234"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Anion clorua</a:t>
              </a:r>
            </a:p>
          </p:txBody>
        </p:sp>
      </p:grpSp>
      <p:grpSp>
        <p:nvGrpSpPr>
          <p:cNvPr id="90" name="Group 89">
            <a:extLst>
              <a:ext uri="{FF2B5EF4-FFF2-40B4-BE49-F238E27FC236}">
                <a16:creationId xmlns:a16="http://schemas.microsoft.com/office/drawing/2014/main" id="{2E425297-454E-4812-9E63-FC1ADA0068A9}"/>
              </a:ext>
            </a:extLst>
          </p:cNvPr>
          <p:cNvGrpSpPr/>
          <p:nvPr/>
        </p:nvGrpSpPr>
        <p:grpSpPr>
          <a:xfrm>
            <a:off x="3853724" y="-1421377"/>
            <a:ext cx="4488785" cy="646590"/>
            <a:chOff x="4228868" y="2903821"/>
            <a:chExt cx="3869079" cy="646590"/>
          </a:xfrm>
        </p:grpSpPr>
        <p:sp>
          <p:nvSpPr>
            <p:cNvPr id="91" name="Rectangle: Rounded Corners 90">
              <a:extLst>
                <a:ext uri="{FF2B5EF4-FFF2-40B4-BE49-F238E27FC236}">
                  <a16:creationId xmlns:a16="http://schemas.microsoft.com/office/drawing/2014/main" id="{E6C525DC-24C1-4EAB-8603-2DF357283770}"/>
                </a:ext>
              </a:extLst>
            </p:cNvPr>
            <p:cNvSpPr/>
            <p:nvPr/>
          </p:nvSpPr>
          <p:spPr>
            <a:xfrm>
              <a:off x="4228868" y="2903821"/>
              <a:ext cx="3869079" cy="620359"/>
            </a:xfrm>
            <a:prstGeom prst="roundRect">
              <a:avLst>
                <a:gd name="adj" fmla="val 5000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92" name="TextBox 91">
              <a:extLst>
                <a:ext uri="{FF2B5EF4-FFF2-40B4-BE49-F238E27FC236}">
                  <a16:creationId xmlns:a16="http://schemas.microsoft.com/office/drawing/2014/main" id="{CBBA7219-8DA4-4832-A3BA-C44BCF05E285}"/>
                </a:ext>
              </a:extLst>
            </p:cNvPr>
            <p:cNvSpPr txBox="1"/>
            <p:nvPr/>
          </p:nvSpPr>
          <p:spPr>
            <a:xfrm>
              <a:off x="4738637" y="2965636"/>
              <a:ext cx="3237537"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theo tên gốc axit</a:t>
              </a:r>
            </a:p>
          </p:txBody>
        </p:sp>
      </p:grpSp>
      <p:grpSp>
        <p:nvGrpSpPr>
          <p:cNvPr id="93" name="Group 92">
            <a:extLst>
              <a:ext uri="{FF2B5EF4-FFF2-40B4-BE49-F238E27FC236}">
                <a16:creationId xmlns:a16="http://schemas.microsoft.com/office/drawing/2014/main" id="{5682F2EE-6EDF-4756-99E6-3DDF21F82274}"/>
              </a:ext>
            </a:extLst>
          </p:cNvPr>
          <p:cNvGrpSpPr/>
          <p:nvPr/>
        </p:nvGrpSpPr>
        <p:grpSpPr>
          <a:xfrm>
            <a:off x="3849491" y="-1447741"/>
            <a:ext cx="646723" cy="646723"/>
            <a:chOff x="3849491" y="2987275"/>
            <a:chExt cx="646723" cy="646723"/>
          </a:xfrm>
        </p:grpSpPr>
        <p:sp>
          <p:nvSpPr>
            <p:cNvPr id="94" name="Oval 93">
              <a:extLst>
                <a:ext uri="{FF2B5EF4-FFF2-40B4-BE49-F238E27FC236}">
                  <a16:creationId xmlns:a16="http://schemas.microsoft.com/office/drawing/2014/main" id="{89E911EF-3DC9-4C58-A590-654D722C43D6}"/>
                </a:ext>
              </a:extLst>
            </p:cNvPr>
            <p:cNvSpPr/>
            <p:nvPr/>
          </p:nvSpPr>
          <p:spPr>
            <a:xfrm>
              <a:off x="3849491" y="2987275"/>
              <a:ext cx="646723" cy="64672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95" name="Graphic 94">
              <a:extLst>
                <a:ext uri="{FF2B5EF4-FFF2-40B4-BE49-F238E27FC236}">
                  <a16:creationId xmlns:a16="http://schemas.microsoft.com/office/drawing/2014/main" id="{95092923-6B83-485D-ADC6-A1A4AD04D9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43733" y="3097856"/>
              <a:ext cx="458237" cy="458237"/>
            </a:xfrm>
            <a:prstGeom prst="rect">
              <a:avLst/>
            </a:prstGeom>
          </p:spPr>
        </p:pic>
      </p:grpSp>
      <p:grpSp>
        <p:nvGrpSpPr>
          <p:cNvPr id="64" name="Group 63">
            <a:extLst>
              <a:ext uri="{FF2B5EF4-FFF2-40B4-BE49-F238E27FC236}">
                <a16:creationId xmlns:a16="http://schemas.microsoft.com/office/drawing/2014/main" id="{4867E07F-0408-4814-8EFA-426971EFCD41}"/>
              </a:ext>
            </a:extLst>
          </p:cNvPr>
          <p:cNvGrpSpPr/>
          <p:nvPr/>
        </p:nvGrpSpPr>
        <p:grpSpPr>
          <a:xfrm>
            <a:off x="5169773" y="-2395759"/>
            <a:ext cx="2143009" cy="713729"/>
            <a:chOff x="5169773" y="1796714"/>
            <a:chExt cx="2143009" cy="713729"/>
          </a:xfrm>
        </p:grpSpPr>
        <p:grpSp>
          <p:nvGrpSpPr>
            <p:cNvPr id="65" name="Group 64">
              <a:extLst>
                <a:ext uri="{FF2B5EF4-FFF2-40B4-BE49-F238E27FC236}">
                  <a16:creationId xmlns:a16="http://schemas.microsoft.com/office/drawing/2014/main" id="{4C051463-2780-49F6-9AEE-AE51AB128758}"/>
                </a:ext>
              </a:extLst>
            </p:cNvPr>
            <p:cNvGrpSpPr/>
            <p:nvPr/>
          </p:nvGrpSpPr>
          <p:grpSpPr>
            <a:xfrm>
              <a:off x="5578928" y="1816620"/>
              <a:ext cx="1733854" cy="673917"/>
              <a:chOff x="4881904" y="3165500"/>
              <a:chExt cx="1826371" cy="673917"/>
            </a:xfrm>
          </p:grpSpPr>
          <p:sp>
            <p:nvSpPr>
              <p:cNvPr id="70" name="Rectangle: Rounded Corners 69">
                <a:extLst>
                  <a:ext uri="{FF2B5EF4-FFF2-40B4-BE49-F238E27FC236}">
                    <a16:creationId xmlns:a16="http://schemas.microsoft.com/office/drawing/2014/main" id="{C6A151A1-9D54-4D8E-B52B-8BD4EAC6E9E2}"/>
                  </a:ext>
                </a:extLst>
              </p:cNvPr>
              <p:cNvSpPr/>
              <p:nvPr/>
            </p:nvSpPr>
            <p:spPr>
              <a:xfrm>
                <a:off x="4881904" y="3165500"/>
                <a:ext cx="1826371"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6" name="TextBox 75">
                <a:extLst>
                  <a:ext uri="{FF2B5EF4-FFF2-40B4-BE49-F238E27FC236}">
                    <a16:creationId xmlns:a16="http://schemas.microsoft.com/office/drawing/2014/main" id="{2373FA2E-0C51-4602-A084-CB14CEBAEDD3}"/>
                  </a:ext>
                </a:extLst>
              </p:cNvPr>
              <p:cNvSpPr txBox="1"/>
              <p:nvPr/>
            </p:nvSpPr>
            <p:spPr>
              <a:xfrm>
                <a:off x="5105747" y="3254642"/>
                <a:ext cx="1566494"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Gọi tên</a:t>
                </a:r>
              </a:p>
            </p:txBody>
          </p:sp>
        </p:grpSp>
        <p:grpSp>
          <p:nvGrpSpPr>
            <p:cNvPr id="66" name="Group 65">
              <a:extLst>
                <a:ext uri="{FF2B5EF4-FFF2-40B4-BE49-F238E27FC236}">
                  <a16:creationId xmlns:a16="http://schemas.microsoft.com/office/drawing/2014/main" id="{6E3C9A5A-556D-4333-A943-F532A0EC385F}"/>
                </a:ext>
              </a:extLst>
            </p:cNvPr>
            <p:cNvGrpSpPr/>
            <p:nvPr/>
          </p:nvGrpSpPr>
          <p:grpSpPr>
            <a:xfrm>
              <a:off x="5169773" y="1796714"/>
              <a:ext cx="713729" cy="713729"/>
              <a:chOff x="6034929" y="1906304"/>
              <a:chExt cx="713729" cy="713729"/>
            </a:xfrm>
          </p:grpSpPr>
          <p:sp>
            <p:nvSpPr>
              <p:cNvPr id="68" name="Oval 67">
                <a:extLst>
                  <a:ext uri="{FF2B5EF4-FFF2-40B4-BE49-F238E27FC236}">
                    <a16:creationId xmlns:a16="http://schemas.microsoft.com/office/drawing/2014/main" id="{8DBFAC03-D793-4B7D-9A14-984A1A555D9E}"/>
                  </a:ext>
                </a:extLst>
              </p:cNvPr>
              <p:cNvSpPr/>
              <p:nvPr/>
            </p:nvSpPr>
            <p:spPr>
              <a:xfrm>
                <a:off x="6034929" y="1906304"/>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9" name="Graphic 68">
                <a:extLst>
                  <a:ext uri="{FF2B5EF4-FFF2-40B4-BE49-F238E27FC236}">
                    <a16:creationId xmlns:a16="http://schemas.microsoft.com/office/drawing/2014/main" id="{96C17777-2D3C-4CDE-B381-B4FEB41BBD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59051" y="2030426"/>
                <a:ext cx="465485" cy="465485"/>
              </a:xfrm>
              <a:prstGeom prst="rect">
                <a:avLst/>
              </a:prstGeom>
            </p:spPr>
          </p:pic>
        </p:grpSp>
      </p:grpSp>
      <p:grpSp>
        <p:nvGrpSpPr>
          <p:cNvPr id="51" name="!!5">
            <a:extLst>
              <a:ext uri="{FF2B5EF4-FFF2-40B4-BE49-F238E27FC236}">
                <a16:creationId xmlns:a16="http://schemas.microsoft.com/office/drawing/2014/main" id="{B03D52A4-4FEE-4B7D-8057-5A3ECAD4FE23}"/>
              </a:ext>
            </a:extLst>
          </p:cNvPr>
          <p:cNvGrpSpPr/>
          <p:nvPr/>
        </p:nvGrpSpPr>
        <p:grpSpPr>
          <a:xfrm>
            <a:off x="429553" y="1765479"/>
            <a:ext cx="3285197" cy="523220"/>
            <a:chOff x="305366" y="257640"/>
            <a:chExt cx="2690187" cy="523220"/>
          </a:xfrm>
        </p:grpSpPr>
        <p:sp>
          <p:nvSpPr>
            <p:cNvPr id="52" name="Rectangle: Rounded Corners 51">
              <a:extLst>
                <a:ext uri="{FF2B5EF4-FFF2-40B4-BE49-F238E27FC236}">
                  <a16:creationId xmlns:a16="http://schemas.microsoft.com/office/drawing/2014/main" id="{3D8DEC5A-5E23-405F-AFC5-BC51A613114B}"/>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TextBox 52">
              <a:extLst>
                <a:ext uri="{FF2B5EF4-FFF2-40B4-BE49-F238E27FC236}">
                  <a16:creationId xmlns:a16="http://schemas.microsoft.com/office/drawing/2014/main" id="{FB492986-B1F7-4404-B241-5172885731E8}"/>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60" name="Group 59">
            <a:extLst>
              <a:ext uri="{FF2B5EF4-FFF2-40B4-BE49-F238E27FC236}">
                <a16:creationId xmlns:a16="http://schemas.microsoft.com/office/drawing/2014/main" id="{9B27F5FF-4C95-4425-8FC8-D21460D303B9}"/>
              </a:ext>
            </a:extLst>
          </p:cNvPr>
          <p:cNvGrpSpPr/>
          <p:nvPr/>
        </p:nvGrpSpPr>
        <p:grpSpPr>
          <a:xfrm>
            <a:off x="234330" y="163812"/>
            <a:ext cx="7734662" cy="764451"/>
            <a:chOff x="234330" y="231187"/>
            <a:chExt cx="7734662" cy="764451"/>
          </a:xfrm>
        </p:grpSpPr>
        <p:sp>
          <p:nvSpPr>
            <p:cNvPr id="61" name="Freeform: Shape 60">
              <a:extLst>
                <a:ext uri="{FF2B5EF4-FFF2-40B4-BE49-F238E27FC236}">
                  <a16:creationId xmlns:a16="http://schemas.microsoft.com/office/drawing/2014/main" id="{826FF649-722D-4F98-BB4D-7CCD46DD7934}"/>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3" name="TextBox 62">
              <a:extLst>
                <a:ext uri="{FF2B5EF4-FFF2-40B4-BE49-F238E27FC236}">
                  <a16:creationId xmlns:a16="http://schemas.microsoft.com/office/drawing/2014/main" id="{17DCFAD8-C5A1-4D3A-B5B7-85F5FC0C5815}"/>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67" name="Group 66">
            <a:extLst>
              <a:ext uri="{FF2B5EF4-FFF2-40B4-BE49-F238E27FC236}">
                <a16:creationId xmlns:a16="http://schemas.microsoft.com/office/drawing/2014/main" id="{8AE3A43E-41C6-43BB-BABD-81D14FC5807C}"/>
              </a:ext>
            </a:extLst>
          </p:cNvPr>
          <p:cNvGrpSpPr/>
          <p:nvPr/>
        </p:nvGrpSpPr>
        <p:grpSpPr>
          <a:xfrm>
            <a:off x="1315527" y="984260"/>
            <a:ext cx="3513907" cy="584775"/>
            <a:chOff x="1315527" y="1051635"/>
            <a:chExt cx="3513907" cy="584775"/>
          </a:xfrm>
        </p:grpSpPr>
        <p:sp>
          <p:nvSpPr>
            <p:cNvPr id="71" name="Rectangle: Rounded Corners 70">
              <a:extLst>
                <a:ext uri="{FF2B5EF4-FFF2-40B4-BE49-F238E27FC236}">
                  <a16:creationId xmlns:a16="http://schemas.microsoft.com/office/drawing/2014/main" id="{1BCDDE9C-9D9F-4D4C-87B7-CB48CC2BDD72}"/>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TextBox 71">
              <a:extLst>
                <a:ext uri="{FF2B5EF4-FFF2-40B4-BE49-F238E27FC236}">
                  <a16:creationId xmlns:a16="http://schemas.microsoft.com/office/drawing/2014/main" id="{ED0C2089-75C3-4F17-863E-A5C9545B49D9}"/>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73" name="Group 72">
            <a:extLst>
              <a:ext uri="{FF2B5EF4-FFF2-40B4-BE49-F238E27FC236}">
                <a16:creationId xmlns:a16="http://schemas.microsoft.com/office/drawing/2014/main" id="{FB57171A-3D85-4A1E-83E6-A39B2A110A23}"/>
              </a:ext>
            </a:extLst>
          </p:cNvPr>
          <p:cNvGrpSpPr/>
          <p:nvPr/>
        </p:nvGrpSpPr>
        <p:grpSpPr>
          <a:xfrm>
            <a:off x="48553" y="88558"/>
            <a:ext cx="762000" cy="762000"/>
            <a:chOff x="48553" y="155933"/>
            <a:chExt cx="762000" cy="762000"/>
          </a:xfrm>
        </p:grpSpPr>
        <p:sp>
          <p:nvSpPr>
            <p:cNvPr id="74" name="Oval 73">
              <a:extLst>
                <a:ext uri="{FF2B5EF4-FFF2-40B4-BE49-F238E27FC236}">
                  <a16:creationId xmlns:a16="http://schemas.microsoft.com/office/drawing/2014/main" id="{FA1CB51A-1296-4426-8DC4-6FD202EBB878}"/>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5" name="Graphic 74">
              <a:extLst>
                <a:ext uri="{FF2B5EF4-FFF2-40B4-BE49-F238E27FC236}">
                  <a16:creationId xmlns:a16="http://schemas.microsoft.com/office/drawing/2014/main" id="{C35555D9-C783-4E0C-BC4D-EB0EF83C4F9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1792" y="255485"/>
              <a:ext cx="531855" cy="531855"/>
            </a:xfrm>
            <a:prstGeom prst="rect">
              <a:avLst/>
            </a:prstGeom>
          </p:spPr>
        </p:pic>
      </p:grpSp>
      <p:grpSp>
        <p:nvGrpSpPr>
          <p:cNvPr id="98" name="!!k">
            <a:extLst>
              <a:ext uri="{FF2B5EF4-FFF2-40B4-BE49-F238E27FC236}">
                <a16:creationId xmlns:a16="http://schemas.microsoft.com/office/drawing/2014/main" id="{D0AF120C-AD61-4BC2-B74E-859B47CD7CC3}"/>
              </a:ext>
            </a:extLst>
          </p:cNvPr>
          <p:cNvGrpSpPr/>
          <p:nvPr/>
        </p:nvGrpSpPr>
        <p:grpSpPr>
          <a:xfrm>
            <a:off x="393475" y="2895016"/>
            <a:ext cx="4237023" cy="712367"/>
            <a:chOff x="3970565" y="3724070"/>
            <a:chExt cx="3254132" cy="712367"/>
          </a:xfrm>
        </p:grpSpPr>
        <p:grpSp>
          <p:nvGrpSpPr>
            <p:cNvPr id="99" name="Group 98">
              <a:extLst>
                <a:ext uri="{FF2B5EF4-FFF2-40B4-BE49-F238E27FC236}">
                  <a16:creationId xmlns:a16="http://schemas.microsoft.com/office/drawing/2014/main" id="{2DB35914-0EA6-49C0-A227-E91711A970B9}"/>
                </a:ext>
              </a:extLst>
            </p:cNvPr>
            <p:cNvGrpSpPr/>
            <p:nvPr/>
          </p:nvGrpSpPr>
          <p:grpSpPr>
            <a:xfrm>
              <a:off x="3970565" y="3724070"/>
              <a:ext cx="3254132" cy="712367"/>
              <a:chOff x="4664108" y="4926074"/>
              <a:chExt cx="1274584" cy="712367"/>
            </a:xfrm>
          </p:grpSpPr>
          <p:sp>
            <p:nvSpPr>
              <p:cNvPr id="101" name="Rectangle: Rounded Corners 100">
                <a:extLst>
                  <a:ext uri="{FF2B5EF4-FFF2-40B4-BE49-F238E27FC236}">
                    <a16:creationId xmlns:a16="http://schemas.microsoft.com/office/drawing/2014/main" id="{0EB8227B-2181-4221-A9B8-7B997CC4027A}"/>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2" name="TextBox 101">
                <a:extLst>
                  <a:ext uri="{FF2B5EF4-FFF2-40B4-BE49-F238E27FC236}">
                    <a16:creationId xmlns:a16="http://schemas.microsoft.com/office/drawing/2014/main" id="{A64FEFFB-BB62-42EC-9BDB-66ABE7D0FD00}"/>
                  </a:ext>
                </a:extLst>
              </p:cNvPr>
              <p:cNvSpPr txBox="1"/>
              <p:nvPr/>
            </p:nvSpPr>
            <p:spPr>
              <a:xfrm>
                <a:off x="4751318" y="4989869"/>
                <a:ext cx="1187374"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Cl + 1e           Cl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0" name="Straight Arrow Connector 99">
              <a:extLst>
                <a:ext uri="{FF2B5EF4-FFF2-40B4-BE49-F238E27FC236}">
                  <a16:creationId xmlns:a16="http://schemas.microsoft.com/office/drawing/2014/main" id="{8D332D46-4525-48D9-B6F9-E8A651EE4C42}"/>
                </a:ext>
              </a:extLst>
            </p:cNvPr>
            <p:cNvCxnSpPr/>
            <p:nvPr/>
          </p:nvCxnSpPr>
          <p:spPr>
            <a:xfrm>
              <a:off x="5581498" y="41554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98A516B2-506E-4C88-9F55-056FB74AE291}"/>
              </a:ext>
            </a:extLst>
          </p:cNvPr>
          <p:cNvGrpSpPr/>
          <p:nvPr/>
        </p:nvGrpSpPr>
        <p:grpSpPr>
          <a:xfrm>
            <a:off x="414481" y="4127201"/>
            <a:ext cx="4195011" cy="712367"/>
            <a:chOff x="3970565" y="3724070"/>
            <a:chExt cx="3221866" cy="712367"/>
          </a:xfrm>
        </p:grpSpPr>
        <p:grpSp>
          <p:nvGrpSpPr>
            <p:cNvPr id="104" name="Group 103">
              <a:extLst>
                <a:ext uri="{FF2B5EF4-FFF2-40B4-BE49-F238E27FC236}">
                  <a16:creationId xmlns:a16="http://schemas.microsoft.com/office/drawing/2014/main" id="{3BC2C659-5BE6-4F3C-8DDF-3182F486AD67}"/>
                </a:ext>
              </a:extLst>
            </p:cNvPr>
            <p:cNvGrpSpPr/>
            <p:nvPr/>
          </p:nvGrpSpPr>
          <p:grpSpPr>
            <a:xfrm>
              <a:off x="3970565" y="3724070"/>
              <a:ext cx="3221866" cy="712367"/>
              <a:chOff x="4664108" y="4926074"/>
              <a:chExt cx="1261946" cy="712367"/>
            </a:xfrm>
          </p:grpSpPr>
          <p:sp>
            <p:nvSpPr>
              <p:cNvPr id="106" name="Rectangle: Rounded Corners 105">
                <a:extLst>
                  <a:ext uri="{FF2B5EF4-FFF2-40B4-BE49-F238E27FC236}">
                    <a16:creationId xmlns:a16="http://schemas.microsoft.com/office/drawing/2014/main" id="{FC325324-E21C-4610-9750-F88859432C27}"/>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7" name="TextBox 106">
                <a:extLst>
                  <a:ext uri="{FF2B5EF4-FFF2-40B4-BE49-F238E27FC236}">
                    <a16:creationId xmlns:a16="http://schemas.microsoft.com/office/drawing/2014/main" id="{F32CBCBA-47C1-4405-BADB-E176B035BF4E}"/>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S + 2e            S</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5" name="Straight Arrow Connector 104">
              <a:extLst>
                <a:ext uri="{FF2B5EF4-FFF2-40B4-BE49-F238E27FC236}">
                  <a16:creationId xmlns:a16="http://schemas.microsoft.com/office/drawing/2014/main" id="{6F372412-D7AE-45E2-96A6-3B39E61DFA8D}"/>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32E8AD71-8CF3-49B4-A6E2-279DF841BCA1}"/>
              </a:ext>
            </a:extLst>
          </p:cNvPr>
          <p:cNvGrpSpPr/>
          <p:nvPr/>
        </p:nvGrpSpPr>
        <p:grpSpPr>
          <a:xfrm>
            <a:off x="414481" y="5359385"/>
            <a:ext cx="4195011" cy="712367"/>
            <a:chOff x="3970565" y="3724070"/>
            <a:chExt cx="3221866" cy="712367"/>
          </a:xfrm>
        </p:grpSpPr>
        <p:grpSp>
          <p:nvGrpSpPr>
            <p:cNvPr id="114" name="Group 113">
              <a:extLst>
                <a:ext uri="{FF2B5EF4-FFF2-40B4-BE49-F238E27FC236}">
                  <a16:creationId xmlns:a16="http://schemas.microsoft.com/office/drawing/2014/main" id="{1E81AA8C-A168-4B96-8560-D8545FBDEBD5}"/>
                </a:ext>
              </a:extLst>
            </p:cNvPr>
            <p:cNvGrpSpPr/>
            <p:nvPr/>
          </p:nvGrpSpPr>
          <p:grpSpPr>
            <a:xfrm>
              <a:off x="3970565" y="3724070"/>
              <a:ext cx="3221866" cy="712367"/>
              <a:chOff x="4664108" y="4926074"/>
              <a:chExt cx="1261946" cy="712367"/>
            </a:xfrm>
          </p:grpSpPr>
          <p:sp>
            <p:nvSpPr>
              <p:cNvPr id="116" name="Rectangle: Rounded Corners 115">
                <a:extLst>
                  <a:ext uri="{FF2B5EF4-FFF2-40B4-BE49-F238E27FC236}">
                    <a16:creationId xmlns:a16="http://schemas.microsoft.com/office/drawing/2014/main" id="{1F6EFF14-0BA0-48EC-86AE-FE17E6FC485A}"/>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17" name="TextBox 116">
                <a:extLst>
                  <a:ext uri="{FF2B5EF4-FFF2-40B4-BE49-F238E27FC236}">
                    <a16:creationId xmlns:a16="http://schemas.microsoft.com/office/drawing/2014/main" id="{0F3FAE61-CE43-47EE-AC70-ACABC6B45D05}"/>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 + 3e            N</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15" name="Straight Arrow Connector 114">
              <a:extLst>
                <a:ext uri="{FF2B5EF4-FFF2-40B4-BE49-F238E27FC236}">
                  <a16:creationId xmlns:a16="http://schemas.microsoft.com/office/drawing/2014/main" id="{A77184E0-BBA1-4CC9-8E48-CB9A71D8271A}"/>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2" name="!!A1">
            <a:extLst>
              <a:ext uri="{FF2B5EF4-FFF2-40B4-BE49-F238E27FC236}">
                <a16:creationId xmlns:a16="http://schemas.microsoft.com/office/drawing/2014/main" id="{DCD67893-5325-4CD0-BD6B-662ADAF3483E}"/>
              </a:ext>
            </a:extLst>
          </p:cNvPr>
          <p:cNvGrpSpPr/>
          <p:nvPr/>
        </p:nvGrpSpPr>
        <p:grpSpPr>
          <a:xfrm>
            <a:off x="13716000" y="4147932"/>
            <a:ext cx="4741545" cy="712462"/>
            <a:chOff x="3049905" y="2445385"/>
            <a:chExt cx="4741545" cy="712462"/>
          </a:xfrm>
        </p:grpSpPr>
        <p:sp>
          <p:nvSpPr>
            <p:cNvPr id="33" name="Rectangle: Rounded Corners 32">
              <a:extLst>
                <a:ext uri="{FF2B5EF4-FFF2-40B4-BE49-F238E27FC236}">
                  <a16:creationId xmlns:a16="http://schemas.microsoft.com/office/drawing/2014/main" id="{25FA60C6-B4B3-4180-A47D-D9F879B8D015}"/>
                </a:ext>
              </a:extLst>
            </p:cNvPr>
            <p:cNvSpPr/>
            <p:nvPr/>
          </p:nvSpPr>
          <p:spPr>
            <a:xfrm>
              <a:off x="3049905" y="2445385"/>
              <a:ext cx="4741545" cy="712462"/>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extBox 33">
              <a:extLst>
                <a:ext uri="{FF2B5EF4-FFF2-40B4-BE49-F238E27FC236}">
                  <a16:creationId xmlns:a16="http://schemas.microsoft.com/office/drawing/2014/main" id="{CDE1BB22-B4B9-4213-A92D-EEA5F26BE0C0}"/>
                </a:ext>
              </a:extLst>
            </p:cNvPr>
            <p:cNvSpPr txBox="1"/>
            <p:nvPr/>
          </p:nvSpPr>
          <p:spPr>
            <a:xfrm>
              <a:off x="3130736" y="2509834"/>
              <a:ext cx="4461354" cy="5835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X   +   ne                X</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n-</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cxnSp>
          <p:nvCxnSpPr>
            <p:cNvPr id="35" name="Straight Arrow Connector 34">
              <a:extLst>
                <a:ext uri="{FF2B5EF4-FFF2-40B4-BE49-F238E27FC236}">
                  <a16:creationId xmlns:a16="http://schemas.microsoft.com/office/drawing/2014/main" id="{0BD5C0B8-A142-4093-9305-3F48E125E5D1}"/>
                </a:ext>
              </a:extLst>
            </p:cNvPr>
            <p:cNvCxnSpPr/>
            <p:nvPr/>
          </p:nvCxnSpPr>
          <p:spPr>
            <a:xfrm>
              <a:off x="5631501" y="2832582"/>
              <a:ext cx="788264" cy="0"/>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417665A3-A761-44BE-B228-F316723B558F}"/>
              </a:ext>
            </a:extLst>
          </p:cNvPr>
          <p:cNvGrpSpPr/>
          <p:nvPr/>
        </p:nvGrpSpPr>
        <p:grpSpPr>
          <a:xfrm>
            <a:off x="5282268" y="-1010363"/>
            <a:ext cx="2023134" cy="673917"/>
            <a:chOff x="4912155" y="3165500"/>
            <a:chExt cx="2131087" cy="673917"/>
          </a:xfrm>
        </p:grpSpPr>
        <p:sp>
          <p:nvSpPr>
            <p:cNvPr id="46" name="Rectangle: Rounded Corners 45">
              <a:extLst>
                <a:ext uri="{FF2B5EF4-FFF2-40B4-BE49-F238E27FC236}">
                  <a16:creationId xmlns:a16="http://schemas.microsoft.com/office/drawing/2014/main" id="{9B1B176F-CA09-40CD-8A70-AE38CBFD2B9A}"/>
                </a:ext>
              </a:extLst>
            </p:cNvPr>
            <p:cNvSpPr/>
            <p:nvPr/>
          </p:nvSpPr>
          <p:spPr>
            <a:xfrm>
              <a:off x="4912155" y="3165500"/>
              <a:ext cx="2094018"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7" name="TextBox 46">
              <a:extLst>
                <a:ext uri="{FF2B5EF4-FFF2-40B4-BE49-F238E27FC236}">
                  <a16:creationId xmlns:a16="http://schemas.microsoft.com/office/drawing/2014/main" id="{D9F54E23-3297-419E-8B5A-DE692B49CD20}"/>
                </a:ext>
              </a:extLst>
            </p:cNvPr>
            <p:cNvSpPr txBox="1"/>
            <p:nvPr/>
          </p:nvSpPr>
          <p:spPr>
            <a:xfrm>
              <a:off x="5247185" y="3254642"/>
              <a:ext cx="1796057"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grpSp>
        <p:nvGrpSpPr>
          <p:cNvPr id="48" name="Group 47">
            <a:extLst>
              <a:ext uri="{FF2B5EF4-FFF2-40B4-BE49-F238E27FC236}">
                <a16:creationId xmlns:a16="http://schemas.microsoft.com/office/drawing/2014/main" id="{86012BEA-7035-4AFF-86A4-273031CB8926}"/>
              </a:ext>
            </a:extLst>
          </p:cNvPr>
          <p:cNvGrpSpPr/>
          <p:nvPr/>
        </p:nvGrpSpPr>
        <p:grpSpPr>
          <a:xfrm>
            <a:off x="4886598" y="-1030269"/>
            <a:ext cx="713729" cy="713729"/>
            <a:chOff x="3778587" y="3644711"/>
            <a:chExt cx="839133" cy="839133"/>
          </a:xfrm>
        </p:grpSpPr>
        <p:sp>
          <p:nvSpPr>
            <p:cNvPr id="49" name="Oval 48">
              <a:extLst>
                <a:ext uri="{FF2B5EF4-FFF2-40B4-BE49-F238E27FC236}">
                  <a16:creationId xmlns:a16="http://schemas.microsoft.com/office/drawing/2014/main" id="{005B13AC-7BEE-4607-BC8A-5AD9E25D2BEC}"/>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0" name="Graphic 49">
              <a:extLst>
                <a:ext uri="{FF2B5EF4-FFF2-40B4-BE49-F238E27FC236}">
                  <a16:creationId xmlns:a16="http://schemas.microsoft.com/office/drawing/2014/main" id="{72FBA07D-EFEE-418C-8239-81EC550B833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02504" y="3768628"/>
              <a:ext cx="591298" cy="591298"/>
            </a:xfrm>
            <a:prstGeom prst="rect">
              <a:avLst/>
            </a:prstGeom>
          </p:spPr>
        </p:pic>
      </p:grpSp>
      <p:grpSp>
        <p:nvGrpSpPr>
          <p:cNvPr id="55" name="Group 54">
            <a:extLst>
              <a:ext uri="{FF2B5EF4-FFF2-40B4-BE49-F238E27FC236}">
                <a16:creationId xmlns:a16="http://schemas.microsoft.com/office/drawing/2014/main" id="{71898401-2DDD-40E8-BCD8-090DD63E863D}"/>
              </a:ext>
            </a:extLst>
          </p:cNvPr>
          <p:cNvGrpSpPr/>
          <p:nvPr/>
        </p:nvGrpSpPr>
        <p:grpSpPr>
          <a:xfrm>
            <a:off x="6322521" y="2907725"/>
            <a:ext cx="4574019" cy="673917"/>
            <a:chOff x="4912155" y="3165500"/>
            <a:chExt cx="2246237" cy="673917"/>
          </a:xfrm>
        </p:grpSpPr>
        <p:sp>
          <p:nvSpPr>
            <p:cNvPr id="59" name="Rectangle: Rounded Corners 58">
              <a:extLst>
                <a:ext uri="{FF2B5EF4-FFF2-40B4-BE49-F238E27FC236}">
                  <a16:creationId xmlns:a16="http://schemas.microsoft.com/office/drawing/2014/main" id="{F42C6E07-9B76-4296-8F03-CE1B5D0C6D1F}"/>
                </a:ext>
              </a:extLst>
            </p:cNvPr>
            <p:cNvSpPr/>
            <p:nvPr/>
          </p:nvSpPr>
          <p:spPr>
            <a:xfrm>
              <a:off x="4912155" y="3165500"/>
              <a:ext cx="2246237"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62" name="TextBox 61">
              <a:extLst>
                <a:ext uri="{FF2B5EF4-FFF2-40B4-BE49-F238E27FC236}">
                  <a16:creationId xmlns:a16="http://schemas.microsoft.com/office/drawing/2014/main" id="{5B89A10E-3309-4598-8433-FD5492CF0163}"/>
                </a:ext>
              </a:extLst>
            </p:cNvPr>
            <p:cNvSpPr txBox="1"/>
            <p:nvPr/>
          </p:nvSpPr>
          <p:spPr>
            <a:xfrm>
              <a:off x="5108668" y="3254642"/>
              <a:ext cx="2026653"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Phương trình tổng quát</a:t>
              </a:r>
            </a:p>
          </p:txBody>
        </p:sp>
      </p:grpSp>
      <p:grpSp>
        <p:nvGrpSpPr>
          <p:cNvPr id="56" name="Group 55">
            <a:extLst>
              <a:ext uri="{FF2B5EF4-FFF2-40B4-BE49-F238E27FC236}">
                <a16:creationId xmlns:a16="http://schemas.microsoft.com/office/drawing/2014/main" id="{0534067F-D8D9-4ED5-AE36-39E0DC50D3EE}"/>
              </a:ext>
            </a:extLst>
          </p:cNvPr>
          <p:cNvGrpSpPr/>
          <p:nvPr/>
        </p:nvGrpSpPr>
        <p:grpSpPr>
          <a:xfrm>
            <a:off x="6037003" y="2887819"/>
            <a:ext cx="713729" cy="713729"/>
            <a:chOff x="7071642" y="2510551"/>
            <a:chExt cx="713729" cy="713729"/>
          </a:xfrm>
        </p:grpSpPr>
        <p:sp>
          <p:nvSpPr>
            <p:cNvPr id="57" name="Oval 56">
              <a:extLst>
                <a:ext uri="{FF2B5EF4-FFF2-40B4-BE49-F238E27FC236}">
                  <a16:creationId xmlns:a16="http://schemas.microsoft.com/office/drawing/2014/main" id="{98CEC7B2-BC67-4E5F-88DE-B22D5C665331}"/>
                </a:ext>
              </a:extLst>
            </p:cNvPr>
            <p:cNvSpPr/>
            <p:nvPr/>
          </p:nvSpPr>
          <p:spPr>
            <a:xfrm>
              <a:off x="7071642" y="2510551"/>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8" name="Graphic 57">
              <a:extLst>
                <a:ext uri="{FF2B5EF4-FFF2-40B4-BE49-F238E27FC236}">
                  <a16:creationId xmlns:a16="http://schemas.microsoft.com/office/drawing/2014/main" id="{3832280D-A9BF-4F7B-AB04-4126E642819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98182" y="2615106"/>
              <a:ext cx="504617" cy="504617"/>
            </a:xfrm>
            <a:prstGeom prst="rect">
              <a:avLst/>
            </a:prstGeom>
          </p:spPr>
        </p:pic>
      </p:grpSp>
    </p:spTree>
    <p:extLst>
      <p:ext uri="{BB962C8B-B14F-4D97-AF65-F5344CB8AC3E}">
        <p14:creationId xmlns:p14="http://schemas.microsoft.com/office/powerpoint/2010/main" val="3949299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5">
            <a:extLst>
              <a:ext uri="{FF2B5EF4-FFF2-40B4-BE49-F238E27FC236}">
                <a16:creationId xmlns:a16="http://schemas.microsoft.com/office/drawing/2014/main" id="{B03D52A4-4FEE-4B7D-8057-5A3ECAD4FE23}"/>
              </a:ext>
            </a:extLst>
          </p:cNvPr>
          <p:cNvGrpSpPr/>
          <p:nvPr/>
        </p:nvGrpSpPr>
        <p:grpSpPr>
          <a:xfrm>
            <a:off x="429553" y="1765479"/>
            <a:ext cx="3285197" cy="523220"/>
            <a:chOff x="305366" y="257640"/>
            <a:chExt cx="2690187" cy="523220"/>
          </a:xfrm>
        </p:grpSpPr>
        <p:sp>
          <p:nvSpPr>
            <p:cNvPr id="52" name="Rectangle: Rounded Corners 51">
              <a:extLst>
                <a:ext uri="{FF2B5EF4-FFF2-40B4-BE49-F238E27FC236}">
                  <a16:creationId xmlns:a16="http://schemas.microsoft.com/office/drawing/2014/main" id="{3D8DEC5A-5E23-405F-AFC5-BC51A613114B}"/>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TextBox 52">
              <a:extLst>
                <a:ext uri="{FF2B5EF4-FFF2-40B4-BE49-F238E27FC236}">
                  <a16:creationId xmlns:a16="http://schemas.microsoft.com/office/drawing/2014/main" id="{FB492986-B1F7-4404-B241-5172885731E8}"/>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60" name="Group 59">
            <a:extLst>
              <a:ext uri="{FF2B5EF4-FFF2-40B4-BE49-F238E27FC236}">
                <a16:creationId xmlns:a16="http://schemas.microsoft.com/office/drawing/2014/main" id="{9B27F5FF-4C95-4425-8FC8-D21460D303B9}"/>
              </a:ext>
            </a:extLst>
          </p:cNvPr>
          <p:cNvGrpSpPr/>
          <p:nvPr/>
        </p:nvGrpSpPr>
        <p:grpSpPr>
          <a:xfrm>
            <a:off x="234330" y="163812"/>
            <a:ext cx="7734662" cy="764451"/>
            <a:chOff x="234330" y="231187"/>
            <a:chExt cx="7734662" cy="764451"/>
          </a:xfrm>
        </p:grpSpPr>
        <p:sp>
          <p:nvSpPr>
            <p:cNvPr id="61" name="Freeform: Shape 60">
              <a:extLst>
                <a:ext uri="{FF2B5EF4-FFF2-40B4-BE49-F238E27FC236}">
                  <a16:creationId xmlns:a16="http://schemas.microsoft.com/office/drawing/2014/main" id="{826FF649-722D-4F98-BB4D-7CCD46DD7934}"/>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3" name="TextBox 62">
              <a:extLst>
                <a:ext uri="{FF2B5EF4-FFF2-40B4-BE49-F238E27FC236}">
                  <a16:creationId xmlns:a16="http://schemas.microsoft.com/office/drawing/2014/main" id="{17DCFAD8-C5A1-4D3A-B5B7-85F5FC0C5815}"/>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67" name="Group 66">
            <a:extLst>
              <a:ext uri="{FF2B5EF4-FFF2-40B4-BE49-F238E27FC236}">
                <a16:creationId xmlns:a16="http://schemas.microsoft.com/office/drawing/2014/main" id="{8AE3A43E-41C6-43BB-BABD-81D14FC5807C}"/>
              </a:ext>
            </a:extLst>
          </p:cNvPr>
          <p:cNvGrpSpPr/>
          <p:nvPr/>
        </p:nvGrpSpPr>
        <p:grpSpPr>
          <a:xfrm>
            <a:off x="1315527" y="984260"/>
            <a:ext cx="3513907" cy="584775"/>
            <a:chOff x="1315527" y="1051635"/>
            <a:chExt cx="3513907" cy="584775"/>
          </a:xfrm>
        </p:grpSpPr>
        <p:sp>
          <p:nvSpPr>
            <p:cNvPr id="71" name="Rectangle: Rounded Corners 70">
              <a:extLst>
                <a:ext uri="{FF2B5EF4-FFF2-40B4-BE49-F238E27FC236}">
                  <a16:creationId xmlns:a16="http://schemas.microsoft.com/office/drawing/2014/main" id="{1BCDDE9C-9D9F-4D4C-87B7-CB48CC2BDD72}"/>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TextBox 71">
              <a:extLst>
                <a:ext uri="{FF2B5EF4-FFF2-40B4-BE49-F238E27FC236}">
                  <a16:creationId xmlns:a16="http://schemas.microsoft.com/office/drawing/2014/main" id="{ED0C2089-75C3-4F17-863E-A5C9545B49D9}"/>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73" name="Group 72">
            <a:extLst>
              <a:ext uri="{FF2B5EF4-FFF2-40B4-BE49-F238E27FC236}">
                <a16:creationId xmlns:a16="http://schemas.microsoft.com/office/drawing/2014/main" id="{FB57171A-3D85-4A1E-83E6-A39B2A110A23}"/>
              </a:ext>
            </a:extLst>
          </p:cNvPr>
          <p:cNvGrpSpPr/>
          <p:nvPr/>
        </p:nvGrpSpPr>
        <p:grpSpPr>
          <a:xfrm>
            <a:off x="48553" y="88558"/>
            <a:ext cx="762000" cy="762000"/>
            <a:chOff x="48553" y="155933"/>
            <a:chExt cx="762000" cy="762000"/>
          </a:xfrm>
        </p:grpSpPr>
        <p:sp>
          <p:nvSpPr>
            <p:cNvPr id="74" name="Oval 73">
              <a:extLst>
                <a:ext uri="{FF2B5EF4-FFF2-40B4-BE49-F238E27FC236}">
                  <a16:creationId xmlns:a16="http://schemas.microsoft.com/office/drawing/2014/main" id="{FA1CB51A-1296-4426-8DC4-6FD202EBB878}"/>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5" name="Graphic 74">
              <a:extLst>
                <a:ext uri="{FF2B5EF4-FFF2-40B4-BE49-F238E27FC236}">
                  <a16:creationId xmlns:a16="http://schemas.microsoft.com/office/drawing/2014/main" id="{C35555D9-C783-4E0C-BC4D-EB0EF83C4F9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grpSp>
        <p:nvGrpSpPr>
          <p:cNvPr id="98" name="!!k">
            <a:extLst>
              <a:ext uri="{FF2B5EF4-FFF2-40B4-BE49-F238E27FC236}">
                <a16:creationId xmlns:a16="http://schemas.microsoft.com/office/drawing/2014/main" id="{D0AF120C-AD61-4BC2-B74E-859B47CD7CC3}"/>
              </a:ext>
            </a:extLst>
          </p:cNvPr>
          <p:cNvGrpSpPr/>
          <p:nvPr/>
        </p:nvGrpSpPr>
        <p:grpSpPr>
          <a:xfrm>
            <a:off x="393475" y="2895016"/>
            <a:ext cx="4237023" cy="712367"/>
            <a:chOff x="3970565" y="3724070"/>
            <a:chExt cx="3254132" cy="712367"/>
          </a:xfrm>
        </p:grpSpPr>
        <p:grpSp>
          <p:nvGrpSpPr>
            <p:cNvPr id="99" name="Group 98">
              <a:extLst>
                <a:ext uri="{FF2B5EF4-FFF2-40B4-BE49-F238E27FC236}">
                  <a16:creationId xmlns:a16="http://schemas.microsoft.com/office/drawing/2014/main" id="{2DB35914-0EA6-49C0-A227-E91711A970B9}"/>
                </a:ext>
              </a:extLst>
            </p:cNvPr>
            <p:cNvGrpSpPr/>
            <p:nvPr/>
          </p:nvGrpSpPr>
          <p:grpSpPr>
            <a:xfrm>
              <a:off x="3970565" y="3724070"/>
              <a:ext cx="3254132" cy="712367"/>
              <a:chOff x="4664108" y="4926074"/>
              <a:chExt cx="1274584" cy="712367"/>
            </a:xfrm>
          </p:grpSpPr>
          <p:sp>
            <p:nvSpPr>
              <p:cNvPr id="101" name="Rectangle: Rounded Corners 100">
                <a:extLst>
                  <a:ext uri="{FF2B5EF4-FFF2-40B4-BE49-F238E27FC236}">
                    <a16:creationId xmlns:a16="http://schemas.microsoft.com/office/drawing/2014/main" id="{0EB8227B-2181-4221-A9B8-7B997CC4027A}"/>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2" name="TextBox 101">
                <a:extLst>
                  <a:ext uri="{FF2B5EF4-FFF2-40B4-BE49-F238E27FC236}">
                    <a16:creationId xmlns:a16="http://schemas.microsoft.com/office/drawing/2014/main" id="{A64FEFFB-BB62-42EC-9BDB-66ABE7D0FD00}"/>
                  </a:ext>
                </a:extLst>
              </p:cNvPr>
              <p:cNvSpPr txBox="1"/>
              <p:nvPr/>
            </p:nvSpPr>
            <p:spPr>
              <a:xfrm>
                <a:off x="4751318" y="4989869"/>
                <a:ext cx="1187374"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Cl + 1e           Cl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0" name="Straight Arrow Connector 99">
              <a:extLst>
                <a:ext uri="{FF2B5EF4-FFF2-40B4-BE49-F238E27FC236}">
                  <a16:creationId xmlns:a16="http://schemas.microsoft.com/office/drawing/2014/main" id="{8D332D46-4525-48D9-B6F9-E8A651EE4C42}"/>
                </a:ext>
              </a:extLst>
            </p:cNvPr>
            <p:cNvCxnSpPr/>
            <p:nvPr/>
          </p:nvCxnSpPr>
          <p:spPr>
            <a:xfrm>
              <a:off x="5581498" y="41554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98A516B2-506E-4C88-9F55-056FB74AE291}"/>
              </a:ext>
            </a:extLst>
          </p:cNvPr>
          <p:cNvGrpSpPr/>
          <p:nvPr/>
        </p:nvGrpSpPr>
        <p:grpSpPr>
          <a:xfrm>
            <a:off x="414481" y="4127201"/>
            <a:ext cx="4195011" cy="712367"/>
            <a:chOff x="3970565" y="3724070"/>
            <a:chExt cx="3221866" cy="712367"/>
          </a:xfrm>
        </p:grpSpPr>
        <p:grpSp>
          <p:nvGrpSpPr>
            <p:cNvPr id="104" name="Group 103">
              <a:extLst>
                <a:ext uri="{FF2B5EF4-FFF2-40B4-BE49-F238E27FC236}">
                  <a16:creationId xmlns:a16="http://schemas.microsoft.com/office/drawing/2014/main" id="{3BC2C659-5BE6-4F3C-8DDF-3182F486AD67}"/>
                </a:ext>
              </a:extLst>
            </p:cNvPr>
            <p:cNvGrpSpPr/>
            <p:nvPr/>
          </p:nvGrpSpPr>
          <p:grpSpPr>
            <a:xfrm>
              <a:off x="3970565" y="3724070"/>
              <a:ext cx="3221866" cy="712367"/>
              <a:chOff x="4664108" y="4926074"/>
              <a:chExt cx="1261946" cy="712367"/>
            </a:xfrm>
          </p:grpSpPr>
          <p:sp>
            <p:nvSpPr>
              <p:cNvPr id="106" name="Rectangle: Rounded Corners 105">
                <a:extLst>
                  <a:ext uri="{FF2B5EF4-FFF2-40B4-BE49-F238E27FC236}">
                    <a16:creationId xmlns:a16="http://schemas.microsoft.com/office/drawing/2014/main" id="{FC325324-E21C-4610-9750-F88859432C27}"/>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07" name="TextBox 106">
                <a:extLst>
                  <a:ext uri="{FF2B5EF4-FFF2-40B4-BE49-F238E27FC236}">
                    <a16:creationId xmlns:a16="http://schemas.microsoft.com/office/drawing/2014/main" id="{F32CBCBA-47C1-4405-BADB-E176B035BF4E}"/>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S + 2e            S</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05" name="Straight Arrow Connector 104">
              <a:extLst>
                <a:ext uri="{FF2B5EF4-FFF2-40B4-BE49-F238E27FC236}">
                  <a16:creationId xmlns:a16="http://schemas.microsoft.com/office/drawing/2014/main" id="{6F372412-D7AE-45E2-96A6-3B39E61DFA8D}"/>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32E8AD71-8CF3-49B4-A6E2-279DF841BCA1}"/>
              </a:ext>
            </a:extLst>
          </p:cNvPr>
          <p:cNvGrpSpPr/>
          <p:nvPr/>
        </p:nvGrpSpPr>
        <p:grpSpPr>
          <a:xfrm>
            <a:off x="414481" y="5359385"/>
            <a:ext cx="4195011" cy="712367"/>
            <a:chOff x="3970565" y="3724070"/>
            <a:chExt cx="3221866" cy="712367"/>
          </a:xfrm>
        </p:grpSpPr>
        <p:grpSp>
          <p:nvGrpSpPr>
            <p:cNvPr id="114" name="Group 113">
              <a:extLst>
                <a:ext uri="{FF2B5EF4-FFF2-40B4-BE49-F238E27FC236}">
                  <a16:creationId xmlns:a16="http://schemas.microsoft.com/office/drawing/2014/main" id="{1E81AA8C-A168-4B96-8560-D8545FBDEBD5}"/>
                </a:ext>
              </a:extLst>
            </p:cNvPr>
            <p:cNvGrpSpPr/>
            <p:nvPr/>
          </p:nvGrpSpPr>
          <p:grpSpPr>
            <a:xfrm>
              <a:off x="3970565" y="3724070"/>
              <a:ext cx="3221866" cy="712367"/>
              <a:chOff x="4664108" y="4926074"/>
              <a:chExt cx="1261946" cy="712367"/>
            </a:xfrm>
          </p:grpSpPr>
          <p:sp>
            <p:nvSpPr>
              <p:cNvPr id="116" name="Rectangle: Rounded Corners 115">
                <a:extLst>
                  <a:ext uri="{FF2B5EF4-FFF2-40B4-BE49-F238E27FC236}">
                    <a16:creationId xmlns:a16="http://schemas.microsoft.com/office/drawing/2014/main" id="{1F6EFF14-0BA0-48EC-86AE-FE17E6FC485A}"/>
                  </a:ext>
                </a:extLst>
              </p:cNvPr>
              <p:cNvSpPr/>
              <p:nvPr/>
            </p:nvSpPr>
            <p:spPr>
              <a:xfrm>
                <a:off x="4664108" y="4926074"/>
                <a:ext cx="1261946" cy="712367"/>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117" name="TextBox 116">
                <a:extLst>
                  <a:ext uri="{FF2B5EF4-FFF2-40B4-BE49-F238E27FC236}">
                    <a16:creationId xmlns:a16="http://schemas.microsoft.com/office/drawing/2014/main" id="{0F3FAE61-CE43-47EE-AC70-ACABC6B45D05}"/>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 + 3e            N</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115" name="Straight Arrow Connector 114">
              <a:extLst>
                <a:ext uri="{FF2B5EF4-FFF2-40B4-BE49-F238E27FC236}">
                  <a16:creationId xmlns:a16="http://schemas.microsoft.com/office/drawing/2014/main" id="{A77184E0-BBA1-4CC9-8E48-CB9A71D8271A}"/>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2" name="!!A1">
            <a:extLst>
              <a:ext uri="{FF2B5EF4-FFF2-40B4-BE49-F238E27FC236}">
                <a16:creationId xmlns:a16="http://schemas.microsoft.com/office/drawing/2014/main" id="{DCD67893-5325-4CD0-BD6B-662ADAF3483E}"/>
              </a:ext>
            </a:extLst>
          </p:cNvPr>
          <p:cNvGrpSpPr/>
          <p:nvPr/>
        </p:nvGrpSpPr>
        <p:grpSpPr>
          <a:xfrm>
            <a:off x="6096000" y="4147932"/>
            <a:ext cx="4741545" cy="712462"/>
            <a:chOff x="3049905" y="2445385"/>
            <a:chExt cx="4741545" cy="712462"/>
          </a:xfrm>
        </p:grpSpPr>
        <p:sp>
          <p:nvSpPr>
            <p:cNvPr id="33" name="Rectangle: Rounded Corners 32">
              <a:extLst>
                <a:ext uri="{FF2B5EF4-FFF2-40B4-BE49-F238E27FC236}">
                  <a16:creationId xmlns:a16="http://schemas.microsoft.com/office/drawing/2014/main" id="{25FA60C6-B4B3-4180-A47D-D9F879B8D015}"/>
                </a:ext>
              </a:extLst>
            </p:cNvPr>
            <p:cNvSpPr/>
            <p:nvPr/>
          </p:nvSpPr>
          <p:spPr>
            <a:xfrm>
              <a:off x="3049905" y="2445385"/>
              <a:ext cx="4741545" cy="712462"/>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extBox 33">
              <a:extLst>
                <a:ext uri="{FF2B5EF4-FFF2-40B4-BE49-F238E27FC236}">
                  <a16:creationId xmlns:a16="http://schemas.microsoft.com/office/drawing/2014/main" id="{CDE1BB22-B4B9-4213-A92D-EEA5F26BE0C0}"/>
                </a:ext>
              </a:extLst>
            </p:cNvPr>
            <p:cNvSpPr txBox="1"/>
            <p:nvPr/>
          </p:nvSpPr>
          <p:spPr>
            <a:xfrm>
              <a:off x="3130736" y="2509834"/>
              <a:ext cx="4461354" cy="5835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X   +   ne                X</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n-</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cxnSp>
          <p:nvCxnSpPr>
            <p:cNvPr id="35" name="Straight Arrow Connector 34">
              <a:extLst>
                <a:ext uri="{FF2B5EF4-FFF2-40B4-BE49-F238E27FC236}">
                  <a16:creationId xmlns:a16="http://schemas.microsoft.com/office/drawing/2014/main" id="{0BD5C0B8-A142-4093-9305-3F48E125E5D1}"/>
                </a:ext>
              </a:extLst>
            </p:cNvPr>
            <p:cNvCxnSpPr/>
            <p:nvPr/>
          </p:nvCxnSpPr>
          <p:spPr>
            <a:xfrm>
              <a:off x="5631501" y="2832582"/>
              <a:ext cx="788264" cy="0"/>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 name="!!A2">
            <a:extLst>
              <a:ext uri="{FF2B5EF4-FFF2-40B4-BE49-F238E27FC236}">
                <a16:creationId xmlns:a16="http://schemas.microsoft.com/office/drawing/2014/main" id="{46E6F1C6-1FA4-475B-9EBE-172C34249485}"/>
              </a:ext>
            </a:extLst>
          </p:cNvPr>
          <p:cNvGrpSpPr/>
          <p:nvPr/>
        </p:nvGrpSpPr>
        <p:grpSpPr>
          <a:xfrm>
            <a:off x="4926737" y="4916694"/>
            <a:ext cx="1647826" cy="602615"/>
            <a:chOff x="1977571" y="3214147"/>
            <a:chExt cx="1647826" cy="602615"/>
          </a:xfrm>
        </p:grpSpPr>
        <p:sp>
          <p:nvSpPr>
            <p:cNvPr id="37" name="Freeform: Shape 36">
              <a:extLst>
                <a:ext uri="{FF2B5EF4-FFF2-40B4-BE49-F238E27FC236}">
                  <a16:creationId xmlns:a16="http://schemas.microsoft.com/office/drawing/2014/main" id="{8673FCC3-4FD5-4072-9914-1BE0054040CC}"/>
                </a:ext>
              </a:extLst>
            </p:cNvPr>
            <p:cNvSpPr/>
            <p:nvPr/>
          </p:nvSpPr>
          <p:spPr>
            <a:xfrm>
              <a:off x="1977571" y="3214147"/>
              <a:ext cx="1647826" cy="554562"/>
            </a:xfrm>
            <a:custGeom>
              <a:avLst/>
              <a:gdLst>
                <a:gd name="connsiteX0" fmla="*/ 1396890 w 1647826"/>
                <a:gd name="connsiteY0" fmla="*/ 0 h 554562"/>
                <a:gd name="connsiteX1" fmla="*/ 1507516 w 1647826"/>
                <a:gd name="connsiteY1" fmla="*/ 106903 h 554562"/>
                <a:gd name="connsiteX2" fmla="*/ 1573215 w 1647826"/>
                <a:gd name="connsiteY2" fmla="*/ 106903 h 554562"/>
                <a:gd name="connsiteX3" fmla="*/ 1647826 w 1647826"/>
                <a:gd name="connsiteY3" fmla="*/ 181514 h 554562"/>
                <a:gd name="connsiteX4" fmla="*/ 1647826 w 1647826"/>
                <a:gd name="connsiteY4" fmla="*/ 479951 h 554562"/>
                <a:gd name="connsiteX5" fmla="*/ 1573215 w 1647826"/>
                <a:gd name="connsiteY5" fmla="*/ 554562 h 554562"/>
                <a:gd name="connsiteX6" fmla="*/ 74611 w 1647826"/>
                <a:gd name="connsiteY6" fmla="*/ 554562 h 554562"/>
                <a:gd name="connsiteX7" fmla="*/ 0 w 1647826"/>
                <a:gd name="connsiteY7" fmla="*/ 479951 h 554562"/>
                <a:gd name="connsiteX8" fmla="*/ 0 w 1647826"/>
                <a:gd name="connsiteY8" fmla="*/ 181514 h 554562"/>
                <a:gd name="connsiteX9" fmla="*/ 74611 w 1647826"/>
                <a:gd name="connsiteY9" fmla="*/ 106903 h 554562"/>
                <a:gd name="connsiteX10" fmla="*/ 1286263 w 1647826"/>
                <a:gd name="connsiteY10" fmla="*/ 106903 h 55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6" h="554562">
                  <a:moveTo>
                    <a:pt x="1396890" y="0"/>
                  </a:moveTo>
                  <a:lnTo>
                    <a:pt x="1507516" y="106903"/>
                  </a:lnTo>
                  <a:lnTo>
                    <a:pt x="1573215" y="106903"/>
                  </a:lnTo>
                  <a:cubicBezTo>
                    <a:pt x="1614422" y="106903"/>
                    <a:pt x="1647826" y="140307"/>
                    <a:pt x="1647826" y="181514"/>
                  </a:cubicBezTo>
                  <a:lnTo>
                    <a:pt x="1647826" y="479951"/>
                  </a:lnTo>
                  <a:cubicBezTo>
                    <a:pt x="1647826" y="521158"/>
                    <a:pt x="1614422" y="554562"/>
                    <a:pt x="1573215" y="554562"/>
                  </a:cubicBezTo>
                  <a:lnTo>
                    <a:pt x="74611" y="554562"/>
                  </a:lnTo>
                  <a:cubicBezTo>
                    <a:pt x="33404" y="554562"/>
                    <a:pt x="0" y="521158"/>
                    <a:pt x="0" y="479951"/>
                  </a:cubicBezTo>
                  <a:lnTo>
                    <a:pt x="0" y="181514"/>
                  </a:lnTo>
                  <a:cubicBezTo>
                    <a:pt x="0" y="140307"/>
                    <a:pt x="33404" y="106903"/>
                    <a:pt x="74611" y="106903"/>
                  </a:cubicBezTo>
                  <a:lnTo>
                    <a:pt x="1286263" y="106903"/>
                  </a:lnTo>
                  <a:close/>
                </a:path>
              </a:pathLst>
            </a:cu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8" name="TextBox 45">
              <a:extLst>
                <a:ext uri="{FF2B5EF4-FFF2-40B4-BE49-F238E27FC236}">
                  <a16:creationId xmlns:a16="http://schemas.microsoft.com/office/drawing/2014/main" id="{90222FAF-FD7C-4666-998A-312623D8D33C}"/>
                </a:ext>
              </a:extLst>
            </p:cNvPr>
            <p:cNvSpPr txBox="1"/>
            <p:nvPr/>
          </p:nvSpPr>
          <p:spPr>
            <a:xfrm>
              <a:off x="2065178" y="3294792"/>
              <a:ext cx="1560218" cy="52197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vi-VN" sz="2800" b="1">
                  <a:solidFill>
                    <a:schemeClr val="bg1"/>
                  </a:solidFill>
                  <a:latin typeface="Aachen" panose="02020500000000000000" pitchFamily="18" charset="-93"/>
                  <a:ea typeface="Aachen" panose="02020500000000000000" pitchFamily="18" charset="-93"/>
                  <a:cs typeface="Aachen" panose="02020500000000000000" pitchFamily="18" charset="-93"/>
                </a:rPr>
                <a:t>Phi kim</a:t>
              </a:r>
            </a:p>
          </p:txBody>
        </p:sp>
      </p:grpSp>
      <p:grpSp>
        <p:nvGrpSpPr>
          <p:cNvPr id="39" name="!!A4">
            <a:extLst>
              <a:ext uri="{FF2B5EF4-FFF2-40B4-BE49-F238E27FC236}">
                <a16:creationId xmlns:a16="http://schemas.microsoft.com/office/drawing/2014/main" id="{2E59D134-C22B-4521-A93B-52AB0815F46B}"/>
              </a:ext>
            </a:extLst>
          </p:cNvPr>
          <p:cNvGrpSpPr/>
          <p:nvPr/>
        </p:nvGrpSpPr>
        <p:grpSpPr>
          <a:xfrm>
            <a:off x="9871422" y="4928730"/>
            <a:ext cx="1457514" cy="593114"/>
            <a:chOff x="4600573" y="4071709"/>
            <a:chExt cx="1533527" cy="593114"/>
          </a:xfrm>
        </p:grpSpPr>
        <p:sp>
          <p:nvSpPr>
            <p:cNvPr id="40" name="Freeform: Shape 39">
              <a:extLst>
                <a:ext uri="{FF2B5EF4-FFF2-40B4-BE49-F238E27FC236}">
                  <a16:creationId xmlns:a16="http://schemas.microsoft.com/office/drawing/2014/main" id="{B1EF5800-FD1D-4AA6-B80D-3B5546DE00E5}"/>
                </a:ext>
              </a:extLst>
            </p:cNvPr>
            <p:cNvSpPr/>
            <p:nvPr/>
          </p:nvSpPr>
          <p:spPr>
            <a:xfrm>
              <a:off x="4600573" y="4071709"/>
              <a:ext cx="1533527" cy="553578"/>
            </a:xfrm>
            <a:custGeom>
              <a:avLst/>
              <a:gdLst>
                <a:gd name="connsiteX0" fmla="*/ 239205 w 1533527"/>
                <a:gd name="connsiteY0" fmla="*/ 0 h 553578"/>
                <a:gd name="connsiteX1" fmla="*/ 372784 w 1533527"/>
                <a:gd name="connsiteY1" fmla="*/ 110681 h 553578"/>
                <a:gd name="connsiteX2" fmla="*/ 1459709 w 1533527"/>
                <a:gd name="connsiteY2" fmla="*/ 110681 h 553578"/>
                <a:gd name="connsiteX3" fmla="*/ 1533527 w 1533527"/>
                <a:gd name="connsiteY3" fmla="*/ 184499 h 553578"/>
                <a:gd name="connsiteX4" fmla="*/ 1533527 w 1533527"/>
                <a:gd name="connsiteY4" fmla="*/ 479760 h 553578"/>
                <a:gd name="connsiteX5" fmla="*/ 1459709 w 1533527"/>
                <a:gd name="connsiteY5" fmla="*/ 553578 h 553578"/>
                <a:gd name="connsiteX6" fmla="*/ 73818 w 1533527"/>
                <a:gd name="connsiteY6" fmla="*/ 553578 h 553578"/>
                <a:gd name="connsiteX7" fmla="*/ 0 w 1533527"/>
                <a:gd name="connsiteY7" fmla="*/ 479760 h 553578"/>
                <a:gd name="connsiteX8" fmla="*/ 0 w 1533527"/>
                <a:gd name="connsiteY8" fmla="*/ 184499 h 553578"/>
                <a:gd name="connsiteX9" fmla="*/ 73818 w 1533527"/>
                <a:gd name="connsiteY9" fmla="*/ 110681 h 553578"/>
                <a:gd name="connsiteX10" fmla="*/ 105625 w 1533527"/>
                <a:gd name="connsiteY10" fmla="*/ 110681 h 55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27" h="553578">
                  <a:moveTo>
                    <a:pt x="239205" y="0"/>
                  </a:moveTo>
                  <a:lnTo>
                    <a:pt x="372784" y="110681"/>
                  </a:lnTo>
                  <a:lnTo>
                    <a:pt x="1459709" y="110681"/>
                  </a:lnTo>
                  <a:cubicBezTo>
                    <a:pt x="1500478" y="110681"/>
                    <a:pt x="1533527" y="143730"/>
                    <a:pt x="1533527" y="184499"/>
                  </a:cubicBezTo>
                  <a:lnTo>
                    <a:pt x="1533527" y="479760"/>
                  </a:lnTo>
                  <a:cubicBezTo>
                    <a:pt x="1533527" y="520529"/>
                    <a:pt x="1500478" y="553578"/>
                    <a:pt x="1459709" y="553578"/>
                  </a:cubicBezTo>
                  <a:lnTo>
                    <a:pt x="73818" y="553578"/>
                  </a:lnTo>
                  <a:cubicBezTo>
                    <a:pt x="33049" y="553578"/>
                    <a:pt x="0" y="520529"/>
                    <a:pt x="0" y="479760"/>
                  </a:cubicBezTo>
                  <a:lnTo>
                    <a:pt x="0" y="184499"/>
                  </a:lnTo>
                  <a:cubicBezTo>
                    <a:pt x="0" y="143730"/>
                    <a:pt x="33049" y="110681"/>
                    <a:pt x="73818" y="110681"/>
                  </a:cubicBezTo>
                  <a:lnTo>
                    <a:pt x="105625" y="110681"/>
                  </a:lnTo>
                  <a:close/>
                </a:path>
              </a:pathLst>
            </a:cu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1" name="TextBox 45">
              <a:extLst>
                <a:ext uri="{FF2B5EF4-FFF2-40B4-BE49-F238E27FC236}">
                  <a16:creationId xmlns:a16="http://schemas.microsoft.com/office/drawing/2014/main" id="{3A749AFE-FF9A-476C-B161-852EF3B51FC7}"/>
                </a:ext>
              </a:extLst>
            </p:cNvPr>
            <p:cNvSpPr txBox="1"/>
            <p:nvPr/>
          </p:nvSpPr>
          <p:spPr>
            <a:xfrm>
              <a:off x="4750443" y="4142854"/>
              <a:ext cx="1304282" cy="52196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vi-VN" sz="2800" b="1">
                  <a:solidFill>
                    <a:schemeClr val="bg1"/>
                  </a:solidFill>
                  <a:latin typeface="Aachen" panose="02020500000000000000" pitchFamily="18" charset="-93"/>
                  <a:ea typeface="Aachen" panose="02020500000000000000" pitchFamily="18" charset="-93"/>
                  <a:cs typeface="Aachen" panose="02020500000000000000" pitchFamily="18" charset="-93"/>
                </a:rPr>
                <a:t>Anion</a:t>
              </a:r>
            </a:p>
          </p:txBody>
        </p:sp>
      </p:grpSp>
      <p:grpSp>
        <p:nvGrpSpPr>
          <p:cNvPr id="42" name="!!A3">
            <a:extLst>
              <a:ext uri="{FF2B5EF4-FFF2-40B4-BE49-F238E27FC236}">
                <a16:creationId xmlns:a16="http://schemas.microsoft.com/office/drawing/2014/main" id="{4A682141-5CDA-44BD-8AD2-C71375365454}"/>
              </a:ext>
            </a:extLst>
          </p:cNvPr>
          <p:cNvGrpSpPr/>
          <p:nvPr/>
        </p:nvGrpSpPr>
        <p:grpSpPr>
          <a:xfrm>
            <a:off x="7349154" y="4954192"/>
            <a:ext cx="2116707" cy="594365"/>
            <a:chOff x="4600574" y="4071709"/>
            <a:chExt cx="1343001" cy="594365"/>
          </a:xfrm>
        </p:grpSpPr>
        <p:sp>
          <p:nvSpPr>
            <p:cNvPr id="43" name="Freeform: Shape 42">
              <a:extLst>
                <a:ext uri="{FF2B5EF4-FFF2-40B4-BE49-F238E27FC236}">
                  <a16:creationId xmlns:a16="http://schemas.microsoft.com/office/drawing/2014/main" id="{FBB5C577-03E2-451B-8B68-477D984993E1}"/>
                </a:ext>
              </a:extLst>
            </p:cNvPr>
            <p:cNvSpPr/>
            <p:nvPr/>
          </p:nvSpPr>
          <p:spPr>
            <a:xfrm>
              <a:off x="4600574" y="4071709"/>
              <a:ext cx="1343001" cy="553578"/>
            </a:xfrm>
            <a:custGeom>
              <a:avLst/>
              <a:gdLst>
                <a:gd name="connsiteX0" fmla="*/ 239205 w 1533527"/>
                <a:gd name="connsiteY0" fmla="*/ 0 h 553578"/>
                <a:gd name="connsiteX1" fmla="*/ 372784 w 1533527"/>
                <a:gd name="connsiteY1" fmla="*/ 110681 h 553578"/>
                <a:gd name="connsiteX2" fmla="*/ 1459709 w 1533527"/>
                <a:gd name="connsiteY2" fmla="*/ 110681 h 553578"/>
                <a:gd name="connsiteX3" fmla="*/ 1533527 w 1533527"/>
                <a:gd name="connsiteY3" fmla="*/ 184499 h 553578"/>
                <a:gd name="connsiteX4" fmla="*/ 1533527 w 1533527"/>
                <a:gd name="connsiteY4" fmla="*/ 479760 h 553578"/>
                <a:gd name="connsiteX5" fmla="*/ 1459709 w 1533527"/>
                <a:gd name="connsiteY5" fmla="*/ 553578 h 553578"/>
                <a:gd name="connsiteX6" fmla="*/ 73818 w 1533527"/>
                <a:gd name="connsiteY6" fmla="*/ 553578 h 553578"/>
                <a:gd name="connsiteX7" fmla="*/ 0 w 1533527"/>
                <a:gd name="connsiteY7" fmla="*/ 479760 h 553578"/>
                <a:gd name="connsiteX8" fmla="*/ 0 w 1533527"/>
                <a:gd name="connsiteY8" fmla="*/ 184499 h 553578"/>
                <a:gd name="connsiteX9" fmla="*/ 73818 w 1533527"/>
                <a:gd name="connsiteY9" fmla="*/ 110681 h 553578"/>
                <a:gd name="connsiteX10" fmla="*/ 105625 w 1533527"/>
                <a:gd name="connsiteY10" fmla="*/ 110681 h 55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27" h="553578">
                  <a:moveTo>
                    <a:pt x="239205" y="0"/>
                  </a:moveTo>
                  <a:lnTo>
                    <a:pt x="372784" y="110681"/>
                  </a:lnTo>
                  <a:lnTo>
                    <a:pt x="1459709" y="110681"/>
                  </a:lnTo>
                  <a:cubicBezTo>
                    <a:pt x="1500478" y="110681"/>
                    <a:pt x="1533527" y="143730"/>
                    <a:pt x="1533527" y="184499"/>
                  </a:cubicBezTo>
                  <a:lnTo>
                    <a:pt x="1533527" y="479760"/>
                  </a:lnTo>
                  <a:cubicBezTo>
                    <a:pt x="1533527" y="520529"/>
                    <a:pt x="1500478" y="553578"/>
                    <a:pt x="1459709" y="553578"/>
                  </a:cubicBezTo>
                  <a:lnTo>
                    <a:pt x="73818" y="553578"/>
                  </a:lnTo>
                  <a:cubicBezTo>
                    <a:pt x="33049" y="553578"/>
                    <a:pt x="0" y="520529"/>
                    <a:pt x="0" y="479760"/>
                  </a:cubicBezTo>
                  <a:lnTo>
                    <a:pt x="0" y="184499"/>
                  </a:lnTo>
                  <a:cubicBezTo>
                    <a:pt x="0" y="143730"/>
                    <a:pt x="33049" y="110681"/>
                    <a:pt x="73818" y="110681"/>
                  </a:cubicBezTo>
                  <a:lnTo>
                    <a:pt x="105625" y="110681"/>
                  </a:lnTo>
                  <a:close/>
                </a:path>
              </a:pathLst>
            </a:cu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4" name="TextBox 45">
              <a:extLst>
                <a:ext uri="{FF2B5EF4-FFF2-40B4-BE49-F238E27FC236}">
                  <a16:creationId xmlns:a16="http://schemas.microsoft.com/office/drawing/2014/main" id="{71BA97E6-BCF2-45B4-B598-77E69A8D960B}"/>
                </a:ext>
              </a:extLst>
            </p:cNvPr>
            <p:cNvSpPr txBox="1"/>
            <p:nvPr/>
          </p:nvSpPr>
          <p:spPr>
            <a:xfrm>
              <a:off x="4639292" y="4142854"/>
              <a:ext cx="1304282"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n = (1,2,3) </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55" name="Group 54">
            <a:extLst>
              <a:ext uri="{FF2B5EF4-FFF2-40B4-BE49-F238E27FC236}">
                <a16:creationId xmlns:a16="http://schemas.microsoft.com/office/drawing/2014/main" id="{71898401-2DDD-40E8-BCD8-090DD63E863D}"/>
              </a:ext>
            </a:extLst>
          </p:cNvPr>
          <p:cNvGrpSpPr/>
          <p:nvPr/>
        </p:nvGrpSpPr>
        <p:grpSpPr>
          <a:xfrm>
            <a:off x="6322521" y="2907725"/>
            <a:ext cx="4574019" cy="673917"/>
            <a:chOff x="4912155" y="3165500"/>
            <a:chExt cx="2246237" cy="673917"/>
          </a:xfrm>
        </p:grpSpPr>
        <p:sp>
          <p:nvSpPr>
            <p:cNvPr id="59" name="Rectangle: Rounded Corners 58">
              <a:extLst>
                <a:ext uri="{FF2B5EF4-FFF2-40B4-BE49-F238E27FC236}">
                  <a16:creationId xmlns:a16="http://schemas.microsoft.com/office/drawing/2014/main" id="{F42C6E07-9B76-4296-8F03-CE1B5D0C6D1F}"/>
                </a:ext>
              </a:extLst>
            </p:cNvPr>
            <p:cNvSpPr/>
            <p:nvPr/>
          </p:nvSpPr>
          <p:spPr>
            <a:xfrm>
              <a:off x="4912155" y="3165500"/>
              <a:ext cx="2246237"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62" name="TextBox 61">
              <a:extLst>
                <a:ext uri="{FF2B5EF4-FFF2-40B4-BE49-F238E27FC236}">
                  <a16:creationId xmlns:a16="http://schemas.microsoft.com/office/drawing/2014/main" id="{5B89A10E-3309-4598-8433-FD5492CF0163}"/>
                </a:ext>
              </a:extLst>
            </p:cNvPr>
            <p:cNvSpPr txBox="1"/>
            <p:nvPr/>
          </p:nvSpPr>
          <p:spPr>
            <a:xfrm>
              <a:off x="5108668" y="3254642"/>
              <a:ext cx="2026653"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Phương trình tổng quát</a:t>
              </a:r>
            </a:p>
          </p:txBody>
        </p:sp>
      </p:grpSp>
      <p:grpSp>
        <p:nvGrpSpPr>
          <p:cNvPr id="56" name="Group 55">
            <a:extLst>
              <a:ext uri="{FF2B5EF4-FFF2-40B4-BE49-F238E27FC236}">
                <a16:creationId xmlns:a16="http://schemas.microsoft.com/office/drawing/2014/main" id="{0534067F-D8D9-4ED5-AE36-39E0DC50D3EE}"/>
              </a:ext>
            </a:extLst>
          </p:cNvPr>
          <p:cNvGrpSpPr/>
          <p:nvPr/>
        </p:nvGrpSpPr>
        <p:grpSpPr>
          <a:xfrm>
            <a:off x="6037003" y="2887819"/>
            <a:ext cx="713729" cy="713729"/>
            <a:chOff x="7071642" y="2510551"/>
            <a:chExt cx="713729" cy="713729"/>
          </a:xfrm>
        </p:grpSpPr>
        <p:sp>
          <p:nvSpPr>
            <p:cNvPr id="57" name="Oval 56">
              <a:extLst>
                <a:ext uri="{FF2B5EF4-FFF2-40B4-BE49-F238E27FC236}">
                  <a16:creationId xmlns:a16="http://schemas.microsoft.com/office/drawing/2014/main" id="{98CEC7B2-BC67-4E5F-88DE-B22D5C665331}"/>
                </a:ext>
              </a:extLst>
            </p:cNvPr>
            <p:cNvSpPr/>
            <p:nvPr/>
          </p:nvSpPr>
          <p:spPr>
            <a:xfrm>
              <a:off x="7071642" y="2510551"/>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8" name="Graphic 57">
              <a:extLst>
                <a:ext uri="{FF2B5EF4-FFF2-40B4-BE49-F238E27FC236}">
                  <a16:creationId xmlns:a16="http://schemas.microsoft.com/office/drawing/2014/main" id="{3832280D-A9BF-4F7B-AB04-4126E642819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98182" y="2615106"/>
              <a:ext cx="504617" cy="504617"/>
            </a:xfrm>
            <a:prstGeom prst="rect">
              <a:avLst/>
            </a:prstGeom>
          </p:spPr>
        </p:pic>
      </p:grpSp>
      <p:grpSp>
        <p:nvGrpSpPr>
          <p:cNvPr id="45" name="Group 44">
            <a:extLst>
              <a:ext uri="{FF2B5EF4-FFF2-40B4-BE49-F238E27FC236}">
                <a16:creationId xmlns:a16="http://schemas.microsoft.com/office/drawing/2014/main" id="{417665A3-A761-44BE-B228-F316723B558F}"/>
              </a:ext>
            </a:extLst>
          </p:cNvPr>
          <p:cNvGrpSpPr/>
          <p:nvPr/>
        </p:nvGrpSpPr>
        <p:grpSpPr>
          <a:xfrm>
            <a:off x="5282268" y="-1010363"/>
            <a:ext cx="2023134" cy="673917"/>
            <a:chOff x="4912155" y="3165500"/>
            <a:chExt cx="2131087" cy="673917"/>
          </a:xfrm>
        </p:grpSpPr>
        <p:sp>
          <p:nvSpPr>
            <p:cNvPr id="46" name="Rectangle: Rounded Corners 45">
              <a:extLst>
                <a:ext uri="{FF2B5EF4-FFF2-40B4-BE49-F238E27FC236}">
                  <a16:creationId xmlns:a16="http://schemas.microsoft.com/office/drawing/2014/main" id="{9B1B176F-CA09-40CD-8A70-AE38CBFD2B9A}"/>
                </a:ext>
              </a:extLst>
            </p:cNvPr>
            <p:cNvSpPr/>
            <p:nvPr/>
          </p:nvSpPr>
          <p:spPr>
            <a:xfrm>
              <a:off x="4912155" y="3165500"/>
              <a:ext cx="2094018"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7" name="TextBox 46">
              <a:extLst>
                <a:ext uri="{FF2B5EF4-FFF2-40B4-BE49-F238E27FC236}">
                  <a16:creationId xmlns:a16="http://schemas.microsoft.com/office/drawing/2014/main" id="{D9F54E23-3297-419E-8B5A-DE692B49CD20}"/>
                </a:ext>
              </a:extLst>
            </p:cNvPr>
            <p:cNvSpPr txBox="1"/>
            <p:nvPr/>
          </p:nvSpPr>
          <p:spPr>
            <a:xfrm>
              <a:off x="5247185" y="3254642"/>
              <a:ext cx="1796057"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grpSp>
        <p:nvGrpSpPr>
          <p:cNvPr id="48" name="Group 47">
            <a:extLst>
              <a:ext uri="{FF2B5EF4-FFF2-40B4-BE49-F238E27FC236}">
                <a16:creationId xmlns:a16="http://schemas.microsoft.com/office/drawing/2014/main" id="{86012BEA-7035-4AFF-86A4-273031CB8926}"/>
              </a:ext>
            </a:extLst>
          </p:cNvPr>
          <p:cNvGrpSpPr/>
          <p:nvPr/>
        </p:nvGrpSpPr>
        <p:grpSpPr>
          <a:xfrm>
            <a:off x="4886598" y="-1030269"/>
            <a:ext cx="713729" cy="713729"/>
            <a:chOff x="3778587" y="3644711"/>
            <a:chExt cx="839133" cy="839133"/>
          </a:xfrm>
        </p:grpSpPr>
        <p:sp>
          <p:nvSpPr>
            <p:cNvPr id="49" name="Oval 48">
              <a:extLst>
                <a:ext uri="{FF2B5EF4-FFF2-40B4-BE49-F238E27FC236}">
                  <a16:creationId xmlns:a16="http://schemas.microsoft.com/office/drawing/2014/main" id="{005B13AC-7BEE-4607-BC8A-5AD9E25D2BEC}"/>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0" name="Graphic 49">
              <a:extLst>
                <a:ext uri="{FF2B5EF4-FFF2-40B4-BE49-F238E27FC236}">
                  <a16:creationId xmlns:a16="http://schemas.microsoft.com/office/drawing/2014/main" id="{72FBA07D-EFEE-418C-8239-81EC550B833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02504" y="3768628"/>
              <a:ext cx="591298" cy="591298"/>
            </a:xfrm>
            <a:prstGeom prst="rect">
              <a:avLst/>
            </a:prstGeom>
          </p:spPr>
        </p:pic>
      </p:grpSp>
    </p:spTree>
    <p:extLst>
      <p:ext uri="{BB962C8B-B14F-4D97-AF65-F5344CB8AC3E}">
        <p14:creationId xmlns:p14="http://schemas.microsoft.com/office/powerpoint/2010/main" val="2044339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ppt_y</p:attrName>
                                        </p:attrNameLst>
                                      </p:cBhvr>
                                      <p:tavLst>
                                        <p:tav tm="0">
                                          <p:val>
                                            <p:strVal val="#ppt_y-#ppt_h*1.125000"/>
                                          </p:val>
                                        </p:tav>
                                        <p:tav tm="100000">
                                          <p:val>
                                            <p:strVal val="#ppt_y"/>
                                          </p:val>
                                        </p:tav>
                                      </p:tavLst>
                                    </p:anim>
                                    <p:animEffect transition="in" filter="wipe(down)">
                                      <p:cBhvr>
                                        <p:cTn id="8" dur="500"/>
                                        <p:tgtEl>
                                          <p:spTgt spid="3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p:tgtEl>
                                          <p:spTgt spid="39"/>
                                        </p:tgtEl>
                                        <p:attrNameLst>
                                          <p:attrName>ppt_y</p:attrName>
                                        </p:attrNameLst>
                                      </p:cBhvr>
                                      <p:tavLst>
                                        <p:tav tm="0">
                                          <p:val>
                                            <p:strVal val="#ppt_y-#ppt_h*1.125000"/>
                                          </p:val>
                                        </p:tav>
                                        <p:tav tm="100000">
                                          <p:val>
                                            <p:strVal val="#ppt_y"/>
                                          </p:val>
                                        </p:tav>
                                      </p:tavLst>
                                    </p:anim>
                                    <p:animEffect transition="in" filter="wipe(down)">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p:tgtEl>
                                          <p:spTgt spid="42"/>
                                        </p:tgtEl>
                                        <p:attrNameLst>
                                          <p:attrName>ppt_y</p:attrName>
                                        </p:attrNameLst>
                                      </p:cBhvr>
                                      <p:tavLst>
                                        <p:tav tm="0">
                                          <p:val>
                                            <p:strVal val="#ppt_y-#ppt_h*1.125000"/>
                                          </p:val>
                                        </p:tav>
                                        <p:tav tm="100000">
                                          <p:val>
                                            <p:strVal val="#ppt_y"/>
                                          </p:val>
                                        </p:tav>
                                      </p:tavLst>
                                    </p:anim>
                                    <p:animEffect transition="in" filter="wipe(down)">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Group 113">
            <a:extLst>
              <a:ext uri="{FF2B5EF4-FFF2-40B4-BE49-F238E27FC236}">
                <a16:creationId xmlns:a16="http://schemas.microsoft.com/office/drawing/2014/main" id="{B5BF152E-0FC1-4123-9910-2367D025D33C}"/>
              </a:ext>
            </a:extLst>
          </p:cNvPr>
          <p:cNvGrpSpPr/>
          <p:nvPr/>
        </p:nvGrpSpPr>
        <p:grpSpPr>
          <a:xfrm>
            <a:off x="7248456" y="1709438"/>
            <a:ext cx="3724219" cy="525932"/>
            <a:chOff x="4912155" y="3251930"/>
            <a:chExt cx="1902917" cy="525932"/>
          </a:xfrm>
        </p:grpSpPr>
        <p:sp>
          <p:nvSpPr>
            <p:cNvPr id="115" name="Rectangle: Rounded Corners 114">
              <a:extLst>
                <a:ext uri="{FF2B5EF4-FFF2-40B4-BE49-F238E27FC236}">
                  <a16:creationId xmlns:a16="http://schemas.microsoft.com/office/drawing/2014/main" id="{1E96F6C1-B39E-4F66-9B96-56BF97436890}"/>
                </a:ext>
              </a:extLst>
            </p:cNvPr>
            <p:cNvSpPr/>
            <p:nvPr/>
          </p:nvSpPr>
          <p:spPr>
            <a:xfrm>
              <a:off x="4912155" y="3251930"/>
              <a:ext cx="1902917" cy="461183"/>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116" name="TextBox 115">
              <a:extLst>
                <a:ext uri="{FF2B5EF4-FFF2-40B4-BE49-F238E27FC236}">
                  <a16:creationId xmlns:a16="http://schemas.microsoft.com/office/drawing/2014/main" id="{867168E9-AD73-4C37-A5BC-C68F15001DDD}"/>
                </a:ext>
              </a:extLst>
            </p:cNvPr>
            <p:cNvSpPr txBox="1"/>
            <p:nvPr/>
          </p:nvSpPr>
          <p:spPr>
            <a:xfrm>
              <a:off x="4933621" y="3254642"/>
              <a:ext cx="1881451"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800">
                  <a:solidFill>
                    <a:schemeClr val="bg1"/>
                  </a:solidFill>
                  <a:effectLst>
                    <a:outerShdw blurRad="38100" dist="38100" dir="2700000" algn="tl">
                      <a:srgbClr val="000000">
                        <a:alpha val="43137"/>
                      </a:srgbClr>
                    </a:outerShdw>
                  </a:effectLst>
                  <a:latin typeface="#9Slide03 Saira SemiCondensed B" panose="00000806000000000000" pitchFamily="2" charset="-93"/>
                </a:rPr>
                <a:t>Phương trình tổng quát</a:t>
              </a:r>
            </a:p>
          </p:txBody>
        </p:sp>
      </p:grpSp>
      <p:grpSp>
        <p:nvGrpSpPr>
          <p:cNvPr id="78" name="Group 77">
            <a:extLst>
              <a:ext uri="{FF2B5EF4-FFF2-40B4-BE49-F238E27FC236}">
                <a16:creationId xmlns:a16="http://schemas.microsoft.com/office/drawing/2014/main" id="{52EAAC94-33DE-4401-B05C-236C484F0C5D}"/>
              </a:ext>
            </a:extLst>
          </p:cNvPr>
          <p:cNvGrpSpPr/>
          <p:nvPr/>
        </p:nvGrpSpPr>
        <p:grpSpPr>
          <a:xfrm>
            <a:off x="234330" y="231187"/>
            <a:ext cx="7734662" cy="764451"/>
            <a:chOff x="234330" y="231187"/>
            <a:chExt cx="7734662" cy="764451"/>
          </a:xfrm>
        </p:grpSpPr>
        <p:sp>
          <p:nvSpPr>
            <p:cNvPr id="79" name="Freeform: Shape 78">
              <a:extLst>
                <a:ext uri="{FF2B5EF4-FFF2-40B4-BE49-F238E27FC236}">
                  <a16:creationId xmlns:a16="http://schemas.microsoft.com/office/drawing/2014/main" id="{3B723858-A722-4407-9BBF-C20A126B7160}"/>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0" name="TextBox 79">
              <a:extLst>
                <a:ext uri="{FF2B5EF4-FFF2-40B4-BE49-F238E27FC236}">
                  <a16:creationId xmlns:a16="http://schemas.microsoft.com/office/drawing/2014/main" id="{ECFE8E25-B08C-4262-9333-083F32A460E9}"/>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81" name="Group 80">
            <a:extLst>
              <a:ext uri="{FF2B5EF4-FFF2-40B4-BE49-F238E27FC236}">
                <a16:creationId xmlns:a16="http://schemas.microsoft.com/office/drawing/2014/main" id="{373179BD-B3D8-45D4-995D-0BFBE6524CBA}"/>
              </a:ext>
            </a:extLst>
          </p:cNvPr>
          <p:cNvGrpSpPr/>
          <p:nvPr/>
        </p:nvGrpSpPr>
        <p:grpSpPr>
          <a:xfrm>
            <a:off x="1315527" y="1051635"/>
            <a:ext cx="3513907" cy="584775"/>
            <a:chOff x="1315527" y="1051635"/>
            <a:chExt cx="3513907" cy="584775"/>
          </a:xfrm>
        </p:grpSpPr>
        <p:sp>
          <p:nvSpPr>
            <p:cNvPr id="82" name="Rectangle: Rounded Corners 81">
              <a:extLst>
                <a:ext uri="{FF2B5EF4-FFF2-40B4-BE49-F238E27FC236}">
                  <a16:creationId xmlns:a16="http://schemas.microsoft.com/office/drawing/2014/main" id="{E71A9327-1C25-4787-9D95-AB165847532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TextBox 82">
              <a:extLst>
                <a:ext uri="{FF2B5EF4-FFF2-40B4-BE49-F238E27FC236}">
                  <a16:creationId xmlns:a16="http://schemas.microsoft.com/office/drawing/2014/main" id="{CFC6ACE5-E415-494F-A4CA-5F15501C139E}"/>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84" name="Group 83">
            <a:extLst>
              <a:ext uri="{FF2B5EF4-FFF2-40B4-BE49-F238E27FC236}">
                <a16:creationId xmlns:a16="http://schemas.microsoft.com/office/drawing/2014/main" id="{48345AD5-8DBE-485F-B102-4FA1202BAF41}"/>
              </a:ext>
            </a:extLst>
          </p:cNvPr>
          <p:cNvGrpSpPr/>
          <p:nvPr/>
        </p:nvGrpSpPr>
        <p:grpSpPr>
          <a:xfrm>
            <a:off x="48553" y="155933"/>
            <a:ext cx="762000" cy="762000"/>
            <a:chOff x="48553" y="155933"/>
            <a:chExt cx="762000" cy="762000"/>
          </a:xfrm>
        </p:grpSpPr>
        <p:sp>
          <p:nvSpPr>
            <p:cNvPr id="85" name="Oval 84">
              <a:extLst>
                <a:ext uri="{FF2B5EF4-FFF2-40B4-BE49-F238E27FC236}">
                  <a16:creationId xmlns:a16="http://schemas.microsoft.com/office/drawing/2014/main" id="{FE5494E3-E21E-4416-BE7A-CF18473F3087}"/>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Graphic 85">
              <a:extLst>
                <a:ext uri="{FF2B5EF4-FFF2-40B4-BE49-F238E27FC236}">
                  <a16:creationId xmlns:a16="http://schemas.microsoft.com/office/drawing/2014/main" id="{8EF4B7AF-BF2D-4F82-9C22-863D07E35A1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792" y="255485"/>
              <a:ext cx="531855" cy="531855"/>
            </a:xfrm>
            <a:prstGeom prst="rect">
              <a:avLst/>
            </a:prstGeom>
          </p:spPr>
        </p:pic>
      </p:grpSp>
      <p:grpSp>
        <p:nvGrpSpPr>
          <p:cNvPr id="42" name="!!A1">
            <a:extLst>
              <a:ext uri="{FF2B5EF4-FFF2-40B4-BE49-F238E27FC236}">
                <a16:creationId xmlns:a16="http://schemas.microsoft.com/office/drawing/2014/main" id="{B9EB5D7A-853D-40A1-9B1F-DD51486079CD}"/>
              </a:ext>
            </a:extLst>
          </p:cNvPr>
          <p:cNvGrpSpPr/>
          <p:nvPr/>
        </p:nvGrpSpPr>
        <p:grpSpPr>
          <a:xfrm>
            <a:off x="6819238" y="1595995"/>
            <a:ext cx="4396134" cy="703244"/>
            <a:chOff x="3878013" y="3639982"/>
            <a:chExt cx="4741545" cy="712462"/>
          </a:xfrm>
        </p:grpSpPr>
        <p:sp>
          <p:nvSpPr>
            <p:cNvPr id="43" name="Rectangle: Rounded Corners 42">
              <a:extLst>
                <a:ext uri="{FF2B5EF4-FFF2-40B4-BE49-F238E27FC236}">
                  <a16:creationId xmlns:a16="http://schemas.microsoft.com/office/drawing/2014/main" id="{17867A40-B02B-4283-8C84-7ACFDCCB51B9}"/>
                </a:ext>
              </a:extLst>
            </p:cNvPr>
            <p:cNvSpPr/>
            <p:nvPr/>
          </p:nvSpPr>
          <p:spPr>
            <a:xfrm>
              <a:off x="3878013" y="3639982"/>
              <a:ext cx="4741545" cy="712462"/>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4" name="TextBox 43">
              <a:extLst>
                <a:ext uri="{FF2B5EF4-FFF2-40B4-BE49-F238E27FC236}">
                  <a16:creationId xmlns:a16="http://schemas.microsoft.com/office/drawing/2014/main" id="{50934462-C15A-483A-B53B-D717A5D69718}"/>
                </a:ext>
              </a:extLst>
            </p:cNvPr>
            <p:cNvSpPr txBox="1"/>
            <p:nvPr/>
          </p:nvSpPr>
          <p:spPr>
            <a:xfrm>
              <a:off x="3994641" y="3704431"/>
              <a:ext cx="4337129" cy="53007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X   +   ne                 X</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n- </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cxnSp>
          <p:nvCxnSpPr>
            <p:cNvPr id="45" name="Straight Arrow Connector 44">
              <a:extLst>
                <a:ext uri="{FF2B5EF4-FFF2-40B4-BE49-F238E27FC236}">
                  <a16:creationId xmlns:a16="http://schemas.microsoft.com/office/drawing/2014/main" id="{3BF0D9B1-DE33-4D75-906D-3E19B0D935AF}"/>
                </a:ext>
              </a:extLst>
            </p:cNvPr>
            <p:cNvCxnSpPr>
              <a:cxnSpLocks/>
            </p:cNvCxnSpPr>
            <p:nvPr/>
          </p:nvCxnSpPr>
          <p:spPr>
            <a:xfrm>
              <a:off x="6115622" y="4027179"/>
              <a:ext cx="972934" cy="0"/>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 name="!!A2">
            <a:extLst>
              <a:ext uri="{FF2B5EF4-FFF2-40B4-BE49-F238E27FC236}">
                <a16:creationId xmlns:a16="http://schemas.microsoft.com/office/drawing/2014/main" id="{246FACA7-28D7-4E8C-9AC5-7D08BB838A12}"/>
              </a:ext>
            </a:extLst>
          </p:cNvPr>
          <p:cNvGrpSpPr/>
          <p:nvPr/>
        </p:nvGrpSpPr>
        <p:grpSpPr>
          <a:xfrm>
            <a:off x="5863134" y="2390047"/>
            <a:ext cx="1460184" cy="547387"/>
            <a:chOff x="1977571" y="5500944"/>
            <a:chExt cx="1647826" cy="554562"/>
          </a:xfrm>
        </p:grpSpPr>
        <p:sp>
          <p:nvSpPr>
            <p:cNvPr id="47" name="Freeform: Shape 46">
              <a:extLst>
                <a:ext uri="{FF2B5EF4-FFF2-40B4-BE49-F238E27FC236}">
                  <a16:creationId xmlns:a16="http://schemas.microsoft.com/office/drawing/2014/main" id="{B9031B8D-49A9-40C6-9CED-43AD9184C6FC}"/>
                </a:ext>
              </a:extLst>
            </p:cNvPr>
            <p:cNvSpPr/>
            <p:nvPr/>
          </p:nvSpPr>
          <p:spPr>
            <a:xfrm>
              <a:off x="1977571" y="5500944"/>
              <a:ext cx="1647826" cy="554562"/>
            </a:xfrm>
            <a:custGeom>
              <a:avLst/>
              <a:gdLst>
                <a:gd name="connsiteX0" fmla="*/ 1396890 w 1647826"/>
                <a:gd name="connsiteY0" fmla="*/ 0 h 554562"/>
                <a:gd name="connsiteX1" fmla="*/ 1507516 w 1647826"/>
                <a:gd name="connsiteY1" fmla="*/ 106903 h 554562"/>
                <a:gd name="connsiteX2" fmla="*/ 1573215 w 1647826"/>
                <a:gd name="connsiteY2" fmla="*/ 106903 h 554562"/>
                <a:gd name="connsiteX3" fmla="*/ 1647826 w 1647826"/>
                <a:gd name="connsiteY3" fmla="*/ 181514 h 554562"/>
                <a:gd name="connsiteX4" fmla="*/ 1647826 w 1647826"/>
                <a:gd name="connsiteY4" fmla="*/ 479951 h 554562"/>
                <a:gd name="connsiteX5" fmla="*/ 1573215 w 1647826"/>
                <a:gd name="connsiteY5" fmla="*/ 554562 h 554562"/>
                <a:gd name="connsiteX6" fmla="*/ 74611 w 1647826"/>
                <a:gd name="connsiteY6" fmla="*/ 554562 h 554562"/>
                <a:gd name="connsiteX7" fmla="*/ 0 w 1647826"/>
                <a:gd name="connsiteY7" fmla="*/ 479951 h 554562"/>
                <a:gd name="connsiteX8" fmla="*/ 0 w 1647826"/>
                <a:gd name="connsiteY8" fmla="*/ 181514 h 554562"/>
                <a:gd name="connsiteX9" fmla="*/ 74611 w 1647826"/>
                <a:gd name="connsiteY9" fmla="*/ 106903 h 554562"/>
                <a:gd name="connsiteX10" fmla="*/ 1286263 w 1647826"/>
                <a:gd name="connsiteY10" fmla="*/ 106903 h 55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6" h="554562">
                  <a:moveTo>
                    <a:pt x="1396890" y="0"/>
                  </a:moveTo>
                  <a:lnTo>
                    <a:pt x="1507516" y="106903"/>
                  </a:lnTo>
                  <a:lnTo>
                    <a:pt x="1573215" y="106903"/>
                  </a:lnTo>
                  <a:cubicBezTo>
                    <a:pt x="1614422" y="106903"/>
                    <a:pt x="1647826" y="140307"/>
                    <a:pt x="1647826" y="181514"/>
                  </a:cubicBezTo>
                  <a:lnTo>
                    <a:pt x="1647826" y="479951"/>
                  </a:lnTo>
                  <a:cubicBezTo>
                    <a:pt x="1647826" y="521158"/>
                    <a:pt x="1614422" y="554562"/>
                    <a:pt x="1573215" y="554562"/>
                  </a:cubicBezTo>
                  <a:lnTo>
                    <a:pt x="74611" y="554562"/>
                  </a:lnTo>
                  <a:cubicBezTo>
                    <a:pt x="33404" y="554562"/>
                    <a:pt x="0" y="521158"/>
                    <a:pt x="0" y="479951"/>
                  </a:cubicBezTo>
                  <a:lnTo>
                    <a:pt x="0" y="181514"/>
                  </a:lnTo>
                  <a:cubicBezTo>
                    <a:pt x="0" y="140307"/>
                    <a:pt x="33404" y="106903"/>
                    <a:pt x="74611" y="106903"/>
                  </a:cubicBezTo>
                  <a:lnTo>
                    <a:pt x="1286263" y="106903"/>
                  </a:lnTo>
                  <a:close/>
                </a:path>
              </a:pathLst>
            </a:cu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600"/>
            </a:p>
          </p:txBody>
        </p:sp>
        <p:sp>
          <p:nvSpPr>
            <p:cNvPr id="48" name="TextBox 45">
              <a:extLst>
                <a:ext uri="{FF2B5EF4-FFF2-40B4-BE49-F238E27FC236}">
                  <a16:creationId xmlns:a16="http://schemas.microsoft.com/office/drawing/2014/main" id="{87519752-F82B-4A4C-A594-7CD8744D3AB1}"/>
                </a:ext>
              </a:extLst>
            </p:cNvPr>
            <p:cNvSpPr txBox="1"/>
            <p:nvPr/>
          </p:nvSpPr>
          <p:spPr>
            <a:xfrm>
              <a:off x="2065178" y="5581589"/>
              <a:ext cx="1560217" cy="46771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vi-VN" sz="2400" b="1">
                  <a:solidFill>
                    <a:schemeClr val="bg1"/>
                  </a:solidFill>
                  <a:latin typeface="Aachen" panose="02020500000000000000" pitchFamily="18" charset="-93"/>
                  <a:ea typeface="Aachen" panose="02020500000000000000" pitchFamily="18" charset="-93"/>
                  <a:cs typeface="Aachen" panose="02020500000000000000" pitchFamily="18" charset="-93"/>
                </a:rPr>
                <a:t>Phi kim</a:t>
              </a:r>
            </a:p>
          </p:txBody>
        </p:sp>
      </p:grpSp>
      <p:grpSp>
        <p:nvGrpSpPr>
          <p:cNvPr id="49" name="!!A4">
            <a:extLst>
              <a:ext uri="{FF2B5EF4-FFF2-40B4-BE49-F238E27FC236}">
                <a16:creationId xmlns:a16="http://schemas.microsoft.com/office/drawing/2014/main" id="{0A3983C0-F388-41CB-B623-0BAE3DAD0114}"/>
              </a:ext>
            </a:extLst>
          </p:cNvPr>
          <p:cNvGrpSpPr/>
          <p:nvPr/>
        </p:nvGrpSpPr>
        <p:grpSpPr>
          <a:xfrm>
            <a:off x="10341549" y="2390532"/>
            <a:ext cx="1213999" cy="546416"/>
            <a:chOff x="4600573" y="4071709"/>
            <a:chExt cx="1533527" cy="553578"/>
          </a:xfrm>
        </p:grpSpPr>
        <p:sp>
          <p:nvSpPr>
            <p:cNvPr id="55" name="Freeform: Shape 54">
              <a:extLst>
                <a:ext uri="{FF2B5EF4-FFF2-40B4-BE49-F238E27FC236}">
                  <a16:creationId xmlns:a16="http://schemas.microsoft.com/office/drawing/2014/main" id="{3219BBBC-2C2A-4AE7-A79E-28BF996A070D}"/>
                </a:ext>
              </a:extLst>
            </p:cNvPr>
            <p:cNvSpPr/>
            <p:nvPr/>
          </p:nvSpPr>
          <p:spPr>
            <a:xfrm>
              <a:off x="4600573" y="4071709"/>
              <a:ext cx="1533527" cy="553578"/>
            </a:xfrm>
            <a:custGeom>
              <a:avLst/>
              <a:gdLst>
                <a:gd name="connsiteX0" fmla="*/ 239205 w 1533527"/>
                <a:gd name="connsiteY0" fmla="*/ 0 h 553578"/>
                <a:gd name="connsiteX1" fmla="*/ 372784 w 1533527"/>
                <a:gd name="connsiteY1" fmla="*/ 110681 h 553578"/>
                <a:gd name="connsiteX2" fmla="*/ 1459709 w 1533527"/>
                <a:gd name="connsiteY2" fmla="*/ 110681 h 553578"/>
                <a:gd name="connsiteX3" fmla="*/ 1533527 w 1533527"/>
                <a:gd name="connsiteY3" fmla="*/ 184499 h 553578"/>
                <a:gd name="connsiteX4" fmla="*/ 1533527 w 1533527"/>
                <a:gd name="connsiteY4" fmla="*/ 479760 h 553578"/>
                <a:gd name="connsiteX5" fmla="*/ 1459709 w 1533527"/>
                <a:gd name="connsiteY5" fmla="*/ 553578 h 553578"/>
                <a:gd name="connsiteX6" fmla="*/ 73818 w 1533527"/>
                <a:gd name="connsiteY6" fmla="*/ 553578 h 553578"/>
                <a:gd name="connsiteX7" fmla="*/ 0 w 1533527"/>
                <a:gd name="connsiteY7" fmla="*/ 479760 h 553578"/>
                <a:gd name="connsiteX8" fmla="*/ 0 w 1533527"/>
                <a:gd name="connsiteY8" fmla="*/ 184499 h 553578"/>
                <a:gd name="connsiteX9" fmla="*/ 73818 w 1533527"/>
                <a:gd name="connsiteY9" fmla="*/ 110681 h 553578"/>
                <a:gd name="connsiteX10" fmla="*/ 105625 w 1533527"/>
                <a:gd name="connsiteY10" fmla="*/ 110681 h 55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27" h="553578">
                  <a:moveTo>
                    <a:pt x="239205" y="0"/>
                  </a:moveTo>
                  <a:lnTo>
                    <a:pt x="372784" y="110681"/>
                  </a:lnTo>
                  <a:lnTo>
                    <a:pt x="1459709" y="110681"/>
                  </a:lnTo>
                  <a:cubicBezTo>
                    <a:pt x="1500478" y="110681"/>
                    <a:pt x="1533527" y="143730"/>
                    <a:pt x="1533527" y="184499"/>
                  </a:cubicBezTo>
                  <a:lnTo>
                    <a:pt x="1533527" y="479760"/>
                  </a:lnTo>
                  <a:cubicBezTo>
                    <a:pt x="1533527" y="520529"/>
                    <a:pt x="1500478" y="553578"/>
                    <a:pt x="1459709" y="553578"/>
                  </a:cubicBezTo>
                  <a:lnTo>
                    <a:pt x="73818" y="553578"/>
                  </a:lnTo>
                  <a:cubicBezTo>
                    <a:pt x="33049" y="553578"/>
                    <a:pt x="0" y="520529"/>
                    <a:pt x="0" y="479760"/>
                  </a:cubicBezTo>
                  <a:lnTo>
                    <a:pt x="0" y="184499"/>
                  </a:lnTo>
                  <a:cubicBezTo>
                    <a:pt x="0" y="143730"/>
                    <a:pt x="33049" y="110681"/>
                    <a:pt x="73818" y="110681"/>
                  </a:cubicBezTo>
                  <a:lnTo>
                    <a:pt x="105625" y="110681"/>
                  </a:lnTo>
                  <a:close/>
                </a:path>
              </a:pathLst>
            </a:cu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600"/>
            </a:p>
          </p:txBody>
        </p:sp>
        <p:sp>
          <p:nvSpPr>
            <p:cNvPr id="56" name="TextBox 45">
              <a:extLst>
                <a:ext uri="{FF2B5EF4-FFF2-40B4-BE49-F238E27FC236}">
                  <a16:creationId xmlns:a16="http://schemas.microsoft.com/office/drawing/2014/main" id="{23E3C212-1056-4C90-B32A-0739F1C966B6}"/>
                </a:ext>
              </a:extLst>
            </p:cNvPr>
            <p:cNvSpPr txBox="1"/>
            <p:nvPr/>
          </p:nvSpPr>
          <p:spPr>
            <a:xfrm>
              <a:off x="4750443" y="4142854"/>
              <a:ext cx="1304282" cy="46771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vi-VN" sz="2400" b="1">
                  <a:solidFill>
                    <a:schemeClr val="bg1"/>
                  </a:solidFill>
                  <a:latin typeface="Aachen" panose="02020500000000000000" pitchFamily="18" charset="-93"/>
                  <a:ea typeface="Aachen" panose="02020500000000000000" pitchFamily="18" charset="-93"/>
                  <a:cs typeface="Aachen" panose="02020500000000000000" pitchFamily="18" charset="-93"/>
                </a:rPr>
                <a:t>Anion</a:t>
              </a:r>
            </a:p>
          </p:txBody>
        </p:sp>
      </p:grpSp>
      <p:grpSp>
        <p:nvGrpSpPr>
          <p:cNvPr id="60" name="!!A3">
            <a:extLst>
              <a:ext uri="{FF2B5EF4-FFF2-40B4-BE49-F238E27FC236}">
                <a16:creationId xmlns:a16="http://schemas.microsoft.com/office/drawing/2014/main" id="{70DCF442-A206-40FE-8F05-4DB4E8405B6D}"/>
              </a:ext>
            </a:extLst>
          </p:cNvPr>
          <p:cNvGrpSpPr/>
          <p:nvPr/>
        </p:nvGrpSpPr>
        <p:grpSpPr>
          <a:xfrm>
            <a:off x="7987575" y="2390532"/>
            <a:ext cx="1894472" cy="546416"/>
            <a:chOff x="4600574" y="4071709"/>
            <a:chExt cx="1343001" cy="553578"/>
          </a:xfrm>
        </p:grpSpPr>
        <p:sp>
          <p:nvSpPr>
            <p:cNvPr id="61" name="Freeform: Shape 60">
              <a:extLst>
                <a:ext uri="{FF2B5EF4-FFF2-40B4-BE49-F238E27FC236}">
                  <a16:creationId xmlns:a16="http://schemas.microsoft.com/office/drawing/2014/main" id="{A6C21ED7-571A-437B-B53F-3D7EC7E88DF1}"/>
                </a:ext>
              </a:extLst>
            </p:cNvPr>
            <p:cNvSpPr/>
            <p:nvPr/>
          </p:nvSpPr>
          <p:spPr>
            <a:xfrm>
              <a:off x="4600574" y="4071709"/>
              <a:ext cx="1343001" cy="553578"/>
            </a:xfrm>
            <a:custGeom>
              <a:avLst/>
              <a:gdLst>
                <a:gd name="connsiteX0" fmla="*/ 239205 w 1533527"/>
                <a:gd name="connsiteY0" fmla="*/ 0 h 553578"/>
                <a:gd name="connsiteX1" fmla="*/ 372784 w 1533527"/>
                <a:gd name="connsiteY1" fmla="*/ 110681 h 553578"/>
                <a:gd name="connsiteX2" fmla="*/ 1459709 w 1533527"/>
                <a:gd name="connsiteY2" fmla="*/ 110681 h 553578"/>
                <a:gd name="connsiteX3" fmla="*/ 1533527 w 1533527"/>
                <a:gd name="connsiteY3" fmla="*/ 184499 h 553578"/>
                <a:gd name="connsiteX4" fmla="*/ 1533527 w 1533527"/>
                <a:gd name="connsiteY4" fmla="*/ 479760 h 553578"/>
                <a:gd name="connsiteX5" fmla="*/ 1459709 w 1533527"/>
                <a:gd name="connsiteY5" fmla="*/ 553578 h 553578"/>
                <a:gd name="connsiteX6" fmla="*/ 73818 w 1533527"/>
                <a:gd name="connsiteY6" fmla="*/ 553578 h 553578"/>
                <a:gd name="connsiteX7" fmla="*/ 0 w 1533527"/>
                <a:gd name="connsiteY7" fmla="*/ 479760 h 553578"/>
                <a:gd name="connsiteX8" fmla="*/ 0 w 1533527"/>
                <a:gd name="connsiteY8" fmla="*/ 184499 h 553578"/>
                <a:gd name="connsiteX9" fmla="*/ 73818 w 1533527"/>
                <a:gd name="connsiteY9" fmla="*/ 110681 h 553578"/>
                <a:gd name="connsiteX10" fmla="*/ 105625 w 1533527"/>
                <a:gd name="connsiteY10" fmla="*/ 110681 h 55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27" h="553578">
                  <a:moveTo>
                    <a:pt x="239205" y="0"/>
                  </a:moveTo>
                  <a:lnTo>
                    <a:pt x="372784" y="110681"/>
                  </a:lnTo>
                  <a:lnTo>
                    <a:pt x="1459709" y="110681"/>
                  </a:lnTo>
                  <a:cubicBezTo>
                    <a:pt x="1500478" y="110681"/>
                    <a:pt x="1533527" y="143730"/>
                    <a:pt x="1533527" y="184499"/>
                  </a:cubicBezTo>
                  <a:lnTo>
                    <a:pt x="1533527" y="479760"/>
                  </a:lnTo>
                  <a:cubicBezTo>
                    <a:pt x="1533527" y="520529"/>
                    <a:pt x="1500478" y="553578"/>
                    <a:pt x="1459709" y="553578"/>
                  </a:cubicBezTo>
                  <a:lnTo>
                    <a:pt x="73818" y="553578"/>
                  </a:lnTo>
                  <a:cubicBezTo>
                    <a:pt x="33049" y="553578"/>
                    <a:pt x="0" y="520529"/>
                    <a:pt x="0" y="479760"/>
                  </a:cubicBezTo>
                  <a:lnTo>
                    <a:pt x="0" y="184499"/>
                  </a:lnTo>
                  <a:cubicBezTo>
                    <a:pt x="0" y="143730"/>
                    <a:pt x="33049" y="110681"/>
                    <a:pt x="73818" y="110681"/>
                  </a:cubicBezTo>
                  <a:lnTo>
                    <a:pt x="105625" y="110681"/>
                  </a:lnTo>
                  <a:close/>
                </a:path>
              </a:pathLst>
            </a:cu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600"/>
            </a:p>
          </p:txBody>
        </p:sp>
        <p:sp>
          <p:nvSpPr>
            <p:cNvPr id="62" name="TextBox 45">
              <a:extLst>
                <a:ext uri="{FF2B5EF4-FFF2-40B4-BE49-F238E27FC236}">
                  <a16:creationId xmlns:a16="http://schemas.microsoft.com/office/drawing/2014/main" id="{94D73362-14E7-43C4-B47F-1A2153B45737}"/>
                </a:ext>
              </a:extLst>
            </p:cNvPr>
            <p:cNvSpPr txBox="1"/>
            <p:nvPr/>
          </p:nvSpPr>
          <p:spPr>
            <a:xfrm>
              <a:off x="4639292" y="4142854"/>
              <a:ext cx="1304282" cy="46771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a:solidFill>
                    <a:schemeClr val="bg1"/>
                  </a:solidFill>
                  <a:latin typeface="Aachen" panose="02020500000000000000" pitchFamily="18" charset="-93"/>
                  <a:ea typeface="Aachen" panose="02020500000000000000" pitchFamily="18" charset="-93"/>
                  <a:cs typeface="Aachen" panose="02020500000000000000" pitchFamily="18" charset="-93"/>
                </a:rPr>
                <a:t>n = (1,2,3) </a:t>
              </a:r>
              <a:endParaRPr lang="vi-VN" sz="24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63" name="!!5">
            <a:extLst>
              <a:ext uri="{FF2B5EF4-FFF2-40B4-BE49-F238E27FC236}">
                <a16:creationId xmlns:a16="http://schemas.microsoft.com/office/drawing/2014/main" id="{ADCACB25-CFDA-4C92-A651-3AADC4E37095}"/>
              </a:ext>
            </a:extLst>
          </p:cNvPr>
          <p:cNvGrpSpPr/>
          <p:nvPr/>
        </p:nvGrpSpPr>
        <p:grpSpPr>
          <a:xfrm>
            <a:off x="429553" y="1765479"/>
            <a:ext cx="3285197" cy="523220"/>
            <a:chOff x="305366" y="257640"/>
            <a:chExt cx="2690187" cy="523220"/>
          </a:xfrm>
        </p:grpSpPr>
        <p:sp>
          <p:nvSpPr>
            <p:cNvPr id="64" name="Rectangle: Rounded Corners 63">
              <a:extLst>
                <a:ext uri="{FF2B5EF4-FFF2-40B4-BE49-F238E27FC236}">
                  <a16:creationId xmlns:a16="http://schemas.microsoft.com/office/drawing/2014/main" id="{07FEFC16-8DC5-4310-884E-E33909D6F952}"/>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TextBox 64">
              <a:extLst>
                <a:ext uri="{FF2B5EF4-FFF2-40B4-BE49-F238E27FC236}">
                  <a16:creationId xmlns:a16="http://schemas.microsoft.com/office/drawing/2014/main" id="{9DD92A35-0625-4694-BBA4-53C4E66CA9D5}"/>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36" name="!!k">
            <a:extLst>
              <a:ext uri="{FF2B5EF4-FFF2-40B4-BE49-F238E27FC236}">
                <a16:creationId xmlns:a16="http://schemas.microsoft.com/office/drawing/2014/main" id="{F249456B-2269-4ED0-917F-7C4A8807CED6}"/>
              </a:ext>
            </a:extLst>
          </p:cNvPr>
          <p:cNvGrpSpPr/>
          <p:nvPr/>
        </p:nvGrpSpPr>
        <p:grpSpPr>
          <a:xfrm>
            <a:off x="-4548176" y="2895016"/>
            <a:ext cx="4237023" cy="712367"/>
            <a:chOff x="3970565" y="3724070"/>
            <a:chExt cx="3254132" cy="712367"/>
          </a:xfrm>
        </p:grpSpPr>
        <p:grpSp>
          <p:nvGrpSpPr>
            <p:cNvPr id="37" name="Group 36">
              <a:extLst>
                <a:ext uri="{FF2B5EF4-FFF2-40B4-BE49-F238E27FC236}">
                  <a16:creationId xmlns:a16="http://schemas.microsoft.com/office/drawing/2014/main" id="{F2660197-F7D4-42CB-8A15-A1A3433E69FB}"/>
                </a:ext>
              </a:extLst>
            </p:cNvPr>
            <p:cNvGrpSpPr/>
            <p:nvPr/>
          </p:nvGrpSpPr>
          <p:grpSpPr>
            <a:xfrm>
              <a:off x="3970565" y="3724070"/>
              <a:ext cx="3254132" cy="712367"/>
              <a:chOff x="4664108" y="4926074"/>
              <a:chExt cx="1274584" cy="712367"/>
            </a:xfrm>
          </p:grpSpPr>
          <p:sp>
            <p:nvSpPr>
              <p:cNvPr id="39" name="Rectangle: Rounded Corners 38">
                <a:extLst>
                  <a:ext uri="{FF2B5EF4-FFF2-40B4-BE49-F238E27FC236}">
                    <a16:creationId xmlns:a16="http://schemas.microsoft.com/office/drawing/2014/main" id="{F5A2BAC7-819B-4EE9-A498-05FCA8E1A2B6}"/>
                  </a:ext>
                </a:extLst>
              </p:cNvPr>
              <p:cNvSpPr/>
              <p:nvPr/>
            </p:nvSpPr>
            <p:spPr>
              <a:xfrm>
                <a:off x="4664108" y="4926074"/>
                <a:ext cx="1261946" cy="712367"/>
              </a:xfrm>
              <a:prstGeom prst="round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40" name="TextBox 39">
                <a:extLst>
                  <a:ext uri="{FF2B5EF4-FFF2-40B4-BE49-F238E27FC236}">
                    <a16:creationId xmlns:a16="http://schemas.microsoft.com/office/drawing/2014/main" id="{4A1BAA64-1F0D-46AA-9314-B455AD297CAA}"/>
                  </a:ext>
                </a:extLst>
              </p:cNvPr>
              <p:cNvSpPr txBox="1"/>
              <p:nvPr/>
            </p:nvSpPr>
            <p:spPr>
              <a:xfrm>
                <a:off x="4751318" y="4989869"/>
                <a:ext cx="1187374"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Cl + 1e           Cl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38" name="Straight Arrow Connector 37">
              <a:extLst>
                <a:ext uri="{FF2B5EF4-FFF2-40B4-BE49-F238E27FC236}">
                  <a16:creationId xmlns:a16="http://schemas.microsoft.com/office/drawing/2014/main" id="{DABD35A7-D47F-4B64-AF02-E2A90FC1B67A}"/>
                </a:ext>
              </a:extLst>
            </p:cNvPr>
            <p:cNvCxnSpPr/>
            <p:nvPr/>
          </p:nvCxnSpPr>
          <p:spPr>
            <a:xfrm>
              <a:off x="5581498" y="41554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703E942-BB1D-4377-8EE2-60E4368D42DF}"/>
              </a:ext>
            </a:extLst>
          </p:cNvPr>
          <p:cNvGrpSpPr/>
          <p:nvPr/>
        </p:nvGrpSpPr>
        <p:grpSpPr>
          <a:xfrm>
            <a:off x="-4527170" y="4127201"/>
            <a:ext cx="4195011" cy="712367"/>
            <a:chOff x="3970565" y="3724070"/>
            <a:chExt cx="3221866" cy="712367"/>
          </a:xfrm>
        </p:grpSpPr>
        <p:grpSp>
          <p:nvGrpSpPr>
            <p:cNvPr id="66" name="Group 65">
              <a:extLst>
                <a:ext uri="{FF2B5EF4-FFF2-40B4-BE49-F238E27FC236}">
                  <a16:creationId xmlns:a16="http://schemas.microsoft.com/office/drawing/2014/main" id="{D071F158-EDAE-472E-8DD1-71CA1EEB625B}"/>
                </a:ext>
              </a:extLst>
            </p:cNvPr>
            <p:cNvGrpSpPr/>
            <p:nvPr/>
          </p:nvGrpSpPr>
          <p:grpSpPr>
            <a:xfrm>
              <a:off x="3970565" y="3724070"/>
              <a:ext cx="3221866" cy="712367"/>
              <a:chOff x="4664108" y="4926074"/>
              <a:chExt cx="1261946" cy="712367"/>
            </a:xfrm>
          </p:grpSpPr>
          <p:sp>
            <p:nvSpPr>
              <p:cNvPr id="68" name="Rectangle: Rounded Corners 67">
                <a:extLst>
                  <a:ext uri="{FF2B5EF4-FFF2-40B4-BE49-F238E27FC236}">
                    <a16:creationId xmlns:a16="http://schemas.microsoft.com/office/drawing/2014/main" id="{BDCAA371-2B20-433A-B362-224C541CAA83}"/>
                  </a:ext>
                </a:extLst>
              </p:cNvPr>
              <p:cNvSpPr/>
              <p:nvPr/>
            </p:nvSpPr>
            <p:spPr>
              <a:xfrm>
                <a:off x="4664108" y="4926074"/>
                <a:ext cx="1261946" cy="712367"/>
              </a:xfrm>
              <a:prstGeom prst="round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69" name="TextBox 68">
                <a:extLst>
                  <a:ext uri="{FF2B5EF4-FFF2-40B4-BE49-F238E27FC236}">
                    <a16:creationId xmlns:a16="http://schemas.microsoft.com/office/drawing/2014/main" id="{5CDC1A1C-290A-46D0-B72D-1834DC4A2198}"/>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S + 2e            S</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67" name="Straight Arrow Connector 66">
              <a:extLst>
                <a:ext uri="{FF2B5EF4-FFF2-40B4-BE49-F238E27FC236}">
                  <a16:creationId xmlns:a16="http://schemas.microsoft.com/office/drawing/2014/main" id="{4B5B235B-99E8-46AD-BDD6-AD0E703BC1F6}"/>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E8767DAB-FA47-4C23-AE41-55F8B53B0262}"/>
              </a:ext>
            </a:extLst>
          </p:cNvPr>
          <p:cNvGrpSpPr/>
          <p:nvPr/>
        </p:nvGrpSpPr>
        <p:grpSpPr>
          <a:xfrm>
            <a:off x="-4527170" y="5359385"/>
            <a:ext cx="4195011" cy="712367"/>
            <a:chOff x="3970565" y="3724070"/>
            <a:chExt cx="3221866" cy="712367"/>
          </a:xfrm>
        </p:grpSpPr>
        <p:grpSp>
          <p:nvGrpSpPr>
            <p:cNvPr id="71" name="Group 70">
              <a:extLst>
                <a:ext uri="{FF2B5EF4-FFF2-40B4-BE49-F238E27FC236}">
                  <a16:creationId xmlns:a16="http://schemas.microsoft.com/office/drawing/2014/main" id="{7A5F06FD-C74A-421E-BBB5-5CE2AB34880E}"/>
                </a:ext>
              </a:extLst>
            </p:cNvPr>
            <p:cNvGrpSpPr/>
            <p:nvPr/>
          </p:nvGrpSpPr>
          <p:grpSpPr>
            <a:xfrm>
              <a:off x="3970565" y="3724070"/>
              <a:ext cx="3221866" cy="712367"/>
              <a:chOff x="4664108" y="4926074"/>
              <a:chExt cx="1261946" cy="712367"/>
            </a:xfrm>
          </p:grpSpPr>
          <p:sp>
            <p:nvSpPr>
              <p:cNvPr id="73" name="Rectangle: Rounded Corners 72">
                <a:extLst>
                  <a:ext uri="{FF2B5EF4-FFF2-40B4-BE49-F238E27FC236}">
                    <a16:creationId xmlns:a16="http://schemas.microsoft.com/office/drawing/2014/main" id="{F9D1D4CB-65C3-481F-A2C1-903E2F891AC8}"/>
                  </a:ext>
                </a:extLst>
              </p:cNvPr>
              <p:cNvSpPr/>
              <p:nvPr/>
            </p:nvSpPr>
            <p:spPr>
              <a:xfrm>
                <a:off x="4664108" y="4926074"/>
                <a:ext cx="1261946" cy="712367"/>
              </a:xfrm>
              <a:prstGeom prst="round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74" name="TextBox 73">
                <a:extLst>
                  <a:ext uri="{FF2B5EF4-FFF2-40B4-BE49-F238E27FC236}">
                    <a16:creationId xmlns:a16="http://schemas.microsoft.com/office/drawing/2014/main" id="{2DA32986-A75E-4A03-888D-48CF9C2210CF}"/>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 + 3e            N</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72" name="Straight Arrow Connector 71">
              <a:extLst>
                <a:ext uri="{FF2B5EF4-FFF2-40B4-BE49-F238E27FC236}">
                  <a16:creationId xmlns:a16="http://schemas.microsoft.com/office/drawing/2014/main" id="{6B307649-6A53-4F76-9C75-834900CBC126}"/>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6973B897-F4F7-4362-AE01-D8AD2299B619}"/>
              </a:ext>
            </a:extLst>
          </p:cNvPr>
          <p:cNvGrpSpPr/>
          <p:nvPr/>
        </p:nvGrpSpPr>
        <p:grpSpPr>
          <a:xfrm>
            <a:off x="6482540" y="1345301"/>
            <a:ext cx="523220" cy="523220"/>
            <a:chOff x="7071642" y="2510551"/>
            <a:chExt cx="713729" cy="713729"/>
          </a:xfrm>
        </p:grpSpPr>
        <p:sp>
          <p:nvSpPr>
            <p:cNvPr id="93" name="Oval 92">
              <a:extLst>
                <a:ext uri="{FF2B5EF4-FFF2-40B4-BE49-F238E27FC236}">
                  <a16:creationId xmlns:a16="http://schemas.microsoft.com/office/drawing/2014/main" id="{C40A66E5-0501-4BDD-8A0B-2027DF6DCBFD}"/>
                </a:ext>
              </a:extLst>
            </p:cNvPr>
            <p:cNvSpPr/>
            <p:nvPr/>
          </p:nvSpPr>
          <p:spPr>
            <a:xfrm>
              <a:off x="7071642" y="2510551"/>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94" name="Graphic 93">
              <a:extLst>
                <a:ext uri="{FF2B5EF4-FFF2-40B4-BE49-F238E27FC236}">
                  <a16:creationId xmlns:a16="http://schemas.microsoft.com/office/drawing/2014/main" id="{01DCD2D9-9EE9-471F-9D9A-34B5AE2D6CD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8182" y="2615106"/>
              <a:ext cx="504617" cy="504617"/>
            </a:xfrm>
            <a:prstGeom prst="rect">
              <a:avLst/>
            </a:prstGeom>
          </p:spPr>
        </p:pic>
      </p:grpSp>
      <p:grpSp>
        <p:nvGrpSpPr>
          <p:cNvPr id="95" name="Group 94">
            <a:extLst>
              <a:ext uri="{FF2B5EF4-FFF2-40B4-BE49-F238E27FC236}">
                <a16:creationId xmlns:a16="http://schemas.microsoft.com/office/drawing/2014/main" id="{9A83B60A-4A71-48E7-8C7C-6A35F9D64D7E}"/>
              </a:ext>
            </a:extLst>
          </p:cNvPr>
          <p:cNvGrpSpPr/>
          <p:nvPr/>
        </p:nvGrpSpPr>
        <p:grpSpPr>
          <a:xfrm>
            <a:off x="-12413121" y="4399636"/>
            <a:ext cx="11847926" cy="1773124"/>
            <a:chOff x="305365" y="257640"/>
            <a:chExt cx="8943766" cy="1630900"/>
          </a:xfrm>
        </p:grpSpPr>
        <p:sp>
          <p:nvSpPr>
            <p:cNvPr id="96" name="Rectangle: Rounded Corners 95">
              <a:extLst>
                <a:ext uri="{FF2B5EF4-FFF2-40B4-BE49-F238E27FC236}">
                  <a16:creationId xmlns:a16="http://schemas.microsoft.com/office/drawing/2014/main" id="{D67CE27F-7F64-4257-A938-09D3B5C0D035}"/>
                </a:ext>
              </a:extLst>
            </p:cNvPr>
            <p:cNvSpPr/>
            <p:nvPr/>
          </p:nvSpPr>
          <p:spPr>
            <a:xfrm>
              <a:off x="305365" y="257640"/>
              <a:ext cx="8943766" cy="1630900"/>
            </a:xfrm>
            <a:prstGeom prst="roundRect">
              <a:avLst>
                <a:gd name="adj" fmla="val 9067"/>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7" name="TextBox 96">
              <a:extLst>
                <a:ext uri="{FF2B5EF4-FFF2-40B4-BE49-F238E27FC236}">
                  <a16:creationId xmlns:a16="http://schemas.microsoft.com/office/drawing/2014/main" id="{0229294F-10FE-4D9A-9A1B-FF3A938AEA5E}"/>
                </a:ext>
              </a:extLst>
            </p:cNvPr>
            <p:cNvSpPr txBox="1"/>
            <p:nvPr/>
          </p:nvSpPr>
          <p:spPr>
            <a:xfrm>
              <a:off x="368933" y="340293"/>
              <a:ext cx="8790698" cy="1358830"/>
            </a:xfrm>
            <a:prstGeom prst="rect">
              <a:avLst/>
            </a:prstGeom>
            <a:noFill/>
            <a:effectLst>
              <a:outerShdw blurRad="50800" dist="38100" dir="2700000" algn="tl" rotWithShape="0">
                <a:prstClr val="black">
                  <a:alpha val="40000"/>
                </a:prstClr>
              </a:outerShdw>
            </a:effectLst>
          </p:spPr>
          <p:txBody>
            <a:bodyPr wrap="square">
              <a:spAutoFit/>
            </a:bodyPr>
            <a:lstStyle/>
            <a:p>
              <a:pPr algn="just"/>
              <a:r>
                <a:rPr lang="vi-VN" sz="3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Trong các phản ứng hóa học, để đạt cấu hình bền của khí hiếm nguyên tử phi kim có khuynh hướng nhận electron cho nguyên tử các nguyên tố khác để trở thành ion âm (anion)</a:t>
              </a:r>
            </a:p>
          </p:txBody>
        </p:sp>
      </p:grpSp>
      <p:grpSp>
        <p:nvGrpSpPr>
          <p:cNvPr id="106" name="Group 105">
            <a:extLst>
              <a:ext uri="{FF2B5EF4-FFF2-40B4-BE49-F238E27FC236}">
                <a16:creationId xmlns:a16="http://schemas.microsoft.com/office/drawing/2014/main" id="{947FA8C0-D026-4D3F-8288-3C3EDAF5DA70}"/>
              </a:ext>
            </a:extLst>
          </p:cNvPr>
          <p:cNvGrpSpPr/>
          <p:nvPr/>
        </p:nvGrpSpPr>
        <p:grpSpPr>
          <a:xfrm>
            <a:off x="-3674704" y="4173370"/>
            <a:ext cx="2172021" cy="2172021"/>
            <a:chOff x="208928" y="4406661"/>
            <a:chExt cx="629171" cy="629171"/>
          </a:xfrm>
        </p:grpSpPr>
        <p:sp>
          <p:nvSpPr>
            <p:cNvPr id="107" name="Oval 106">
              <a:extLst>
                <a:ext uri="{FF2B5EF4-FFF2-40B4-BE49-F238E27FC236}">
                  <a16:creationId xmlns:a16="http://schemas.microsoft.com/office/drawing/2014/main" id="{FF4CA147-F176-499B-A16C-ECCA76311EEC}"/>
                </a:ext>
              </a:extLst>
            </p:cNvPr>
            <p:cNvSpPr/>
            <p:nvPr/>
          </p:nvSpPr>
          <p:spPr>
            <a:xfrm>
              <a:off x="208928" y="4406661"/>
              <a:ext cx="629171" cy="62917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08" name="Graphic 197">
              <a:extLst>
                <a:ext uri="{FF2B5EF4-FFF2-40B4-BE49-F238E27FC236}">
                  <a16:creationId xmlns:a16="http://schemas.microsoft.com/office/drawing/2014/main" id="{3B52FE83-58A4-4F50-B9B6-064BE825D247}"/>
                </a:ext>
              </a:extLst>
            </p:cNvPr>
            <p:cNvGrpSpPr/>
            <p:nvPr/>
          </p:nvGrpSpPr>
          <p:grpSpPr>
            <a:xfrm>
              <a:off x="348204" y="4528021"/>
              <a:ext cx="350618" cy="386451"/>
              <a:chOff x="8203316" y="2639999"/>
              <a:chExt cx="739951" cy="815573"/>
            </a:xfrm>
            <a:solidFill>
              <a:srgbClr val="E2502E"/>
            </a:solidFill>
          </p:grpSpPr>
          <p:sp>
            <p:nvSpPr>
              <p:cNvPr id="109" name="Freeform: Shape 108">
                <a:extLst>
                  <a:ext uri="{FF2B5EF4-FFF2-40B4-BE49-F238E27FC236}">
                    <a16:creationId xmlns:a16="http://schemas.microsoft.com/office/drawing/2014/main" id="{D546566F-65A9-435C-9182-B2C3972F7D55}"/>
                  </a:ext>
                </a:extLst>
              </p:cNvPr>
              <p:cNvSpPr/>
              <p:nvPr/>
            </p:nvSpPr>
            <p:spPr>
              <a:xfrm>
                <a:off x="8474621" y="2802422"/>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110" name="Freeform: Shape 109">
                <a:extLst>
                  <a:ext uri="{FF2B5EF4-FFF2-40B4-BE49-F238E27FC236}">
                    <a16:creationId xmlns:a16="http://schemas.microsoft.com/office/drawing/2014/main" id="{08A09693-04A7-483E-81F1-CCDD5940CFA1}"/>
                  </a:ext>
                </a:extLst>
              </p:cNvPr>
              <p:cNvSpPr/>
              <p:nvPr/>
            </p:nvSpPr>
            <p:spPr>
              <a:xfrm>
                <a:off x="8474621" y="2865885"/>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111" name="Freeform: Shape 110">
                <a:extLst>
                  <a:ext uri="{FF2B5EF4-FFF2-40B4-BE49-F238E27FC236}">
                    <a16:creationId xmlns:a16="http://schemas.microsoft.com/office/drawing/2014/main" id="{23999E69-169A-4DCE-8015-FEC624578F80}"/>
                  </a:ext>
                </a:extLst>
              </p:cNvPr>
              <p:cNvSpPr/>
              <p:nvPr/>
            </p:nvSpPr>
            <p:spPr>
              <a:xfrm>
                <a:off x="8411634" y="2745199"/>
                <a:ext cx="381826" cy="203681"/>
              </a:xfrm>
              <a:custGeom>
                <a:avLst/>
                <a:gdLst>
                  <a:gd name="connsiteX0" fmla="*/ 11947 w 381826"/>
                  <a:gd name="connsiteY0" fmla="*/ 117817 h 203681"/>
                  <a:gd name="connsiteX1" fmla="*/ 0 w 381826"/>
                  <a:gd name="connsiteY1" fmla="*/ 129764 h 203681"/>
                  <a:gd name="connsiteX2" fmla="*/ 0 w 381826"/>
                  <a:gd name="connsiteY2" fmla="*/ 175850 h 203681"/>
                  <a:gd name="connsiteX3" fmla="*/ 27831 w 381826"/>
                  <a:gd name="connsiteY3" fmla="*/ 203681 h 203681"/>
                  <a:gd name="connsiteX4" fmla="*/ 353995 w 381826"/>
                  <a:gd name="connsiteY4" fmla="*/ 203681 h 203681"/>
                  <a:gd name="connsiteX5" fmla="*/ 381827 w 381826"/>
                  <a:gd name="connsiteY5" fmla="*/ 175850 h 203681"/>
                  <a:gd name="connsiteX6" fmla="*/ 381827 w 381826"/>
                  <a:gd name="connsiteY6" fmla="*/ 27831 h 203681"/>
                  <a:gd name="connsiteX7" fmla="*/ 353995 w 381826"/>
                  <a:gd name="connsiteY7" fmla="*/ 0 h 203681"/>
                  <a:gd name="connsiteX8" fmla="*/ 27831 w 381826"/>
                  <a:gd name="connsiteY8" fmla="*/ 0 h 203681"/>
                  <a:gd name="connsiteX9" fmla="*/ 0 w 381826"/>
                  <a:gd name="connsiteY9" fmla="*/ 27831 h 203681"/>
                  <a:gd name="connsiteX10" fmla="*/ 0 w 381826"/>
                  <a:gd name="connsiteY10" fmla="*/ 73918 h 203681"/>
                  <a:gd name="connsiteX11" fmla="*/ 11947 w 381826"/>
                  <a:gd name="connsiteY11" fmla="*/ 85865 h 203681"/>
                  <a:gd name="connsiteX12" fmla="*/ 23894 w 381826"/>
                  <a:gd name="connsiteY12" fmla="*/ 73918 h 203681"/>
                  <a:gd name="connsiteX13" fmla="*/ 23894 w 381826"/>
                  <a:gd name="connsiteY13" fmla="*/ 27831 h 203681"/>
                  <a:gd name="connsiteX14" fmla="*/ 27831 w 381826"/>
                  <a:gd name="connsiteY14" fmla="*/ 23894 h 203681"/>
                  <a:gd name="connsiteX15" fmla="*/ 353995 w 381826"/>
                  <a:gd name="connsiteY15" fmla="*/ 23894 h 203681"/>
                  <a:gd name="connsiteX16" fmla="*/ 357933 w 381826"/>
                  <a:gd name="connsiteY16" fmla="*/ 27831 h 203681"/>
                  <a:gd name="connsiteX17" fmla="*/ 357933 w 381826"/>
                  <a:gd name="connsiteY17" fmla="*/ 175850 h 203681"/>
                  <a:gd name="connsiteX18" fmla="*/ 353995 w 381826"/>
                  <a:gd name="connsiteY18" fmla="*/ 179788 h 203681"/>
                  <a:gd name="connsiteX19" fmla="*/ 27831 w 381826"/>
                  <a:gd name="connsiteY19" fmla="*/ 179788 h 203681"/>
                  <a:gd name="connsiteX20" fmla="*/ 23894 w 381826"/>
                  <a:gd name="connsiteY20" fmla="*/ 175850 h 203681"/>
                  <a:gd name="connsiteX21" fmla="*/ 23894 w 381826"/>
                  <a:gd name="connsiteY21" fmla="*/ 129764 h 203681"/>
                  <a:gd name="connsiteX22" fmla="*/ 11947 w 381826"/>
                  <a:gd name="connsiteY22" fmla="*/ 117817 h 20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1826" h="203681">
                    <a:moveTo>
                      <a:pt x="11947" y="117817"/>
                    </a:moveTo>
                    <a:cubicBezTo>
                      <a:pt x="5349" y="117817"/>
                      <a:pt x="0" y="123164"/>
                      <a:pt x="0" y="129764"/>
                    </a:cubicBezTo>
                    <a:lnTo>
                      <a:pt x="0" y="175850"/>
                    </a:lnTo>
                    <a:cubicBezTo>
                      <a:pt x="0" y="191196"/>
                      <a:pt x="12485" y="203681"/>
                      <a:pt x="27831" y="203681"/>
                    </a:cubicBezTo>
                    <a:lnTo>
                      <a:pt x="353995" y="203681"/>
                    </a:lnTo>
                    <a:cubicBezTo>
                      <a:pt x="369341" y="203681"/>
                      <a:pt x="381827" y="191196"/>
                      <a:pt x="381827" y="175850"/>
                    </a:cubicBezTo>
                    <a:lnTo>
                      <a:pt x="381827" y="27831"/>
                    </a:lnTo>
                    <a:cubicBezTo>
                      <a:pt x="381827" y="12485"/>
                      <a:pt x="369341" y="0"/>
                      <a:pt x="353995" y="0"/>
                    </a:cubicBezTo>
                    <a:lnTo>
                      <a:pt x="27831" y="0"/>
                    </a:lnTo>
                    <a:cubicBezTo>
                      <a:pt x="12485" y="0"/>
                      <a:pt x="0" y="12485"/>
                      <a:pt x="0" y="27831"/>
                    </a:cubicBezTo>
                    <a:lnTo>
                      <a:pt x="0" y="73918"/>
                    </a:lnTo>
                    <a:cubicBezTo>
                      <a:pt x="0" y="80517"/>
                      <a:pt x="5349" y="85865"/>
                      <a:pt x="11947" y="85865"/>
                    </a:cubicBezTo>
                    <a:cubicBezTo>
                      <a:pt x="18545" y="85865"/>
                      <a:pt x="23894" y="80517"/>
                      <a:pt x="23894" y="73918"/>
                    </a:cubicBezTo>
                    <a:lnTo>
                      <a:pt x="23894" y="27831"/>
                    </a:lnTo>
                    <a:cubicBezTo>
                      <a:pt x="23894" y="25660"/>
                      <a:pt x="25660" y="23894"/>
                      <a:pt x="27831" y="23894"/>
                    </a:cubicBezTo>
                    <a:lnTo>
                      <a:pt x="353995" y="23894"/>
                    </a:lnTo>
                    <a:cubicBezTo>
                      <a:pt x="356166" y="23894"/>
                      <a:pt x="357933" y="25659"/>
                      <a:pt x="357933" y="27831"/>
                    </a:cubicBezTo>
                    <a:lnTo>
                      <a:pt x="357933" y="175850"/>
                    </a:lnTo>
                    <a:cubicBezTo>
                      <a:pt x="357933" y="178021"/>
                      <a:pt x="356166" y="179788"/>
                      <a:pt x="353995" y="179788"/>
                    </a:cubicBezTo>
                    <a:lnTo>
                      <a:pt x="27831" y="179788"/>
                    </a:lnTo>
                    <a:cubicBezTo>
                      <a:pt x="25660" y="179788"/>
                      <a:pt x="23894" y="178023"/>
                      <a:pt x="23894" y="175850"/>
                    </a:cubicBezTo>
                    <a:lnTo>
                      <a:pt x="23894" y="129764"/>
                    </a:lnTo>
                    <a:cubicBezTo>
                      <a:pt x="23894" y="123164"/>
                      <a:pt x="18545" y="117817"/>
                      <a:pt x="11947" y="117817"/>
                    </a:cubicBezTo>
                    <a:close/>
                  </a:path>
                </a:pathLst>
              </a:custGeom>
              <a:grpFill/>
              <a:ln w="1581" cap="rnd">
                <a:noFill/>
                <a:prstDash val="sysDash"/>
                <a:miter/>
              </a:ln>
            </p:spPr>
            <p:txBody>
              <a:bodyPr rtlCol="0" anchor="ctr"/>
              <a:lstStyle/>
              <a:p>
                <a:endParaRPr lang="vi-VN"/>
              </a:p>
            </p:txBody>
          </p:sp>
          <p:sp>
            <p:nvSpPr>
              <p:cNvPr id="112" name="Freeform: Shape 111">
                <a:extLst>
                  <a:ext uri="{FF2B5EF4-FFF2-40B4-BE49-F238E27FC236}">
                    <a16:creationId xmlns:a16="http://schemas.microsoft.com/office/drawing/2014/main" id="{2B55C2D4-B53A-4EAF-9746-727B3F15CC96}"/>
                  </a:ext>
                </a:extLst>
              </p:cNvPr>
              <p:cNvSpPr/>
              <p:nvPr/>
            </p:nvSpPr>
            <p:spPr>
              <a:xfrm>
                <a:off x="8533948" y="3033664"/>
                <a:ext cx="409319" cy="421907"/>
              </a:xfrm>
              <a:custGeom>
                <a:avLst/>
                <a:gdLst>
                  <a:gd name="connsiteX0" fmla="*/ 401638 w 409319"/>
                  <a:gd name="connsiteY0" fmla="*/ 345644 h 421907"/>
                  <a:gd name="connsiteX1" fmla="*/ 276898 w 409319"/>
                  <a:gd name="connsiteY1" fmla="*/ 146284 h 421907"/>
                  <a:gd name="connsiteX2" fmla="*/ 272498 w 409319"/>
                  <a:gd name="connsiteY2" fmla="*/ 130958 h 421907"/>
                  <a:gd name="connsiteX3" fmla="*/ 272498 w 409319"/>
                  <a:gd name="connsiteY3" fmla="*/ 79214 h 421907"/>
                  <a:gd name="connsiteX4" fmla="*/ 277129 w 409319"/>
                  <a:gd name="connsiteY4" fmla="*/ 79214 h 421907"/>
                  <a:gd name="connsiteX5" fmla="*/ 304151 w 409319"/>
                  <a:gd name="connsiteY5" fmla="*/ 52190 h 421907"/>
                  <a:gd name="connsiteX6" fmla="*/ 304151 w 409319"/>
                  <a:gd name="connsiteY6" fmla="*/ 27022 h 421907"/>
                  <a:gd name="connsiteX7" fmla="*/ 277129 w 409319"/>
                  <a:gd name="connsiteY7" fmla="*/ 0 h 421907"/>
                  <a:gd name="connsiteX8" fmla="*/ 132190 w 409319"/>
                  <a:gd name="connsiteY8" fmla="*/ 0 h 421907"/>
                  <a:gd name="connsiteX9" fmla="*/ 105167 w 409319"/>
                  <a:gd name="connsiteY9" fmla="*/ 27022 h 421907"/>
                  <a:gd name="connsiteX10" fmla="*/ 105167 w 409319"/>
                  <a:gd name="connsiteY10" fmla="*/ 52190 h 421907"/>
                  <a:gd name="connsiteX11" fmla="*/ 132190 w 409319"/>
                  <a:gd name="connsiteY11" fmla="*/ 79214 h 421907"/>
                  <a:gd name="connsiteX12" fmla="*/ 136820 w 409319"/>
                  <a:gd name="connsiteY12" fmla="*/ 79214 h 421907"/>
                  <a:gd name="connsiteX13" fmla="*/ 136820 w 409319"/>
                  <a:gd name="connsiteY13" fmla="*/ 130958 h 421907"/>
                  <a:gd name="connsiteX14" fmla="*/ 132421 w 409319"/>
                  <a:gd name="connsiteY14" fmla="*/ 146282 h 421907"/>
                  <a:gd name="connsiteX15" fmla="*/ 7681 w 409319"/>
                  <a:gd name="connsiteY15" fmla="*/ 345644 h 421907"/>
                  <a:gd name="connsiteX16" fmla="*/ 49927 w 409319"/>
                  <a:gd name="connsiteY16" fmla="*/ 421908 h 421907"/>
                  <a:gd name="connsiteX17" fmla="*/ 359394 w 409319"/>
                  <a:gd name="connsiteY17" fmla="*/ 421908 h 421907"/>
                  <a:gd name="connsiteX18" fmla="*/ 401638 w 409319"/>
                  <a:gd name="connsiteY18" fmla="*/ 345644 h 421907"/>
                  <a:gd name="connsiteX19" fmla="*/ 132190 w 409319"/>
                  <a:gd name="connsiteY19" fmla="*/ 55319 h 421907"/>
                  <a:gd name="connsiteX20" fmla="*/ 129061 w 409319"/>
                  <a:gd name="connsiteY20" fmla="*/ 52189 h 421907"/>
                  <a:gd name="connsiteX21" fmla="*/ 129061 w 409319"/>
                  <a:gd name="connsiteY21" fmla="*/ 27021 h 421907"/>
                  <a:gd name="connsiteX22" fmla="*/ 132190 w 409319"/>
                  <a:gd name="connsiteY22" fmla="*/ 23892 h 421907"/>
                  <a:gd name="connsiteX23" fmla="*/ 277129 w 409319"/>
                  <a:gd name="connsiteY23" fmla="*/ 23892 h 421907"/>
                  <a:gd name="connsiteX24" fmla="*/ 280258 w 409319"/>
                  <a:gd name="connsiteY24" fmla="*/ 27021 h 421907"/>
                  <a:gd name="connsiteX25" fmla="*/ 280258 w 409319"/>
                  <a:gd name="connsiteY25" fmla="*/ 52189 h 421907"/>
                  <a:gd name="connsiteX26" fmla="*/ 277129 w 409319"/>
                  <a:gd name="connsiteY26" fmla="*/ 55319 h 421907"/>
                  <a:gd name="connsiteX27" fmla="*/ 152678 w 409319"/>
                  <a:gd name="connsiteY27" fmla="*/ 158956 h 421907"/>
                  <a:gd name="connsiteX28" fmla="*/ 160714 w 409319"/>
                  <a:gd name="connsiteY28" fmla="*/ 130958 h 421907"/>
                  <a:gd name="connsiteX29" fmla="*/ 160714 w 409319"/>
                  <a:gd name="connsiteY29" fmla="*/ 79214 h 421907"/>
                  <a:gd name="connsiteX30" fmla="*/ 248605 w 409319"/>
                  <a:gd name="connsiteY30" fmla="*/ 79214 h 421907"/>
                  <a:gd name="connsiteX31" fmla="*/ 248605 w 409319"/>
                  <a:gd name="connsiteY31" fmla="*/ 130958 h 421907"/>
                  <a:gd name="connsiteX32" fmla="*/ 256643 w 409319"/>
                  <a:gd name="connsiteY32" fmla="*/ 158957 h 421907"/>
                  <a:gd name="connsiteX33" fmla="*/ 289794 w 409319"/>
                  <a:gd name="connsiteY33" fmla="*/ 211941 h 421907"/>
                  <a:gd name="connsiteX34" fmla="*/ 274969 w 409319"/>
                  <a:gd name="connsiteY34" fmla="*/ 216410 h 421907"/>
                  <a:gd name="connsiteX35" fmla="*/ 239809 w 409319"/>
                  <a:gd name="connsiteY35" fmla="*/ 207734 h 421907"/>
                  <a:gd name="connsiteX36" fmla="*/ 204655 w 409319"/>
                  <a:gd name="connsiteY36" fmla="*/ 216410 h 421907"/>
                  <a:gd name="connsiteX37" fmla="*/ 169499 w 409319"/>
                  <a:gd name="connsiteY37" fmla="*/ 207734 h 421907"/>
                  <a:gd name="connsiteX38" fmla="*/ 134345 w 409319"/>
                  <a:gd name="connsiteY38" fmla="*/ 216410 h 421907"/>
                  <a:gd name="connsiteX39" fmla="*/ 119531 w 409319"/>
                  <a:gd name="connsiteY39" fmla="*/ 211931 h 421907"/>
                  <a:gd name="connsiteX40" fmla="*/ 359394 w 409319"/>
                  <a:gd name="connsiteY40" fmla="*/ 398014 h 421907"/>
                  <a:gd name="connsiteX41" fmla="*/ 49927 w 409319"/>
                  <a:gd name="connsiteY41" fmla="*/ 398014 h 421907"/>
                  <a:gd name="connsiteX42" fmla="*/ 27938 w 409319"/>
                  <a:gd name="connsiteY42" fmla="*/ 358318 h 421907"/>
                  <a:gd name="connsiteX43" fmla="*/ 106668 w 409319"/>
                  <a:gd name="connsiteY43" fmla="*/ 232491 h 421907"/>
                  <a:gd name="connsiteX44" fmla="*/ 134346 w 409319"/>
                  <a:gd name="connsiteY44" fmla="*/ 240303 h 421907"/>
                  <a:gd name="connsiteX45" fmla="*/ 169500 w 409319"/>
                  <a:gd name="connsiteY45" fmla="*/ 231626 h 421907"/>
                  <a:gd name="connsiteX46" fmla="*/ 204656 w 409319"/>
                  <a:gd name="connsiteY46" fmla="*/ 240303 h 421907"/>
                  <a:gd name="connsiteX47" fmla="*/ 239810 w 409319"/>
                  <a:gd name="connsiteY47" fmla="*/ 231626 h 421907"/>
                  <a:gd name="connsiteX48" fmla="*/ 274971 w 409319"/>
                  <a:gd name="connsiteY48" fmla="*/ 240303 h 421907"/>
                  <a:gd name="connsiteX49" fmla="*/ 302664 w 409319"/>
                  <a:gd name="connsiteY49" fmla="*/ 232505 h 421907"/>
                  <a:gd name="connsiteX50" fmla="*/ 381384 w 409319"/>
                  <a:gd name="connsiteY50" fmla="*/ 358318 h 421907"/>
                  <a:gd name="connsiteX51" fmla="*/ 359394 w 409319"/>
                  <a:gd name="connsiteY51" fmla="*/ 398014 h 4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09319" h="421907">
                    <a:moveTo>
                      <a:pt x="401638" y="345644"/>
                    </a:moveTo>
                    <a:lnTo>
                      <a:pt x="276898" y="146284"/>
                    </a:lnTo>
                    <a:cubicBezTo>
                      <a:pt x="274020" y="141682"/>
                      <a:pt x="272498" y="136384"/>
                      <a:pt x="272498" y="130958"/>
                    </a:cubicBezTo>
                    <a:lnTo>
                      <a:pt x="272498" y="79214"/>
                    </a:lnTo>
                    <a:lnTo>
                      <a:pt x="277129" y="79214"/>
                    </a:lnTo>
                    <a:cubicBezTo>
                      <a:pt x="292029" y="79214"/>
                      <a:pt x="304151" y="67092"/>
                      <a:pt x="304151" y="52190"/>
                    </a:cubicBezTo>
                    <a:lnTo>
                      <a:pt x="304151" y="27022"/>
                    </a:lnTo>
                    <a:cubicBezTo>
                      <a:pt x="304151" y="12122"/>
                      <a:pt x="292029" y="0"/>
                      <a:pt x="277129" y="0"/>
                    </a:cubicBezTo>
                    <a:lnTo>
                      <a:pt x="132190" y="0"/>
                    </a:lnTo>
                    <a:cubicBezTo>
                      <a:pt x="117290" y="0"/>
                      <a:pt x="105167" y="12122"/>
                      <a:pt x="105167" y="27022"/>
                    </a:cubicBezTo>
                    <a:lnTo>
                      <a:pt x="105167" y="52190"/>
                    </a:lnTo>
                    <a:cubicBezTo>
                      <a:pt x="105167" y="67090"/>
                      <a:pt x="117290" y="79214"/>
                      <a:pt x="132190" y="79214"/>
                    </a:cubicBezTo>
                    <a:lnTo>
                      <a:pt x="136820" y="79214"/>
                    </a:lnTo>
                    <a:lnTo>
                      <a:pt x="136820" y="130958"/>
                    </a:lnTo>
                    <a:cubicBezTo>
                      <a:pt x="136820" y="136384"/>
                      <a:pt x="135299" y="141682"/>
                      <a:pt x="132421" y="146282"/>
                    </a:cubicBezTo>
                    <a:lnTo>
                      <a:pt x="7681" y="345644"/>
                    </a:lnTo>
                    <a:cubicBezTo>
                      <a:pt x="-13107" y="378867"/>
                      <a:pt x="10743" y="421908"/>
                      <a:pt x="49927" y="421908"/>
                    </a:cubicBezTo>
                    <a:lnTo>
                      <a:pt x="359394" y="421908"/>
                    </a:lnTo>
                    <a:cubicBezTo>
                      <a:pt x="398581" y="421908"/>
                      <a:pt x="422425" y="378866"/>
                      <a:pt x="401638" y="345644"/>
                    </a:cubicBezTo>
                    <a:close/>
                    <a:moveTo>
                      <a:pt x="132190" y="55319"/>
                    </a:moveTo>
                    <a:cubicBezTo>
                      <a:pt x="130465" y="55319"/>
                      <a:pt x="129061" y="53914"/>
                      <a:pt x="129061" y="52189"/>
                    </a:cubicBezTo>
                    <a:lnTo>
                      <a:pt x="129061" y="27021"/>
                    </a:lnTo>
                    <a:cubicBezTo>
                      <a:pt x="129061" y="25296"/>
                      <a:pt x="130465" y="23892"/>
                      <a:pt x="132190" y="23892"/>
                    </a:cubicBezTo>
                    <a:lnTo>
                      <a:pt x="277129" y="23892"/>
                    </a:lnTo>
                    <a:cubicBezTo>
                      <a:pt x="278854" y="23892"/>
                      <a:pt x="280258" y="25296"/>
                      <a:pt x="280258" y="27021"/>
                    </a:cubicBezTo>
                    <a:lnTo>
                      <a:pt x="280258" y="52189"/>
                    </a:lnTo>
                    <a:cubicBezTo>
                      <a:pt x="280258" y="53914"/>
                      <a:pt x="278854" y="55319"/>
                      <a:pt x="277129" y="55319"/>
                    </a:cubicBezTo>
                    <a:close/>
                    <a:moveTo>
                      <a:pt x="152678" y="158956"/>
                    </a:moveTo>
                    <a:cubicBezTo>
                      <a:pt x="157936" y="150553"/>
                      <a:pt x="160714" y="140870"/>
                      <a:pt x="160714" y="130958"/>
                    </a:cubicBezTo>
                    <a:lnTo>
                      <a:pt x="160714" y="79214"/>
                    </a:lnTo>
                    <a:lnTo>
                      <a:pt x="248605" y="79214"/>
                    </a:lnTo>
                    <a:lnTo>
                      <a:pt x="248605" y="130958"/>
                    </a:lnTo>
                    <a:cubicBezTo>
                      <a:pt x="248605" y="140871"/>
                      <a:pt x="251384" y="150553"/>
                      <a:pt x="256643" y="158957"/>
                    </a:cubicBezTo>
                    <a:lnTo>
                      <a:pt x="289794" y="211941"/>
                    </a:lnTo>
                    <a:cubicBezTo>
                      <a:pt x="284017" y="214641"/>
                      <a:pt x="282349" y="216410"/>
                      <a:pt x="274969" y="216410"/>
                    </a:cubicBezTo>
                    <a:cubicBezTo>
                      <a:pt x="261880" y="216410"/>
                      <a:pt x="259999" y="207734"/>
                      <a:pt x="239809" y="207734"/>
                    </a:cubicBezTo>
                    <a:cubicBezTo>
                      <a:pt x="219634" y="207734"/>
                      <a:pt x="217755" y="216410"/>
                      <a:pt x="204655" y="216410"/>
                    </a:cubicBezTo>
                    <a:cubicBezTo>
                      <a:pt x="191566" y="216410"/>
                      <a:pt x="189688" y="207734"/>
                      <a:pt x="169499" y="207734"/>
                    </a:cubicBezTo>
                    <a:cubicBezTo>
                      <a:pt x="149538" y="207734"/>
                      <a:pt x="147220" y="216410"/>
                      <a:pt x="134345" y="216410"/>
                    </a:cubicBezTo>
                    <a:cubicBezTo>
                      <a:pt x="126935" y="216410"/>
                      <a:pt x="125217" y="214596"/>
                      <a:pt x="119531" y="211931"/>
                    </a:cubicBezTo>
                    <a:close/>
                    <a:moveTo>
                      <a:pt x="359394" y="398014"/>
                    </a:moveTo>
                    <a:lnTo>
                      <a:pt x="49927" y="398014"/>
                    </a:lnTo>
                    <a:cubicBezTo>
                      <a:pt x="29529" y="398014"/>
                      <a:pt x="17119" y="375610"/>
                      <a:pt x="27938" y="358318"/>
                    </a:cubicBezTo>
                    <a:lnTo>
                      <a:pt x="106668" y="232491"/>
                    </a:lnTo>
                    <a:cubicBezTo>
                      <a:pt x="112574" y="234300"/>
                      <a:pt x="118374" y="240303"/>
                      <a:pt x="134346" y="240303"/>
                    </a:cubicBezTo>
                    <a:cubicBezTo>
                      <a:pt x="154307" y="240303"/>
                      <a:pt x="156625" y="231626"/>
                      <a:pt x="169500" y="231626"/>
                    </a:cubicBezTo>
                    <a:cubicBezTo>
                      <a:pt x="182405" y="231626"/>
                      <a:pt x="184617" y="240303"/>
                      <a:pt x="204656" y="240303"/>
                    </a:cubicBezTo>
                    <a:cubicBezTo>
                      <a:pt x="224619" y="240303"/>
                      <a:pt x="226935" y="231626"/>
                      <a:pt x="239810" y="231626"/>
                    </a:cubicBezTo>
                    <a:cubicBezTo>
                      <a:pt x="252901" y="231626"/>
                      <a:pt x="254779" y="240303"/>
                      <a:pt x="274971" y="240303"/>
                    </a:cubicBezTo>
                    <a:cubicBezTo>
                      <a:pt x="290865" y="240303"/>
                      <a:pt x="296808" y="234289"/>
                      <a:pt x="302664" y="232505"/>
                    </a:cubicBezTo>
                    <a:lnTo>
                      <a:pt x="381384" y="358318"/>
                    </a:lnTo>
                    <a:cubicBezTo>
                      <a:pt x="392201" y="375610"/>
                      <a:pt x="379791" y="398014"/>
                      <a:pt x="359394" y="398014"/>
                    </a:cubicBezTo>
                    <a:close/>
                  </a:path>
                </a:pathLst>
              </a:custGeom>
              <a:grpFill/>
              <a:ln w="1581" cap="rnd">
                <a:noFill/>
                <a:prstDash val="sysDash"/>
                <a:miter/>
              </a:ln>
            </p:spPr>
            <p:txBody>
              <a:bodyPr rtlCol="0" anchor="ctr"/>
              <a:lstStyle/>
              <a:p>
                <a:endParaRPr lang="vi-VN"/>
              </a:p>
            </p:txBody>
          </p:sp>
          <p:sp>
            <p:nvSpPr>
              <p:cNvPr id="113" name="Freeform: Shape 112">
                <a:extLst>
                  <a:ext uri="{FF2B5EF4-FFF2-40B4-BE49-F238E27FC236}">
                    <a16:creationId xmlns:a16="http://schemas.microsoft.com/office/drawing/2014/main" id="{2E14AA90-5B19-49BF-BEC8-81A78EBBDF21}"/>
                  </a:ext>
                </a:extLst>
              </p:cNvPr>
              <p:cNvSpPr/>
              <p:nvPr/>
            </p:nvSpPr>
            <p:spPr>
              <a:xfrm>
                <a:off x="8203316" y="2639999"/>
                <a:ext cx="690922" cy="815573"/>
              </a:xfrm>
              <a:custGeom>
                <a:avLst/>
                <a:gdLst>
                  <a:gd name="connsiteX0" fmla="*/ 304626 w 690922"/>
                  <a:gd name="connsiteY0" fmla="*/ 791679 h 815573"/>
                  <a:gd name="connsiteX1" fmla="*/ 97585 w 690922"/>
                  <a:gd name="connsiteY1" fmla="*/ 791679 h 815573"/>
                  <a:gd name="connsiteX2" fmla="*/ 77666 w 690922"/>
                  <a:gd name="connsiteY2" fmla="*/ 771758 h 815573"/>
                  <a:gd name="connsiteX3" fmla="*/ 77666 w 690922"/>
                  <a:gd name="connsiteY3" fmla="*/ 728413 h 815573"/>
                  <a:gd name="connsiteX4" fmla="*/ 90498 w 690922"/>
                  <a:gd name="connsiteY4" fmla="*/ 728413 h 815573"/>
                  <a:gd name="connsiteX5" fmla="*/ 131438 w 690922"/>
                  <a:gd name="connsiteY5" fmla="*/ 687476 h 815573"/>
                  <a:gd name="connsiteX6" fmla="*/ 90498 w 690922"/>
                  <a:gd name="connsiteY6" fmla="*/ 646536 h 815573"/>
                  <a:gd name="connsiteX7" fmla="*/ 77666 w 690922"/>
                  <a:gd name="connsiteY7" fmla="*/ 646536 h 815573"/>
                  <a:gd name="connsiteX8" fmla="*/ 77666 w 690922"/>
                  <a:gd name="connsiteY8" fmla="*/ 588570 h 815573"/>
                  <a:gd name="connsiteX9" fmla="*/ 90498 w 690922"/>
                  <a:gd name="connsiteY9" fmla="*/ 588570 h 815573"/>
                  <a:gd name="connsiteX10" fmla="*/ 131438 w 690922"/>
                  <a:gd name="connsiteY10" fmla="*/ 547630 h 815573"/>
                  <a:gd name="connsiteX11" fmla="*/ 90498 w 690922"/>
                  <a:gd name="connsiteY11" fmla="*/ 506692 h 815573"/>
                  <a:gd name="connsiteX12" fmla="*/ 77666 w 690922"/>
                  <a:gd name="connsiteY12" fmla="*/ 506692 h 815573"/>
                  <a:gd name="connsiteX13" fmla="*/ 77666 w 690922"/>
                  <a:gd name="connsiteY13" fmla="*/ 448726 h 815573"/>
                  <a:gd name="connsiteX14" fmla="*/ 90498 w 690922"/>
                  <a:gd name="connsiteY14" fmla="*/ 448726 h 815573"/>
                  <a:gd name="connsiteX15" fmla="*/ 131438 w 690922"/>
                  <a:gd name="connsiteY15" fmla="*/ 407787 h 815573"/>
                  <a:gd name="connsiteX16" fmla="*/ 90498 w 690922"/>
                  <a:gd name="connsiteY16" fmla="*/ 366847 h 815573"/>
                  <a:gd name="connsiteX17" fmla="*/ 77666 w 690922"/>
                  <a:gd name="connsiteY17" fmla="*/ 366847 h 815573"/>
                  <a:gd name="connsiteX18" fmla="*/ 77666 w 690922"/>
                  <a:gd name="connsiteY18" fmla="*/ 308881 h 815573"/>
                  <a:gd name="connsiteX19" fmla="*/ 90498 w 690922"/>
                  <a:gd name="connsiteY19" fmla="*/ 308881 h 815573"/>
                  <a:gd name="connsiteX20" fmla="*/ 131438 w 690922"/>
                  <a:gd name="connsiteY20" fmla="*/ 267943 h 815573"/>
                  <a:gd name="connsiteX21" fmla="*/ 90498 w 690922"/>
                  <a:gd name="connsiteY21" fmla="*/ 227003 h 815573"/>
                  <a:gd name="connsiteX22" fmla="*/ 77666 w 690922"/>
                  <a:gd name="connsiteY22" fmla="*/ 227003 h 815573"/>
                  <a:gd name="connsiteX23" fmla="*/ 77666 w 690922"/>
                  <a:gd name="connsiteY23" fmla="*/ 169037 h 815573"/>
                  <a:gd name="connsiteX24" fmla="*/ 90498 w 690922"/>
                  <a:gd name="connsiteY24" fmla="*/ 169037 h 815573"/>
                  <a:gd name="connsiteX25" fmla="*/ 131438 w 690922"/>
                  <a:gd name="connsiteY25" fmla="*/ 128098 h 815573"/>
                  <a:gd name="connsiteX26" fmla="*/ 90498 w 690922"/>
                  <a:gd name="connsiteY26" fmla="*/ 87160 h 815573"/>
                  <a:gd name="connsiteX27" fmla="*/ 77666 w 690922"/>
                  <a:gd name="connsiteY27" fmla="*/ 87160 h 815573"/>
                  <a:gd name="connsiteX28" fmla="*/ 77666 w 690922"/>
                  <a:gd name="connsiteY28" fmla="*/ 43813 h 815573"/>
                  <a:gd name="connsiteX29" fmla="*/ 97585 w 690922"/>
                  <a:gd name="connsiteY29" fmla="*/ 23894 h 815573"/>
                  <a:gd name="connsiteX30" fmla="*/ 647109 w 690922"/>
                  <a:gd name="connsiteY30" fmla="*/ 23894 h 815573"/>
                  <a:gd name="connsiteX31" fmla="*/ 667029 w 690922"/>
                  <a:gd name="connsiteY31" fmla="*/ 43813 h 815573"/>
                  <a:gd name="connsiteX32" fmla="*/ 667029 w 690922"/>
                  <a:gd name="connsiteY32" fmla="*/ 610468 h 815573"/>
                  <a:gd name="connsiteX33" fmla="*/ 678976 w 690922"/>
                  <a:gd name="connsiteY33" fmla="*/ 622414 h 815573"/>
                  <a:gd name="connsiteX34" fmla="*/ 690923 w 690922"/>
                  <a:gd name="connsiteY34" fmla="*/ 610468 h 815573"/>
                  <a:gd name="connsiteX35" fmla="*/ 690923 w 690922"/>
                  <a:gd name="connsiteY35" fmla="*/ 43813 h 815573"/>
                  <a:gd name="connsiteX36" fmla="*/ 647109 w 690922"/>
                  <a:gd name="connsiteY36" fmla="*/ 0 h 815573"/>
                  <a:gd name="connsiteX37" fmla="*/ 97585 w 690922"/>
                  <a:gd name="connsiteY37" fmla="*/ 0 h 815573"/>
                  <a:gd name="connsiteX38" fmla="*/ 53770 w 690922"/>
                  <a:gd name="connsiteY38" fmla="*/ 43813 h 815573"/>
                  <a:gd name="connsiteX39" fmla="*/ 53770 w 690922"/>
                  <a:gd name="connsiteY39" fmla="*/ 87160 h 815573"/>
                  <a:gd name="connsiteX40" fmla="*/ 40940 w 690922"/>
                  <a:gd name="connsiteY40" fmla="*/ 87160 h 815573"/>
                  <a:gd name="connsiteX41" fmla="*/ 0 w 690922"/>
                  <a:gd name="connsiteY41" fmla="*/ 128098 h 815573"/>
                  <a:gd name="connsiteX42" fmla="*/ 40940 w 690922"/>
                  <a:gd name="connsiteY42" fmla="*/ 169037 h 815573"/>
                  <a:gd name="connsiteX43" fmla="*/ 53770 w 690922"/>
                  <a:gd name="connsiteY43" fmla="*/ 169037 h 815573"/>
                  <a:gd name="connsiteX44" fmla="*/ 53770 w 690922"/>
                  <a:gd name="connsiteY44" fmla="*/ 227003 h 815573"/>
                  <a:gd name="connsiteX45" fmla="*/ 40940 w 690922"/>
                  <a:gd name="connsiteY45" fmla="*/ 227003 h 815573"/>
                  <a:gd name="connsiteX46" fmla="*/ 0 w 690922"/>
                  <a:gd name="connsiteY46" fmla="*/ 267943 h 815573"/>
                  <a:gd name="connsiteX47" fmla="*/ 40940 w 690922"/>
                  <a:gd name="connsiteY47" fmla="*/ 308881 h 815573"/>
                  <a:gd name="connsiteX48" fmla="*/ 53770 w 690922"/>
                  <a:gd name="connsiteY48" fmla="*/ 308881 h 815573"/>
                  <a:gd name="connsiteX49" fmla="*/ 53770 w 690922"/>
                  <a:gd name="connsiteY49" fmla="*/ 366847 h 815573"/>
                  <a:gd name="connsiteX50" fmla="*/ 40940 w 690922"/>
                  <a:gd name="connsiteY50" fmla="*/ 366847 h 815573"/>
                  <a:gd name="connsiteX51" fmla="*/ 0 w 690922"/>
                  <a:gd name="connsiteY51" fmla="*/ 407787 h 815573"/>
                  <a:gd name="connsiteX52" fmla="*/ 40940 w 690922"/>
                  <a:gd name="connsiteY52" fmla="*/ 448726 h 815573"/>
                  <a:gd name="connsiteX53" fmla="*/ 53770 w 690922"/>
                  <a:gd name="connsiteY53" fmla="*/ 448726 h 815573"/>
                  <a:gd name="connsiteX54" fmla="*/ 53770 w 690922"/>
                  <a:gd name="connsiteY54" fmla="*/ 506692 h 815573"/>
                  <a:gd name="connsiteX55" fmla="*/ 40940 w 690922"/>
                  <a:gd name="connsiteY55" fmla="*/ 506692 h 815573"/>
                  <a:gd name="connsiteX56" fmla="*/ 0 w 690922"/>
                  <a:gd name="connsiteY56" fmla="*/ 547630 h 815573"/>
                  <a:gd name="connsiteX57" fmla="*/ 40940 w 690922"/>
                  <a:gd name="connsiteY57" fmla="*/ 588570 h 815573"/>
                  <a:gd name="connsiteX58" fmla="*/ 53770 w 690922"/>
                  <a:gd name="connsiteY58" fmla="*/ 588570 h 815573"/>
                  <a:gd name="connsiteX59" fmla="*/ 53770 w 690922"/>
                  <a:gd name="connsiteY59" fmla="*/ 646536 h 815573"/>
                  <a:gd name="connsiteX60" fmla="*/ 40940 w 690922"/>
                  <a:gd name="connsiteY60" fmla="*/ 646536 h 815573"/>
                  <a:gd name="connsiteX61" fmla="*/ 0 w 690922"/>
                  <a:gd name="connsiteY61" fmla="*/ 687476 h 815573"/>
                  <a:gd name="connsiteX62" fmla="*/ 40940 w 690922"/>
                  <a:gd name="connsiteY62" fmla="*/ 728413 h 815573"/>
                  <a:gd name="connsiteX63" fmla="*/ 53770 w 690922"/>
                  <a:gd name="connsiteY63" fmla="*/ 728413 h 815573"/>
                  <a:gd name="connsiteX64" fmla="*/ 53770 w 690922"/>
                  <a:gd name="connsiteY64" fmla="*/ 771758 h 815573"/>
                  <a:gd name="connsiteX65" fmla="*/ 97584 w 690922"/>
                  <a:gd name="connsiteY65" fmla="*/ 815573 h 815573"/>
                  <a:gd name="connsiteX66" fmla="*/ 304626 w 690922"/>
                  <a:gd name="connsiteY66" fmla="*/ 815573 h 815573"/>
                  <a:gd name="connsiteX67" fmla="*/ 316573 w 690922"/>
                  <a:gd name="connsiteY67" fmla="*/ 803626 h 815573"/>
                  <a:gd name="connsiteX68" fmla="*/ 304626 w 690922"/>
                  <a:gd name="connsiteY68" fmla="*/ 791679 h 815573"/>
                  <a:gd name="connsiteX69" fmla="*/ 40940 w 690922"/>
                  <a:gd name="connsiteY69" fmla="*/ 145143 h 815573"/>
                  <a:gd name="connsiteX70" fmla="*/ 23894 w 690922"/>
                  <a:gd name="connsiteY70" fmla="*/ 128098 h 815573"/>
                  <a:gd name="connsiteX71" fmla="*/ 40940 w 690922"/>
                  <a:gd name="connsiteY71" fmla="*/ 111053 h 815573"/>
                  <a:gd name="connsiteX72" fmla="*/ 90497 w 690922"/>
                  <a:gd name="connsiteY72" fmla="*/ 111053 h 815573"/>
                  <a:gd name="connsiteX73" fmla="*/ 107543 w 690922"/>
                  <a:gd name="connsiteY73" fmla="*/ 128098 h 815573"/>
                  <a:gd name="connsiteX74" fmla="*/ 90497 w 690922"/>
                  <a:gd name="connsiteY74" fmla="*/ 145143 h 815573"/>
                  <a:gd name="connsiteX75" fmla="*/ 40940 w 690922"/>
                  <a:gd name="connsiteY75" fmla="*/ 284987 h 815573"/>
                  <a:gd name="connsiteX76" fmla="*/ 23894 w 690922"/>
                  <a:gd name="connsiteY76" fmla="*/ 267943 h 815573"/>
                  <a:gd name="connsiteX77" fmla="*/ 40940 w 690922"/>
                  <a:gd name="connsiteY77" fmla="*/ 250897 h 815573"/>
                  <a:gd name="connsiteX78" fmla="*/ 90497 w 690922"/>
                  <a:gd name="connsiteY78" fmla="*/ 250897 h 815573"/>
                  <a:gd name="connsiteX79" fmla="*/ 107543 w 690922"/>
                  <a:gd name="connsiteY79" fmla="*/ 267943 h 815573"/>
                  <a:gd name="connsiteX80" fmla="*/ 90497 w 690922"/>
                  <a:gd name="connsiteY80" fmla="*/ 284987 h 815573"/>
                  <a:gd name="connsiteX81" fmla="*/ 40940 w 690922"/>
                  <a:gd name="connsiteY81" fmla="*/ 424832 h 815573"/>
                  <a:gd name="connsiteX82" fmla="*/ 23894 w 690922"/>
                  <a:gd name="connsiteY82" fmla="*/ 407787 h 815573"/>
                  <a:gd name="connsiteX83" fmla="*/ 40940 w 690922"/>
                  <a:gd name="connsiteY83" fmla="*/ 390741 h 815573"/>
                  <a:gd name="connsiteX84" fmla="*/ 90497 w 690922"/>
                  <a:gd name="connsiteY84" fmla="*/ 390741 h 815573"/>
                  <a:gd name="connsiteX85" fmla="*/ 107543 w 690922"/>
                  <a:gd name="connsiteY85" fmla="*/ 407787 h 815573"/>
                  <a:gd name="connsiteX86" fmla="*/ 90497 w 690922"/>
                  <a:gd name="connsiteY86" fmla="*/ 424832 h 815573"/>
                  <a:gd name="connsiteX87" fmla="*/ 40940 w 690922"/>
                  <a:gd name="connsiteY87" fmla="*/ 564676 h 815573"/>
                  <a:gd name="connsiteX88" fmla="*/ 23894 w 690922"/>
                  <a:gd name="connsiteY88" fmla="*/ 547630 h 815573"/>
                  <a:gd name="connsiteX89" fmla="*/ 40940 w 690922"/>
                  <a:gd name="connsiteY89" fmla="*/ 530586 h 815573"/>
                  <a:gd name="connsiteX90" fmla="*/ 90497 w 690922"/>
                  <a:gd name="connsiteY90" fmla="*/ 530586 h 815573"/>
                  <a:gd name="connsiteX91" fmla="*/ 107543 w 690922"/>
                  <a:gd name="connsiteY91" fmla="*/ 547630 h 815573"/>
                  <a:gd name="connsiteX92" fmla="*/ 90497 w 690922"/>
                  <a:gd name="connsiteY92" fmla="*/ 564676 h 815573"/>
                  <a:gd name="connsiteX93" fmla="*/ 40940 w 690922"/>
                  <a:gd name="connsiteY93" fmla="*/ 704520 h 815573"/>
                  <a:gd name="connsiteX94" fmla="*/ 23894 w 690922"/>
                  <a:gd name="connsiteY94" fmla="*/ 687476 h 815573"/>
                  <a:gd name="connsiteX95" fmla="*/ 40940 w 690922"/>
                  <a:gd name="connsiteY95" fmla="*/ 670430 h 815573"/>
                  <a:gd name="connsiteX96" fmla="*/ 90497 w 690922"/>
                  <a:gd name="connsiteY96" fmla="*/ 670430 h 815573"/>
                  <a:gd name="connsiteX97" fmla="*/ 107543 w 690922"/>
                  <a:gd name="connsiteY97" fmla="*/ 687476 h 815573"/>
                  <a:gd name="connsiteX98" fmla="*/ 90497 w 690922"/>
                  <a:gd name="connsiteY98" fmla="*/ 704520 h 8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90922" h="815573">
                    <a:moveTo>
                      <a:pt x="304626" y="791679"/>
                    </a:moveTo>
                    <a:lnTo>
                      <a:pt x="97585" y="791679"/>
                    </a:lnTo>
                    <a:cubicBezTo>
                      <a:pt x="86600" y="791679"/>
                      <a:pt x="77666" y="782743"/>
                      <a:pt x="77666" y="771758"/>
                    </a:cubicBezTo>
                    <a:lnTo>
                      <a:pt x="77666" y="728413"/>
                    </a:lnTo>
                    <a:lnTo>
                      <a:pt x="90498" y="728413"/>
                    </a:lnTo>
                    <a:cubicBezTo>
                      <a:pt x="113072" y="728413"/>
                      <a:pt x="131438" y="710049"/>
                      <a:pt x="131438" y="687476"/>
                    </a:cubicBezTo>
                    <a:cubicBezTo>
                      <a:pt x="131438" y="664901"/>
                      <a:pt x="113073" y="646536"/>
                      <a:pt x="90498" y="646536"/>
                    </a:cubicBezTo>
                    <a:lnTo>
                      <a:pt x="77666" y="646536"/>
                    </a:lnTo>
                    <a:lnTo>
                      <a:pt x="77666" y="588570"/>
                    </a:lnTo>
                    <a:lnTo>
                      <a:pt x="90498" y="588570"/>
                    </a:lnTo>
                    <a:cubicBezTo>
                      <a:pt x="113072" y="588570"/>
                      <a:pt x="131438" y="570205"/>
                      <a:pt x="131438" y="547630"/>
                    </a:cubicBezTo>
                    <a:cubicBezTo>
                      <a:pt x="131438" y="525057"/>
                      <a:pt x="113073" y="506692"/>
                      <a:pt x="90498" y="506692"/>
                    </a:cubicBezTo>
                    <a:lnTo>
                      <a:pt x="77666" y="506692"/>
                    </a:lnTo>
                    <a:lnTo>
                      <a:pt x="77666" y="448726"/>
                    </a:lnTo>
                    <a:lnTo>
                      <a:pt x="90498" y="448726"/>
                    </a:lnTo>
                    <a:cubicBezTo>
                      <a:pt x="113072" y="448726"/>
                      <a:pt x="131438" y="430361"/>
                      <a:pt x="131438" y="407787"/>
                    </a:cubicBezTo>
                    <a:cubicBezTo>
                      <a:pt x="131438" y="385212"/>
                      <a:pt x="113073" y="366847"/>
                      <a:pt x="90498" y="366847"/>
                    </a:cubicBezTo>
                    <a:lnTo>
                      <a:pt x="77666" y="366847"/>
                    </a:lnTo>
                    <a:lnTo>
                      <a:pt x="77666" y="308881"/>
                    </a:lnTo>
                    <a:lnTo>
                      <a:pt x="90498" y="308881"/>
                    </a:lnTo>
                    <a:cubicBezTo>
                      <a:pt x="113072" y="308881"/>
                      <a:pt x="131438" y="290516"/>
                      <a:pt x="131438" y="267943"/>
                    </a:cubicBezTo>
                    <a:cubicBezTo>
                      <a:pt x="131438" y="245368"/>
                      <a:pt x="113073" y="227003"/>
                      <a:pt x="90498" y="227003"/>
                    </a:cubicBezTo>
                    <a:lnTo>
                      <a:pt x="77666" y="227003"/>
                    </a:lnTo>
                    <a:lnTo>
                      <a:pt x="77666" y="169037"/>
                    </a:lnTo>
                    <a:lnTo>
                      <a:pt x="90498" y="169037"/>
                    </a:lnTo>
                    <a:cubicBezTo>
                      <a:pt x="113072" y="169037"/>
                      <a:pt x="131438" y="150672"/>
                      <a:pt x="131438" y="128098"/>
                    </a:cubicBezTo>
                    <a:cubicBezTo>
                      <a:pt x="131438" y="105524"/>
                      <a:pt x="113073" y="87160"/>
                      <a:pt x="90498" y="87160"/>
                    </a:cubicBezTo>
                    <a:lnTo>
                      <a:pt x="77666" y="87160"/>
                    </a:lnTo>
                    <a:lnTo>
                      <a:pt x="77666" y="43813"/>
                    </a:lnTo>
                    <a:cubicBezTo>
                      <a:pt x="77666" y="32828"/>
                      <a:pt x="86602" y="23894"/>
                      <a:pt x="97585" y="23894"/>
                    </a:cubicBezTo>
                    <a:lnTo>
                      <a:pt x="647109" y="23894"/>
                    </a:lnTo>
                    <a:cubicBezTo>
                      <a:pt x="658094" y="23894"/>
                      <a:pt x="667029" y="32828"/>
                      <a:pt x="667029" y="43813"/>
                    </a:cubicBezTo>
                    <a:lnTo>
                      <a:pt x="667029" y="610468"/>
                    </a:lnTo>
                    <a:cubicBezTo>
                      <a:pt x="667029" y="617067"/>
                      <a:pt x="672378" y="622414"/>
                      <a:pt x="678976" y="622414"/>
                    </a:cubicBezTo>
                    <a:cubicBezTo>
                      <a:pt x="685574" y="622414"/>
                      <a:pt x="690923" y="617067"/>
                      <a:pt x="690923" y="610468"/>
                    </a:cubicBezTo>
                    <a:lnTo>
                      <a:pt x="690923" y="43813"/>
                    </a:lnTo>
                    <a:cubicBezTo>
                      <a:pt x="690923" y="19655"/>
                      <a:pt x="671268" y="0"/>
                      <a:pt x="647109" y="0"/>
                    </a:cubicBezTo>
                    <a:lnTo>
                      <a:pt x="97585" y="0"/>
                    </a:lnTo>
                    <a:cubicBezTo>
                      <a:pt x="73425" y="0"/>
                      <a:pt x="53770" y="19655"/>
                      <a:pt x="53770" y="43813"/>
                    </a:cubicBezTo>
                    <a:lnTo>
                      <a:pt x="53770" y="87160"/>
                    </a:lnTo>
                    <a:lnTo>
                      <a:pt x="40940" y="87160"/>
                    </a:lnTo>
                    <a:cubicBezTo>
                      <a:pt x="18365" y="87160"/>
                      <a:pt x="0" y="105524"/>
                      <a:pt x="0" y="128098"/>
                    </a:cubicBezTo>
                    <a:cubicBezTo>
                      <a:pt x="0" y="150672"/>
                      <a:pt x="18365" y="169037"/>
                      <a:pt x="40940" y="169037"/>
                    </a:cubicBezTo>
                    <a:lnTo>
                      <a:pt x="53770" y="169037"/>
                    </a:lnTo>
                    <a:lnTo>
                      <a:pt x="53770" y="227003"/>
                    </a:lnTo>
                    <a:lnTo>
                      <a:pt x="40940" y="227003"/>
                    </a:lnTo>
                    <a:cubicBezTo>
                      <a:pt x="18365" y="227003"/>
                      <a:pt x="0" y="245368"/>
                      <a:pt x="0" y="267943"/>
                    </a:cubicBezTo>
                    <a:cubicBezTo>
                      <a:pt x="0" y="290516"/>
                      <a:pt x="18365" y="308881"/>
                      <a:pt x="40940" y="308881"/>
                    </a:cubicBezTo>
                    <a:lnTo>
                      <a:pt x="53770" y="308881"/>
                    </a:lnTo>
                    <a:lnTo>
                      <a:pt x="53770" y="366847"/>
                    </a:lnTo>
                    <a:lnTo>
                      <a:pt x="40940" y="366847"/>
                    </a:lnTo>
                    <a:cubicBezTo>
                      <a:pt x="18365" y="366847"/>
                      <a:pt x="0" y="385212"/>
                      <a:pt x="0" y="407787"/>
                    </a:cubicBezTo>
                    <a:cubicBezTo>
                      <a:pt x="0" y="430361"/>
                      <a:pt x="18365" y="448726"/>
                      <a:pt x="40940" y="448726"/>
                    </a:cubicBezTo>
                    <a:lnTo>
                      <a:pt x="53770" y="448726"/>
                    </a:lnTo>
                    <a:lnTo>
                      <a:pt x="53770" y="506692"/>
                    </a:lnTo>
                    <a:lnTo>
                      <a:pt x="40940" y="506692"/>
                    </a:lnTo>
                    <a:cubicBezTo>
                      <a:pt x="18365" y="506692"/>
                      <a:pt x="0" y="525057"/>
                      <a:pt x="0" y="547630"/>
                    </a:cubicBezTo>
                    <a:cubicBezTo>
                      <a:pt x="0" y="570205"/>
                      <a:pt x="18365" y="588570"/>
                      <a:pt x="40940" y="588570"/>
                    </a:cubicBezTo>
                    <a:lnTo>
                      <a:pt x="53770" y="588570"/>
                    </a:lnTo>
                    <a:lnTo>
                      <a:pt x="53770" y="646536"/>
                    </a:lnTo>
                    <a:lnTo>
                      <a:pt x="40940" y="646536"/>
                    </a:lnTo>
                    <a:cubicBezTo>
                      <a:pt x="18365" y="646536"/>
                      <a:pt x="0" y="664901"/>
                      <a:pt x="0" y="687476"/>
                    </a:cubicBezTo>
                    <a:cubicBezTo>
                      <a:pt x="0" y="710049"/>
                      <a:pt x="18365" y="728413"/>
                      <a:pt x="40940" y="728413"/>
                    </a:cubicBezTo>
                    <a:lnTo>
                      <a:pt x="53770" y="728413"/>
                    </a:lnTo>
                    <a:lnTo>
                      <a:pt x="53770" y="771758"/>
                    </a:lnTo>
                    <a:cubicBezTo>
                      <a:pt x="53770" y="795918"/>
                      <a:pt x="73425" y="815573"/>
                      <a:pt x="97584" y="815573"/>
                    </a:cubicBezTo>
                    <a:lnTo>
                      <a:pt x="304626" y="815573"/>
                    </a:lnTo>
                    <a:cubicBezTo>
                      <a:pt x="311224" y="815573"/>
                      <a:pt x="316573" y="810226"/>
                      <a:pt x="316573" y="803626"/>
                    </a:cubicBezTo>
                    <a:cubicBezTo>
                      <a:pt x="316573" y="797027"/>
                      <a:pt x="311224" y="791679"/>
                      <a:pt x="304626" y="791679"/>
                    </a:cubicBezTo>
                    <a:close/>
                    <a:moveTo>
                      <a:pt x="40940" y="145143"/>
                    </a:moveTo>
                    <a:cubicBezTo>
                      <a:pt x="31540" y="145143"/>
                      <a:pt x="23894" y="137496"/>
                      <a:pt x="23894" y="128098"/>
                    </a:cubicBezTo>
                    <a:cubicBezTo>
                      <a:pt x="23894" y="118699"/>
                      <a:pt x="31540" y="111053"/>
                      <a:pt x="40940" y="111053"/>
                    </a:cubicBezTo>
                    <a:lnTo>
                      <a:pt x="90497" y="111053"/>
                    </a:lnTo>
                    <a:cubicBezTo>
                      <a:pt x="99895" y="111053"/>
                      <a:pt x="107543" y="118699"/>
                      <a:pt x="107543" y="128098"/>
                    </a:cubicBezTo>
                    <a:cubicBezTo>
                      <a:pt x="107543" y="137496"/>
                      <a:pt x="99897" y="145143"/>
                      <a:pt x="90497" y="145143"/>
                    </a:cubicBezTo>
                    <a:close/>
                    <a:moveTo>
                      <a:pt x="40940" y="284987"/>
                    </a:moveTo>
                    <a:cubicBezTo>
                      <a:pt x="31540" y="284987"/>
                      <a:pt x="23894" y="277341"/>
                      <a:pt x="23894" y="267943"/>
                    </a:cubicBezTo>
                    <a:cubicBezTo>
                      <a:pt x="23894" y="258545"/>
                      <a:pt x="31540" y="250897"/>
                      <a:pt x="40940" y="250897"/>
                    </a:cubicBezTo>
                    <a:lnTo>
                      <a:pt x="90497" y="250897"/>
                    </a:lnTo>
                    <a:cubicBezTo>
                      <a:pt x="99895" y="250897"/>
                      <a:pt x="107543" y="258545"/>
                      <a:pt x="107543" y="267943"/>
                    </a:cubicBezTo>
                    <a:cubicBezTo>
                      <a:pt x="107543" y="277341"/>
                      <a:pt x="99897" y="284987"/>
                      <a:pt x="90497" y="284987"/>
                    </a:cubicBezTo>
                    <a:close/>
                    <a:moveTo>
                      <a:pt x="40940" y="424832"/>
                    </a:moveTo>
                    <a:cubicBezTo>
                      <a:pt x="31540" y="424832"/>
                      <a:pt x="23894" y="417185"/>
                      <a:pt x="23894" y="407787"/>
                    </a:cubicBezTo>
                    <a:cubicBezTo>
                      <a:pt x="23894" y="398388"/>
                      <a:pt x="31540" y="390741"/>
                      <a:pt x="40940" y="390741"/>
                    </a:cubicBezTo>
                    <a:lnTo>
                      <a:pt x="90497" y="390741"/>
                    </a:lnTo>
                    <a:cubicBezTo>
                      <a:pt x="99895" y="390741"/>
                      <a:pt x="107543" y="398388"/>
                      <a:pt x="107543" y="407787"/>
                    </a:cubicBezTo>
                    <a:cubicBezTo>
                      <a:pt x="107543" y="417185"/>
                      <a:pt x="99897" y="424832"/>
                      <a:pt x="90497" y="424832"/>
                    </a:cubicBezTo>
                    <a:close/>
                    <a:moveTo>
                      <a:pt x="40940" y="564676"/>
                    </a:moveTo>
                    <a:cubicBezTo>
                      <a:pt x="31540" y="564676"/>
                      <a:pt x="23894" y="557028"/>
                      <a:pt x="23894" y="547630"/>
                    </a:cubicBezTo>
                    <a:cubicBezTo>
                      <a:pt x="23894" y="538232"/>
                      <a:pt x="31540" y="530586"/>
                      <a:pt x="40940" y="530586"/>
                    </a:cubicBezTo>
                    <a:lnTo>
                      <a:pt x="90497" y="530586"/>
                    </a:lnTo>
                    <a:cubicBezTo>
                      <a:pt x="99895" y="530586"/>
                      <a:pt x="107543" y="538232"/>
                      <a:pt x="107543" y="547630"/>
                    </a:cubicBezTo>
                    <a:cubicBezTo>
                      <a:pt x="107543" y="557028"/>
                      <a:pt x="99897" y="564676"/>
                      <a:pt x="90497" y="564676"/>
                    </a:cubicBezTo>
                    <a:close/>
                    <a:moveTo>
                      <a:pt x="40940" y="704520"/>
                    </a:moveTo>
                    <a:cubicBezTo>
                      <a:pt x="31540" y="704520"/>
                      <a:pt x="23894" y="696874"/>
                      <a:pt x="23894" y="687476"/>
                    </a:cubicBezTo>
                    <a:cubicBezTo>
                      <a:pt x="23894" y="678077"/>
                      <a:pt x="31540" y="670430"/>
                      <a:pt x="40940" y="670430"/>
                    </a:cubicBezTo>
                    <a:lnTo>
                      <a:pt x="90497" y="670430"/>
                    </a:lnTo>
                    <a:cubicBezTo>
                      <a:pt x="99895" y="670430"/>
                      <a:pt x="107543" y="678077"/>
                      <a:pt x="107543" y="687476"/>
                    </a:cubicBezTo>
                    <a:cubicBezTo>
                      <a:pt x="107543" y="696874"/>
                      <a:pt x="99897" y="704520"/>
                      <a:pt x="90497" y="704520"/>
                    </a:cubicBezTo>
                    <a:close/>
                  </a:path>
                </a:pathLst>
              </a:custGeom>
              <a:grpFill/>
              <a:ln w="1581" cap="rnd">
                <a:noFill/>
                <a:prstDash val="sysDash"/>
                <a:miter/>
              </a:ln>
            </p:spPr>
            <p:txBody>
              <a:bodyPr rtlCol="0" anchor="ctr"/>
              <a:lstStyle/>
              <a:p>
                <a:endParaRPr lang="vi-VN"/>
              </a:p>
            </p:txBody>
          </p:sp>
        </p:grpSp>
      </p:grpSp>
      <p:grpSp>
        <p:nvGrpSpPr>
          <p:cNvPr id="50" name="Group 49">
            <a:extLst>
              <a:ext uri="{FF2B5EF4-FFF2-40B4-BE49-F238E27FC236}">
                <a16:creationId xmlns:a16="http://schemas.microsoft.com/office/drawing/2014/main" id="{4E0AD131-B2B1-4756-AA18-3FA1A12FF3A5}"/>
              </a:ext>
            </a:extLst>
          </p:cNvPr>
          <p:cNvGrpSpPr/>
          <p:nvPr/>
        </p:nvGrpSpPr>
        <p:grpSpPr>
          <a:xfrm>
            <a:off x="5282268" y="3543586"/>
            <a:ext cx="2023134" cy="673917"/>
            <a:chOff x="4912155" y="3165500"/>
            <a:chExt cx="2131087" cy="673917"/>
          </a:xfrm>
        </p:grpSpPr>
        <p:sp>
          <p:nvSpPr>
            <p:cNvPr id="51" name="Rectangle: Rounded Corners 50">
              <a:extLst>
                <a:ext uri="{FF2B5EF4-FFF2-40B4-BE49-F238E27FC236}">
                  <a16:creationId xmlns:a16="http://schemas.microsoft.com/office/drawing/2014/main" id="{823F4A71-A3A0-4035-8587-DF020C800C56}"/>
                </a:ext>
              </a:extLst>
            </p:cNvPr>
            <p:cNvSpPr/>
            <p:nvPr/>
          </p:nvSpPr>
          <p:spPr>
            <a:xfrm>
              <a:off x="4912155" y="3165500"/>
              <a:ext cx="2094018"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2" name="TextBox 51">
              <a:extLst>
                <a:ext uri="{FF2B5EF4-FFF2-40B4-BE49-F238E27FC236}">
                  <a16:creationId xmlns:a16="http://schemas.microsoft.com/office/drawing/2014/main" id="{CA38EE2D-B8D6-4726-A235-2609E58A1A9C}"/>
                </a:ext>
              </a:extLst>
            </p:cNvPr>
            <p:cNvSpPr txBox="1"/>
            <p:nvPr/>
          </p:nvSpPr>
          <p:spPr>
            <a:xfrm>
              <a:off x="5247185" y="3254642"/>
              <a:ext cx="1796057"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grpSp>
        <p:nvGrpSpPr>
          <p:cNvPr id="2" name="Group 1">
            <a:extLst>
              <a:ext uri="{FF2B5EF4-FFF2-40B4-BE49-F238E27FC236}">
                <a16:creationId xmlns:a16="http://schemas.microsoft.com/office/drawing/2014/main" id="{8B16B4B1-5270-4C3D-BDB9-0AE194C30553}"/>
              </a:ext>
            </a:extLst>
          </p:cNvPr>
          <p:cNvGrpSpPr/>
          <p:nvPr/>
        </p:nvGrpSpPr>
        <p:grpSpPr>
          <a:xfrm>
            <a:off x="4886598" y="3523680"/>
            <a:ext cx="713729" cy="713729"/>
            <a:chOff x="3778587" y="3644711"/>
            <a:chExt cx="839133" cy="839133"/>
          </a:xfrm>
        </p:grpSpPr>
        <p:sp>
          <p:nvSpPr>
            <p:cNvPr id="53" name="Oval 52">
              <a:extLst>
                <a:ext uri="{FF2B5EF4-FFF2-40B4-BE49-F238E27FC236}">
                  <a16:creationId xmlns:a16="http://schemas.microsoft.com/office/drawing/2014/main" id="{F23F298D-1A03-4E93-972F-B3B36205557B}"/>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4" name="Graphic 53">
              <a:extLst>
                <a:ext uri="{FF2B5EF4-FFF2-40B4-BE49-F238E27FC236}">
                  <a16:creationId xmlns:a16="http://schemas.microsoft.com/office/drawing/2014/main" id="{3BF04EDA-1225-4E6B-BF63-464ECFEBBE0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02504" y="3768628"/>
              <a:ext cx="591298" cy="591298"/>
            </a:xfrm>
            <a:prstGeom prst="rect">
              <a:avLst/>
            </a:prstGeom>
          </p:spPr>
        </p:pic>
      </p:grpSp>
    </p:spTree>
    <p:extLst>
      <p:ext uri="{BB962C8B-B14F-4D97-AF65-F5344CB8AC3E}">
        <p14:creationId xmlns:p14="http://schemas.microsoft.com/office/powerpoint/2010/main" val="2355219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531E3EE-E81A-4087-A759-534635AA9B4A}"/>
              </a:ext>
            </a:extLst>
          </p:cNvPr>
          <p:cNvGrpSpPr/>
          <p:nvPr/>
        </p:nvGrpSpPr>
        <p:grpSpPr>
          <a:xfrm>
            <a:off x="234330" y="231187"/>
            <a:ext cx="7734662" cy="764451"/>
            <a:chOff x="234330" y="231187"/>
            <a:chExt cx="7734662" cy="764451"/>
          </a:xfrm>
        </p:grpSpPr>
        <p:sp>
          <p:nvSpPr>
            <p:cNvPr id="46" name="Freeform: Shape 45">
              <a:extLst>
                <a:ext uri="{FF2B5EF4-FFF2-40B4-BE49-F238E27FC236}">
                  <a16:creationId xmlns:a16="http://schemas.microsoft.com/office/drawing/2014/main" id="{DF1D5166-8DD2-4108-AF96-CE3E6524C4EC}"/>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0" name="TextBox 9"/>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17" name="Group 16">
            <a:extLst>
              <a:ext uri="{FF2B5EF4-FFF2-40B4-BE49-F238E27FC236}">
                <a16:creationId xmlns:a16="http://schemas.microsoft.com/office/drawing/2014/main" id="{205FD74F-62FF-4E5A-8BAC-84BD8D5D6FB2}"/>
              </a:ext>
            </a:extLst>
          </p:cNvPr>
          <p:cNvGrpSpPr/>
          <p:nvPr/>
        </p:nvGrpSpPr>
        <p:grpSpPr>
          <a:xfrm>
            <a:off x="1315527" y="1051635"/>
            <a:ext cx="3513907" cy="584775"/>
            <a:chOff x="1315527" y="1051635"/>
            <a:chExt cx="3513907" cy="584775"/>
          </a:xfrm>
        </p:grpSpPr>
        <p:sp>
          <p:nvSpPr>
            <p:cNvPr id="13" name="Rectangle: Rounded Corners 12"/>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15" name="Group 14">
            <a:extLst>
              <a:ext uri="{FF2B5EF4-FFF2-40B4-BE49-F238E27FC236}">
                <a16:creationId xmlns:a16="http://schemas.microsoft.com/office/drawing/2014/main" id="{48C11240-6660-4ABB-9680-9802655DED36}"/>
              </a:ext>
            </a:extLst>
          </p:cNvPr>
          <p:cNvGrpSpPr/>
          <p:nvPr/>
        </p:nvGrpSpPr>
        <p:grpSpPr>
          <a:xfrm>
            <a:off x="48553" y="155933"/>
            <a:ext cx="762000" cy="762000"/>
            <a:chOff x="48553" y="155933"/>
            <a:chExt cx="762000" cy="762000"/>
          </a:xfrm>
        </p:grpSpPr>
        <p:sp>
          <p:nvSpPr>
            <p:cNvPr id="4" name="Oval 3">
              <a:extLst>
                <a:ext uri="{FF2B5EF4-FFF2-40B4-BE49-F238E27FC236}">
                  <a16:creationId xmlns:a16="http://schemas.microsoft.com/office/drawing/2014/main" id="{009A4712-B5C0-4549-9587-3A6500419353}"/>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Graphic 2">
              <a:extLst>
                <a:ext uri="{FF2B5EF4-FFF2-40B4-BE49-F238E27FC236}">
                  <a16:creationId xmlns:a16="http://schemas.microsoft.com/office/drawing/2014/main" id="{97DCA016-F7E4-4B9E-BF3D-85BBC1D4430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grpSp>
        <p:nvGrpSpPr>
          <p:cNvPr id="5" name="Group 4">
            <a:extLst>
              <a:ext uri="{FF2B5EF4-FFF2-40B4-BE49-F238E27FC236}">
                <a16:creationId xmlns:a16="http://schemas.microsoft.com/office/drawing/2014/main" id="{11669EAB-0AEF-47E6-AC03-E83F483B8C0A}"/>
              </a:ext>
            </a:extLst>
          </p:cNvPr>
          <p:cNvGrpSpPr/>
          <p:nvPr/>
        </p:nvGrpSpPr>
        <p:grpSpPr>
          <a:xfrm>
            <a:off x="4018278" y="-889594"/>
            <a:ext cx="4315733" cy="674949"/>
            <a:chOff x="4018278" y="-889594"/>
            <a:chExt cx="4315733" cy="674949"/>
          </a:xfrm>
        </p:grpSpPr>
        <p:grpSp>
          <p:nvGrpSpPr>
            <p:cNvPr id="24" name="!!2">
              <a:extLst>
                <a:ext uri="{FF2B5EF4-FFF2-40B4-BE49-F238E27FC236}">
                  <a16:creationId xmlns:a16="http://schemas.microsoft.com/office/drawing/2014/main" id="{3DD599E0-6EAE-4DEB-9802-ECBC0B8C3D66}"/>
                </a:ext>
              </a:extLst>
            </p:cNvPr>
            <p:cNvGrpSpPr/>
            <p:nvPr/>
          </p:nvGrpSpPr>
          <p:grpSpPr>
            <a:xfrm>
              <a:off x="4212453" y="-865191"/>
              <a:ext cx="4121558" cy="626144"/>
              <a:chOff x="305365" y="257640"/>
              <a:chExt cx="4779813" cy="626144"/>
            </a:xfrm>
          </p:grpSpPr>
          <p:sp>
            <p:nvSpPr>
              <p:cNvPr id="28" name="Rectangle: Rounded Corners 27">
                <a:extLst>
                  <a:ext uri="{FF2B5EF4-FFF2-40B4-BE49-F238E27FC236}">
                    <a16:creationId xmlns:a16="http://schemas.microsoft.com/office/drawing/2014/main" id="{C59219BC-6701-4A4D-8FA8-B1B78CFFD529}"/>
                  </a:ext>
                </a:extLst>
              </p:cNvPr>
              <p:cNvSpPr/>
              <p:nvPr/>
            </p:nvSpPr>
            <p:spPr>
              <a:xfrm>
                <a:off x="305365" y="257640"/>
                <a:ext cx="4680521"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17E7B610-A938-43B9-B2C4-E8D7E36D5F00}"/>
                  </a:ext>
                </a:extLst>
              </p:cNvPr>
              <p:cNvSpPr txBox="1"/>
              <p:nvPr/>
            </p:nvSpPr>
            <p:spPr>
              <a:xfrm>
                <a:off x="708430" y="299009"/>
                <a:ext cx="4376748"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en-US"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PHIẾU HỌC TẬP</a:t>
                </a:r>
                <a:endParaRPr lang="vi-VN" sz="1400">
                  <a:solidFill>
                    <a:schemeClr val="bg1"/>
                  </a:solidFill>
                  <a:effectLst>
                    <a:outerShdw blurRad="38100" dist="38100" dir="2700000" algn="tl">
                      <a:srgbClr val="000000">
                        <a:alpha val="43137"/>
                      </a:srgbClr>
                    </a:outerShdw>
                  </a:effectLst>
                </a:endParaRPr>
              </a:p>
            </p:txBody>
          </p:sp>
        </p:grpSp>
        <p:grpSp>
          <p:nvGrpSpPr>
            <p:cNvPr id="2" name="Group 1">
              <a:extLst>
                <a:ext uri="{FF2B5EF4-FFF2-40B4-BE49-F238E27FC236}">
                  <a16:creationId xmlns:a16="http://schemas.microsoft.com/office/drawing/2014/main" id="{D9371462-F6F2-4D80-8342-C17561404828}"/>
                </a:ext>
              </a:extLst>
            </p:cNvPr>
            <p:cNvGrpSpPr/>
            <p:nvPr/>
          </p:nvGrpSpPr>
          <p:grpSpPr>
            <a:xfrm>
              <a:off x="4018278" y="-889594"/>
              <a:ext cx="674949" cy="674949"/>
              <a:chOff x="2987846" y="-1073441"/>
              <a:chExt cx="752304" cy="752304"/>
            </a:xfrm>
          </p:grpSpPr>
          <p:sp>
            <p:nvSpPr>
              <p:cNvPr id="19" name="Oval 18">
                <a:extLst>
                  <a:ext uri="{FF2B5EF4-FFF2-40B4-BE49-F238E27FC236}">
                    <a16:creationId xmlns:a16="http://schemas.microsoft.com/office/drawing/2014/main" id="{D1EB529D-FDBB-46E8-8516-32DA2A416C17}"/>
                  </a:ext>
                </a:extLst>
              </p:cNvPr>
              <p:cNvSpPr/>
              <p:nvPr/>
            </p:nvSpPr>
            <p:spPr>
              <a:xfrm>
                <a:off x="2987846" y="-1073441"/>
                <a:ext cx="752304" cy="7523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0" name="Graphic 197">
                <a:extLst>
                  <a:ext uri="{FF2B5EF4-FFF2-40B4-BE49-F238E27FC236}">
                    <a16:creationId xmlns:a16="http://schemas.microsoft.com/office/drawing/2014/main" id="{3677B537-4566-45CF-920B-827112023308}"/>
                  </a:ext>
                </a:extLst>
              </p:cNvPr>
              <p:cNvGrpSpPr/>
              <p:nvPr/>
            </p:nvGrpSpPr>
            <p:grpSpPr>
              <a:xfrm>
                <a:off x="3154380" y="-928330"/>
                <a:ext cx="419236" cy="462082"/>
                <a:chOff x="8203316" y="2639999"/>
                <a:chExt cx="739951" cy="815573"/>
              </a:xfrm>
              <a:solidFill>
                <a:srgbClr val="2A9D8F"/>
              </a:solidFill>
            </p:grpSpPr>
            <p:sp>
              <p:nvSpPr>
                <p:cNvPr id="21" name="Freeform: Shape 20">
                  <a:extLst>
                    <a:ext uri="{FF2B5EF4-FFF2-40B4-BE49-F238E27FC236}">
                      <a16:creationId xmlns:a16="http://schemas.microsoft.com/office/drawing/2014/main" id="{03446062-494A-46FA-9438-6AC6786110BE}"/>
                    </a:ext>
                  </a:extLst>
                </p:cNvPr>
                <p:cNvSpPr/>
                <p:nvPr/>
              </p:nvSpPr>
              <p:spPr>
                <a:xfrm>
                  <a:off x="8474621" y="2802422"/>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22" name="Freeform: Shape 21">
                  <a:extLst>
                    <a:ext uri="{FF2B5EF4-FFF2-40B4-BE49-F238E27FC236}">
                      <a16:creationId xmlns:a16="http://schemas.microsoft.com/office/drawing/2014/main" id="{28D50E80-1F7C-41E2-9722-CD9C99C21AFF}"/>
                    </a:ext>
                  </a:extLst>
                </p:cNvPr>
                <p:cNvSpPr/>
                <p:nvPr/>
              </p:nvSpPr>
              <p:spPr>
                <a:xfrm>
                  <a:off x="8474621" y="2865885"/>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30" name="Freeform: Shape 29">
                  <a:extLst>
                    <a:ext uri="{FF2B5EF4-FFF2-40B4-BE49-F238E27FC236}">
                      <a16:creationId xmlns:a16="http://schemas.microsoft.com/office/drawing/2014/main" id="{43B744D6-F32B-4EC7-9118-F21637EF0576}"/>
                    </a:ext>
                  </a:extLst>
                </p:cNvPr>
                <p:cNvSpPr/>
                <p:nvPr/>
              </p:nvSpPr>
              <p:spPr>
                <a:xfrm>
                  <a:off x="8411634" y="2745199"/>
                  <a:ext cx="381826" cy="203681"/>
                </a:xfrm>
                <a:custGeom>
                  <a:avLst/>
                  <a:gdLst>
                    <a:gd name="connsiteX0" fmla="*/ 11947 w 381826"/>
                    <a:gd name="connsiteY0" fmla="*/ 117817 h 203681"/>
                    <a:gd name="connsiteX1" fmla="*/ 0 w 381826"/>
                    <a:gd name="connsiteY1" fmla="*/ 129764 h 203681"/>
                    <a:gd name="connsiteX2" fmla="*/ 0 w 381826"/>
                    <a:gd name="connsiteY2" fmla="*/ 175850 h 203681"/>
                    <a:gd name="connsiteX3" fmla="*/ 27831 w 381826"/>
                    <a:gd name="connsiteY3" fmla="*/ 203681 h 203681"/>
                    <a:gd name="connsiteX4" fmla="*/ 353995 w 381826"/>
                    <a:gd name="connsiteY4" fmla="*/ 203681 h 203681"/>
                    <a:gd name="connsiteX5" fmla="*/ 381827 w 381826"/>
                    <a:gd name="connsiteY5" fmla="*/ 175850 h 203681"/>
                    <a:gd name="connsiteX6" fmla="*/ 381827 w 381826"/>
                    <a:gd name="connsiteY6" fmla="*/ 27831 h 203681"/>
                    <a:gd name="connsiteX7" fmla="*/ 353995 w 381826"/>
                    <a:gd name="connsiteY7" fmla="*/ 0 h 203681"/>
                    <a:gd name="connsiteX8" fmla="*/ 27831 w 381826"/>
                    <a:gd name="connsiteY8" fmla="*/ 0 h 203681"/>
                    <a:gd name="connsiteX9" fmla="*/ 0 w 381826"/>
                    <a:gd name="connsiteY9" fmla="*/ 27831 h 203681"/>
                    <a:gd name="connsiteX10" fmla="*/ 0 w 381826"/>
                    <a:gd name="connsiteY10" fmla="*/ 73918 h 203681"/>
                    <a:gd name="connsiteX11" fmla="*/ 11947 w 381826"/>
                    <a:gd name="connsiteY11" fmla="*/ 85865 h 203681"/>
                    <a:gd name="connsiteX12" fmla="*/ 23894 w 381826"/>
                    <a:gd name="connsiteY12" fmla="*/ 73918 h 203681"/>
                    <a:gd name="connsiteX13" fmla="*/ 23894 w 381826"/>
                    <a:gd name="connsiteY13" fmla="*/ 27831 h 203681"/>
                    <a:gd name="connsiteX14" fmla="*/ 27831 w 381826"/>
                    <a:gd name="connsiteY14" fmla="*/ 23894 h 203681"/>
                    <a:gd name="connsiteX15" fmla="*/ 353995 w 381826"/>
                    <a:gd name="connsiteY15" fmla="*/ 23894 h 203681"/>
                    <a:gd name="connsiteX16" fmla="*/ 357933 w 381826"/>
                    <a:gd name="connsiteY16" fmla="*/ 27831 h 203681"/>
                    <a:gd name="connsiteX17" fmla="*/ 357933 w 381826"/>
                    <a:gd name="connsiteY17" fmla="*/ 175850 h 203681"/>
                    <a:gd name="connsiteX18" fmla="*/ 353995 w 381826"/>
                    <a:gd name="connsiteY18" fmla="*/ 179788 h 203681"/>
                    <a:gd name="connsiteX19" fmla="*/ 27831 w 381826"/>
                    <a:gd name="connsiteY19" fmla="*/ 179788 h 203681"/>
                    <a:gd name="connsiteX20" fmla="*/ 23894 w 381826"/>
                    <a:gd name="connsiteY20" fmla="*/ 175850 h 203681"/>
                    <a:gd name="connsiteX21" fmla="*/ 23894 w 381826"/>
                    <a:gd name="connsiteY21" fmla="*/ 129764 h 203681"/>
                    <a:gd name="connsiteX22" fmla="*/ 11947 w 381826"/>
                    <a:gd name="connsiteY22" fmla="*/ 117817 h 20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1826" h="203681">
                      <a:moveTo>
                        <a:pt x="11947" y="117817"/>
                      </a:moveTo>
                      <a:cubicBezTo>
                        <a:pt x="5349" y="117817"/>
                        <a:pt x="0" y="123164"/>
                        <a:pt x="0" y="129764"/>
                      </a:cubicBezTo>
                      <a:lnTo>
                        <a:pt x="0" y="175850"/>
                      </a:lnTo>
                      <a:cubicBezTo>
                        <a:pt x="0" y="191196"/>
                        <a:pt x="12485" y="203681"/>
                        <a:pt x="27831" y="203681"/>
                      </a:cubicBezTo>
                      <a:lnTo>
                        <a:pt x="353995" y="203681"/>
                      </a:lnTo>
                      <a:cubicBezTo>
                        <a:pt x="369341" y="203681"/>
                        <a:pt x="381827" y="191196"/>
                        <a:pt x="381827" y="175850"/>
                      </a:cubicBezTo>
                      <a:lnTo>
                        <a:pt x="381827" y="27831"/>
                      </a:lnTo>
                      <a:cubicBezTo>
                        <a:pt x="381827" y="12485"/>
                        <a:pt x="369341" y="0"/>
                        <a:pt x="353995" y="0"/>
                      </a:cubicBezTo>
                      <a:lnTo>
                        <a:pt x="27831" y="0"/>
                      </a:lnTo>
                      <a:cubicBezTo>
                        <a:pt x="12485" y="0"/>
                        <a:pt x="0" y="12485"/>
                        <a:pt x="0" y="27831"/>
                      </a:cubicBezTo>
                      <a:lnTo>
                        <a:pt x="0" y="73918"/>
                      </a:lnTo>
                      <a:cubicBezTo>
                        <a:pt x="0" y="80517"/>
                        <a:pt x="5349" y="85865"/>
                        <a:pt x="11947" y="85865"/>
                      </a:cubicBezTo>
                      <a:cubicBezTo>
                        <a:pt x="18545" y="85865"/>
                        <a:pt x="23894" y="80517"/>
                        <a:pt x="23894" y="73918"/>
                      </a:cubicBezTo>
                      <a:lnTo>
                        <a:pt x="23894" y="27831"/>
                      </a:lnTo>
                      <a:cubicBezTo>
                        <a:pt x="23894" y="25660"/>
                        <a:pt x="25660" y="23894"/>
                        <a:pt x="27831" y="23894"/>
                      </a:cubicBezTo>
                      <a:lnTo>
                        <a:pt x="353995" y="23894"/>
                      </a:lnTo>
                      <a:cubicBezTo>
                        <a:pt x="356166" y="23894"/>
                        <a:pt x="357933" y="25659"/>
                        <a:pt x="357933" y="27831"/>
                      </a:cubicBezTo>
                      <a:lnTo>
                        <a:pt x="357933" y="175850"/>
                      </a:lnTo>
                      <a:cubicBezTo>
                        <a:pt x="357933" y="178021"/>
                        <a:pt x="356166" y="179788"/>
                        <a:pt x="353995" y="179788"/>
                      </a:cubicBezTo>
                      <a:lnTo>
                        <a:pt x="27831" y="179788"/>
                      </a:lnTo>
                      <a:cubicBezTo>
                        <a:pt x="25660" y="179788"/>
                        <a:pt x="23894" y="178023"/>
                        <a:pt x="23894" y="175850"/>
                      </a:cubicBezTo>
                      <a:lnTo>
                        <a:pt x="23894" y="129764"/>
                      </a:lnTo>
                      <a:cubicBezTo>
                        <a:pt x="23894" y="123164"/>
                        <a:pt x="18545" y="117817"/>
                        <a:pt x="11947" y="117817"/>
                      </a:cubicBezTo>
                      <a:close/>
                    </a:path>
                  </a:pathLst>
                </a:custGeom>
                <a:grpFill/>
                <a:ln w="1581" cap="rnd">
                  <a:noFill/>
                  <a:prstDash val="sysDash"/>
                  <a:miter/>
                </a:ln>
              </p:spPr>
              <p:txBody>
                <a:bodyPr rtlCol="0" anchor="ctr"/>
                <a:lstStyle/>
                <a:p>
                  <a:endParaRPr lang="vi-VN"/>
                </a:p>
              </p:txBody>
            </p:sp>
            <p:sp>
              <p:nvSpPr>
                <p:cNvPr id="31" name="Freeform: Shape 30">
                  <a:extLst>
                    <a:ext uri="{FF2B5EF4-FFF2-40B4-BE49-F238E27FC236}">
                      <a16:creationId xmlns:a16="http://schemas.microsoft.com/office/drawing/2014/main" id="{DE2CC4EE-5B34-4C43-A8DE-C1331BD19851}"/>
                    </a:ext>
                  </a:extLst>
                </p:cNvPr>
                <p:cNvSpPr/>
                <p:nvPr/>
              </p:nvSpPr>
              <p:spPr>
                <a:xfrm>
                  <a:off x="8533948" y="3033664"/>
                  <a:ext cx="409319" cy="421907"/>
                </a:xfrm>
                <a:custGeom>
                  <a:avLst/>
                  <a:gdLst>
                    <a:gd name="connsiteX0" fmla="*/ 401638 w 409319"/>
                    <a:gd name="connsiteY0" fmla="*/ 345644 h 421907"/>
                    <a:gd name="connsiteX1" fmla="*/ 276898 w 409319"/>
                    <a:gd name="connsiteY1" fmla="*/ 146284 h 421907"/>
                    <a:gd name="connsiteX2" fmla="*/ 272498 w 409319"/>
                    <a:gd name="connsiteY2" fmla="*/ 130958 h 421907"/>
                    <a:gd name="connsiteX3" fmla="*/ 272498 w 409319"/>
                    <a:gd name="connsiteY3" fmla="*/ 79214 h 421907"/>
                    <a:gd name="connsiteX4" fmla="*/ 277129 w 409319"/>
                    <a:gd name="connsiteY4" fmla="*/ 79214 h 421907"/>
                    <a:gd name="connsiteX5" fmla="*/ 304151 w 409319"/>
                    <a:gd name="connsiteY5" fmla="*/ 52190 h 421907"/>
                    <a:gd name="connsiteX6" fmla="*/ 304151 w 409319"/>
                    <a:gd name="connsiteY6" fmla="*/ 27022 h 421907"/>
                    <a:gd name="connsiteX7" fmla="*/ 277129 w 409319"/>
                    <a:gd name="connsiteY7" fmla="*/ 0 h 421907"/>
                    <a:gd name="connsiteX8" fmla="*/ 132190 w 409319"/>
                    <a:gd name="connsiteY8" fmla="*/ 0 h 421907"/>
                    <a:gd name="connsiteX9" fmla="*/ 105167 w 409319"/>
                    <a:gd name="connsiteY9" fmla="*/ 27022 h 421907"/>
                    <a:gd name="connsiteX10" fmla="*/ 105167 w 409319"/>
                    <a:gd name="connsiteY10" fmla="*/ 52190 h 421907"/>
                    <a:gd name="connsiteX11" fmla="*/ 132190 w 409319"/>
                    <a:gd name="connsiteY11" fmla="*/ 79214 h 421907"/>
                    <a:gd name="connsiteX12" fmla="*/ 136820 w 409319"/>
                    <a:gd name="connsiteY12" fmla="*/ 79214 h 421907"/>
                    <a:gd name="connsiteX13" fmla="*/ 136820 w 409319"/>
                    <a:gd name="connsiteY13" fmla="*/ 130958 h 421907"/>
                    <a:gd name="connsiteX14" fmla="*/ 132421 w 409319"/>
                    <a:gd name="connsiteY14" fmla="*/ 146282 h 421907"/>
                    <a:gd name="connsiteX15" fmla="*/ 7681 w 409319"/>
                    <a:gd name="connsiteY15" fmla="*/ 345644 h 421907"/>
                    <a:gd name="connsiteX16" fmla="*/ 49927 w 409319"/>
                    <a:gd name="connsiteY16" fmla="*/ 421908 h 421907"/>
                    <a:gd name="connsiteX17" fmla="*/ 359394 w 409319"/>
                    <a:gd name="connsiteY17" fmla="*/ 421908 h 421907"/>
                    <a:gd name="connsiteX18" fmla="*/ 401638 w 409319"/>
                    <a:gd name="connsiteY18" fmla="*/ 345644 h 421907"/>
                    <a:gd name="connsiteX19" fmla="*/ 132190 w 409319"/>
                    <a:gd name="connsiteY19" fmla="*/ 55319 h 421907"/>
                    <a:gd name="connsiteX20" fmla="*/ 129061 w 409319"/>
                    <a:gd name="connsiteY20" fmla="*/ 52189 h 421907"/>
                    <a:gd name="connsiteX21" fmla="*/ 129061 w 409319"/>
                    <a:gd name="connsiteY21" fmla="*/ 27021 h 421907"/>
                    <a:gd name="connsiteX22" fmla="*/ 132190 w 409319"/>
                    <a:gd name="connsiteY22" fmla="*/ 23892 h 421907"/>
                    <a:gd name="connsiteX23" fmla="*/ 277129 w 409319"/>
                    <a:gd name="connsiteY23" fmla="*/ 23892 h 421907"/>
                    <a:gd name="connsiteX24" fmla="*/ 280258 w 409319"/>
                    <a:gd name="connsiteY24" fmla="*/ 27021 h 421907"/>
                    <a:gd name="connsiteX25" fmla="*/ 280258 w 409319"/>
                    <a:gd name="connsiteY25" fmla="*/ 52189 h 421907"/>
                    <a:gd name="connsiteX26" fmla="*/ 277129 w 409319"/>
                    <a:gd name="connsiteY26" fmla="*/ 55319 h 421907"/>
                    <a:gd name="connsiteX27" fmla="*/ 152678 w 409319"/>
                    <a:gd name="connsiteY27" fmla="*/ 158956 h 421907"/>
                    <a:gd name="connsiteX28" fmla="*/ 160714 w 409319"/>
                    <a:gd name="connsiteY28" fmla="*/ 130958 h 421907"/>
                    <a:gd name="connsiteX29" fmla="*/ 160714 w 409319"/>
                    <a:gd name="connsiteY29" fmla="*/ 79214 h 421907"/>
                    <a:gd name="connsiteX30" fmla="*/ 248605 w 409319"/>
                    <a:gd name="connsiteY30" fmla="*/ 79214 h 421907"/>
                    <a:gd name="connsiteX31" fmla="*/ 248605 w 409319"/>
                    <a:gd name="connsiteY31" fmla="*/ 130958 h 421907"/>
                    <a:gd name="connsiteX32" fmla="*/ 256643 w 409319"/>
                    <a:gd name="connsiteY32" fmla="*/ 158957 h 421907"/>
                    <a:gd name="connsiteX33" fmla="*/ 289794 w 409319"/>
                    <a:gd name="connsiteY33" fmla="*/ 211941 h 421907"/>
                    <a:gd name="connsiteX34" fmla="*/ 274969 w 409319"/>
                    <a:gd name="connsiteY34" fmla="*/ 216410 h 421907"/>
                    <a:gd name="connsiteX35" fmla="*/ 239809 w 409319"/>
                    <a:gd name="connsiteY35" fmla="*/ 207734 h 421907"/>
                    <a:gd name="connsiteX36" fmla="*/ 204655 w 409319"/>
                    <a:gd name="connsiteY36" fmla="*/ 216410 h 421907"/>
                    <a:gd name="connsiteX37" fmla="*/ 169499 w 409319"/>
                    <a:gd name="connsiteY37" fmla="*/ 207734 h 421907"/>
                    <a:gd name="connsiteX38" fmla="*/ 134345 w 409319"/>
                    <a:gd name="connsiteY38" fmla="*/ 216410 h 421907"/>
                    <a:gd name="connsiteX39" fmla="*/ 119531 w 409319"/>
                    <a:gd name="connsiteY39" fmla="*/ 211931 h 421907"/>
                    <a:gd name="connsiteX40" fmla="*/ 359394 w 409319"/>
                    <a:gd name="connsiteY40" fmla="*/ 398014 h 421907"/>
                    <a:gd name="connsiteX41" fmla="*/ 49927 w 409319"/>
                    <a:gd name="connsiteY41" fmla="*/ 398014 h 421907"/>
                    <a:gd name="connsiteX42" fmla="*/ 27938 w 409319"/>
                    <a:gd name="connsiteY42" fmla="*/ 358318 h 421907"/>
                    <a:gd name="connsiteX43" fmla="*/ 106668 w 409319"/>
                    <a:gd name="connsiteY43" fmla="*/ 232491 h 421907"/>
                    <a:gd name="connsiteX44" fmla="*/ 134346 w 409319"/>
                    <a:gd name="connsiteY44" fmla="*/ 240303 h 421907"/>
                    <a:gd name="connsiteX45" fmla="*/ 169500 w 409319"/>
                    <a:gd name="connsiteY45" fmla="*/ 231626 h 421907"/>
                    <a:gd name="connsiteX46" fmla="*/ 204656 w 409319"/>
                    <a:gd name="connsiteY46" fmla="*/ 240303 h 421907"/>
                    <a:gd name="connsiteX47" fmla="*/ 239810 w 409319"/>
                    <a:gd name="connsiteY47" fmla="*/ 231626 h 421907"/>
                    <a:gd name="connsiteX48" fmla="*/ 274971 w 409319"/>
                    <a:gd name="connsiteY48" fmla="*/ 240303 h 421907"/>
                    <a:gd name="connsiteX49" fmla="*/ 302664 w 409319"/>
                    <a:gd name="connsiteY49" fmla="*/ 232505 h 421907"/>
                    <a:gd name="connsiteX50" fmla="*/ 381384 w 409319"/>
                    <a:gd name="connsiteY50" fmla="*/ 358318 h 421907"/>
                    <a:gd name="connsiteX51" fmla="*/ 359394 w 409319"/>
                    <a:gd name="connsiteY51" fmla="*/ 398014 h 4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09319" h="421907">
                      <a:moveTo>
                        <a:pt x="401638" y="345644"/>
                      </a:moveTo>
                      <a:lnTo>
                        <a:pt x="276898" y="146284"/>
                      </a:lnTo>
                      <a:cubicBezTo>
                        <a:pt x="274020" y="141682"/>
                        <a:pt x="272498" y="136384"/>
                        <a:pt x="272498" y="130958"/>
                      </a:cubicBezTo>
                      <a:lnTo>
                        <a:pt x="272498" y="79214"/>
                      </a:lnTo>
                      <a:lnTo>
                        <a:pt x="277129" y="79214"/>
                      </a:lnTo>
                      <a:cubicBezTo>
                        <a:pt x="292029" y="79214"/>
                        <a:pt x="304151" y="67092"/>
                        <a:pt x="304151" y="52190"/>
                      </a:cubicBezTo>
                      <a:lnTo>
                        <a:pt x="304151" y="27022"/>
                      </a:lnTo>
                      <a:cubicBezTo>
                        <a:pt x="304151" y="12122"/>
                        <a:pt x="292029" y="0"/>
                        <a:pt x="277129" y="0"/>
                      </a:cubicBezTo>
                      <a:lnTo>
                        <a:pt x="132190" y="0"/>
                      </a:lnTo>
                      <a:cubicBezTo>
                        <a:pt x="117290" y="0"/>
                        <a:pt x="105167" y="12122"/>
                        <a:pt x="105167" y="27022"/>
                      </a:cubicBezTo>
                      <a:lnTo>
                        <a:pt x="105167" y="52190"/>
                      </a:lnTo>
                      <a:cubicBezTo>
                        <a:pt x="105167" y="67090"/>
                        <a:pt x="117290" y="79214"/>
                        <a:pt x="132190" y="79214"/>
                      </a:cubicBezTo>
                      <a:lnTo>
                        <a:pt x="136820" y="79214"/>
                      </a:lnTo>
                      <a:lnTo>
                        <a:pt x="136820" y="130958"/>
                      </a:lnTo>
                      <a:cubicBezTo>
                        <a:pt x="136820" y="136384"/>
                        <a:pt x="135299" y="141682"/>
                        <a:pt x="132421" y="146282"/>
                      </a:cubicBezTo>
                      <a:lnTo>
                        <a:pt x="7681" y="345644"/>
                      </a:lnTo>
                      <a:cubicBezTo>
                        <a:pt x="-13107" y="378867"/>
                        <a:pt x="10743" y="421908"/>
                        <a:pt x="49927" y="421908"/>
                      </a:cubicBezTo>
                      <a:lnTo>
                        <a:pt x="359394" y="421908"/>
                      </a:lnTo>
                      <a:cubicBezTo>
                        <a:pt x="398581" y="421908"/>
                        <a:pt x="422425" y="378866"/>
                        <a:pt x="401638" y="345644"/>
                      </a:cubicBezTo>
                      <a:close/>
                      <a:moveTo>
                        <a:pt x="132190" y="55319"/>
                      </a:moveTo>
                      <a:cubicBezTo>
                        <a:pt x="130465" y="55319"/>
                        <a:pt x="129061" y="53914"/>
                        <a:pt x="129061" y="52189"/>
                      </a:cubicBezTo>
                      <a:lnTo>
                        <a:pt x="129061" y="27021"/>
                      </a:lnTo>
                      <a:cubicBezTo>
                        <a:pt x="129061" y="25296"/>
                        <a:pt x="130465" y="23892"/>
                        <a:pt x="132190" y="23892"/>
                      </a:cubicBezTo>
                      <a:lnTo>
                        <a:pt x="277129" y="23892"/>
                      </a:lnTo>
                      <a:cubicBezTo>
                        <a:pt x="278854" y="23892"/>
                        <a:pt x="280258" y="25296"/>
                        <a:pt x="280258" y="27021"/>
                      </a:cubicBezTo>
                      <a:lnTo>
                        <a:pt x="280258" y="52189"/>
                      </a:lnTo>
                      <a:cubicBezTo>
                        <a:pt x="280258" y="53914"/>
                        <a:pt x="278854" y="55319"/>
                        <a:pt x="277129" y="55319"/>
                      </a:cubicBezTo>
                      <a:close/>
                      <a:moveTo>
                        <a:pt x="152678" y="158956"/>
                      </a:moveTo>
                      <a:cubicBezTo>
                        <a:pt x="157936" y="150553"/>
                        <a:pt x="160714" y="140870"/>
                        <a:pt x="160714" y="130958"/>
                      </a:cubicBezTo>
                      <a:lnTo>
                        <a:pt x="160714" y="79214"/>
                      </a:lnTo>
                      <a:lnTo>
                        <a:pt x="248605" y="79214"/>
                      </a:lnTo>
                      <a:lnTo>
                        <a:pt x="248605" y="130958"/>
                      </a:lnTo>
                      <a:cubicBezTo>
                        <a:pt x="248605" y="140871"/>
                        <a:pt x="251384" y="150553"/>
                        <a:pt x="256643" y="158957"/>
                      </a:cubicBezTo>
                      <a:lnTo>
                        <a:pt x="289794" y="211941"/>
                      </a:lnTo>
                      <a:cubicBezTo>
                        <a:pt x="284017" y="214641"/>
                        <a:pt x="282349" y="216410"/>
                        <a:pt x="274969" y="216410"/>
                      </a:cubicBezTo>
                      <a:cubicBezTo>
                        <a:pt x="261880" y="216410"/>
                        <a:pt x="259999" y="207734"/>
                        <a:pt x="239809" y="207734"/>
                      </a:cubicBezTo>
                      <a:cubicBezTo>
                        <a:pt x="219634" y="207734"/>
                        <a:pt x="217755" y="216410"/>
                        <a:pt x="204655" y="216410"/>
                      </a:cubicBezTo>
                      <a:cubicBezTo>
                        <a:pt x="191566" y="216410"/>
                        <a:pt x="189688" y="207734"/>
                        <a:pt x="169499" y="207734"/>
                      </a:cubicBezTo>
                      <a:cubicBezTo>
                        <a:pt x="149538" y="207734"/>
                        <a:pt x="147220" y="216410"/>
                        <a:pt x="134345" y="216410"/>
                      </a:cubicBezTo>
                      <a:cubicBezTo>
                        <a:pt x="126935" y="216410"/>
                        <a:pt x="125217" y="214596"/>
                        <a:pt x="119531" y="211931"/>
                      </a:cubicBezTo>
                      <a:close/>
                      <a:moveTo>
                        <a:pt x="359394" y="398014"/>
                      </a:moveTo>
                      <a:lnTo>
                        <a:pt x="49927" y="398014"/>
                      </a:lnTo>
                      <a:cubicBezTo>
                        <a:pt x="29529" y="398014"/>
                        <a:pt x="17119" y="375610"/>
                        <a:pt x="27938" y="358318"/>
                      </a:cubicBezTo>
                      <a:lnTo>
                        <a:pt x="106668" y="232491"/>
                      </a:lnTo>
                      <a:cubicBezTo>
                        <a:pt x="112574" y="234300"/>
                        <a:pt x="118374" y="240303"/>
                        <a:pt x="134346" y="240303"/>
                      </a:cubicBezTo>
                      <a:cubicBezTo>
                        <a:pt x="154307" y="240303"/>
                        <a:pt x="156625" y="231626"/>
                        <a:pt x="169500" y="231626"/>
                      </a:cubicBezTo>
                      <a:cubicBezTo>
                        <a:pt x="182405" y="231626"/>
                        <a:pt x="184617" y="240303"/>
                        <a:pt x="204656" y="240303"/>
                      </a:cubicBezTo>
                      <a:cubicBezTo>
                        <a:pt x="224619" y="240303"/>
                        <a:pt x="226935" y="231626"/>
                        <a:pt x="239810" y="231626"/>
                      </a:cubicBezTo>
                      <a:cubicBezTo>
                        <a:pt x="252901" y="231626"/>
                        <a:pt x="254779" y="240303"/>
                        <a:pt x="274971" y="240303"/>
                      </a:cubicBezTo>
                      <a:cubicBezTo>
                        <a:pt x="290865" y="240303"/>
                        <a:pt x="296808" y="234289"/>
                        <a:pt x="302664" y="232505"/>
                      </a:cubicBezTo>
                      <a:lnTo>
                        <a:pt x="381384" y="358318"/>
                      </a:lnTo>
                      <a:cubicBezTo>
                        <a:pt x="392201" y="375610"/>
                        <a:pt x="379791" y="398014"/>
                        <a:pt x="359394" y="398014"/>
                      </a:cubicBezTo>
                      <a:close/>
                    </a:path>
                  </a:pathLst>
                </a:custGeom>
                <a:grpFill/>
                <a:ln w="1581" cap="rnd">
                  <a:noFill/>
                  <a:prstDash val="sysDash"/>
                  <a:miter/>
                </a:ln>
              </p:spPr>
              <p:txBody>
                <a:bodyPr rtlCol="0" anchor="ctr"/>
                <a:lstStyle/>
                <a:p>
                  <a:endParaRPr lang="vi-VN"/>
                </a:p>
              </p:txBody>
            </p:sp>
            <p:sp>
              <p:nvSpPr>
                <p:cNvPr id="32" name="Freeform: Shape 31">
                  <a:extLst>
                    <a:ext uri="{FF2B5EF4-FFF2-40B4-BE49-F238E27FC236}">
                      <a16:creationId xmlns:a16="http://schemas.microsoft.com/office/drawing/2014/main" id="{06507523-9AFF-4EE7-80C6-CB9855D776B9}"/>
                    </a:ext>
                  </a:extLst>
                </p:cNvPr>
                <p:cNvSpPr/>
                <p:nvPr/>
              </p:nvSpPr>
              <p:spPr>
                <a:xfrm>
                  <a:off x="8203316" y="2639999"/>
                  <a:ext cx="690922" cy="815573"/>
                </a:xfrm>
                <a:custGeom>
                  <a:avLst/>
                  <a:gdLst>
                    <a:gd name="connsiteX0" fmla="*/ 304626 w 690922"/>
                    <a:gd name="connsiteY0" fmla="*/ 791679 h 815573"/>
                    <a:gd name="connsiteX1" fmla="*/ 97585 w 690922"/>
                    <a:gd name="connsiteY1" fmla="*/ 791679 h 815573"/>
                    <a:gd name="connsiteX2" fmla="*/ 77666 w 690922"/>
                    <a:gd name="connsiteY2" fmla="*/ 771758 h 815573"/>
                    <a:gd name="connsiteX3" fmla="*/ 77666 w 690922"/>
                    <a:gd name="connsiteY3" fmla="*/ 728413 h 815573"/>
                    <a:gd name="connsiteX4" fmla="*/ 90498 w 690922"/>
                    <a:gd name="connsiteY4" fmla="*/ 728413 h 815573"/>
                    <a:gd name="connsiteX5" fmla="*/ 131438 w 690922"/>
                    <a:gd name="connsiteY5" fmla="*/ 687476 h 815573"/>
                    <a:gd name="connsiteX6" fmla="*/ 90498 w 690922"/>
                    <a:gd name="connsiteY6" fmla="*/ 646536 h 815573"/>
                    <a:gd name="connsiteX7" fmla="*/ 77666 w 690922"/>
                    <a:gd name="connsiteY7" fmla="*/ 646536 h 815573"/>
                    <a:gd name="connsiteX8" fmla="*/ 77666 w 690922"/>
                    <a:gd name="connsiteY8" fmla="*/ 588570 h 815573"/>
                    <a:gd name="connsiteX9" fmla="*/ 90498 w 690922"/>
                    <a:gd name="connsiteY9" fmla="*/ 588570 h 815573"/>
                    <a:gd name="connsiteX10" fmla="*/ 131438 w 690922"/>
                    <a:gd name="connsiteY10" fmla="*/ 547630 h 815573"/>
                    <a:gd name="connsiteX11" fmla="*/ 90498 w 690922"/>
                    <a:gd name="connsiteY11" fmla="*/ 506692 h 815573"/>
                    <a:gd name="connsiteX12" fmla="*/ 77666 w 690922"/>
                    <a:gd name="connsiteY12" fmla="*/ 506692 h 815573"/>
                    <a:gd name="connsiteX13" fmla="*/ 77666 w 690922"/>
                    <a:gd name="connsiteY13" fmla="*/ 448726 h 815573"/>
                    <a:gd name="connsiteX14" fmla="*/ 90498 w 690922"/>
                    <a:gd name="connsiteY14" fmla="*/ 448726 h 815573"/>
                    <a:gd name="connsiteX15" fmla="*/ 131438 w 690922"/>
                    <a:gd name="connsiteY15" fmla="*/ 407787 h 815573"/>
                    <a:gd name="connsiteX16" fmla="*/ 90498 w 690922"/>
                    <a:gd name="connsiteY16" fmla="*/ 366847 h 815573"/>
                    <a:gd name="connsiteX17" fmla="*/ 77666 w 690922"/>
                    <a:gd name="connsiteY17" fmla="*/ 366847 h 815573"/>
                    <a:gd name="connsiteX18" fmla="*/ 77666 w 690922"/>
                    <a:gd name="connsiteY18" fmla="*/ 308881 h 815573"/>
                    <a:gd name="connsiteX19" fmla="*/ 90498 w 690922"/>
                    <a:gd name="connsiteY19" fmla="*/ 308881 h 815573"/>
                    <a:gd name="connsiteX20" fmla="*/ 131438 w 690922"/>
                    <a:gd name="connsiteY20" fmla="*/ 267943 h 815573"/>
                    <a:gd name="connsiteX21" fmla="*/ 90498 w 690922"/>
                    <a:gd name="connsiteY21" fmla="*/ 227003 h 815573"/>
                    <a:gd name="connsiteX22" fmla="*/ 77666 w 690922"/>
                    <a:gd name="connsiteY22" fmla="*/ 227003 h 815573"/>
                    <a:gd name="connsiteX23" fmla="*/ 77666 w 690922"/>
                    <a:gd name="connsiteY23" fmla="*/ 169037 h 815573"/>
                    <a:gd name="connsiteX24" fmla="*/ 90498 w 690922"/>
                    <a:gd name="connsiteY24" fmla="*/ 169037 h 815573"/>
                    <a:gd name="connsiteX25" fmla="*/ 131438 w 690922"/>
                    <a:gd name="connsiteY25" fmla="*/ 128098 h 815573"/>
                    <a:gd name="connsiteX26" fmla="*/ 90498 w 690922"/>
                    <a:gd name="connsiteY26" fmla="*/ 87160 h 815573"/>
                    <a:gd name="connsiteX27" fmla="*/ 77666 w 690922"/>
                    <a:gd name="connsiteY27" fmla="*/ 87160 h 815573"/>
                    <a:gd name="connsiteX28" fmla="*/ 77666 w 690922"/>
                    <a:gd name="connsiteY28" fmla="*/ 43813 h 815573"/>
                    <a:gd name="connsiteX29" fmla="*/ 97585 w 690922"/>
                    <a:gd name="connsiteY29" fmla="*/ 23894 h 815573"/>
                    <a:gd name="connsiteX30" fmla="*/ 647109 w 690922"/>
                    <a:gd name="connsiteY30" fmla="*/ 23894 h 815573"/>
                    <a:gd name="connsiteX31" fmla="*/ 667029 w 690922"/>
                    <a:gd name="connsiteY31" fmla="*/ 43813 h 815573"/>
                    <a:gd name="connsiteX32" fmla="*/ 667029 w 690922"/>
                    <a:gd name="connsiteY32" fmla="*/ 610468 h 815573"/>
                    <a:gd name="connsiteX33" fmla="*/ 678976 w 690922"/>
                    <a:gd name="connsiteY33" fmla="*/ 622414 h 815573"/>
                    <a:gd name="connsiteX34" fmla="*/ 690923 w 690922"/>
                    <a:gd name="connsiteY34" fmla="*/ 610468 h 815573"/>
                    <a:gd name="connsiteX35" fmla="*/ 690923 w 690922"/>
                    <a:gd name="connsiteY35" fmla="*/ 43813 h 815573"/>
                    <a:gd name="connsiteX36" fmla="*/ 647109 w 690922"/>
                    <a:gd name="connsiteY36" fmla="*/ 0 h 815573"/>
                    <a:gd name="connsiteX37" fmla="*/ 97585 w 690922"/>
                    <a:gd name="connsiteY37" fmla="*/ 0 h 815573"/>
                    <a:gd name="connsiteX38" fmla="*/ 53770 w 690922"/>
                    <a:gd name="connsiteY38" fmla="*/ 43813 h 815573"/>
                    <a:gd name="connsiteX39" fmla="*/ 53770 w 690922"/>
                    <a:gd name="connsiteY39" fmla="*/ 87160 h 815573"/>
                    <a:gd name="connsiteX40" fmla="*/ 40940 w 690922"/>
                    <a:gd name="connsiteY40" fmla="*/ 87160 h 815573"/>
                    <a:gd name="connsiteX41" fmla="*/ 0 w 690922"/>
                    <a:gd name="connsiteY41" fmla="*/ 128098 h 815573"/>
                    <a:gd name="connsiteX42" fmla="*/ 40940 w 690922"/>
                    <a:gd name="connsiteY42" fmla="*/ 169037 h 815573"/>
                    <a:gd name="connsiteX43" fmla="*/ 53770 w 690922"/>
                    <a:gd name="connsiteY43" fmla="*/ 169037 h 815573"/>
                    <a:gd name="connsiteX44" fmla="*/ 53770 w 690922"/>
                    <a:gd name="connsiteY44" fmla="*/ 227003 h 815573"/>
                    <a:gd name="connsiteX45" fmla="*/ 40940 w 690922"/>
                    <a:gd name="connsiteY45" fmla="*/ 227003 h 815573"/>
                    <a:gd name="connsiteX46" fmla="*/ 0 w 690922"/>
                    <a:gd name="connsiteY46" fmla="*/ 267943 h 815573"/>
                    <a:gd name="connsiteX47" fmla="*/ 40940 w 690922"/>
                    <a:gd name="connsiteY47" fmla="*/ 308881 h 815573"/>
                    <a:gd name="connsiteX48" fmla="*/ 53770 w 690922"/>
                    <a:gd name="connsiteY48" fmla="*/ 308881 h 815573"/>
                    <a:gd name="connsiteX49" fmla="*/ 53770 w 690922"/>
                    <a:gd name="connsiteY49" fmla="*/ 366847 h 815573"/>
                    <a:gd name="connsiteX50" fmla="*/ 40940 w 690922"/>
                    <a:gd name="connsiteY50" fmla="*/ 366847 h 815573"/>
                    <a:gd name="connsiteX51" fmla="*/ 0 w 690922"/>
                    <a:gd name="connsiteY51" fmla="*/ 407787 h 815573"/>
                    <a:gd name="connsiteX52" fmla="*/ 40940 w 690922"/>
                    <a:gd name="connsiteY52" fmla="*/ 448726 h 815573"/>
                    <a:gd name="connsiteX53" fmla="*/ 53770 w 690922"/>
                    <a:gd name="connsiteY53" fmla="*/ 448726 h 815573"/>
                    <a:gd name="connsiteX54" fmla="*/ 53770 w 690922"/>
                    <a:gd name="connsiteY54" fmla="*/ 506692 h 815573"/>
                    <a:gd name="connsiteX55" fmla="*/ 40940 w 690922"/>
                    <a:gd name="connsiteY55" fmla="*/ 506692 h 815573"/>
                    <a:gd name="connsiteX56" fmla="*/ 0 w 690922"/>
                    <a:gd name="connsiteY56" fmla="*/ 547630 h 815573"/>
                    <a:gd name="connsiteX57" fmla="*/ 40940 w 690922"/>
                    <a:gd name="connsiteY57" fmla="*/ 588570 h 815573"/>
                    <a:gd name="connsiteX58" fmla="*/ 53770 w 690922"/>
                    <a:gd name="connsiteY58" fmla="*/ 588570 h 815573"/>
                    <a:gd name="connsiteX59" fmla="*/ 53770 w 690922"/>
                    <a:gd name="connsiteY59" fmla="*/ 646536 h 815573"/>
                    <a:gd name="connsiteX60" fmla="*/ 40940 w 690922"/>
                    <a:gd name="connsiteY60" fmla="*/ 646536 h 815573"/>
                    <a:gd name="connsiteX61" fmla="*/ 0 w 690922"/>
                    <a:gd name="connsiteY61" fmla="*/ 687476 h 815573"/>
                    <a:gd name="connsiteX62" fmla="*/ 40940 w 690922"/>
                    <a:gd name="connsiteY62" fmla="*/ 728413 h 815573"/>
                    <a:gd name="connsiteX63" fmla="*/ 53770 w 690922"/>
                    <a:gd name="connsiteY63" fmla="*/ 728413 h 815573"/>
                    <a:gd name="connsiteX64" fmla="*/ 53770 w 690922"/>
                    <a:gd name="connsiteY64" fmla="*/ 771758 h 815573"/>
                    <a:gd name="connsiteX65" fmla="*/ 97584 w 690922"/>
                    <a:gd name="connsiteY65" fmla="*/ 815573 h 815573"/>
                    <a:gd name="connsiteX66" fmla="*/ 304626 w 690922"/>
                    <a:gd name="connsiteY66" fmla="*/ 815573 h 815573"/>
                    <a:gd name="connsiteX67" fmla="*/ 316573 w 690922"/>
                    <a:gd name="connsiteY67" fmla="*/ 803626 h 815573"/>
                    <a:gd name="connsiteX68" fmla="*/ 304626 w 690922"/>
                    <a:gd name="connsiteY68" fmla="*/ 791679 h 815573"/>
                    <a:gd name="connsiteX69" fmla="*/ 40940 w 690922"/>
                    <a:gd name="connsiteY69" fmla="*/ 145143 h 815573"/>
                    <a:gd name="connsiteX70" fmla="*/ 23894 w 690922"/>
                    <a:gd name="connsiteY70" fmla="*/ 128098 h 815573"/>
                    <a:gd name="connsiteX71" fmla="*/ 40940 w 690922"/>
                    <a:gd name="connsiteY71" fmla="*/ 111053 h 815573"/>
                    <a:gd name="connsiteX72" fmla="*/ 90497 w 690922"/>
                    <a:gd name="connsiteY72" fmla="*/ 111053 h 815573"/>
                    <a:gd name="connsiteX73" fmla="*/ 107543 w 690922"/>
                    <a:gd name="connsiteY73" fmla="*/ 128098 h 815573"/>
                    <a:gd name="connsiteX74" fmla="*/ 90497 w 690922"/>
                    <a:gd name="connsiteY74" fmla="*/ 145143 h 815573"/>
                    <a:gd name="connsiteX75" fmla="*/ 40940 w 690922"/>
                    <a:gd name="connsiteY75" fmla="*/ 284987 h 815573"/>
                    <a:gd name="connsiteX76" fmla="*/ 23894 w 690922"/>
                    <a:gd name="connsiteY76" fmla="*/ 267943 h 815573"/>
                    <a:gd name="connsiteX77" fmla="*/ 40940 w 690922"/>
                    <a:gd name="connsiteY77" fmla="*/ 250897 h 815573"/>
                    <a:gd name="connsiteX78" fmla="*/ 90497 w 690922"/>
                    <a:gd name="connsiteY78" fmla="*/ 250897 h 815573"/>
                    <a:gd name="connsiteX79" fmla="*/ 107543 w 690922"/>
                    <a:gd name="connsiteY79" fmla="*/ 267943 h 815573"/>
                    <a:gd name="connsiteX80" fmla="*/ 90497 w 690922"/>
                    <a:gd name="connsiteY80" fmla="*/ 284987 h 815573"/>
                    <a:gd name="connsiteX81" fmla="*/ 40940 w 690922"/>
                    <a:gd name="connsiteY81" fmla="*/ 424832 h 815573"/>
                    <a:gd name="connsiteX82" fmla="*/ 23894 w 690922"/>
                    <a:gd name="connsiteY82" fmla="*/ 407787 h 815573"/>
                    <a:gd name="connsiteX83" fmla="*/ 40940 w 690922"/>
                    <a:gd name="connsiteY83" fmla="*/ 390741 h 815573"/>
                    <a:gd name="connsiteX84" fmla="*/ 90497 w 690922"/>
                    <a:gd name="connsiteY84" fmla="*/ 390741 h 815573"/>
                    <a:gd name="connsiteX85" fmla="*/ 107543 w 690922"/>
                    <a:gd name="connsiteY85" fmla="*/ 407787 h 815573"/>
                    <a:gd name="connsiteX86" fmla="*/ 90497 w 690922"/>
                    <a:gd name="connsiteY86" fmla="*/ 424832 h 815573"/>
                    <a:gd name="connsiteX87" fmla="*/ 40940 w 690922"/>
                    <a:gd name="connsiteY87" fmla="*/ 564676 h 815573"/>
                    <a:gd name="connsiteX88" fmla="*/ 23894 w 690922"/>
                    <a:gd name="connsiteY88" fmla="*/ 547630 h 815573"/>
                    <a:gd name="connsiteX89" fmla="*/ 40940 w 690922"/>
                    <a:gd name="connsiteY89" fmla="*/ 530586 h 815573"/>
                    <a:gd name="connsiteX90" fmla="*/ 90497 w 690922"/>
                    <a:gd name="connsiteY90" fmla="*/ 530586 h 815573"/>
                    <a:gd name="connsiteX91" fmla="*/ 107543 w 690922"/>
                    <a:gd name="connsiteY91" fmla="*/ 547630 h 815573"/>
                    <a:gd name="connsiteX92" fmla="*/ 90497 w 690922"/>
                    <a:gd name="connsiteY92" fmla="*/ 564676 h 815573"/>
                    <a:gd name="connsiteX93" fmla="*/ 40940 w 690922"/>
                    <a:gd name="connsiteY93" fmla="*/ 704520 h 815573"/>
                    <a:gd name="connsiteX94" fmla="*/ 23894 w 690922"/>
                    <a:gd name="connsiteY94" fmla="*/ 687476 h 815573"/>
                    <a:gd name="connsiteX95" fmla="*/ 40940 w 690922"/>
                    <a:gd name="connsiteY95" fmla="*/ 670430 h 815573"/>
                    <a:gd name="connsiteX96" fmla="*/ 90497 w 690922"/>
                    <a:gd name="connsiteY96" fmla="*/ 670430 h 815573"/>
                    <a:gd name="connsiteX97" fmla="*/ 107543 w 690922"/>
                    <a:gd name="connsiteY97" fmla="*/ 687476 h 815573"/>
                    <a:gd name="connsiteX98" fmla="*/ 90497 w 690922"/>
                    <a:gd name="connsiteY98" fmla="*/ 704520 h 8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90922" h="815573">
                      <a:moveTo>
                        <a:pt x="304626" y="791679"/>
                      </a:moveTo>
                      <a:lnTo>
                        <a:pt x="97585" y="791679"/>
                      </a:lnTo>
                      <a:cubicBezTo>
                        <a:pt x="86600" y="791679"/>
                        <a:pt x="77666" y="782743"/>
                        <a:pt x="77666" y="771758"/>
                      </a:cubicBezTo>
                      <a:lnTo>
                        <a:pt x="77666" y="728413"/>
                      </a:lnTo>
                      <a:lnTo>
                        <a:pt x="90498" y="728413"/>
                      </a:lnTo>
                      <a:cubicBezTo>
                        <a:pt x="113072" y="728413"/>
                        <a:pt x="131438" y="710049"/>
                        <a:pt x="131438" y="687476"/>
                      </a:cubicBezTo>
                      <a:cubicBezTo>
                        <a:pt x="131438" y="664901"/>
                        <a:pt x="113073" y="646536"/>
                        <a:pt x="90498" y="646536"/>
                      </a:cubicBezTo>
                      <a:lnTo>
                        <a:pt x="77666" y="646536"/>
                      </a:lnTo>
                      <a:lnTo>
                        <a:pt x="77666" y="588570"/>
                      </a:lnTo>
                      <a:lnTo>
                        <a:pt x="90498" y="588570"/>
                      </a:lnTo>
                      <a:cubicBezTo>
                        <a:pt x="113072" y="588570"/>
                        <a:pt x="131438" y="570205"/>
                        <a:pt x="131438" y="547630"/>
                      </a:cubicBezTo>
                      <a:cubicBezTo>
                        <a:pt x="131438" y="525057"/>
                        <a:pt x="113073" y="506692"/>
                        <a:pt x="90498" y="506692"/>
                      </a:cubicBezTo>
                      <a:lnTo>
                        <a:pt x="77666" y="506692"/>
                      </a:lnTo>
                      <a:lnTo>
                        <a:pt x="77666" y="448726"/>
                      </a:lnTo>
                      <a:lnTo>
                        <a:pt x="90498" y="448726"/>
                      </a:lnTo>
                      <a:cubicBezTo>
                        <a:pt x="113072" y="448726"/>
                        <a:pt x="131438" y="430361"/>
                        <a:pt x="131438" y="407787"/>
                      </a:cubicBezTo>
                      <a:cubicBezTo>
                        <a:pt x="131438" y="385212"/>
                        <a:pt x="113073" y="366847"/>
                        <a:pt x="90498" y="366847"/>
                      </a:cubicBezTo>
                      <a:lnTo>
                        <a:pt x="77666" y="366847"/>
                      </a:lnTo>
                      <a:lnTo>
                        <a:pt x="77666" y="308881"/>
                      </a:lnTo>
                      <a:lnTo>
                        <a:pt x="90498" y="308881"/>
                      </a:lnTo>
                      <a:cubicBezTo>
                        <a:pt x="113072" y="308881"/>
                        <a:pt x="131438" y="290516"/>
                        <a:pt x="131438" y="267943"/>
                      </a:cubicBezTo>
                      <a:cubicBezTo>
                        <a:pt x="131438" y="245368"/>
                        <a:pt x="113073" y="227003"/>
                        <a:pt x="90498" y="227003"/>
                      </a:cubicBezTo>
                      <a:lnTo>
                        <a:pt x="77666" y="227003"/>
                      </a:lnTo>
                      <a:lnTo>
                        <a:pt x="77666" y="169037"/>
                      </a:lnTo>
                      <a:lnTo>
                        <a:pt x="90498" y="169037"/>
                      </a:lnTo>
                      <a:cubicBezTo>
                        <a:pt x="113072" y="169037"/>
                        <a:pt x="131438" y="150672"/>
                        <a:pt x="131438" y="128098"/>
                      </a:cubicBezTo>
                      <a:cubicBezTo>
                        <a:pt x="131438" y="105524"/>
                        <a:pt x="113073" y="87160"/>
                        <a:pt x="90498" y="87160"/>
                      </a:cubicBezTo>
                      <a:lnTo>
                        <a:pt x="77666" y="87160"/>
                      </a:lnTo>
                      <a:lnTo>
                        <a:pt x="77666" y="43813"/>
                      </a:lnTo>
                      <a:cubicBezTo>
                        <a:pt x="77666" y="32828"/>
                        <a:pt x="86602" y="23894"/>
                        <a:pt x="97585" y="23894"/>
                      </a:cubicBezTo>
                      <a:lnTo>
                        <a:pt x="647109" y="23894"/>
                      </a:lnTo>
                      <a:cubicBezTo>
                        <a:pt x="658094" y="23894"/>
                        <a:pt x="667029" y="32828"/>
                        <a:pt x="667029" y="43813"/>
                      </a:cubicBezTo>
                      <a:lnTo>
                        <a:pt x="667029" y="610468"/>
                      </a:lnTo>
                      <a:cubicBezTo>
                        <a:pt x="667029" y="617067"/>
                        <a:pt x="672378" y="622414"/>
                        <a:pt x="678976" y="622414"/>
                      </a:cubicBezTo>
                      <a:cubicBezTo>
                        <a:pt x="685574" y="622414"/>
                        <a:pt x="690923" y="617067"/>
                        <a:pt x="690923" y="610468"/>
                      </a:cubicBezTo>
                      <a:lnTo>
                        <a:pt x="690923" y="43813"/>
                      </a:lnTo>
                      <a:cubicBezTo>
                        <a:pt x="690923" y="19655"/>
                        <a:pt x="671268" y="0"/>
                        <a:pt x="647109" y="0"/>
                      </a:cubicBezTo>
                      <a:lnTo>
                        <a:pt x="97585" y="0"/>
                      </a:lnTo>
                      <a:cubicBezTo>
                        <a:pt x="73425" y="0"/>
                        <a:pt x="53770" y="19655"/>
                        <a:pt x="53770" y="43813"/>
                      </a:cubicBezTo>
                      <a:lnTo>
                        <a:pt x="53770" y="87160"/>
                      </a:lnTo>
                      <a:lnTo>
                        <a:pt x="40940" y="87160"/>
                      </a:lnTo>
                      <a:cubicBezTo>
                        <a:pt x="18365" y="87160"/>
                        <a:pt x="0" y="105524"/>
                        <a:pt x="0" y="128098"/>
                      </a:cubicBezTo>
                      <a:cubicBezTo>
                        <a:pt x="0" y="150672"/>
                        <a:pt x="18365" y="169037"/>
                        <a:pt x="40940" y="169037"/>
                      </a:cubicBezTo>
                      <a:lnTo>
                        <a:pt x="53770" y="169037"/>
                      </a:lnTo>
                      <a:lnTo>
                        <a:pt x="53770" y="227003"/>
                      </a:lnTo>
                      <a:lnTo>
                        <a:pt x="40940" y="227003"/>
                      </a:lnTo>
                      <a:cubicBezTo>
                        <a:pt x="18365" y="227003"/>
                        <a:pt x="0" y="245368"/>
                        <a:pt x="0" y="267943"/>
                      </a:cubicBezTo>
                      <a:cubicBezTo>
                        <a:pt x="0" y="290516"/>
                        <a:pt x="18365" y="308881"/>
                        <a:pt x="40940" y="308881"/>
                      </a:cubicBezTo>
                      <a:lnTo>
                        <a:pt x="53770" y="308881"/>
                      </a:lnTo>
                      <a:lnTo>
                        <a:pt x="53770" y="366847"/>
                      </a:lnTo>
                      <a:lnTo>
                        <a:pt x="40940" y="366847"/>
                      </a:lnTo>
                      <a:cubicBezTo>
                        <a:pt x="18365" y="366847"/>
                        <a:pt x="0" y="385212"/>
                        <a:pt x="0" y="407787"/>
                      </a:cubicBezTo>
                      <a:cubicBezTo>
                        <a:pt x="0" y="430361"/>
                        <a:pt x="18365" y="448726"/>
                        <a:pt x="40940" y="448726"/>
                      </a:cubicBezTo>
                      <a:lnTo>
                        <a:pt x="53770" y="448726"/>
                      </a:lnTo>
                      <a:lnTo>
                        <a:pt x="53770" y="506692"/>
                      </a:lnTo>
                      <a:lnTo>
                        <a:pt x="40940" y="506692"/>
                      </a:lnTo>
                      <a:cubicBezTo>
                        <a:pt x="18365" y="506692"/>
                        <a:pt x="0" y="525057"/>
                        <a:pt x="0" y="547630"/>
                      </a:cubicBezTo>
                      <a:cubicBezTo>
                        <a:pt x="0" y="570205"/>
                        <a:pt x="18365" y="588570"/>
                        <a:pt x="40940" y="588570"/>
                      </a:cubicBezTo>
                      <a:lnTo>
                        <a:pt x="53770" y="588570"/>
                      </a:lnTo>
                      <a:lnTo>
                        <a:pt x="53770" y="646536"/>
                      </a:lnTo>
                      <a:lnTo>
                        <a:pt x="40940" y="646536"/>
                      </a:lnTo>
                      <a:cubicBezTo>
                        <a:pt x="18365" y="646536"/>
                        <a:pt x="0" y="664901"/>
                        <a:pt x="0" y="687476"/>
                      </a:cubicBezTo>
                      <a:cubicBezTo>
                        <a:pt x="0" y="710049"/>
                        <a:pt x="18365" y="728413"/>
                        <a:pt x="40940" y="728413"/>
                      </a:cubicBezTo>
                      <a:lnTo>
                        <a:pt x="53770" y="728413"/>
                      </a:lnTo>
                      <a:lnTo>
                        <a:pt x="53770" y="771758"/>
                      </a:lnTo>
                      <a:cubicBezTo>
                        <a:pt x="53770" y="795918"/>
                        <a:pt x="73425" y="815573"/>
                        <a:pt x="97584" y="815573"/>
                      </a:cubicBezTo>
                      <a:lnTo>
                        <a:pt x="304626" y="815573"/>
                      </a:lnTo>
                      <a:cubicBezTo>
                        <a:pt x="311224" y="815573"/>
                        <a:pt x="316573" y="810226"/>
                        <a:pt x="316573" y="803626"/>
                      </a:cubicBezTo>
                      <a:cubicBezTo>
                        <a:pt x="316573" y="797027"/>
                        <a:pt x="311224" y="791679"/>
                        <a:pt x="304626" y="791679"/>
                      </a:cubicBezTo>
                      <a:close/>
                      <a:moveTo>
                        <a:pt x="40940" y="145143"/>
                      </a:moveTo>
                      <a:cubicBezTo>
                        <a:pt x="31540" y="145143"/>
                        <a:pt x="23894" y="137496"/>
                        <a:pt x="23894" y="128098"/>
                      </a:cubicBezTo>
                      <a:cubicBezTo>
                        <a:pt x="23894" y="118699"/>
                        <a:pt x="31540" y="111053"/>
                        <a:pt x="40940" y="111053"/>
                      </a:cubicBezTo>
                      <a:lnTo>
                        <a:pt x="90497" y="111053"/>
                      </a:lnTo>
                      <a:cubicBezTo>
                        <a:pt x="99895" y="111053"/>
                        <a:pt x="107543" y="118699"/>
                        <a:pt x="107543" y="128098"/>
                      </a:cubicBezTo>
                      <a:cubicBezTo>
                        <a:pt x="107543" y="137496"/>
                        <a:pt x="99897" y="145143"/>
                        <a:pt x="90497" y="145143"/>
                      </a:cubicBezTo>
                      <a:close/>
                      <a:moveTo>
                        <a:pt x="40940" y="284987"/>
                      </a:moveTo>
                      <a:cubicBezTo>
                        <a:pt x="31540" y="284987"/>
                        <a:pt x="23894" y="277341"/>
                        <a:pt x="23894" y="267943"/>
                      </a:cubicBezTo>
                      <a:cubicBezTo>
                        <a:pt x="23894" y="258545"/>
                        <a:pt x="31540" y="250897"/>
                        <a:pt x="40940" y="250897"/>
                      </a:cubicBezTo>
                      <a:lnTo>
                        <a:pt x="90497" y="250897"/>
                      </a:lnTo>
                      <a:cubicBezTo>
                        <a:pt x="99895" y="250897"/>
                        <a:pt x="107543" y="258545"/>
                        <a:pt x="107543" y="267943"/>
                      </a:cubicBezTo>
                      <a:cubicBezTo>
                        <a:pt x="107543" y="277341"/>
                        <a:pt x="99897" y="284987"/>
                        <a:pt x="90497" y="284987"/>
                      </a:cubicBezTo>
                      <a:close/>
                      <a:moveTo>
                        <a:pt x="40940" y="424832"/>
                      </a:moveTo>
                      <a:cubicBezTo>
                        <a:pt x="31540" y="424832"/>
                        <a:pt x="23894" y="417185"/>
                        <a:pt x="23894" y="407787"/>
                      </a:cubicBezTo>
                      <a:cubicBezTo>
                        <a:pt x="23894" y="398388"/>
                        <a:pt x="31540" y="390741"/>
                        <a:pt x="40940" y="390741"/>
                      </a:cubicBezTo>
                      <a:lnTo>
                        <a:pt x="90497" y="390741"/>
                      </a:lnTo>
                      <a:cubicBezTo>
                        <a:pt x="99895" y="390741"/>
                        <a:pt x="107543" y="398388"/>
                        <a:pt x="107543" y="407787"/>
                      </a:cubicBezTo>
                      <a:cubicBezTo>
                        <a:pt x="107543" y="417185"/>
                        <a:pt x="99897" y="424832"/>
                        <a:pt x="90497" y="424832"/>
                      </a:cubicBezTo>
                      <a:close/>
                      <a:moveTo>
                        <a:pt x="40940" y="564676"/>
                      </a:moveTo>
                      <a:cubicBezTo>
                        <a:pt x="31540" y="564676"/>
                        <a:pt x="23894" y="557028"/>
                        <a:pt x="23894" y="547630"/>
                      </a:cubicBezTo>
                      <a:cubicBezTo>
                        <a:pt x="23894" y="538232"/>
                        <a:pt x="31540" y="530586"/>
                        <a:pt x="40940" y="530586"/>
                      </a:cubicBezTo>
                      <a:lnTo>
                        <a:pt x="90497" y="530586"/>
                      </a:lnTo>
                      <a:cubicBezTo>
                        <a:pt x="99895" y="530586"/>
                        <a:pt x="107543" y="538232"/>
                        <a:pt x="107543" y="547630"/>
                      </a:cubicBezTo>
                      <a:cubicBezTo>
                        <a:pt x="107543" y="557028"/>
                        <a:pt x="99897" y="564676"/>
                        <a:pt x="90497" y="564676"/>
                      </a:cubicBezTo>
                      <a:close/>
                      <a:moveTo>
                        <a:pt x="40940" y="704520"/>
                      </a:moveTo>
                      <a:cubicBezTo>
                        <a:pt x="31540" y="704520"/>
                        <a:pt x="23894" y="696874"/>
                        <a:pt x="23894" y="687476"/>
                      </a:cubicBezTo>
                      <a:cubicBezTo>
                        <a:pt x="23894" y="678077"/>
                        <a:pt x="31540" y="670430"/>
                        <a:pt x="40940" y="670430"/>
                      </a:cubicBezTo>
                      <a:lnTo>
                        <a:pt x="90497" y="670430"/>
                      </a:lnTo>
                      <a:cubicBezTo>
                        <a:pt x="99895" y="670430"/>
                        <a:pt x="107543" y="678077"/>
                        <a:pt x="107543" y="687476"/>
                      </a:cubicBezTo>
                      <a:cubicBezTo>
                        <a:pt x="107543" y="696874"/>
                        <a:pt x="99897" y="704520"/>
                        <a:pt x="90497" y="704520"/>
                      </a:cubicBezTo>
                      <a:close/>
                    </a:path>
                  </a:pathLst>
                </a:custGeom>
                <a:grpFill/>
                <a:ln w="1581" cap="rnd">
                  <a:noFill/>
                  <a:prstDash val="sysDash"/>
                  <a:miter/>
                </a:ln>
              </p:spPr>
              <p:txBody>
                <a:bodyPr rtlCol="0" anchor="ctr"/>
                <a:lstStyle/>
                <a:p>
                  <a:endParaRPr lang="vi-VN"/>
                </a:p>
              </p:txBody>
            </p:sp>
          </p:grpSp>
        </p:grpSp>
      </p:grpSp>
    </p:spTree>
    <p:extLst>
      <p:ext uri="{BB962C8B-B14F-4D97-AF65-F5344CB8AC3E}">
        <p14:creationId xmlns:p14="http://schemas.microsoft.com/office/powerpoint/2010/main" val="527926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373179BD-B3D8-45D4-995D-0BFBE6524CBA}"/>
              </a:ext>
            </a:extLst>
          </p:cNvPr>
          <p:cNvGrpSpPr/>
          <p:nvPr/>
        </p:nvGrpSpPr>
        <p:grpSpPr>
          <a:xfrm>
            <a:off x="1315527" y="1051635"/>
            <a:ext cx="3513907" cy="584775"/>
            <a:chOff x="1315527" y="1051635"/>
            <a:chExt cx="3513907" cy="584775"/>
          </a:xfrm>
        </p:grpSpPr>
        <p:sp>
          <p:nvSpPr>
            <p:cNvPr id="82" name="Rectangle: Rounded Corners 81">
              <a:extLst>
                <a:ext uri="{FF2B5EF4-FFF2-40B4-BE49-F238E27FC236}">
                  <a16:creationId xmlns:a16="http://schemas.microsoft.com/office/drawing/2014/main" id="{E71A9327-1C25-4787-9D95-AB165847532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TextBox 82">
              <a:extLst>
                <a:ext uri="{FF2B5EF4-FFF2-40B4-BE49-F238E27FC236}">
                  <a16:creationId xmlns:a16="http://schemas.microsoft.com/office/drawing/2014/main" id="{CFC6ACE5-E415-494F-A4CA-5F15501C139E}"/>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50" name="Group 49">
            <a:extLst>
              <a:ext uri="{FF2B5EF4-FFF2-40B4-BE49-F238E27FC236}">
                <a16:creationId xmlns:a16="http://schemas.microsoft.com/office/drawing/2014/main" id="{4E0AD131-B2B1-4756-AA18-3FA1A12FF3A5}"/>
              </a:ext>
            </a:extLst>
          </p:cNvPr>
          <p:cNvGrpSpPr/>
          <p:nvPr/>
        </p:nvGrpSpPr>
        <p:grpSpPr>
          <a:xfrm>
            <a:off x="5282267" y="3543586"/>
            <a:ext cx="2023134" cy="673917"/>
            <a:chOff x="4912155" y="3165500"/>
            <a:chExt cx="2131086" cy="673918"/>
          </a:xfrm>
        </p:grpSpPr>
        <p:sp>
          <p:nvSpPr>
            <p:cNvPr id="51" name="Rectangle: Rounded Corners 50">
              <a:extLst>
                <a:ext uri="{FF2B5EF4-FFF2-40B4-BE49-F238E27FC236}">
                  <a16:creationId xmlns:a16="http://schemas.microsoft.com/office/drawing/2014/main" id="{823F4A71-A3A0-4035-8587-DF020C800C56}"/>
                </a:ext>
              </a:extLst>
            </p:cNvPr>
            <p:cNvSpPr/>
            <p:nvPr/>
          </p:nvSpPr>
          <p:spPr>
            <a:xfrm>
              <a:off x="4912155" y="3165500"/>
              <a:ext cx="2094018"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2" name="TextBox 51">
              <a:extLst>
                <a:ext uri="{FF2B5EF4-FFF2-40B4-BE49-F238E27FC236}">
                  <a16:creationId xmlns:a16="http://schemas.microsoft.com/office/drawing/2014/main" id="{CA38EE2D-B8D6-4726-A235-2609E58A1A9C}"/>
                </a:ext>
              </a:extLst>
            </p:cNvPr>
            <p:cNvSpPr txBox="1"/>
            <p:nvPr/>
          </p:nvSpPr>
          <p:spPr>
            <a:xfrm>
              <a:off x="5247185" y="3254642"/>
              <a:ext cx="1796056" cy="58477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grpSp>
        <p:nvGrpSpPr>
          <p:cNvPr id="2" name="Group 1">
            <a:extLst>
              <a:ext uri="{FF2B5EF4-FFF2-40B4-BE49-F238E27FC236}">
                <a16:creationId xmlns:a16="http://schemas.microsoft.com/office/drawing/2014/main" id="{8B16B4B1-5270-4C3D-BDB9-0AE194C30553}"/>
              </a:ext>
            </a:extLst>
          </p:cNvPr>
          <p:cNvGrpSpPr/>
          <p:nvPr/>
        </p:nvGrpSpPr>
        <p:grpSpPr>
          <a:xfrm>
            <a:off x="4886598" y="3523680"/>
            <a:ext cx="713729" cy="713729"/>
            <a:chOff x="3778587" y="3644711"/>
            <a:chExt cx="839133" cy="839133"/>
          </a:xfrm>
        </p:grpSpPr>
        <p:sp>
          <p:nvSpPr>
            <p:cNvPr id="53" name="Oval 52">
              <a:extLst>
                <a:ext uri="{FF2B5EF4-FFF2-40B4-BE49-F238E27FC236}">
                  <a16:creationId xmlns:a16="http://schemas.microsoft.com/office/drawing/2014/main" id="{F23F298D-1A03-4E93-972F-B3B36205557B}"/>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4" name="Graphic 53">
              <a:extLst>
                <a:ext uri="{FF2B5EF4-FFF2-40B4-BE49-F238E27FC236}">
                  <a16:creationId xmlns:a16="http://schemas.microsoft.com/office/drawing/2014/main" id="{3BF04EDA-1225-4E6B-BF63-464ECFEBBE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2504" y="3768628"/>
              <a:ext cx="591298" cy="591298"/>
            </a:xfrm>
            <a:prstGeom prst="rect">
              <a:avLst/>
            </a:prstGeom>
          </p:spPr>
        </p:pic>
      </p:grpSp>
      <p:grpSp>
        <p:nvGrpSpPr>
          <p:cNvPr id="42" name="!!A1">
            <a:extLst>
              <a:ext uri="{FF2B5EF4-FFF2-40B4-BE49-F238E27FC236}">
                <a16:creationId xmlns:a16="http://schemas.microsoft.com/office/drawing/2014/main" id="{B9EB5D7A-853D-40A1-9B1F-DD51486079CD}"/>
              </a:ext>
            </a:extLst>
          </p:cNvPr>
          <p:cNvGrpSpPr/>
          <p:nvPr/>
        </p:nvGrpSpPr>
        <p:grpSpPr>
          <a:xfrm>
            <a:off x="6819238" y="1595995"/>
            <a:ext cx="4396134" cy="703244"/>
            <a:chOff x="3878013" y="3639982"/>
            <a:chExt cx="4741545" cy="712462"/>
          </a:xfrm>
        </p:grpSpPr>
        <p:sp>
          <p:nvSpPr>
            <p:cNvPr id="43" name="Rectangle: Rounded Corners 42">
              <a:extLst>
                <a:ext uri="{FF2B5EF4-FFF2-40B4-BE49-F238E27FC236}">
                  <a16:creationId xmlns:a16="http://schemas.microsoft.com/office/drawing/2014/main" id="{17867A40-B02B-4283-8C84-7ACFDCCB51B9}"/>
                </a:ext>
              </a:extLst>
            </p:cNvPr>
            <p:cNvSpPr/>
            <p:nvPr/>
          </p:nvSpPr>
          <p:spPr>
            <a:xfrm>
              <a:off x="3878013" y="3639982"/>
              <a:ext cx="4741545" cy="712462"/>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4" name="TextBox 43">
              <a:extLst>
                <a:ext uri="{FF2B5EF4-FFF2-40B4-BE49-F238E27FC236}">
                  <a16:creationId xmlns:a16="http://schemas.microsoft.com/office/drawing/2014/main" id="{50934462-C15A-483A-B53B-D717A5D69718}"/>
                </a:ext>
              </a:extLst>
            </p:cNvPr>
            <p:cNvSpPr txBox="1"/>
            <p:nvPr/>
          </p:nvSpPr>
          <p:spPr>
            <a:xfrm>
              <a:off x="3994641" y="3704431"/>
              <a:ext cx="4337129" cy="53007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X   +   ne                 X</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n- </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cxnSp>
          <p:nvCxnSpPr>
            <p:cNvPr id="45" name="Straight Arrow Connector 44">
              <a:extLst>
                <a:ext uri="{FF2B5EF4-FFF2-40B4-BE49-F238E27FC236}">
                  <a16:creationId xmlns:a16="http://schemas.microsoft.com/office/drawing/2014/main" id="{3BF0D9B1-DE33-4D75-906D-3E19B0D935AF}"/>
                </a:ext>
              </a:extLst>
            </p:cNvPr>
            <p:cNvCxnSpPr>
              <a:cxnSpLocks/>
            </p:cNvCxnSpPr>
            <p:nvPr/>
          </p:nvCxnSpPr>
          <p:spPr>
            <a:xfrm>
              <a:off x="6115622" y="4027179"/>
              <a:ext cx="972934" cy="0"/>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6" name="!!A2">
            <a:extLst>
              <a:ext uri="{FF2B5EF4-FFF2-40B4-BE49-F238E27FC236}">
                <a16:creationId xmlns:a16="http://schemas.microsoft.com/office/drawing/2014/main" id="{246FACA7-28D7-4E8C-9AC5-7D08BB838A12}"/>
              </a:ext>
            </a:extLst>
          </p:cNvPr>
          <p:cNvGrpSpPr/>
          <p:nvPr/>
        </p:nvGrpSpPr>
        <p:grpSpPr>
          <a:xfrm>
            <a:off x="5863134" y="2390047"/>
            <a:ext cx="1460184" cy="547387"/>
            <a:chOff x="1977571" y="5500944"/>
            <a:chExt cx="1647826" cy="554562"/>
          </a:xfrm>
        </p:grpSpPr>
        <p:sp>
          <p:nvSpPr>
            <p:cNvPr id="47" name="Freeform: Shape 46">
              <a:extLst>
                <a:ext uri="{FF2B5EF4-FFF2-40B4-BE49-F238E27FC236}">
                  <a16:creationId xmlns:a16="http://schemas.microsoft.com/office/drawing/2014/main" id="{B9031B8D-49A9-40C6-9CED-43AD9184C6FC}"/>
                </a:ext>
              </a:extLst>
            </p:cNvPr>
            <p:cNvSpPr/>
            <p:nvPr/>
          </p:nvSpPr>
          <p:spPr>
            <a:xfrm>
              <a:off x="1977571" y="5500944"/>
              <a:ext cx="1647826" cy="554562"/>
            </a:xfrm>
            <a:custGeom>
              <a:avLst/>
              <a:gdLst>
                <a:gd name="connsiteX0" fmla="*/ 1396890 w 1647826"/>
                <a:gd name="connsiteY0" fmla="*/ 0 h 554562"/>
                <a:gd name="connsiteX1" fmla="*/ 1507516 w 1647826"/>
                <a:gd name="connsiteY1" fmla="*/ 106903 h 554562"/>
                <a:gd name="connsiteX2" fmla="*/ 1573215 w 1647826"/>
                <a:gd name="connsiteY2" fmla="*/ 106903 h 554562"/>
                <a:gd name="connsiteX3" fmla="*/ 1647826 w 1647826"/>
                <a:gd name="connsiteY3" fmla="*/ 181514 h 554562"/>
                <a:gd name="connsiteX4" fmla="*/ 1647826 w 1647826"/>
                <a:gd name="connsiteY4" fmla="*/ 479951 h 554562"/>
                <a:gd name="connsiteX5" fmla="*/ 1573215 w 1647826"/>
                <a:gd name="connsiteY5" fmla="*/ 554562 h 554562"/>
                <a:gd name="connsiteX6" fmla="*/ 74611 w 1647826"/>
                <a:gd name="connsiteY6" fmla="*/ 554562 h 554562"/>
                <a:gd name="connsiteX7" fmla="*/ 0 w 1647826"/>
                <a:gd name="connsiteY7" fmla="*/ 479951 h 554562"/>
                <a:gd name="connsiteX8" fmla="*/ 0 w 1647826"/>
                <a:gd name="connsiteY8" fmla="*/ 181514 h 554562"/>
                <a:gd name="connsiteX9" fmla="*/ 74611 w 1647826"/>
                <a:gd name="connsiteY9" fmla="*/ 106903 h 554562"/>
                <a:gd name="connsiteX10" fmla="*/ 1286263 w 1647826"/>
                <a:gd name="connsiteY10" fmla="*/ 106903 h 55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6" h="554562">
                  <a:moveTo>
                    <a:pt x="1396890" y="0"/>
                  </a:moveTo>
                  <a:lnTo>
                    <a:pt x="1507516" y="106903"/>
                  </a:lnTo>
                  <a:lnTo>
                    <a:pt x="1573215" y="106903"/>
                  </a:lnTo>
                  <a:cubicBezTo>
                    <a:pt x="1614422" y="106903"/>
                    <a:pt x="1647826" y="140307"/>
                    <a:pt x="1647826" y="181514"/>
                  </a:cubicBezTo>
                  <a:lnTo>
                    <a:pt x="1647826" y="479951"/>
                  </a:lnTo>
                  <a:cubicBezTo>
                    <a:pt x="1647826" y="521158"/>
                    <a:pt x="1614422" y="554562"/>
                    <a:pt x="1573215" y="554562"/>
                  </a:cubicBezTo>
                  <a:lnTo>
                    <a:pt x="74611" y="554562"/>
                  </a:lnTo>
                  <a:cubicBezTo>
                    <a:pt x="33404" y="554562"/>
                    <a:pt x="0" y="521158"/>
                    <a:pt x="0" y="479951"/>
                  </a:cubicBezTo>
                  <a:lnTo>
                    <a:pt x="0" y="181514"/>
                  </a:lnTo>
                  <a:cubicBezTo>
                    <a:pt x="0" y="140307"/>
                    <a:pt x="33404" y="106903"/>
                    <a:pt x="74611" y="106903"/>
                  </a:cubicBezTo>
                  <a:lnTo>
                    <a:pt x="1286263" y="106903"/>
                  </a:lnTo>
                  <a:close/>
                </a:path>
              </a:pathLst>
            </a:cu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600"/>
            </a:p>
          </p:txBody>
        </p:sp>
        <p:sp>
          <p:nvSpPr>
            <p:cNvPr id="48" name="TextBox 45">
              <a:extLst>
                <a:ext uri="{FF2B5EF4-FFF2-40B4-BE49-F238E27FC236}">
                  <a16:creationId xmlns:a16="http://schemas.microsoft.com/office/drawing/2014/main" id="{87519752-F82B-4A4C-A594-7CD8744D3AB1}"/>
                </a:ext>
              </a:extLst>
            </p:cNvPr>
            <p:cNvSpPr txBox="1"/>
            <p:nvPr/>
          </p:nvSpPr>
          <p:spPr>
            <a:xfrm>
              <a:off x="2065178" y="5581589"/>
              <a:ext cx="1560217" cy="46771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vi-VN" sz="2400" b="1">
                  <a:solidFill>
                    <a:schemeClr val="bg1"/>
                  </a:solidFill>
                  <a:latin typeface="Aachen" panose="02020500000000000000" pitchFamily="18" charset="-93"/>
                  <a:ea typeface="Aachen" panose="02020500000000000000" pitchFamily="18" charset="-93"/>
                  <a:cs typeface="Aachen" panose="02020500000000000000" pitchFamily="18" charset="-93"/>
                </a:rPr>
                <a:t>Phi kim</a:t>
              </a:r>
            </a:p>
          </p:txBody>
        </p:sp>
      </p:grpSp>
      <p:grpSp>
        <p:nvGrpSpPr>
          <p:cNvPr id="49" name="!!A4">
            <a:extLst>
              <a:ext uri="{FF2B5EF4-FFF2-40B4-BE49-F238E27FC236}">
                <a16:creationId xmlns:a16="http://schemas.microsoft.com/office/drawing/2014/main" id="{0A3983C0-F388-41CB-B623-0BAE3DAD0114}"/>
              </a:ext>
            </a:extLst>
          </p:cNvPr>
          <p:cNvGrpSpPr/>
          <p:nvPr/>
        </p:nvGrpSpPr>
        <p:grpSpPr>
          <a:xfrm>
            <a:off x="10341549" y="2390532"/>
            <a:ext cx="1213999" cy="546416"/>
            <a:chOff x="4600573" y="4071709"/>
            <a:chExt cx="1533527" cy="553578"/>
          </a:xfrm>
        </p:grpSpPr>
        <p:sp>
          <p:nvSpPr>
            <p:cNvPr id="55" name="Freeform: Shape 54">
              <a:extLst>
                <a:ext uri="{FF2B5EF4-FFF2-40B4-BE49-F238E27FC236}">
                  <a16:creationId xmlns:a16="http://schemas.microsoft.com/office/drawing/2014/main" id="{3219BBBC-2C2A-4AE7-A79E-28BF996A070D}"/>
                </a:ext>
              </a:extLst>
            </p:cNvPr>
            <p:cNvSpPr/>
            <p:nvPr/>
          </p:nvSpPr>
          <p:spPr>
            <a:xfrm>
              <a:off x="4600573" y="4071709"/>
              <a:ext cx="1533527" cy="553578"/>
            </a:xfrm>
            <a:custGeom>
              <a:avLst/>
              <a:gdLst>
                <a:gd name="connsiteX0" fmla="*/ 239205 w 1533527"/>
                <a:gd name="connsiteY0" fmla="*/ 0 h 553578"/>
                <a:gd name="connsiteX1" fmla="*/ 372784 w 1533527"/>
                <a:gd name="connsiteY1" fmla="*/ 110681 h 553578"/>
                <a:gd name="connsiteX2" fmla="*/ 1459709 w 1533527"/>
                <a:gd name="connsiteY2" fmla="*/ 110681 h 553578"/>
                <a:gd name="connsiteX3" fmla="*/ 1533527 w 1533527"/>
                <a:gd name="connsiteY3" fmla="*/ 184499 h 553578"/>
                <a:gd name="connsiteX4" fmla="*/ 1533527 w 1533527"/>
                <a:gd name="connsiteY4" fmla="*/ 479760 h 553578"/>
                <a:gd name="connsiteX5" fmla="*/ 1459709 w 1533527"/>
                <a:gd name="connsiteY5" fmla="*/ 553578 h 553578"/>
                <a:gd name="connsiteX6" fmla="*/ 73818 w 1533527"/>
                <a:gd name="connsiteY6" fmla="*/ 553578 h 553578"/>
                <a:gd name="connsiteX7" fmla="*/ 0 w 1533527"/>
                <a:gd name="connsiteY7" fmla="*/ 479760 h 553578"/>
                <a:gd name="connsiteX8" fmla="*/ 0 w 1533527"/>
                <a:gd name="connsiteY8" fmla="*/ 184499 h 553578"/>
                <a:gd name="connsiteX9" fmla="*/ 73818 w 1533527"/>
                <a:gd name="connsiteY9" fmla="*/ 110681 h 553578"/>
                <a:gd name="connsiteX10" fmla="*/ 105625 w 1533527"/>
                <a:gd name="connsiteY10" fmla="*/ 110681 h 55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27" h="553578">
                  <a:moveTo>
                    <a:pt x="239205" y="0"/>
                  </a:moveTo>
                  <a:lnTo>
                    <a:pt x="372784" y="110681"/>
                  </a:lnTo>
                  <a:lnTo>
                    <a:pt x="1459709" y="110681"/>
                  </a:lnTo>
                  <a:cubicBezTo>
                    <a:pt x="1500478" y="110681"/>
                    <a:pt x="1533527" y="143730"/>
                    <a:pt x="1533527" y="184499"/>
                  </a:cubicBezTo>
                  <a:lnTo>
                    <a:pt x="1533527" y="479760"/>
                  </a:lnTo>
                  <a:cubicBezTo>
                    <a:pt x="1533527" y="520529"/>
                    <a:pt x="1500478" y="553578"/>
                    <a:pt x="1459709" y="553578"/>
                  </a:cubicBezTo>
                  <a:lnTo>
                    <a:pt x="73818" y="553578"/>
                  </a:lnTo>
                  <a:cubicBezTo>
                    <a:pt x="33049" y="553578"/>
                    <a:pt x="0" y="520529"/>
                    <a:pt x="0" y="479760"/>
                  </a:cubicBezTo>
                  <a:lnTo>
                    <a:pt x="0" y="184499"/>
                  </a:lnTo>
                  <a:cubicBezTo>
                    <a:pt x="0" y="143730"/>
                    <a:pt x="33049" y="110681"/>
                    <a:pt x="73818" y="110681"/>
                  </a:cubicBezTo>
                  <a:lnTo>
                    <a:pt x="105625" y="110681"/>
                  </a:lnTo>
                  <a:close/>
                </a:path>
              </a:pathLst>
            </a:cu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600"/>
            </a:p>
          </p:txBody>
        </p:sp>
        <p:sp>
          <p:nvSpPr>
            <p:cNvPr id="56" name="TextBox 45">
              <a:extLst>
                <a:ext uri="{FF2B5EF4-FFF2-40B4-BE49-F238E27FC236}">
                  <a16:creationId xmlns:a16="http://schemas.microsoft.com/office/drawing/2014/main" id="{23E3C212-1056-4C90-B32A-0739F1C966B6}"/>
                </a:ext>
              </a:extLst>
            </p:cNvPr>
            <p:cNvSpPr txBox="1"/>
            <p:nvPr/>
          </p:nvSpPr>
          <p:spPr>
            <a:xfrm>
              <a:off x="4750443" y="4142854"/>
              <a:ext cx="1304282" cy="46771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vi-VN" sz="2400" b="1">
                  <a:solidFill>
                    <a:schemeClr val="bg1"/>
                  </a:solidFill>
                  <a:latin typeface="Aachen" panose="02020500000000000000" pitchFamily="18" charset="-93"/>
                  <a:ea typeface="Aachen" panose="02020500000000000000" pitchFamily="18" charset="-93"/>
                  <a:cs typeface="Aachen" panose="02020500000000000000" pitchFamily="18" charset="-93"/>
                </a:rPr>
                <a:t>Anion</a:t>
              </a:r>
            </a:p>
          </p:txBody>
        </p:sp>
      </p:grpSp>
      <p:grpSp>
        <p:nvGrpSpPr>
          <p:cNvPr id="60" name="!!A3">
            <a:extLst>
              <a:ext uri="{FF2B5EF4-FFF2-40B4-BE49-F238E27FC236}">
                <a16:creationId xmlns:a16="http://schemas.microsoft.com/office/drawing/2014/main" id="{70DCF442-A206-40FE-8F05-4DB4E8405B6D}"/>
              </a:ext>
            </a:extLst>
          </p:cNvPr>
          <p:cNvGrpSpPr/>
          <p:nvPr/>
        </p:nvGrpSpPr>
        <p:grpSpPr>
          <a:xfrm>
            <a:off x="7987575" y="2390532"/>
            <a:ext cx="1894472" cy="546416"/>
            <a:chOff x="4600574" y="4071709"/>
            <a:chExt cx="1343001" cy="553578"/>
          </a:xfrm>
        </p:grpSpPr>
        <p:sp>
          <p:nvSpPr>
            <p:cNvPr id="61" name="Freeform: Shape 60">
              <a:extLst>
                <a:ext uri="{FF2B5EF4-FFF2-40B4-BE49-F238E27FC236}">
                  <a16:creationId xmlns:a16="http://schemas.microsoft.com/office/drawing/2014/main" id="{A6C21ED7-571A-437B-B53F-3D7EC7E88DF1}"/>
                </a:ext>
              </a:extLst>
            </p:cNvPr>
            <p:cNvSpPr/>
            <p:nvPr/>
          </p:nvSpPr>
          <p:spPr>
            <a:xfrm>
              <a:off x="4600574" y="4071709"/>
              <a:ext cx="1343001" cy="553578"/>
            </a:xfrm>
            <a:custGeom>
              <a:avLst/>
              <a:gdLst>
                <a:gd name="connsiteX0" fmla="*/ 239205 w 1533527"/>
                <a:gd name="connsiteY0" fmla="*/ 0 h 553578"/>
                <a:gd name="connsiteX1" fmla="*/ 372784 w 1533527"/>
                <a:gd name="connsiteY1" fmla="*/ 110681 h 553578"/>
                <a:gd name="connsiteX2" fmla="*/ 1459709 w 1533527"/>
                <a:gd name="connsiteY2" fmla="*/ 110681 h 553578"/>
                <a:gd name="connsiteX3" fmla="*/ 1533527 w 1533527"/>
                <a:gd name="connsiteY3" fmla="*/ 184499 h 553578"/>
                <a:gd name="connsiteX4" fmla="*/ 1533527 w 1533527"/>
                <a:gd name="connsiteY4" fmla="*/ 479760 h 553578"/>
                <a:gd name="connsiteX5" fmla="*/ 1459709 w 1533527"/>
                <a:gd name="connsiteY5" fmla="*/ 553578 h 553578"/>
                <a:gd name="connsiteX6" fmla="*/ 73818 w 1533527"/>
                <a:gd name="connsiteY6" fmla="*/ 553578 h 553578"/>
                <a:gd name="connsiteX7" fmla="*/ 0 w 1533527"/>
                <a:gd name="connsiteY7" fmla="*/ 479760 h 553578"/>
                <a:gd name="connsiteX8" fmla="*/ 0 w 1533527"/>
                <a:gd name="connsiteY8" fmla="*/ 184499 h 553578"/>
                <a:gd name="connsiteX9" fmla="*/ 73818 w 1533527"/>
                <a:gd name="connsiteY9" fmla="*/ 110681 h 553578"/>
                <a:gd name="connsiteX10" fmla="*/ 105625 w 1533527"/>
                <a:gd name="connsiteY10" fmla="*/ 110681 h 55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27" h="553578">
                  <a:moveTo>
                    <a:pt x="239205" y="0"/>
                  </a:moveTo>
                  <a:lnTo>
                    <a:pt x="372784" y="110681"/>
                  </a:lnTo>
                  <a:lnTo>
                    <a:pt x="1459709" y="110681"/>
                  </a:lnTo>
                  <a:cubicBezTo>
                    <a:pt x="1500478" y="110681"/>
                    <a:pt x="1533527" y="143730"/>
                    <a:pt x="1533527" y="184499"/>
                  </a:cubicBezTo>
                  <a:lnTo>
                    <a:pt x="1533527" y="479760"/>
                  </a:lnTo>
                  <a:cubicBezTo>
                    <a:pt x="1533527" y="520529"/>
                    <a:pt x="1500478" y="553578"/>
                    <a:pt x="1459709" y="553578"/>
                  </a:cubicBezTo>
                  <a:lnTo>
                    <a:pt x="73818" y="553578"/>
                  </a:lnTo>
                  <a:cubicBezTo>
                    <a:pt x="33049" y="553578"/>
                    <a:pt x="0" y="520529"/>
                    <a:pt x="0" y="479760"/>
                  </a:cubicBezTo>
                  <a:lnTo>
                    <a:pt x="0" y="184499"/>
                  </a:lnTo>
                  <a:cubicBezTo>
                    <a:pt x="0" y="143730"/>
                    <a:pt x="33049" y="110681"/>
                    <a:pt x="73818" y="110681"/>
                  </a:cubicBezTo>
                  <a:lnTo>
                    <a:pt x="105625" y="110681"/>
                  </a:lnTo>
                  <a:close/>
                </a:path>
              </a:pathLst>
            </a:cu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600"/>
            </a:p>
          </p:txBody>
        </p:sp>
        <p:sp>
          <p:nvSpPr>
            <p:cNvPr id="62" name="TextBox 45">
              <a:extLst>
                <a:ext uri="{FF2B5EF4-FFF2-40B4-BE49-F238E27FC236}">
                  <a16:creationId xmlns:a16="http://schemas.microsoft.com/office/drawing/2014/main" id="{94D73362-14E7-43C4-B47F-1A2153B45737}"/>
                </a:ext>
              </a:extLst>
            </p:cNvPr>
            <p:cNvSpPr txBox="1"/>
            <p:nvPr/>
          </p:nvSpPr>
          <p:spPr>
            <a:xfrm>
              <a:off x="4639292" y="4142854"/>
              <a:ext cx="1304282" cy="46771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a:solidFill>
                    <a:schemeClr val="bg1"/>
                  </a:solidFill>
                  <a:latin typeface="Aachen" panose="02020500000000000000" pitchFamily="18" charset="-93"/>
                  <a:ea typeface="Aachen" panose="02020500000000000000" pitchFamily="18" charset="-93"/>
                  <a:cs typeface="Aachen" panose="02020500000000000000" pitchFamily="18" charset="-93"/>
                </a:rPr>
                <a:t>n = (1,2,3) </a:t>
              </a:r>
              <a:endParaRPr lang="vi-VN" sz="24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63" name="!!5">
            <a:extLst>
              <a:ext uri="{FF2B5EF4-FFF2-40B4-BE49-F238E27FC236}">
                <a16:creationId xmlns:a16="http://schemas.microsoft.com/office/drawing/2014/main" id="{ADCACB25-CFDA-4C92-A651-3AADC4E37095}"/>
              </a:ext>
            </a:extLst>
          </p:cNvPr>
          <p:cNvGrpSpPr/>
          <p:nvPr/>
        </p:nvGrpSpPr>
        <p:grpSpPr>
          <a:xfrm>
            <a:off x="429553" y="1765479"/>
            <a:ext cx="3285197" cy="523220"/>
            <a:chOff x="305366" y="257640"/>
            <a:chExt cx="2690187" cy="523220"/>
          </a:xfrm>
        </p:grpSpPr>
        <p:sp>
          <p:nvSpPr>
            <p:cNvPr id="64" name="Rectangle: Rounded Corners 63">
              <a:extLst>
                <a:ext uri="{FF2B5EF4-FFF2-40B4-BE49-F238E27FC236}">
                  <a16:creationId xmlns:a16="http://schemas.microsoft.com/office/drawing/2014/main" id="{07FEFC16-8DC5-4310-884E-E33909D6F952}"/>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TextBox 64">
              <a:extLst>
                <a:ext uri="{FF2B5EF4-FFF2-40B4-BE49-F238E27FC236}">
                  <a16:creationId xmlns:a16="http://schemas.microsoft.com/office/drawing/2014/main" id="{9DD92A35-0625-4694-BBA4-53C4E66CA9D5}"/>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36" name="!!k">
            <a:extLst>
              <a:ext uri="{FF2B5EF4-FFF2-40B4-BE49-F238E27FC236}">
                <a16:creationId xmlns:a16="http://schemas.microsoft.com/office/drawing/2014/main" id="{F249456B-2269-4ED0-917F-7C4A8807CED6}"/>
              </a:ext>
            </a:extLst>
          </p:cNvPr>
          <p:cNvGrpSpPr/>
          <p:nvPr/>
        </p:nvGrpSpPr>
        <p:grpSpPr>
          <a:xfrm>
            <a:off x="-4548176" y="2895016"/>
            <a:ext cx="4237023" cy="712367"/>
            <a:chOff x="3970565" y="3724070"/>
            <a:chExt cx="3254132" cy="712367"/>
          </a:xfrm>
        </p:grpSpPr>
        <p:grpSp>
          <p:nvGrpSpPr>
            <p:cNvPr id="37" name="Group 36">
              <a:extLst>
                <a:ext uri="{FF2B5EF4-FFF2-40B4-BE49-F238E27FC236}">
                  <a16:creationId xmlns:a16="http://schemas.microsoft.com/office/drawing/2014/main" id="{F2660197-F7D4-42CB-8A15-A1A3433E69FB}"/>
                </a:ext>
              </a:extLst>
            </p:cNvPr>
            <p:cNvGrpSpPr/>
            <p:nvPr/>
          </p:nvGrpSpPr>
          <p:grpSpPr>
            <a:xfrm>
              <a:off x="3970565" y="3724070"/>
              <a:ext cx="3254132" cy="712367"/>
              <a:chOff x="4664108" y="4926074"/>
              <a:chExt cx="1274584" cy="712367"/>
            </a:xfrm>
          </p:grpSpPr>
          <p:sp>
            <p:nvSpPr>
              <p:cNvPr id="39" name="Rectangle: Rounded Corners 38">
                <a:extLst>
                  <a:ext uri="{FF2B5EF4-FFF2-40B4-BE49-F238E27FC236}">
                    <a16:creationId xmlns:a16="http://schemas.microsoft.com/office/drawing/2014/main" id="{F5A2BAC7-819B-4EE9-A498-05FCA8E1A2B6}"/>
                  </a:ext>
                </a:extLst>
              </p:cNvPr>
              <p:cNvSpPr/>
              <p:nvPr/>
            </p:nvSpPr>
            <p:spPr>
              <a:xfrm>
                <a:off x="4664108" y="4926074"/>
                <a:ext cx="1261946" cy="712367"/>
              </a:xfrm>
              <a:prstGeom prst="round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40" name="TextBox 39">
                <a:extLst>
                  <a:ext uri="{FF2B5EF4-FFF2-40B4-BE49-F238E27FC236}">
                    <a16:creationId xmlns:a16="http://schemas.microsoft.com/office/drawing/2014/main" id="{4A1BAA64-1F0D-46AA-9314-B455AD297CAA}"/>
                  </a:ext>
                </a:extLst>
              </p:cNvPr>
              <p:cNvSpPr txBox="1"/>
              <p:nvPr/>
            </p:nvSpPr>
            <p:spPr>
              <a:xfrm>
                <a:off x="4751318" y="4989869"/>
                <a:ext cx="1187374"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Cl + 1e           Cl</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38" name="Straight Arrow Connector 37">
              <a:extLst>
                <a:ext uri="{FF2B5EF4-FFF2-40B4-BE49-F238E27FC236}">
                  <a16:creationId xmlns:a16="http://schemas.microsoft.com/office/drawing/2014/main" id="{DABD35A7-D47F-4B64-AF02-E2A90FC1B67A}"/>
                </a:ext>
              </a:extLst>
            </p:cNvPr>
            <p:cNvCxnSpPr/>
            <p:nvPr/>
          </p:nvCxnSpPr>
          <p:spPr>
            <a:xfrm>
              <a:off x="5581498" y="41554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703E942-BB1D-4377-8EE2-60E4368D42DF}"/>
              </a:ext>
            </a:extLst>
          </p:cNvPr>
          <p:cNvGrpSpPr/>
          <p:nvPr/>
        </p:nvGrpSpPr>
        <p:grpSpPr>
          <a:xfrm>
            <a:off x="-4527170" y="4127201"/>
            <a:ext cx="4195011" cy="712367"/>
            <a:chOff x="3970565" y="3724070"/>
            <a:chExt cx="3221866" cy="712367"/>
          </a:xfrm>
        </p:grpSpPr>
        <p:grpSp>
          <p:nvGrpSpPr>
            <p:cNvPr id="66" name="Group 65">
              <a:extLst>
                <a:ext uri="{FF2B5EF4-FFF2-40B4-BE49-F238E27FC236}">
                  <a16:creationId xmlns:a16="http://schemas.microsoft.com/office/drawing/2014/main" id="{D071F158-EDAE-472E-8DD1-71CA1EEB625B}"/>
                </a:ext>
              </a:extLst>
            </p:cNvPr>
            <p:cNvGrpSpPr/>
            <p:nvPr/>
          </p:nvGrpSpPr>
          <p:grpSpPr>
            <a:xfrm>
              <a:off x="3970565" y="3724070"/>
              <a:ext cx="3221866" cy="712367"/>
              <a:chOff x="4664108" y="4926074"/>
              <a:chExt cx="1261946" cy="712367"/>
            </a:xfrm>
          </p:grpSpPr>
          <p:sp>
            <p:nvSpPr>
              <p:cNvPr id="68" name="Rectangle: Rounded Corners 67">
                <a:extLst>
                  <a:ext uri="{FF2B5EF4-FFF2-40B4-BE49-F238E27FC236}">
                    <a16:creationId xmlns:a16="http://schemas.microsoft.com/office/drawing/2014/main" id="{BDCAA371-2B20-433A-B362-224C541CAA83}"/>
                  </a:ext>
                </a:extLst>
              </p:cNvPr>
              <p:cNvSpPr/>
              <p:nvPr/>
            </p:nvSpPr>
            <p:spPr>
              <a:xfrm>
                <a:off x="4664108" y="4926074"/>
                <a:ext cx="1261946" cy="712367"/>
              </a:xfrm>
              <a:prstGeom prst="round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69" name="TextBox 68">
                <a:extLst>
                  <a:ext uri="{FF2B5EF4-FFF2-40B4-BE49-F238E27FC236}">
                    <a16:creationId xmlns:a16="http://schemas.microsoft.com/office/drawing/2014/main" id="{5CDC1A1C-290A-46D0-B72D-1834DC4A2198}"/>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S + 2e            S</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67" name="Straight Arrow Connector 66">
              <a:extLst>
                <a:ext uri="{FF2B5EF4-FFF2-40B4-BE49-F238E27FC236}">
                  <a16:creationId xmlns:a16="http://schemas.microsoft.com/office/drawing/2014/main" id="{4B5B235B-99E8-46AD-BDD6-AD0E703BC1F6}"/>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E8767DAB-FA47-4C23-AE41-55F8B53B0262}"/>
              </a:ext>
            </a:extLst>
          </p:cNvPr>
          <p:cNvGrpSpPr/>
          <p:nvPr/>
        </p:nvGrpSpPr>
        <p:grpSpPr>
          <a:xfrm>
            <a:off x="-4527170" y="5359385"/>
            <a:ext cx="4195011" cy="712367"/>
            <a:chOff x="3970565" y="3724070"/>
            <a:chExt cx="3221866" cy="712367"/>
          </a:xfrm>
        </p:grpSpPr>
        <p:grpSp>
          <p:nvGrpSpPr>
            <p:cNvPr id="71" name="Group 70">
              <a:extLst>
                <a:ext uri="{FF2B5EF4-FFF2-40B4-BE49-F238E27FC236}">
                  <a16:creationId xmlns:a16="http://schemas.microsoft.com/office/drawing/2014/main" id="{7A5F06FD-C74A-421E-BBB5-5CE2AB34880E}"/>
                </a:ext>
              </a:extLst>
            </p:cNvPr>
            <p:cNvGrpSpPr/>
            <p:nvPr/>
          </p:nvGrpSpPr>
          <p:grpSpPr>
            <a:xfrm>
              <a:off x="3970565" y="3724070"/>
              <a:ext cx="3221866" cy="712367"/>
              <a:chOff x="4664108" y="4926074"/>
              <a:chExt cx="1261946" cy="712367"/>
            </a:xfrm>
          </p:grpSpPr>
          <p:sp>
            <p:nvSpPr>
              <p:cNvPr id="73" name="Rectangle: Rounded Corners 72">
                <a:extLst>
                  <a:ext uri="{FF2B5EF4-FFF2-40B4-BE49-F238E27FC236}">
                    <a16:creationId xmlns:a16="http://schemas.microsoft.com/office/drawing/2014/main" id="{F9D1D4CB-65C3-481F-A2C1-903E2F891AC8}"/>
                  </a:ext>
                </a:extLst>
              </p:cNvPr>
              <p:cNvSpPr/>
              <p:nvPr/>
            </p:nvSpPr>
            <p:spPr>
              <a:xfrm>
                <a:off x="4664108" y="4926074"/>
                <a:ext cx="1261946" cy="712367"/>
              </a:xfrm>
              <a:prstGeom prst="round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74" name="TextBox 73">
                <a:extLst>
                  <a:ext uri="{FF2B5EF4-FFF2-40B4-BE49-F238E27FC236}">
                    <a16:creationId xmlns:a16="http://schemas.microsoft.com/office/drawing/2014/main" id="{2DA32986-A75E-4A03-888D-48CF9C2210CF}"/>
                  </a:ext>
                </a:extLst>
              </p:cNvPr>
              <p:cNvSpPr txBox="1"/>
              <p:nvPr/>
            </p:nvSpPr>
            <p:spPr>
              <a:xfrm>
                <a:off x="4759542" y="4989869"/>
                <a:ext cx="109641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a:solidFill>
                      <a:schemeClr val="bg1"/>
                    </a:solidFill>
                    <a:latin typeface="Aachen" panose="02020500000000000000" pitchFamily="18" charset="-93"/>
                    <a:ea typeface="Aachen" panose="02020500000000000000" pitchFamily="18" charset="-93"/>
                    <a:cs typeface="Aachen" panose="02020500000000000000" pitchFamily="18" charset="-93"/>
                  </a:rPr>
                  <a:t>N + 3e            N</a:t>
                </a:r>
                <a:r>
                  <a:rPr lang="en-US" sz="32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3-</a:t>
                </a:r>
                <a:endParaRPr lang="vi-VN" sz="32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cxnSp>
          <p:nvCxnSpPr>
            <p:cNvPr id="72" name="Straight Arrow Connector 71">
              <a:extLst>
                <a:ext uri="{FF2B5EF4-FFF2-40B4-BE49-F238E27FC236}">
                  <a16:creationId xmlns:a16="http://schemas.microsoft.com/office/drawing/2014/main" id="{6B307649-6A53-4F76-9C75-834900CBC126}"/>
                </a:ext>
              </a:extLst>
            </p:cNvPr>
            <p:cNvCxnSpPr/>
            <p:nvPr/>
          </p:nvCxnSpPr>
          <p:spPr>
            <a:xfrm>
              <a:off x="5581498" y="4130040"/>
              <a:ext cx="651984" cy="0"/>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6973B897-F4F7-4362-AE01-D8AD2299B619}"/>
              </a:ext>
            </a:extLst>
          </p:cNvPr>
          <p:cNvGrpSpPr/>
          <p:nvPr/>
        </p:nvGrpSpPr>
        <p:grpSpPr>
          <a:xfrm>
            <a:off x="6482540" y="1345301"/>
            <a:ext cx="523220" cy="523220"/>
            <a:chOff x="7071642" y="2510551"/>
            <a:chExt cx="713729" cy="713729"/>
          </a:xfrm>
        </p:grpSpPr>
        <p:sp>
          <p:nvSpPr>
            <p:cNvPr id="93" name="Oval 92">
              <a:extLst>
                <a:ext uri="{FF2B5EF4-FFF2-40B4-BE49-F238E27FC236}">
                  <a16:creationId xmlns:a16="http://schemas.microsoft.com/office/drawing/2014/main" id="{C40A66E5-0501-4BDD-8A0B-2027DF6DCBFD}"/>
                </a:ext>
              </a:extLst>
            </p:cNvPr>
            <p:cNvSpPr/>
            <p:nvPr/>
          </p:nvSpPr>
          <p:spPr>
            <a:xfrm>
              <a:off x="7071642" y="2510551"/>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94" name="Graphic 93">
              <a:extLst>
                <a:ext uri="{FF2B5EF4-FFF2-40B4-BE49-F238E27FC236}">
                  <a16:creationId xmlns:a16="http://schemas.microsoft.com/office/drawing/2014/main" id="{01DCD2D9-9EE9-471F-9D9A-34B5AE2D6CD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8182" y="2615106"/>
              <a:ext cx="504617" cy="504617"/>
            </a:xfrm>
            <a:prstGeom prst="rect">
              <a:avLst/>
            </a:prstGeom>
          </p:spPr>
        </p:pic>
      </p:grpSp>
      <p:grpSp>
        <p:nvGrpSpPr>
          <p:cNvPr id="3" name="Group 2">
            <a:extLst>
              <a:ext uri="{FF2B5EF4-FFF2-40B4-BE49-F238E27FC236}">
                <a16:creationId xmlns:a16="http://schemas.microsoft.com/office/drawing/2014/main" id="{D6A446F1-F7F1-4F9F-BD75-AAB8E5E44545}"/>
              </a:ext>
            </a:extLst>
          </p:cNvPr>
          <p:cNvGrpSpPr/>
          <p:nvPr/>
        </p:nvGrpSpPr>
        <p:grpSpPr>
          <a:xfrm>
            <a:off x="172037" y="4399636"/>
            <a:ext cx="11847926" cy="1773124"/>
            <a:chOff x="172037" y="4399636"/>
            <a:chExt cx="11847926" cy="1773124"/>
          </a:xfrm>
        </p:grpSpPr>
        <p:sp>
          <p:nvSpPr>
            <p:cNvPr id="96" name="Rectangle: Rounded Corners 95">
              <a:extLst>
                <a:ext uri="{FF2B5EF4-FFF2-40B4-BE49-F238E27FC236}">
                  <a16:creationId xmlns:a16="http://schemas.microsoft.com/office/drawing/2014/main" id="{D67CE27F-7F64-4257-A938-09D3B5C0D035}"/>
                </a:ext>
              </a:extLst>
            </p:cNvPr>
            <p:cNvSpPr/>
            <p:nvPr/>
          </p:nvSpPr>
          <p:spPr>
            <a:xfrm>
              <a:off x="172037" y="4399636"/>
              <a:ext cx="11847926" cy="1773124"/>
            </a:xfrm>
            <a:prstGeom prst="roundRect">
              <a:avLst>
                <a:gd name="adj" fmla="val 9067"/>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7" name="TextBox 96">
              <a:extLst>
                <a:ext uri="{FF2B5EF4-FFF2-40B4-BE49-F238E27FC236}">
                  <a16:creationId xmlns:a16="http://schemas.microsoft.com/office/drawing/2014/main" id="{0229294F-10FE-4D9A-9A1B-FF3A938AEA5E}"/>
                </a:ext>
              </a:extLst>
            </p:cNvPr>
            <p:cNvSpPr txBox="1"/>
            <p:nvPr/>
          </p:nvSpPr>
          <p:spPr>
            <a:xfrm>
              <a:off x="256246" y="4489497"/>
              <a:ext cx="11645155" cy="1477328"/>
            </a:xfrm>
            <a:prstGeom prst="rect">
              <a:avLst/>
            </a:prstGeom>
            <a:noFill/>
            <a:effectLst>
              <a:outerShdw blurRad="50800" dist="38100" dir="2700000" algn="tl" rotWithShape="0">
                <a:prstClr val="black">
                  <a:alpha val="40000"/>
                </a:prstClr>
              </a:outerShdw>
            </a:effectLst>
          </p:spPr>
          <p:txBody>
            <a:bodyPr wrap="square">
              <a:spAutoFit/>
            </a:bodyPr>
            <a:lstStyle/>
            <a:p>
              <a:pPr algn="just"/>
              <a:r>
                <a:rPr lang="vi-VN" sz="3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Trong các phản ứng hóa học, để đạt cấu hình bền của khí hiếm nguyên tử phi kim có khuynh hướng nhận electron cho nguyên tử các nguyên tố khác để trở thành ion âm (anion)</a:t>
              </a:r>
            </a:p>
          </p:txBody>
        </p:sp>
      </p:grpSp>
      <p:grpSp>
        <p:nvGrpSpPr>
          <p:cNvPr id="98" name="Group 97">
            <a:extLst>
              <a:ext uri="{FF2B5EF4-FFF2-40B4-BE49-F238E27FC236}">
                <a16:creationId xmlns:a16="http://schemas.microsoft.com/office/drawing/2014/main" id="{F52ED788-2171-4A8F-91C8-71881ADB37EA}"/>
              </a:ext>
            </a:extLst>
          </p:cNvPr>
          <p:cNvGrpSpPr/>
          <p:nvPr/>
        </p:nvGrpSpPr>
        <p:grpSpPr>
          <a:xfrm>
            <a:off x="256246" y="4489497"/>
            <a:ext cx="521322" cy="521322"/>
            <a:chOff x="208928" y="4406661"/>
            <a:chExt cx="629171" cy="629171"/>
          </a:xfrm>
        </p:grpSpPr>
        <p:sp>
          <p:nvSpPr>
            <p:cNvPr id="99" name="Oval 98">
              <a:extLst>
                <a:ext uri="{FF2B5EF4-FFF2-40B4-BE49-F238E27FC236}">
                  <a16:creationId xmlns:a16="http://schemas.microsoft.com/office/drawing/2014/main" id="{9D4B59A7-7369-456A-9A10-4DBBDD75328F}"/>
                </a:ext>
              </a:extLst>
            </p:cNvPr>
            <p:cNvSpPr/>
            <p:nvPr/>
          </p:nvSpPr>
          <p:spPr>
            <a:xfrm>
              <a:off x="208928" y="4406661"/>
              <a:ext cx="629171" cy="62917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00" name="Graphic 197">
              <a:extLst>
                <a:ext uri="{FF2B5EF4-FFF2-40B4-BE49-F238E27FC236}">
                  <a16:creationId xmlns:a16="http://schemas.microsoft.com/office/drawing/2014/main" id="{2F5E4093-9280-450C-A306-B91411658D9D}"/>
                </a:ext>
              </a:extLst>
            </p:cNvPr>
            <p:cNvGrpSpPr/>
            <p:nvPr/>
          </p:nvGrpSpPr>
          <p:grpSpPr>
            <a:xfrm>
              <a:off x="348204" y="4528021"/>
              <a:ext cx="350618" cy="386451"/>
              <a:chOff x="8203316" y="2639999"/>
              <a:chExt cx="739951" cy="815573"/>
            </a:xfrm>
            <a:solidFill>
              <a:srgbClr val="E2502E"/>
            </a:solidFill>
          </p:grpSpPr>
          <p:sp>
            <p:nvSpPr>
              <p:cNvPr id="101" name="Freeform: Shape 100">
                <a:extLst>
                  <a:ext uri="{FF2B5EF4-FFF2-40B4-BE49-F238E27FC236}">
                    <a16:creationId xmlns:a16="http://schemas.microsoft.com/office/drawing/2014/main" id="{1C2E7F3A-EC43-40DF-B70D-F852FAD955E3}"/>
                  </a:ext>
                </a:extLst>
              </p:cNvPr>
              <p:cNvSpPr/>
              <p:nvPr/>
            </p:nvSpPr>
            <p:spPr>
              <a:xfrm>
                <a:off x="8474621" y="2802422"/>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102" name="Freeform: Shape 101">
                <a:extLst>
                  <a:ext uri="{FF2B5EF4-FFF2-40B4-BE49-F238E27FC236}">
                    <a16:creationId xmlns:a16="http://schemas.microsoft.com/office/drawing/2014/main" id="{11CB0BE3-47B2-4134-9A9F-AB0AD12F270B}"/>
                  </a:ext>
                </a:extLst>
              </p:cNvPr>
              <p:cNvSpPr/>
              <p:nvPr/>
            </p:nvSpPr>
            <p:spPr>
              <a:xfrm>
                <a:off x="8474621" y="2865885"/>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103" name="Freeform: Shape 102">
                <a:extLst>
                  <a:ext uri="{FF2B5EF4-FFF2-40B4-BE49-F238E27FC236}">
                    <a16:creationId xmlns:a16="http://schemas.microsoft.com/office/drawing/2014/main" id="{9795AE46-5D20-4245-9E53-1B50CE938F38}"/>
                  </a:ext>
                </a:extLst>
              </p:cNvPr>
              <p:cNvSpPr/>
              <p:nvPr/>
            </p:nvSpPr>
            <p:spPr>
              <a:xfrm>
                <a:off x="8411634" y="2745199"/>
                <a:ext cx="381826" cy="203681"/>
              </a:xfrm>
              <a:custGeom>
                <a:avLst/>
                <a:gdLst>
                  <a:gd name="connsiteX0" fmla="*/ 11947 w 381826"/>
                  <a:gd name="connsiteY0" fmla="*/ 117817 h 203681"/>
                  <a:gd name="connsiteX1" fmla="*/ 0 w 381826"/>
                  <a:gd name="connsiteY1" fmla="*/ 129764 h 203681"/>
                  <a:gd name="connsiteX2" fmla="*/ 0 w 381826"/>
                  <a:gd name="connsiteY2" fmla="*/ 175850 h 203681"/>
                  <a:gd name="connsiteX3" fmla="*/ 27831 w 381826"/>
                  <a:gd name="connsiteY3" fmla="*/ 203681 h 203681"/>
                  <a:gd name="connsiteX4" fmla="*/ 353995 w 381826"/>
                  <a:gd name="connsiteY4" fmla="*/ 203681 h 203681"/>
                  <a:gd name="connsiteX5" fmla="*/ 381827 w 381826"/>
                  <a:gd name="connsiteY5" fmla="*/ 175850 h 203681"/>
                  <a:gd name="connsiteX6" fmla="*/ 381827 w 381826"/>
                  <a:gd name="connsiteY6" fmla="*/ 27831 h 203681"/>
                  <a:gd name="connsiteX7" fmla="*/ 353995 w 381826"/>
                  <a:gd name="connsiteY7" fmla="*/ 0 h 203681"/>
                  <a:gd name="connsiteX8" fmla="*/ 27831 w 381826"/>
                  <a:gd name="connsiteY8" fmla="*/ 0 h 203681"/>
                  <a:gd name="connsiteX9" fmla="*/ 0 w 381826"/>
                  <a:gd name="connsiteY9" fmla="*/ 27831 h 203681"/>
                  <a:gd name="connsiteX10" fmla="*/ 0 w 381826"/>
                  <a:gd name="connsiteY10" fmla="*/ 73918 h 203681"/>
                  <a:gd name="connsiteX11" fmla="*/ 11947 w 381826"/>
                  <a:gd name="connsiteY11" fmla="*/ 85865 h 203681"/>
                  <a:gd name="connsiteX12" fmla="*/ 23894 w 381826"/>
                  <a:gd name="connsiteY12" fmla="*/ 73918 h 203681"/>
                  <a:gd name="connsiteX13" fmla="*/ 23894 w 381826"/>
                  <a:gd name="connsiteY13" fmla="*/ 27831 h 203681"/>
                  <a:gd name="connsiteX14" fmla="*/ 27831 w 381826"/>
                  <a:gd name="connsiteY14" fmla="*/ 23894 h 203681"/>
                  <a:gd name="connsiteX15" fmla="*/ 353995 w 381826"/>
                  <a:gd name="connsiteY15" fmla="*/ 23894 h 203681"/>
                  <a:gd name="connsiteX16" fmla="*/ 357933 w 381826"/>
                  <a:gd name="connsiteY16" fmla="*/ 27831 h 203681"/>
                  <a:gd name="connsiteX17" fmla="*/ 357933 w 381826"/>
                  <a:gd name="connsiteY17" fmla="*/ 175850 h 203681"/>
                  <a:gd name="connsiteX18" fmla="*/ 353995 w 381826"/>
                  <a:gd name="connsiteY18" fmla="*/ 179788 h 203681"/>
                  <a:gd name="connsiteX19" fmla="*/ 27831 w 381826"/>
                  <a:gd name="connsiteY19" fmla="*/ 179788 h 203681"/>
                  <a:gd name="connsiteX20" fmla="*/ 23894 w 381826"/>
                  <a:gd name="connsiteY20" fmla="*/ 175850 h 203681"/>
                  <a:gd name="connsiteX21" fmla="*/ 23894 w 381826"/>
                  <a:gd name="connsiteY21" fmla="*/ 129764 h 203681"/>
                  <a:gd name="connsiteX22" fmla="*/ 11947 w 381826"/>
                  <a:gd name="connsiteY22" fmla="*/ 117817 h 20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1826" h="203681">
                    <a:moveTo>
                      <a:pt x="11947" y="117817"/>
                    </a:moveTo>
                    <a:cubicBezTo>
                      <a:pt x="5349" y="117817"/>
                      <a:pt x="0" y="123164"/>
                      <a:pt x="0" y="129764"/>
                    </a:cubicBezTo>
                    <a:lnTo>
                      <a:pt x="0" y="175850"/>
                    </a:lnTo>
                    <a:cubicBezTo>
                      <a:pt x="0" y="191196"/>
                      <a:pt x="12485" y="203681"/>
                      <a:pt x="27831" y="203681"/>
                    </a:cubicBezTo>
                    <a:lnTo>
                      <a:pt x="353995" y="203681"/>
                    </a:lnTo>
                    <a:cubicBezTo>
                      <a:pt x="369341" y="203681"/>
                      <a:pt x="381827" y="191196"/>
                      <a:pt x="381827" y="175850"/>
                    </a:cubicBezTo>
                    <a:lnTo>
                      <a:pt x="381827" y="27831"/>
                    </a:lnTo>
                    <a:cubicBezTo>
                      <a:pt x="381827" y="12485"/>
                      <a:pt x="369341" y="0"/>
                      <a:pt x="353995" y="0"/>
                    </a:cubicBezTo>
                    <a:lnTo>
                      <a:pt x="27831" y="0"/>
                    </a:lnTo>
                    <a:cubicBezTo>
                      <a:pt x="12485" y="0"/>
                      <a:pt x="0" y="12485"/>
                      <a:pt x="0" y="27831"/>
                    </a:cubicBezTo>
                    <a:lnTo>
                      <a:pt x="0" y="73918"/>
                    </a:lnTo>
                    <a:cubicBezTo>
                      <a:pt x="0" y="80517"/>
                      <a:pt x="5349" y="85865"/>
                      <a:pt x="11947" y="85865"/>
                    </a:cubicBezTo>
                    <a:cubicBezTo>
                      <a:pt x="18545" y="85865"/>
                      <a:pt x="23894" y="80517"/>
                      <a:pt x="23894" y="73918"/>
                    </a:cubicBezTo>
                    <a:lnTo>
                      <a:pt x="23894" y="27831"/>
                    </a:lnTo>
                    <a:cubicBezTo>
                      <a:pt x="23894" y="25660"/>
                      <a:pt x="25660" y="23894"/>
                      <a:pt x="27831" y="23894"/>
                    </a:cubicBezTo>
                    <a:lnTo>
                      <a:pt x="353995" y="23894"/>
                    </a:lnTo>
                    <a:cubicBezTo>
                      <a:pt x="356166" y="23894"/>
                      <a:pt x="357933" y="25659"/>
                      <a:pt x="357933" y="27831"/>
                    </a:cubicBezTo>
                    <a:lnTo>
                      <a:pt x="357933" y="175850"/>
                    </a:lnTo>
                    <a:cubicBezTo>
                      <a:pt x="357933" y="178021"/>
                      <a:pt x="356166" y="179788"/>
                      <a:pt x="353995" y="179788"/>
                    </a:cubicBezTo>
                    <a:lnTo>
                      <a:pt x="27831" y="179788"/>
                    </a:lnTo>
                    <a:cubicBezTo>
                      <a:pt x="25660" y="179788"/>
                      <a:pt x="23894" y="178023"/>
                      <a:pt x="23894" y="175850"/>
                    </a:cubicBezTo>
                    <a:lnTo>
                      <a:pt x="23894" y="129764"/>
                    </a:lnTo>
                    <a:cubicBezTo>
                      <a:pt x="23894" y="123164"/>
                      <a:pt x="18545" y="117817"/>
                      <a:pt x="11947" y="117817"/>
                    </a:cubicBezTo>
                    <a:close/>
                  </a:path>
                </a:pathLst>
              </a:custGeom>
              <a:grpFill/>
              <a:ln w="1581" cap="rnd">
                <a:noFill/>
                <a:prstDash val="sysDash"/>
                <a:miter/>
              </a:ln>
            </p:spPr>
            <p:txBody>
              <a:bodyPr rtlCol="0" anchor="ctr"/>
              <a:lstStyle/>
              <a:p>
                <a:endParaRPr lang="vi-VN"/>
              </a:p>
            </p:txBody>
          </p:sp>
          <p:sp>
            <p:nvSpPr>
              <p:cNvPr id="104" name="Freeform: Shape 103">
                <a:extLst>
                  <a:ext uri="{FF2B5EF4-FFF2-40B4-BE49-F238E27FC236}">
                    <a16:creationId xmlns:a16="http://schemas.microsoft.com/office/drawing/2014/main" id="{AF271959-4A28-438F-A284-97D84FBA6E62}"/>
                  </a:ext>
                </a:extLst>
              </p:cNvPr>
              <p:cNvSpPr/>
              <p:nvPr/>
            </p:nvSpPr>
            <p:spPr>
              <a:xfrm>
                <a:off x="8533948" y="3033664"/>
                <a:ext cx="409319" cy="421907"/>
              </a:xfrm>
              <a:custGeom>
                <a:avLst/>
                <a:gdLst>
                  <a:gd name="connsiteX0" fmla="*/ 401638 w 409319"/>
                  <a:gd name="connsiteY0" fmla="*/ 345644 h 421907"/>
                  <a:gd name="connsiteX1" fmla="*/ 276898 w 409319"/>
                  <a:gd name="connsiteY1" fmla="*/ 146284 h 421907"/>
                  <a:gd name="connsiteX2" fmla="*/ 272498 w 409319"/>
                  <a:gd name="connsiteY2" fmla="*/ 130958 h 421907"/>
                  <a:gd name="connsiteX3" fmla="*/ 272498 w 409319"/>
                  <a:gd name="connsiteY3" fmla="*/ 79214 h 421907"/>
                  <a:gd name="connsiteX4" fmla="*/ 277129 w 409319"/>
                  <a:gd name="connsiteY4" fmla="*/ 79214 h 421907"/>
                  <a:gd name="connsiteX5" fmla="*/ 304151 w 409319"/>
                  <a:gd name="connsiteY5" fmla="*/ 52190 h 421907"/>
                  <a:gd name="connsiteX6" fmla="*/ 304151 w 409319"/>
                  <a:gd name="connsiteY6" fmla="*/ 27022 h 421907"/>
                  <a:gd name="connsiteX7" fmla="*/ 277129 w 409319"/>
                  <a:gd name="connsiteY7" fmla="*/ 0 h 421907"/>
                  <a:gd name="connsiteX8" fmla="*/ 132190 w 409319"/>
                  <a:gd name="connsiteY8" fmla="*/ 0 h 421907"/>
                  <a:gd name="connsiteX9" fmla="*/ 105167 w 409319"/>
                  <a:gd name="connsiteY9" fmla="*/ 27022 h 421907"/>
                  <a:gd name="connsiteX10" fmla="*/ 105167 w 409319"/>
                  <a:gd name="connsiteY10" fmla="*/ 52190 h 421907"/>
                  <a:gd name="connsiteX11" fmla="*/ 132190 w 409319"/>
                  <a:gd name="connsiteY11" fmla="*/ 79214 h 421907"/>
                  <a:gd name="connsiteX12" fmla="*/ 136820 w 409319"/>
                  <a:gd name="connsiteY12" fmla="*/ 79214 h 421907"/>
                  <a:gd name="connsiteX13" fmla="*/ 136820 w 409319"/>
                  <a:gd name="connsiteY13" fmla="*/ 130958 h 421907"/>
                  <a:gd name="connsiteX14" fmla="*/ 132421 w 409319"/>
                  <a:gd name="connsiteY14" fmla="*/ 146282 h 421907"/>
                  <a:gd name="connsiteX15" fmla="*/ 7681 w 409319"/>
                  <a:gd name="connsiteY15" fmla="*/ 345644 h 421907"/>
                  <a:gd name="connsiteX16" fmla="*/ 49927 w 409319"/>
                  <a:gd name="connsiteY16" fmla="*/ 421908 h 421907"/>
                  <a:gd name="connsiteX17" fmla="*/ 359394 w 409319"/>
                  <a:gd name="connsiteY17" fmla="*/ 421908 h 421907"/>
                  <a:gd name="connsiteX18" fmla="*/ 401638 w 409319"/>
                  <a:gd name="connsiteY18" fmla="*/ 345644 h 421907"/>
                  <a:gd name="connsiteX19" fmla="*/ 132190 w 409319"/>
                  <a:gd name="connsiteY19" fmla="*/ 55319 h 421907"/>
                  <a:gd name="connsiteX20" fmla="*/ 129061 w 409319"/>
                  <a:gd name="connsiteY20" fmla="*/ 52189 h 421907"/>
                  <a:gd name="connsiteX21" fmla="*/ 129061 w 409319"/>
                  <a:gd name="connsiteY21" fmla="*/ 27021 h 421907"/>
                  <a:gd name="connsiteX22" fmla="*/ 132190 w 409319"/>
                  <a:gd name="connsiteY22" fmla="*/ 23892 h 421907"/>
                  <a:gd name="connsiteX23" fmla="*/ 277129 w 409319"/>
                  <a:gd name="connsiteY23" fmla="*/ 23892 h 421907"/>
                  <a:gd name="connsiteX24" fmla="*/ 280258 w 409319"/>
                  <a:gd name="connsiteY24" fmla="*/ 27021 h 421907"/>
                  <a:gd name="connsiteX25" fmla="*/ 280258 w 409319"/>
                  <a:gd name="connsiteY25" fmla="*/ 52189 h 421907"/>
                  <a:gd name="connsiteX26" fmla="*/ 277129 w 409319"/>
                  <a:gd name="connsiteY26" fmla="*/ 55319 h 421907"/>
                  <a:gd name="connsiteX27" fmla="*/ 152678 w 409319"/>
                  <a:gd name="connsiteY27" fmla="*/ 158956 h 421907"/>
                  <a:gd name="connsiteX28" fmla="*/ 160714 w 409319"/>
                  <a:gd name="connsiteY28" fmla="*/ 130958 h 421907"/>
                  <a:gd name="connsiteX29" fmla="*/ 160714 w 409319"/>
                  <a:gd name="connsiteY29" fmla="*/ 79214 h 421907"/>
                  <a:gd name="connsiteX30" fmla="*/ 248605 w 409319"/>
                  <a:gd name="connsiteY30" fmla="*/ 79214 h 421907"/>
                  <a:gd name="connsiteX31" fmla="*/ 248605 w 409319"/>
                  <a:gd name="connsiteY31" fmla="*/ 130958 h 421907"/>
                  <a:gd name="connsiteX32" fmla="*/ 256643 w 409319"/>
                  <a:gd name="connsiteY32" fmla="*/ 158957 h 421907"/>
                  <a:gd name="connsiteX33" fmla="*/ 289794 w 409319"/>
                  <a:gd name="connsiteY33" fmla="*/ 211941 h 421907"/>
                  <a:gd name="connsiteX34" fmla="*/ 274969 w 409319"/>
                  <a:gd name="connsiteY34" fmla="*/ 216410 h 421907"/>
                  <a:gd name="connsiteX35" fmla="*/ 239809 w 409319"/>
                  <a:gd name="connsiteY35" fmla="*/ 207734 h 421907"/>
                  <a:gd name="connsiteX36" fmla="*/ 204655 w 409319"/>
                  <a:gd name="connsiteY36" fmla="*/ 216410 h 421907"/>
                  <a:gd name="connsiteX37" fmla="*/ 169499 w 409319"/>
                  <a:gd name="connsiteY37" fmla="*/ 207734 h 421907"/>
                  <a:gd name="connsiteX38" fmla="*/ 134345 w 409319"/>
                  <a:gd name="connsiteY38" fmla="*/ 216410 h 421907"/>
                  <a:gd name="connsiteX39" fmla="*/ 119531 w 409319"/>
                  <a:gd name="connsiteY39" fmla="*/ 211931 h 421907"/>
                  <a:gd name="connsiteX40" fmla="*/ 359394 w 409319"/>
                  <a:gd name="connsiteY40" fmla="*/ 398014 h 421907"/>
                  <a:gd name="connsiteX41" fmla="*/ 49927 w 409319"/>
                  <a:gd name="connsiteY41" fmla="*/ 398014 h 421907"/>
                  <a:gd name="connsiteX42" fmla="*/ 27938 w 409319"/>
                  <a:gd name="connsiteY42" fmla="*/ 358318 h 421907"/>
                  <a:gd name="connsiteX43" fmla="*/ 106668 w 409319"/>
                  <a:gd name="connsiteY43" fmla="*/ 232491 h 421907"/>
                  <a:gd name="connsiteX44" fmla="*/ 134346 w 409319"/>
                  <a:gd name="connsiteY44" fmla="*/ 240303 h 421907"/>
                  <a:gd name="connsiteX45" fmla="*/ 169500 w 409319"/>
                  <a:gd name="connsiteY45" fmla="*/ 231626 h 421907"/>
                  <a:gd name="connsiteX46" fmla="*/ 204656 w 409319"/>
                  <a:gd name="connsiteY46" fmla="*/ 240303 h 421907"/>
                  <a:gd name="connsiteX47" fmla="*/ 239810 w 409319"/>
                  <a:gd name="connsiteY47" fmla="*/ 231626 h 421907"/>
                  <a:gd name="connsiteX48" fmla="*/ 274971 w 409319"/>
                  <a:gd name="connsiteY48" fmla="*/ 240303 h 421907"/>
                  <a:gd name="connsiteX49" fmla="*/ 302664 w 409319"/>
                  <a:gd name="connsiteY49" fmla="*/ 232505 h 421907"/>
                  <a:gd name="connsiteX50" fmla="*/ 381384 w 409319"/>
                  <a:gd name="connsiteY50" fmla="*/ 358318 h 421907"/>
                  <a:gd name="connsiteX51" fmla="*/ 359394 w 409319"/>
                  <a:gd name="connsiteY51" fmla="*/ 398014 h 4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09319" h="421907">
                    <a:moveTo>
                      <a:pt x="401638" y="345644"/>
                    </a:moveTo>
                    <a:lnTo>
                      <a:pt x="276898" y="146284"/>
                    </a:lnTo>
                    <a:cubicBezTo>
                      <a:pt x="274020" y="141682"/>
                      <a:pt x="272498" y="136384"/>
                      <a:pt x="272498" y="130958"/>
                    </a:cubicBezTo>
                    <a:lnTo>
                      <a:pt x="272498" y="79214"/>
                    </a:lnTo>
                    <a:lnTo>
                      <a:pt x="277129" y="79214"/>
                    </a:lnTo>
                    <a:cubicBezTo>
                      <a:pt x="292029" y="79214"/>
                      <a:pt x="304151" y="67092"/>
                      <a:pt x="304151" y="52190"/>
                    </a:cubicBezTo>
                    <a:lnTo>
                      <a:pt x="304151" y="27022"/>
                    </a:lnTo>
                    <a:cubicBezTo>
                      <a:pt x="304151" y="12122"/>
                      <a:pt x="292029" y="0"/>
                      <a:pt x="277129" y="0"/>
                    </a:cubicBezTo>
                    <a:lnTo>
                      <a:pt x="132190" y="0"/>
                    </a:lnTo>
                    <a:cubicBezTo>
                      <a:pt x="117290" y="0"/>
                      <a:pt x="105167" y="12122"/>
                      <a:pt x="105167" y="27022"/>
                    </a:cubicBezTo>
                    <a:lnTo>
                      <a:pt x="105167" y="52190"/>
                    </a:lnTo>
                    <a:cubicBezTo>
                      <a:pt x="105167" y="67090"/>
                      <a:pt x="117290" y="79214"/>
                      <a:pt x="132190" y="79214"/>
                    </a:cubicBezTo>
                    <a:lnTo>
                      <a:pt x="136820" y="79214"/>
                    </a:lnTo>
                    <a:lnTo>
                      <a:pt x="136820" y="130958"/>
                    </a:lnTo>
                    <a:cubicBezTo>
                      <a:pt x="136820" y="136384"/>
                      <a:pt x="135299" y="141682"/>
                      <a:pt x="132421" y="146282"/>
                    </a:cubicBezTo>
                    <a:lnTo>
                      <a:pt x="7681" y="345644"/>
                    </a:lnTo>
                    <a:cubicBezTo>
                      <a:pt x="-13107" y="378867"/>
                      <a:pt x="10743" y="421908"/>
                      <a:pt x="49927" y="421908"/>
                    </a:cubicBezTo>
                    <a:lnTo>
                      <a:pt x="359394" y="421908"/>
                    </a:lnTo>
                    <a:cubicBezTo>
                      <a:pt x="398581" y="421908"/>
                      <a:pt x="422425" y="378866"/>
                      <a:pt x="401638" y="345644"/>
                    </a:cubicBezTo>
                    <a:close/>
                    <a:moveTo>
                      <a:pt x="132190" y="55319"/>
                    </a:moveTo>
                    <a:cubicBezTo>
                      <a:pt x="130465" y="55319"/>
                      <a:pt x="129061" y="53914"/>
                      <a:pt x="129061" y="52189"/>
                    </a:cubicBezTo>
                    <a:lnTo>
                      <a:pt x="129061" y="27021"/>
                    </a:lnTo>
                    <a:cubicBezTo>
                      <a:pt x="129061" y="25296"/>
                      <a:pt x="130465" y="23892"/>
                      <a:pt x="132190" y="23892"/>
                    </a:cubicBezTo>
                    <a:lnTo>
                      <a:pt x="277129" y="23892"/>
                    </a:lnTo>
                    <a:cubicBezTo>
                      <a:pt x="278854" y="23892"/>
                      <a:pt x="280258" y="25296"/>
                      <a:pt x="280258" y="27021"/>
                    </a:cubicBezTo>
                    <a:lnTo>
                      <a:pt x="280258" y="52189"/>
                    </a:lnTo>
                    <a:cubicBezTo>
                      <a:pt x="280258" y="53914"/>
                      <a:pt x="278854" y="55319"/>
                      <a:pt x="277129" y="55319"/>
                    </a:cubicBezTo>
                    <a:close/>
                    <a:moveTo>
                      <a:pt x="152678" y="158956"/>
                    </a:moveTo>
                    <a:cubicBezTo>
                      <a:pt x="157936" y="150553"/>
                      <a:pt x="160714" y="140870"/>
                      <a:pt x="160714" y="130958"/>
                    </a:cubicBezTo>
                    <a:lnTo>
                      <a:pt x="160714" y="79214"/>
                    </a:lnTo>
                    <a:lnTo>
                      <a:pt x="248605" y="79214"/>
                    </a:lnTo>
                    <a:lnTo>
                      <a:pt x="248605" y="130958"/>
                    </a:lnTo>
                    <a:cubicBezTo>
                      <a:pt x="248605" y="140871"/>
                      <a:pt x="251384" y="150553"/>
                      <a:pt x="256643" y="158957"/>
                    </a:cubicBezTo>
                    <a:lnTo>
                      <a:pt x="289794" y="211941"/>
                    </a:lnTo>
                    <a:cubicBezTo>
                      <a:pt x="284017" y="214641"/>
                      <a:pt x="282349" y="216410"/>
                      <a:pt x="274969" y="216410"/>
                    </a:cubicBezTo>
                    <a:cubicBezTo>
                      <a:pt x="261880" y="216410"/>
                      <a:pt x="259999" y="207734"/>
                      <a:pt x="239809" y="207734"/>
                    </a:cubicBezTo>
                    <a:cubicBezTo>
                      <a:pt x="219634" y="207734"/>
                      <a:pt x="217755" y="216410"/>
                      <a:pt x="204655" y="216410"/>
                    </a:cubicBezTo>
                    <a:cubicBezTo>
                      <a:pt x="191566" y="216410"/>
                      <a:pt x="189688" y="207734"/>
                      <a:pt x="169499" y="207734"/>
                    </a:cubicBezTo>
                    <a:cubicBezTo>
                      <a:pt x="149538" y="207734"/>
                      <a:pt x="147220" y="216410"/>
                      <a:pt x="134345" y="216410"/>
                    </a:cubicBezTo>
                    <a:cubicBezTo>
                      <a:pt x="126935" y="216410"/>
                      <a:pt x="125217" y="214596"/>
                      <a:pt x="119531" y="211931"/>
                    </a:cubicBezTo>
                    <a:close/>
                    <a:moveTo>
                      <a:pt x="359394" y="398014"/>
                    </a:moveTo>
                    <a:lnTo>
                      <a:pt x="49927" y="398014"/>
                    </a:lnTo>
                    <a:cubicBezTo>
                      <a:pt x="29529" y="398014"/>
                      <a:pt x="17119" y="375610"/>
                      <a:pt x="27938" y="358318"/>
                    </a:cubicBezTo>
                    <a:lnTo>
                      <a:pt x="106668" y="232491"/>
                    </a:lnTo>
                    <a:cubicBezTo>
                      <a:pt x="112574" y="234300"/>
                      <a:pt x="118374" y="240303"/>
                      <a:pt x="134346" y="240303"/>
                    </a:cubicBezTo>
                    <a:cubicBezTo>
                      <a:pt x="154307" y="240303"/>
                      <a:pt x="156625" y="231626"/>
                      <a:pt x="169500" y="231626"/>
                    </a:cubicBezTo>
                    <a:cubicBezTo>
                      <a:pt x="182405" y="231626"/>
                      <a:pt x="184617" y="240303"/>
                      <a:pt x="204656" y="240303"/>
                    </a:cubicBezTo>
                    <a:cubicBezTo>
                      <a:pt x="224619" y="240303"/>
                      <a:pt x="226935" y="231626"/>
                      <a:pt x="239810" y="231626"/>
                    </a:cubicBezTo>
                    <a:cubicBezTo>
                      <a:pt x="252901" y="231626"/>
                      <a:pt x="254779" y="240303"/>
                      <a:pt x="274971" y="240303"/>
                    </a:cubicBezTo>
                    <a:cubicBezTo>
                      <a:pt x="290865" y="240303"/>
                      <a:pt x="296808" y="234289"/>
                      <a:pt x="302664" y="232505"/>
                    </a:cubicBezTo>
                    <a:lnTo>
                      <a:pt x="381384" y="358318"/>
                    </a:lnTo>
                    <a:cubicBezTo>
                      <a:pt x="392201" y="375610"/>
                      <a:pt x="379791" y="398014"/>
                      <a:pt x="359394" y="398014"/>
                    </a:cubicBezTo>
                    <a:close/>
                  </a:path>
                </a:pathLst>
              </a:custGeom>
              <a:grpFill/>
              <a:ln w="1581" cap="rnd">
                <a:noFill/>
                <a:prstDash val="sysDash"/>
                <a:miter/>
              </a:ln>
            </p:spPr>
            <p:txBody>
              <a:bodyPr rtlCol="0" anchor="ctr"/>
              <a:lstStyle/>
              <a:p>
                <a:endParaRPr lang="vi-VN"/>
              </a:p>
            </p:txBody>
          </p:sp>
          <p:sp>
            <p:nvSpPr>
              <p:cNvPr id="105" name="Freeform: Shape 104">
                <a:extLst>
                  <a:ext uri="{FF2B5EF4-FFF2-40B4-BE49-F238E27FC236}">
                    <a16:creationId xmlns:a16="http://schemas.microsoft.com/office/drawing/2014/main" id="{455389A8-E51A-41D7-9549-CE97FF20C6A2}"/>
                  </a:ext>
                </a:extLst>
              </p:cNvPr>
              <p:cNvSpPr/>
              <p:nvPr/>
            </p:nvSpPr>
            <p:spPr>
              <a:xfrm>
                <a:off x="8203316" y="2639999"/>
                <a:ext cx="690922" cy="815573"/>
              </a:xfrm>
              <a:custGeom>
                <a:avLst/>
                <a:gdLst>
                  <a:gd name="connsiteX0" fmla="*/ 304626 w 690922"/>
                  <a:gd name="connsiteY0" fmla="*/ 791679 h 815573"/>
                  <a:gd name="connsiteX1" fmla="*/ 97585 w 690922"/>
                  <a:gd name="connsiteY1" fmla="*/ 791679 h 815573"/>
                  <a:gd name="connsiteX2" fmla="*/ 77666 w 690922"/>
                  <a:gd name="connsiteY2" fmla="*/ 771758 h 815573"/>
                  <a:gd name="connsiteX3" fmla="*/ 77666 w 690922"/>
                  <a:gd name="connsiteY3" fmla="*/ 728413 h 815573"/>
                  <a:gd name="connsiteX4" fmla="*/ 90498 w 690922"/>
                  <a:gd name="connsiteY4" fmla="*/ 728413 h 815573"/>
                  <a:gd name="connsiteX5" fmla="*/ 131438 w 690922"/>
                  <a:gd name="connsiteY5" fmla="*/ 687476 h 815573"/>
                  <a:gd name="connsiteX6" fmla="*/ 90498 w 690922"/>
                  <a:gd name="connsiteY6" fmla="*/ 646536 h 815573"/>
                  <a:gd name="connsiteX7" fmla="*/ 77666 w 690922"/>
                  <a:gd name="connsiteY7" fmla="*/ 646536 h 815573"/>
                  <a:gd name="connsiteX8" fmla="*/ 77666 w 690922"/>
                  <a:gd name="connsiteY8" fmla="*/ 588570 h 815573"/>
                  <a:gd name="connsiteX9" fmla="*/ 90498 w 690922"/>
                  <a:gd name="connsiteY9" fmla="*/ 588570 h 815573"/>
                  <a:gd name="connsiteX10" fmla="*/ 131438 w 690922"/>
                  <a:gd name="connsiteY10" fmla="*/ 547630 h 815573"/>
                  <a:gd name="connsiteX11" fmla="*/ 90498 w 690922"/>
                  <a:gd name="connsiteY11" fmla="*/ 506692 h 815573"/>
                  <a:gd name="connsiteX12" fmla="*/ 77666 w 690922"/>
                  <a:gd name="connsiteY12" fmla="*/ 506692 h 815573"/>
                  <a:gd name="connsiteX13" fmla="*/ 77666 w 690922"/>
                  <a:gd name="connsiteY13" fmla="*/ 448726 h 815573"/>
                  <a:gd name="connsiteX14" fmla="*/ 90498 w 690922"/>
                  <a:gd name="connsiteY14" fmla="*/ 448726 h 815573"/>
                  <a:gd name="connsiteX15" fmla="*/ 131438 w 690922"/>
                  <a:gd name="connsiteY15" fmla="*/ 407787 h 815573"/>
                  <a:gd name="connsiteX16" fmla="*/ 90498 w 690922"/>
                  <a:gd name="connsiteY16" fmla="*/ 366847 h 815573"/>
                  <a:gd name="connsiteX17" fmla="*/ 77666 w 690922"/>
                  <a:gd name="connsiteY17" fmla="*/ 366847 h 815573"/>
                  <a:gd name="connsiteX18" fmla="*/ 77666 w 690922"/>
                  <a:gd name="connsiteY18" fmla="*/ 308881 h 815573"/>
                  <a:gd name="connsiteX19" fmla="*/ 90498 w 690922"/>
                  <a:gd name="connsiteY19" fmla="*/ 308881 h 815573"/>
                  <a:gd name="connsiteX20" fmla="*/ 131438 w 690922"/>
                  <a:gd name="connsiteY20" fmla="*/ 267943 h 815573"/>
                  <a:gd name="connsiteX21" fmla="*/ 90498 w 690922"/>
                  <a:gd name="connsiteY21" fmla="*/ 227003 h 815573"/>
                  <a:gd name="connsiteX22" fmla="*/ 77666 w 690922"/>
                  <a:gd name="connsiteY22" fmla="*/ 227003 h 815573"/>
                  <a:gd name="connsiteX23" fmla="*/ 77666 w 690922"/>
                  <a:gd name="connsiteY23" fmla="*/ 169037 h 815573"/>
                  <a:gd name="connsiteX24" fmla="*/ 90498 w 690922"/>
                  <a:gd name="connsiteY24" fmla="*/ 169037 h 815573"/>
                  <a:gd name="connsiteX25" fmla="*/ 131438 w 690922"/>
                  <a:gd name="connsiteY25" fmla="*/ 128098 h 815573"/>
                  <a:gd name="connsiteX26" fmla="*/ 90498 w 690922"/>
                  <a:gd name="connsiteY26" fmla="*/ 87160 h 815573"/>
                  <a:gd name="connsiteX27" fmla="*/ 77666 w 690922"/>
                  <a:gd name="connsiteY27" fmla="*/ 87160 h 815573"/>
                  <a:gd name="connsiteX28" fmla="*/ 77666 w 690922"/>
                  <a:gd name="connsiteY28" fmla="*/ 43813 h 815573"/>
                  <a:gd name="connsiteX29" fmla="*/ 97585 w 690922"/>
                  <a:gd name="connsiteY29" fmla="*/ 23894 h 815573"/>
                  <a:gd name="connsiteX30" fmla="*/ 647109 w 690922"/>
                  <a:gd name="connsiteY30" fmla="*/ 23894 h 815573"/>
                  <a:gd name="connsiteX31" fmla="*/ 667029 w 690922"/>
                  <a:gd name="connsiteY31" fmla="*/ 43813 h 815573"/>
                  <a:gd name="connsiteX32" fmla="*/ 667029 w 690922"/>
                  <a:gd name="connsiteY32" fmla="*/ 610468 h 815573"/>
                  <a:gd name="connsiteX33" fmla="*/ 678976 w 690922"/>
                  <a:gd name="connsiteY33" fmla="*/ 622414 h 815573"/>
                  <a:gd name="connsiteX34" fmla="*/ 690923 w 690922"/>
                  <a:gd name="connsiteY34" fmla="*/ 610468 h 815573"/>
                  <a:gd name="connsiteX35" fmla="*/ 690923 w 690922"/>
                  <a:gd name="connsiteY35" fmla="*/ 43813 h 815573"/>
                  <a:gd name="connsiteX36" fmla="*/ 647109 w 690922"/>
                  <a:gd name="connsiteY36" fmla="*/ 0 h 815573"/>
                  <a:gd name="connsiteX37" fmla="*/ 97585 w 690922"/>
                  <a:gd name="connsiteY37" fmla="*/ 0 h 815573"/>
                  <a:gd name="connsiteX38" fmla="*/ 53770 w 690922"/>
                  <a:gd name="connsiteY38" fmla="*/ 43813 h 815573"/>
                  <a:gd name="connsiteX39" fmla="*/ 53770 w 690922"/>
                  <a:gd name="connsiteY39" fmla="*/ 87160 h 815573"/>
                  <a:gd name="connsiteX40" fmla="*/ 40940 w 690922"/>
                  <a:gd name="connsiteY40" fmla="*/ 87160 h 815573"/>
                  <a:gd name="connsiteX41" fmla="*/ 0 w 690922"/>
                  <a:gd name="connsiteY41" fmla="*/ 128098 h 815573"/>
                  <a:gd name="connsiteX42" fmla="*/ 40940 w 690922"/>
                  <a:gd name="connsiteY42" fmla="*/ 169037 h 815573"/>
                  <a:gd name="connsiteX43" fmla="*/ 53770 w 690922"/>
                  <a:gd name="connsiteY43" fmla="*/ 169037 h 815573"/>
                  <a:gd name="connsiteX44" fmla="*/ 53770 w 690922"/>
                  <a:gd name="connsiteY44" fmla="*/ 227003 h 815573"/>
                  <a:gd name="connsiteX45" fmla="*/ 40940 w 690922"/>
                  <a:gd name="connsiteY45" fmla="*/ 227003 h 815573"/>
                  <a:gd name="connsiteX46" fmla="*/ 0 w 690922"/>
                  <a:gd name="connsiteY46" fmla="*/ 267943 h 815573"/>
                  <a:gd name="connsiteX47" fmla="*/ 40940 w 690922"/>
                  <a:gd name="connsiteY47" fmla="*/ 308881 h 815573"/>
                  <a:gd name="connsiteX48" fmla="*/ 53770 w 690922"/>
                  <a:gd name="connsiteY48" fmla="*/ 308881 h 815573"/>
                  <a:gd name="connsiteX49" fmla="*/ 53770 w 690922"/>
                  <a:gd name="connsiteY49" fmla="*/ 366847 h 815573"/>
                  <a:gd name="connsiteX50" fmla="*/ 40940 w 690922"/>
                  <a:gd name="connsiteY50" fmla="*/ 366847 h 815573"/>
                  <a:gd name="connsiteX51" fmla="*/ 0 w 690922"/>
                  <a:gd name="connsiteY51" fmla="*/ 407787 h 815573"/>
                  <a:gd name="connsiteX52" fmla="*/ 40940 w 690922"/>
                  <a:gd name="connsiteY52" fmla="*/ 448726 h 815573"/>
                  <a:gd name="connsiteX53" fmla="*/ 53770 w 690922"/>
                  <a:gd name="connsiteY53" fmla="*/ 448726 h 815573"/>
                  <a:gd name="connsiteX54" fmla="*/ 53770 w 690922"/>
                  <a:gd name="connsiteY54" fmla="*/ 506692 h 815573"/>
                  <a:gd name="connsiteX55" fmla="*/ 40940 w 690922"/>
                  <a:gd name="connsiteY55" fmla="*/ 506692 h 815573"/>
                  <a:gd name="connsiteX56" fmla="*/ 0 w 690922"/>
                  <a:gd name="connsiteY56" fmla="*/ 547630 h 815573"/>
                  <a:gd name="connsiteX57" fmla="*/ 40940 w 690922"/>
                  <a:gd name="connsiteY57" fmla="*/ 588570 h 815573"/>
                  <a:gd name="connsiteX58" fmla="*/ 53770 w 690922"/>
                  <a:gd name="connsiteY58" fmla="*/ 588570 h 815573"/>
                  <a:gd name="connsiteX59" fmla="*/ 53770 w 690922"/>
                  <a:gd name="connsiteY59" fmla="*/ 646536 h 815573"/>
                  <a:gd name="connsiteX60" fmla="*/ 40940 w 690922"/>
                  <a:gd name="connsiteY60" fmla="*/ 646536 h 815573"/>
                  <a:gd name="connsiteX61" fmla="*/ 0 w 690922"/>
                  <a:gd name="connsiteY61" fmla="*/ 687476 h 815573"/>
                  <a:gd name="connsiteX62" fmla="*/ 40940 w 690922"/>
                  <a:gd name="connsiteY62" fmla="*/ 728413 h 815573"/>
                  <a:gd name="connsiteX63" fmla="*/ 53770 w 690922"/>
                  <a:gd name="connsiteY63" fmla="*/ 728413 h 815573"/>
                  <a:gd name="connsiteX64" fmla="*/ 53770 w 690922"/>
                  <a:gd name="connsiteY64" fmla="*/ 771758 h 815573"/>
                  <a:gd name="connsiteX65" fmla="*/ 97584 w 690922"/>
                  <a:gd name="connsiteY65" fmla="*/ 815573 h 815573"/>
                  <a:gd name="connsiteX66" fmla="*/ 304626 w 690922"/>
                  <a:gd name="connsiteY66" fmla="*/ 815573 h 815573"/>
                  <a:gd name="connsiteX67" fmla="*/ 316573 w 690922"/>
                  <a:gd name="connsiteY67" fmla="*/ 803626 h 815573"/>
                  <a:gd name="connsiteX68" fmla="*/ 304626 w 690922"/>
                  <a:gd name="connsiteY68" fmla="*/ 791679 h 815573"/>
                  <a:gd name="connsiteX69" fmla="*/ 40940 w 690922"/>
                  <a:gd name="connsiteY69" fmla="*/ 145143 h 815573"/>
                  <a:gd name="connsiteX70" fmla="*/ 23894 w 690922"/>
                  <a:gd name="connsiteY70" fmla="*/ 128098 h 815573"/>
                  <a:gd name="connsiteX71" fmla="*/ 40940 w 690922"/>
                  <a:gd name="connsiteY71" fmla="*/ 111053 h 815573"/>
                  <a:gd name="connsiteX72" fmla="*/ 90497 w 690922"/>
                  <a:gd name="connsiteY72" fmla="*/ 111053 h 815573"/>
                  <a:gd name="connsiteX73" fmla="*/ 107543 w 690922"/>
                  <a:gd name="connsiteY73" fmla="*/ 128098 h 815573"/>
                  <a:gd name="connsiteX74" fmla="*/ 90497 w 690922"/>
                  <a:gd name="connsiteY74" fmla="*/ 145143 h 815573"/>
                  <a:gd name="connsiteX75" fmla="*/ 40940 w 690922"/>
                  <a:gd name="connsiteY75" fmla="*/ 284987 h 815573"/>
                  <a:gd name="connsiteX76" fmla="*/ 23894 w 690922"/>
                  <a:gd name="connsiteY76" fmla="*/ 267943 h 815573"/>
                  <a:gd name="connsiteX77" fmla="*/ 40940 w 690922"/>
                  <a:gd name="connsiteY77" fmla="*/ 250897 h 815573"/>
                  <a:gd name="connsiteX78" fmla="*/ 90497 w 690922"/>
                  <a:gd name="connsiteY78" fmla="*/ 250897 h 815573"/>
                  <a:gd name="connsiteX79" fmla="*/ 107543 w 690922"/>
                  <a:gd name="connsiteY79" fmla="*/ 267943 h 815573"/>
                  <a:gd name="connsiteX80" fmla="*/ 90497 w 690922"/>
                  <a:gd name="connsiteY80" fmla="*/ 284987 h 815573"/>
                  <a:gd name="connsiteX81" fmla="*/ 40940 w 690922"/>
                  <a:gd name="connsiteY81" fmla="*/ 424832 h 815573"/>
                  <a:gd name="connsiteX82" fmla="*/ 23894 w 690922"/>
                  <a:gd name="connsiteY82" fmla="*/ 407787 h 815573"/>
                  <a:gd name="connsiteX83" fmla="*/ 40940 w 690922"/>
                  <a:gd name="connsiteY83" fmla="*/ 390741 h 815573"/>
                  <a:gd name="connsiteX84" fmla="*/ 90497 w 690922"/>
                  <a:gd name="connsiteY84" fmla="*/ 390741 h 815573"/>
                  <a:gd name="connsiteX85" fmla="*/ 107543 w 690922"/>
                  <a:gd name="connsiteY85" fmla="*/ 407787 h 815573"/>
                  <a:gd name="connsiteX86" fmla="*/ 90497 w 690922"/>
                  <a:gd name="connsiteY86" fmla="*/ 424832 h 815573"/>
                  <a:gd name="connsiteX87" fmla="*/ 40940 w 690922"/>
                  <a:gd name="connsiteY87" fmla="*/ 564676 h 815573"/>
                  <a:gd name="connsiteX88" fmla="*/ 23894 w 690922"/>
                  <a:gd name="connsiteY88" fmla="*/ 547630 h 815573"/>
                  <a:gd name="connsiteX89" fmla="*/ 40940 w 690922"/>
                  <a:gd name="connsiteY89" fmla="*/ 530586 h 815573"/>
                  <a:gd name="connsiteX90" fmla="*/ 90497 w 690922"/>
                  <a:gd name="connsiteY90" fmla="*/ 530586 h 815573"/>
                  <a:gd name="connsiteX91" fmla="*/ 107543 w 690922"/>
                  <a:gd name="connsiteY91" fmla="*/ 547630 h 815573"/>
                  <a:gd name="connsiteX92" fmla="*/ 90497 w 690922"/>
                  <a:gd name="connsiteY92" fmla="*/ 564676 h 815573"/>
                  <a:gd name="connsiteX93" fmla="*/ 40940 w 690922"/>
                  <a:gd name="connsiteY93" fmla="*/ 704520 h 815573"/>
                  <a:gd name="connsiteX94" fmla="*/ 23894 w 690922"/>
                  <a:gd name="connsiteY94" fmla="*/ 687476 h 815573"/>
                  <a:gd name="connsiteX95" fmla="*/ 40940 w 690922"/>
                  <a:gd name="connsiteY95" fmla="*/ 670430 h 815573"/>
                  <a:gd name="connsiteX96" fmla="*/ 90497 w 690922"/>
                  <a:gd name="connsiteY96" fmla="*/ 670430 h 815573"/>
                  <a:gd name="connsiteX97" fmla="*/ 107543 w 690922"/>
                  <a:gd name="connsiteY97" fmla="*/ 687476 h 815573"/>
                  <a:gd name="connsiteX98" fmla="*/ 90497 w 690922"/>
                  <a:gd name="connsiteY98" fmla="*/ 704520 h 8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90922" h="815573">
                    <a:moveTo>
                      <a:pt x="304626" y="791679"/>
                    </a:moveTo>
                    <a:lnTo>
                      <a:pt x="97585" y="791679"/>
                    </a:lnTo>
                    <a:cubicBezTo>
                      <a:pt x="86600" y="791679"/>
                      <a:pt x="77666" y="782743"/>
                      <a:pt x="77666" y="771758"/>
                    </a:cubicBezTo>
                    <a:lnTo>
                      <a:pt x="77666" y="728413"/>
                    </a:lnTo>
                    <a:lnTo>
                      <a:pt x="90498" y="728413"/>
                    </a:lnTo>
                    <a:cubicBezTo>
                      <a:pt x="113072" y="728413"/>
                      <a:pt x="131438" y="710049"/>
                      <a:pt x="131438" y="687476"/>
                    </a:cubicBezTo>
                    <a:cubicBezTo>
                      <a:pt x="131438" y="664901"/>
                      <a:pt x="113073" y="646536"/>
                      <a:pt x="90498" y="646536"/>
                    </a:cubicBezTo>
                    <a:lnTo>
                      <a:pt x="77666" y="646536"/>
                    </a:lnTo>
                    <a:lnTo>
                      <a:pt x="77666" y="588570"/>
                    </a:lnTo>
                    <a:lnTo>
                      <a:pt x="90498" y="588570"/>
                    </a:lnTo>
                    <a:cubicBezTo>
                      <a:pt x="113072" y="588570"/>
                      <a:pt x="131438" y="570205"/>
                      <a:pt x="131438" y="547630"/>
                    </a:cubicBezTo>
                    <a:cubicBezTo>
                      <a:pt x="131438" y="525057"/>
                      <a:pt x="113073" y="506692"/>
                      <a:pt x="90498" y="506692"/>
                    </a:cubicBezTo>
                    <a:lnTo>
                      <a:pt x="77666" y="506692"/>
                    </a:lnTo>
                    <a:lnTo>
                      <a:pt x="77666" y="448726"/>
                    </a:lnTo>
                    <a:lnTo>
                      <a:pt x="90498" y="448726"/>
                    </a:lnTo>
                    <a:cubicBezTo>
                      <a:pt x="113072" y="448726"/>
                      <a:pt x="131438" y="430361"/>
                      <a:pt x="131438" y="407787"/>
                    </a:cubicBezTo>
                    <a:cubicBezTo>
                      <a:pt x="131438" y="385212"/>
                      <a:pt x="113073" y="366847"/>
                      <a:pt x="90498" y="366847"/>
                    </a:cubicBezTo>
                    <a:lnTo>
                      <a:pt x="77666" y="366847"/>
                    </a:lnTo>
                    <a:lnTo>
                      <a:pt x="77666" y="308881"/>
                    </a:lnTo>
                    <a:lnTo>
                      <a:pt x="90498" y="308881"/>
                    </a:lnTo>
                    <a:cubicBezTo>
                      <a:pt x="113072" y="308881"/>
                      <a:pt x="131438" y="290516"/>
                      <a:pt x="131438" y="267943"/>
                    </a:cubicBezTo>
                    <a:cubicBezTo>
                      <a:pt x="131438" y="245368"/>
                      <a:pt x="113073" y="227003"/>
                      <a:pt x="90498" y="227003"/>
                    </a:cubicBezTo>
                    <a:lnTo>
                      <a:pt x="77666" y="227003"/>
                    </a:lnTo>
                    <a:lnTo>
                      <a:pt x="77666" y="169037"/>
                    </a:lnTo>
                    <a:lnTo>
                      <a:pt x="90498" y="169037"/>
                    </a:lnTo>
                    <a:cubicBezTo>
                      <a:pt x="113072" y="169037"/>
                      <a:pt x="131438" y="150672"/>
                      <a:pt x="131438" y="128098"/>
                    </a:cubicBezTo>
                    <a:cubicBezTo>
                      <a:pt x="131438" y="105524"/>
                      <a:pt x="113073" y="87160"/>
                      <a:pt x="90498" y="87160"/>
                    </a:cubicBezTo>
                    <a:lnTo>
                      <a:pt x="77666" y="87160"/>
                    </a:lnTo>
                    <a:lnTo>
                      <a:pt x="77666" y="43813"/>
                    </a:lnTo>
                    <a:cubicBezTo>
                      <a:pt x="77666" y="32828"/>
                      <a:pt x="86602" y="23894"/>
                      <a:pt x="97585" y="23894"/>
                    </a:cubicBezTo>
                    <a:lnTo>
                      <a:pt x="647109" y="23894"/>
                    </a:lnTo>
                    <a:cubicBezTo>
                      <a:pt x="658094" y="23894"/>
                      <a:pt x="667029" y="32828"/>
                      <a:pt x="667029" y="43813"/>
                    </a:cubicBezTo>
                    <a:lnTo>
                      <a:pt x="667029" y="610468"/>
                    </a:lnTo>
                    <a:cubicBezTo>
                      <a:pt x="667029" y="617067"/>
                      <a:pt x="672378" y="622414"/>
                      <a:pt x="678976" y="622414"/>
                    </a:cubicBezTo>
                    <a:cubicBezTo>
                      <a:pt x="685574" y="622414"/>
                      <a:pt x="690923" y="617067"/>
                      <a:pt x="690923" y="610468"/>
                    </a:cubicBezTo>
                    <a:lnTo>
                      <a:pt x="690923" y="43813"/>
                    </a:lnTo>
                    <a:cubicBezTo>
                      <a:pt x="690923" y="19655"/>
                      <a:pt x="671268" y="0"/>
                      <a:pt x="647109" y="0"/>
                    </a:cubicBezTo>
                    <a:lnTo>
                      <a:pt x="97585" y="0"/>
                    </a:lnTo>
                    <a:cubicBezTo>
                      <a:pt x="73425" y="0"/>
                      <a:pt x="53770" y="19655"/>
                      <a:pt x="53770" y="43813"/>
                    </a:cubicBezTo>
                    <a:lnTo>
                      <a:pt x="53770" y="87160"/>
                    </a:lnTo>
                    <a:lnTo>
                      <a:pt x="40940" y="87160"/>
                    </a:lnTo>
                    <a:cubicBezTo>
                      <a:pt x="18365" y="87160"/>
                      <a:pt x="0" y="105524"/>
                      <a:pt x="0" y="128098"/>
                    </a:cubicBezTo>
                    <a:cubicBezTo>
                      <a:pt x="0" y="150672"/>
                      <a:pt x="18365" y="169037"/>
                      <a:pt x="40940" y="169037"/>
                    </a:cubicBezTo>
                    <a:lnTo>
                      <a:pt x="53770" y="169037"/>
                    </a:lnTo>
                    <a:lnTo>
                      <a:pt x="53770" y="227003"/>
                    </a:lnTo>
                    <a:lnTo>
                      <a:pt x="40940" y="227003"/>
                    </a:lnTo>
                    <a:cubicBezTo>
                      <a:pt x="18365" y="227003"/>
                      <a:pt x="0" y="245368"/>
                      <a:pt x="0" y="267943"/>
                    </a:cubicBezTo>
                    <a:cubicBezTo>
                      <a:pt x="0" y="290516"/>
                      <a:pt x="18365" y="308881"/>
                      <a:pt x="40940" y="308881"/>
                    </a:cubicBezTo>
                    <a:lnTo>
                      <a:pt x="53770" y="308881"/>
                    </a:lnTo>
                    <a:lnTo>
                      <a:pt x="53770" y="366847"/>
                    </a:lnTo>
                    <a:lnTo>
                      <a:pt x="40940" y="366847"/>
                    </a:lnTo>
                    <a:cubicBezTo>
                      <a:pt x="18365" y="366847"/>
                      <a:pt x="0" y="385212"/>
                      <a:pt x="0" y="407787"/>
                    </a:cubicBezTo>
                    <a:cubicBezTo>
                      <a:pt x="0" y="430361"/>
                      <a:pt x="18365" y="448726"/>
                      <a:pt x="40940" y="448726"/>
                    </a:cubicBezTo>
                    <a:lnTo>
                      <a:pt x="53770" y="448726"/>
                    </a:lnTo>
                    <a:lnTo>
                      <a:pt x="53770" y="506692"/>
                    </a:lnTo>
                    <a:lnTo>
                      <a:pt x="40940" y="506692"/>
                    </a:lnTo>
                    <a:cubicBezTo>
                      <a:pt x="18365" y="506692"/>
                      <a:pt x="0" y="525057"/>
                      <a:pt x="0" y="547630"/>
                    </a:cubicBezTo>
                    <a:cubicBezTo>
                      <a:pt x="0" y="570205"/>
                      <a:pt x="18365" y="588570"/>
                      <a:pt x="40940" y="588570"/>
                    </a:cubicBezTo>
                    <a:lnTo>
                      <a:pt x="53770" y="588570"/>
                    </a:lnTo>
                    <a:lnTo>
                      <a:pt x="53770" y="646536"/>
                    </a:lnTo>
                    <a:lnTo>
                      <a:pt x="40940" y="646536"/>
                    </a:lnTo>
                    <a:cubicBezTo>
                      <a:pt x="18365" y="646536"/>
                      <a:pt x="0" y="664901"/>
                      <a:pt x="0" y="687476"/>
                    </a:cubicBezTo>
                    <a:cubicBezTo>
                      <a:pt x="0" y="710049"/>
                      <a:pt x="18365" y="728413"/>
                      <a:pt x="40940" y="728413"/>
                    </a:cubicBezTo>
                    <a:lnTo>
                      <a:pt x="53770" y="728413"/>
                    </a:lnTo>
                    <a:lnTo>
                      <a:pt x="53770" y="771758"/>
                    </a:lnTo>
                    <a:cubicBezTo>
                      <a:pt x="53770" y="795918"/>
                      <a:pt x="73425" y="815573"/>
                      <a:pt x="97584" y="815573"/>
                    </a:cubicBezTo>
                    <a:lnTo>
                      <a:pt x="304626" y="815573"/>
                    </a:lnTo>
                    <a:cubicBezTo>
                      <a:pt x="311224" y="815573"/>
                      <a:pt x="316573" y="810226"/>
                      <a:pt x="316573" y="803626"/>
                    </a:cubicBezTo>
                    <a:cubicBezTo>
                      <a:pt x="316573" y="797027"/>
                      <a:pt x="311224" y="791679"/>
                      <a:pt x="304626" y="791679"/>
                    </a:cubicBezTo>
                    <a:close/>
                    <a:moveTo>
                      <a:pt x="40940" y="145143"/>
                    </a:moveTo>
                    <a:cubicBezTo>
                      <a:pt x="31540" y="145143"/>
                      <a:pt x="23894" y="137496"/>
                      <a:pt x="23894" y="128098"/>
                    </a:cubicBezTo>
                    <a:cubicBezTo>
                      <a:pt x="23894" y="118699"/>
                      <a:pt x="31540" y="111053"/>
                      <a:pt x="40940" y="111053"/>
                    </a:cubicBezTo>
                    <a:lnTo>
                      <a:pt x="90497" y="111053"/>
                    </a:lnTo>
                    <a:cubicBezTo>
                      <a:pt x="99895" y="111053"/>
                      <a:pt x="107543" y="118699"/>
                      <a:pt x="107543" y="128098"/>
                    </a:cubicBezTo>
                    <a:cubicBezTo>
                      <a:pt x="107543" y="137496"/>
                      <a:pt x="99897" y="145143"/>
                      <a:pt x="90497" y="145143"/>
                    </a:cubicBezTo>
                    <a:close/>
                    <a:moveTo>
                      <a:pt x="40940" y="284987"/>
                    </a:moveTo>
                    <a:cubicBezTo>
                      <a:pt x="31540" y="284987"/>
                      <a:pt x="23894" y="277341"/>
                      <a:pt x="23894" y="267943"/>
                    </a:cubicBezTo>
                    <a:cubicBezTo>
                      <a:pt x="23894" y="258545"/>
                      <a:pt x="31540" y="250897"/>
                      <a:pt x="40940" y="250897"/>
                    </a:cubicBezTo>
                    <a:lnTo>
                      <a:pt x="90497" y="250897"/>
                    </a:lnTo>
                    <a:cubicBezTo>
                      <a:pt x="99895" y="250897"/>
                      <a:pt x="107543" y="258545"/>
                      <a:pt x="107543" y="267943"/>
                    </a:cubicBezTo>
                    <a:cubicBezTo>
                      <a:pt x="107543" y="277341"/>
                      <a:pt x="99897" y="284987"/>
                      <a:pt x="90497" y="284987"/>
                    </a:cubicBezTo>
                    <a:close/>
                    <a:moveTo>
                      <a:pt x="40940" y="424832"/>
                    </a:moveTo>
                    <a:cubicBezTo>
                      <a:pt x="31540" y="424832"/>
                      <a:pt x="23894" y="417185"/>
                      <a:pt x="23894" y="407787"/>
                    </a:cubicBezTo>
                    <a:cubicBezTo>
                      <a:pt x="23894" y="398388"/>
                      <a:pt x="31540" y="390741"/>
                      <a:pt x="40940" y="390741"/>
                    </a:cubicBezTo>
                    <a:lnTo>
                      <a:pt x="90497" y="390741"/>
                    </a:lnTo>
                    <a:cubicBezTo>
                      <a:pt x="99895" y="390741"/>
                      <a:pt x="107543" y="398388"/>
                      <a:pt x="107543" y="407787"/>
                    </a:cubicBezTo>
                    <a:cubicBezTo>
                      <a:pt x="107543" y="417185"/>
                      <a:pt x="99897" y="424832"/>
                      <a:pt x="90497" y="424832"/>
                    </a:cubicBezTo>
                    <a:close/>
                    <a:moveTo>
                      <a:pt x="40940" y="564676"/>
                    </a:moveTo>
                    <a:cubicBezTo>
                      <a:pt x="31540" y="564676"/>
                      <a:pt x="23894" y="557028"/>
                      <a:pt x="23894" y="547630"/>
                    </a:cubicBezTo>
                    <a:cubicBezTo>
                      <a:pt x="23894" y="538232"/>
                      <a:pt x="31540" y="530586"/>
                      <a:pt x="40940" y="530586"/>
                    </a:cubicBezTo>
                    <a:lnTo>
                      <a:pt x="90497" y="530586"/>
                    </a:lnTo>
                    <a:cubicBezTo>
                      <a:pt x="99895" y="530586"/>
                      <a:pt x="107543" y="538232"/>
                      <a:pt x="107543" y="547630"/>
                    </a:cubicBezTo>
                    <a:cubicBezTo>
                      <a:pt x="107543" y="557028"/>
                      <a:pt x="99897" y="564676"/>
                      <a:pt x="90497" y="564676"/>
                    </a:cubicBezTo>
                    <a:close/>
                    <a:moveTo>
                      <a:pt x="40940" y="704520"/>
                    </a:moveTo>
                    <a:cubicBezTo>
                      <a:pt x="31540" y="704520"/>
                      <a:pt x="23894" y="696874"/>
                      <a:pt x="23894" y="687476"/>
                    </a:cubicBezTo>
                    <a:cubicBezTo>
                      <a:pt x="23894" y="678077"/>
                      <a:pt x="31540" y="670430"/>
                      <a:pt x="40940" y="670430"/>
                    </a:cubicBezTo>
                    <a:lnTo>
                      <a:pt x="90497" y="670430"/>
                    </a:lnTo>
                    <a:cubicBezTo>
                      <a:pt x="99895" y="670430"/>
                      <a:pt x="107543" y="678077"/>
                      <a:pt x="107543" y="687476"/>
                    </a:cubicBezTo>
                    <a:cubicBezTo>
                      <a:pt x="107543" y="696874"/>
                      <a:pt x="99897" y="704520"/>
                      <a:pt x="90497" y="704520"/>
                    </a:cubicBezTo>
                    <a:close/>
                  </a:path>
                </a:pathLst>
              </a:custGeom>
              <a:grpFill/>
              <a:ln w="1581" cap="rnd">
                <a:noFill/>
                <a:prstDash val="sysDash"/>
                <a:miter/>
              </a:ln>
            </p:spPr>
            <p:txBody>
              <a:bodyPr rtlCol="0" anchor="ctr"/>
              <a:lstStyle/>
              <a:p>
                <a:endParaRPr lang="vi-VN"/>
              </a:p>
            </p:txBody>
          </p:sp>
        </p:grpSp>
      </p:grpSp>
      <p:grpSp>
        <p:nvGrpSpPr>
          <p:cNvPr id="106" name="Group 105">
            <a:extLst>
              <a:ext uri="{FF2B5EF4-FFF2-40B4-BE49-F238E27FC236}">
                <a16:creationId xmlns:a16="http://schemas.microsoft.com/office/drawing/2014/main" id="{17BB7D85-378D-420D-9EF1-798CFB511266}"/>
              </a:ext>
            </a:extLst>
          </p:cNvPr>
          <p:cNvGrpSpPr/>
          <p:nvPr/>
        </p:nvGrpSpPr>
        <p:grpSpPr>
          <a:xfrm>
            <a:off x="810553" y="-1028525"/>
            <a:ext cx="8435047" cy="626144"/>
            <a:chOff x="305365" y="257640"/>
            <a:chExt cx="9045838" cy="626144"/>
          </a:xfrm>
        </p:grpSpPr>
        <p:sp>
          <p:nvSpPr>
            <p:cNvPr id="107" name="Rectangle: Rounded Corners 106">
              <a:extLst>
                <a:ext uri="{FF2B5EF4-FFF2-40B4-BE49-F238E27FC236}">
                  <a16:creationId xmlns:a16="http://schemas.microsoft.com/office/drawing/2014/main" id="{705B006E-361C-4168-B203-47E8AB1B0487}"/>
                </a:ext>
              </a:extLst>
            </p:cNvPr>
            <p:cNvSpPr/>
            <p:nvPr/>
          </p:nvSpPr>
          <p:spPr>
            <a:xfrm>
              <a:off x="305365" y="257640"/>
              <a:ext cx="9045838"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8" name="TextBox 107">
              <a:extLst>
                <a:ext uri="{FF2B5EF4-FFF2-40B4-BE49-F238E27FC236}">
                  <a16:creationId xmlns:a16="http://schemas.microsoft.com/office/drawing/2014/main" id="{70F66B97-8D5F-4212-83EF-C94CC026C25C}"/>
                </a:ext>
              </a:extLst>
            </p:cNvPr>
            <p:cNvSpPr txBox="1"/>
            <p:nvPr/>
          </p:nvSpPr>
          <p:spPr>
            <a:xfrm>
              <a:off x="457251" y="299009"/>
              <a:ext cx="8696244"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 Ion đơn nguyên tử và ion đa nguyên tử</a:t>
              </a:r>
              <a:endParaRPr lang="vi-VN" sz="1400">
                <a:solidFill>
                  <a:schemeClr val="bg1"/>
                </a:solidFill>
                <a:effectLst>
                  <a:outerShdw blurRad="38100" dist="38100" dir="2700000" algn="tl">
                    <a:srgbClr val="000000">
                      <a:alpha val="43137"/>
                    </a:srgbClr>
                  </a:outerShdw>
                </a:effectLst>
              </a:endParaRPr>
            </a:p>
          </p:txBody>
        </p:sp>
      </p:grpSp>
      <p:grpSp>
        <p:nvGrpSpPr>
          <p:cNvPr id="78" name="Group 77">
            <a:extLst>
              <a:ext uri="{FF2B5EF4-FFF2-40B4-BE49-F238E27FC236}">
                <a16:creationId xmlns:a16="http://schemas.microsoft.com/office/drawing/2014/main" id="{52EAAC94-33DE-4401-B05C-236C484F0C5D}"/>
              </a:ext>
            </a:extLst>
          </p:cNvPr>
          <p:cNvGrpSpPr/>
          <p:nvPr/>
        </p:nvGrpSpPr>
        <p:grpSpPr>
          <a:xfrm>
            <a:off x="234330" y="231187"/>
            <a:ext cx="7734662" cy="764451"/>
            <a:chOff x="234330" y="231187"/>
            <a:chExt cx="7734662" cy="764451"/>
          </a:xfrm>
        </p:grpSpPr>
        <p:sp>
          <p:nvSpPr>
            <p:cNvPr id="79" name="Freeform: Shape 78">
              <a:extLst>
                <a:ext uri="{FF2B5EF4-FFF2-40B4-BE49-F238E27FC236}">
                  <a16:creationId xmlns:a16="http://schemas.microsoft.com/office/drawing/2014/main" id="{3B723858-A722-4407-9BBF-C20A126B7160}"/>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0" name="TextBox 79">
              <a:extLst>
                <a:ext uri="{FF2B5EF4-FFF2-40B4-BE49-F238E27FC236}">
                  <a16:creationId xmlns:a16="http://schemas.microsoft.com/office/drawing/2014/main" id="{ECFE8E25-B08C-4262-9333-083F32A460E9}"/>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84" name="Group 83">
            <a:extLst>
              <a:ext uri="{FF2B5EF4-FFF2-40B4-BE49-F238E27FC236}">
                <a16:creationId xmlns:a16="http://schemas.microsoft.com/office/drawing/2014/main" id="{48345AD5-8DBE-485F-B102-4FA1202BAF41}"/>
              </a:ext>
            </a:extLst>
          </p:cNvPr>
          <p:cNvGrpSpPr/>
          <p:nvPr/>
        </p:nvGrpSpPr>
        <p:grpSpPr>
          <a:xfrm>
            <a:off x="48553" y="155933"/>
            <a:ext cx="762000" cy="762000"/>
            <a:chOff x="48553" y="155933"/>
            <a:chExt cx="762000" cy="762000"/>
          </a:xfrm>
        </p:grpSpPr>
        <p:sp>
          <p:nvSpPr>
            <p:cNvPr id="85" name="Oval 84">
              <a:extLst>
                <a:ext uri="{FF2B5EF4-FFF2-40B4-BE49-F238E27FC236}">
                  <a16:creationId xmlns:a16="http://schemas.microsoft.com/office/drawing/2014/main" id="{FE5494E3-E21E-4416-BE7A-CF18473F3087}"/>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Graphic 85">
              <a:extLst>
                <a:ext uri="{FF2B5EF4-FFF2-40B4-BE49-F238E27FC236}">
                  <a16:creationId xmlns:a16="http://schemas.microsoft.com/office/drawing/2014/main" id="{8EF4B7AF-BF2D-4F82-9C22-863D07E35A1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1792" y="255485"/>
              <a:ext cx="531855" cy="531855"/>
            </a:xfrm>
            <a:prstGeom prst="rect">
              <a:avLst/>
            </a:prstGeom>
          </p:spPr>
        </p:pic>
      </p:grpSp>
    </p:spTree>
    <p:extLst>
      <p:ext uri="{BB962C8B-B14F-4D97-AF65-F5344CB8AC3E}">
        <p14:creationId xmlns:p14="http://schemas.microsoft.com/office/powerpoint/2010/main" val="774636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p:cNvGrpSpPr/>
          <p:nvPr/>
        </p:nvGrpSpPr>
        <p:grpSpPr>
          <a:xfrm>
            <a:off x="810553" y="1003517"/>
            <a:ext cx="8435047" cy="626144"/>
            <a:chOff x="305365" y="257640"/>
            <a:chExt cx="9045838" cy="626144"/>
          </a:xfrm>
        </p:grpSpPr>
        <p:sp>
          <p:nvSpPr>
            <p:cNvPr id="91" name="Rectangle: Rounded Corners 90"/>
            <p:cNvSpPr/>
            <p:nvPr/>
          </p:nvSpPr>
          <p:spPr>
            <a:xfrm>
              <a:off x="305365" y="257640"/>
              <a:ext cx="9045838"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2" name="TextBox 91"/>
            <p:cNvSpPr txBox="1"/>
            <p:nvPr/>
          </p:nvSpPr>
          <p:spPr>
            <a:xfrm>
              <a:off x="457251" y="299009"/>
              <a:ext cx="8696244"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 Ion đơn nguyên tử và ion đa nguyên tử</a:t>
              </a:r>
              <a:endParaRPr lang="vi-VN" sz="1400">
                <a:solidFill>
                  <a:schemeClr val="bg1"/>
                </a:solidFill>
                <a:effectLst>
                  <a:outerShdw blurRad="38100" dist="38100" dir="2700000" algn="tl">
                    <a:srgbClr val="000000">
                      <a:alpha val="43137"/>
                    </a:srgbClr>
                  </a:outerShdw>
                </a:effectLst>
              </a:endParaRPr>
            </a:p>
          </p:txBody>
        </p:sp>
      </p:grpSp>
      <p:grpSp>
        <p:nvGrpSpPr>
          <p:cNvPr id="58" name="Group 57">
            <a:extLst>
              <a:ext uri="{FF2B5EF4-FFF2-40B4-BE49-F238E27FC236}">
                <a16:creationId xmlns:a16="http://schemas.microsoft.com/office/drawing/2014/main" id="{DC8B4749-5BE4-4C8D-B859-857E6667B806}"/>
              </a:ext>
            </a:extLst>
          </p:cNvPr>
          <p:cNvGrpSpPr/>
          <p:nvPr/>
        </p:nvGrpSpPr>
        <p:grpSpPr>
          <a:xfrm>
            <a:off x="-3866073" y="984260"/>
            <a:ext cx="3513907" cy="584775"/>
            <a:chOff x="1315527" y="1051635"/>
            <a:chExt cx="3513907" cy="584775"/>
          </a:xfrm>
        </p:grpSpPr>
        <p:sp>
          <p:nvSpPr>
            <p:cNvPr id="62" name="Rectangle: Rounded Corners 61">
              <a:extLst>
                <a:ext uri="{FF2B5EF4-FFF2-40B4-BE49-F238E27FC236}">
                  <a16:creationId xmlns:a16="http://schemas.microsoft.com/office/drawing/2014/main" id="{CD14FB58-2017-4598-B270-24F53A5D49DB}"/>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TextBox 63">
              <a:extLst>
                <a:ext uri="{FF2B5EF4-FFF2-40B4-BE49-F238E27FC236}">
                  <a16:creationId xmlns:a16="http://schemas.microsoft.com/office/drawing/2014/main" id="{3FCBE557-1D18-4516-A309-65FC7FD807CB}"/>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42" name="Group 41">
            <a:extLst>
              <a:ext uri="{FF2B5EF4-FFF2-40B4-BE49-F238E27FC236}">
                <a16:creationId xmlns:a16="http://schemas.microsoft.com/office/drawing/2014/main" id="{DDAF8A4F-DF06-4648-985C-ADA0C3F607D9}"/>
              </a:ext>
            </a:extLst>
          </p:cNvPr>
          <p:cNvGrpSpPr/>
          <p:nvPr/>
        </p:nvGrpSpPr>
        <p:grpSpPr>
          <a:xfrm>
            <a:off x="-11926413" y="2159258"/>
            <a:ext cx="11061398" cy="626144"/>
            <a:chOff x="305365" y="257640"/>
            <a:chExt cx="8943766" cy="626144"/>
          </a:xfrm>
        </p:grpSpPr>
        <p:sp>
          <p:nvSpPr>
            <p:cNvPr id="43" name="Rectangle: Rounded Corners 42">
              <a:extLst>
                <a:ext uri="{FF2B5EF4-FFF2-40B4-BE49-F238E27FC236}">
                  <a16:creationId xmlns:a16="http://schemas.microsoft.com/office/drawing/2014/main" id="{290A2A5D-8F9F-446E-8F0D-7150AECA5749}"/>
                </a:ext>
              </a:extLst>
            </p:cNvPr>
            <p:cNvSpPr/>
            <p:nvPr/>
          </p:nvSpPr>
          <p:spPr>
            <a:xfrm>
              <a:off x="305365" y="257640"/>
              <a:ext cx="8943766" cy="626144"/>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TextBox 43">
              <a:extLst>
                <a:ext uri="{FF2B5EF4-FFF2-40B4-BE49-F238E27FC236}">
                  <a16:creationId xmlns:a16="http://schemas.microsoft.com/office/drawing/2014/main" id="{AD44878C-5554-4C5E-9078-23DDE0E03A85}"/>
                </a:ext>
              </a:extLst>
            </p:cNvPr>
            <p:cNvSpPr txBox="1"/>
            <p:nvPr/>
          </p:nvSpPr>
          <p:spPr>
            <a:xfrm>
              <a:off x="457251" y="299009"/>
              <a:ext cx="8696244"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Ion đơn nguyên tử là ion tạo thành từ một nguyên tử. </a:t>
              </a:r>
              <a:endParaRPr lang="vi-VN" sz="1400">
                <a:solidFill>
                  <a:schemeClr val="bg1"/>
                </a:solidFill>
                <a:effectLst>
                  <a:outerShdw blurRad="38100" dist="38100" dir="2700000" algn="tl">
                    <a:srgbClr val="000000">
                      <a:alpha val="43137"/>
                    </a:srgbClr>
                  </a:outerShdw>
                </a:effectLst>
              </a:endParaRPr>
            </a:p>
          </p:txBody>
        </p:sp>
      </p:grpSp>
      <p:grpSp>
        <p:nvGrpSpPr>
          <p:cNvPr id="45" name="Group 44">
            <a:extLst>
              <a:ext uri="{FF2B5EF4-FFF2-40B4-BE49-F238E27FC236}">
                <a16:creationId xmlns:a16="http://schemas.microsoft.com/office/drawing/2014/main" id="{89EC3102-CB98-451B-9A2B-67ECE3C39D1F}"/>
              </a:ext>
            </a:extLst>
          </p:cNvPr>
          <p:cNvGrpSpPr/>
          <p:nvPr/>
        </p:nvGrpSpPr>
        <p:grpSpPr>
          <a:xfrm>
            <a:off x="-2284477" y="1842423"/>
            <a:ext cx="1301182" cy="1301182"/>
            <a:chOff x="1229463" y="2315781"/>
            <a:chExt cx="1205762" cy="1205762"/>
          </a:xfrm>
        </p:grpSpPr>
        <p:sp>
          <p:nvSpPr>
            <p:cNvPr id="47" name="Oval 46">
              <a:extLst>
                <a:ext uri="{FF2B5EF4-FFF2-40B4-BE49-F238E27FC236}">
                  <a16:creationId xmlns:a16="http://schemas.microsoft.com/office/drawing/2014/main" id="{A0FE010A-97BD-4C2F-8452-9356EE1DC80B}"/>
                </a:ext>
              </a:extLst>
            </p:cNvPr>
            <p:cNvSpPr/>
            <p:nvPr/>
          </p:nvSpPr>
          <p:spPr>
            <a:xfrm>
              <a:off x="1229463" y="2315781"/>
              <a:ext cx="1205762" cy="1205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Graphic 49">
              <a:extLst>
                <a:ext uri="{FF2B5EF4-FFF2-40B4-BE49-F238E27FC236}">
                  <a16:creationId xmlns:a16="http://schemas.microsoft.com/office/drawing/2014/main" id="{D4D44F6F-25F4-46EA-A310-F511286E87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3843" y="2420161"/>
              <a:ext cx="997002" cy="997002"/>
            </a:xfrm>
            <a:prstGeom prst="rect">
              <a:avLst/>
            </a:prstGeom>
          </p:spPr>
        </p:pic>
      </p:grpSp>
      <p:grpSp>
        <p:nvGrpSpPr>
          <p:cNvPr id="51" name="!!A1">
            <a:extLst>
              <a:ext uri="{FF2B5EF4-FFF2-40B4-BE49-F238E27FC236}">
                <a16:creationId xmlns:a16="http://schemas.microsoft.com/office/drawing/2014/main" id="{A3A0DADA-4A01-4BC3-BAB0-A96C7AD53A18}"/>
              </a:ext>
            </a:extLst>
          </p:cNvPr>
          <p:cNvGrpSpPr/>
          <p:nvPr/>
        </p:nvGrpSpPr>
        <p:grpSpPr>
          <a:xfrm>
            <a:off x="13956638" y="1595995"/>
            <a:ext cx="4396134" cy="703244"/>
            <a:chOff x="3878013" y="3639982"/>
            <a:chExt cx="4741545" cy="712462"/>
          </a:xfrm>
        </p:grpSpPr>
        <p:sp>
          <p:nvSpPr>
            <p:cNvPr id="52" name="Rectangle: Rounded Corners 51">
              <a:extLst>
                <a:ext uri="{FF2B5EF4-FFF2-40B4-BE49-F238E27FC236}">
                  <a16:creationId xmlns:a16="http://schemas.microsoft.com/office/drawing/2014/main" id="{D0202B0E-FDAA-400F-9BAA-AFC35D601445}"/>
                </a:ext>
              </a:extLst>
            </p:cNvPr>
            <p:cNvSpPr/>
            <p:nvPr/>
          </p:nvSpPr>
          <p:spPr>
            <a:xfrm>
              <a:off x="3878013" y="3639982"/>
              <a:ext cx="4741545" cy="712462"/>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4" name="TextBox 53">
              <a:extLst>
                <a:ext uri="{FF2B5EF4-FFF2-40B4-BE49-F238E27FC236}">
                  <a16:creationId xmlns:a16="http://schemas.microsoft.com/office/drawing/2014/main" id="{00D6FDCD-B3EA-4C9E-8516-BC3320B795D3}"/>
                </a:ext>
              </a:extLst>
            </p:cNvPr>
            <p:cNvSpPr txBox="1"/>
            <p:nvPr/>
          </p:nvSpPr>
          <p:spPr>
            <a:xfrm>
              <a:off x="3994641" y="3704431"/>
              <a:ext cx="4337129" cy="53007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X   +   ne                 X</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n- </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cxnSp>
          <p:nvCxnSpPr>
            <p:cNvPr id="55" name="Straight Arrow Connector 54">
              <a:extLst>
                <a:ext uri="{FF2B5EF4-FFF2-40B4-BE49-F238E27FC236}">
                  <a16:creationId xmlns:a16="http://schemas.microsoft.com/office/drawing/2014/main" id="{2D248BBF-BAD7-4B41-8F96-E6577E546C5B}"/>
                </a:ext>
              </a:extLst>
            </p:cNvPr>
            <p:cNvCxnSpPr>
              <a:cxnSpLocks/>
            </p:cNvCxnSpPr>
            <p:nvPr/>
          </p:nvCxnSpPr>
          <p:spPr>
            <a:xfrm>
              <a:off x="6115622" y="4027179"/>
              <a:ext cx="972934" cy="0"/>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9" name="!!A2">
            <a:extLst>
              <a:ext uri="{FF2B5EF4-FFF2-40B4-BE49-F238E27FC236}">
                <a16:creationId xmlns:a16="http://schemas.microsoft.com/office/drawing/2014/main" id="{52519FC4-CEDF-48C0-88CE-72FDC14EC22F}"/>
              </a:ext>
            </a:extLst>
          </p:cNvPr>
          <p:cNvGrpSpPr/>
          <p:nvPr/>
        </p:nvGrpSpPr>
        <p:grpSpPr>
          <a:xfrm>
            <a:off x="13000534" y="2390047"/>
            <a:ext cx="1460184" cy="547387"/>
            <a:chOff x="1977571" y="5500944"/>
            <a:chExt cx="1647826" cy="554562"/>
          </a:xfrm>
        </p:grpSpPr>
        <p:sp>
          <p:nvSpPr>
            <p:cNvPr id="60" name="Freeform: Shape 59">
              <a:extLst>
                <a:ext uri="{FF2B5EF4-FFF2-40B4-BE49-F238E27FC236}">
                  <a16:creationId xmlns:a16="http://schemas.microsoft.com/office/drawing/2014/main" id="{023084EA-444B-40B2-8746-40758B0BF65C}"/>
                </a:ext>
              </a:extLst>
            </p:cNvPr>
            <p:cNvSpPr/>
            <p:nvPr/>
          </p:nvSpPr>
          <p:spPr>
            <a:xfrm>
              <a:off x="1977571" y="5500944"/>
              <a:ext cx="1647826" cy="554562"/>
            </a:xfrm>
            <a:custGeom>
              <a:avLst/>
              <a:gdLst>
                <a:gd name="connsiteX0" fmla="*/ 1396890 w 1647826"/>
                <a:gd name="connsiteY0" fmla="*/ 0 h 554562"/>
                <a:gd name="connsiteX1" fmla="*/ 1507516 w 1647826"/>
                <a:gd name="connsiteY1" fmla="*/ 106903 h 554562"/>
                <a:gd name="connsiteX2" fmla="*/ 1573215 w 1647826"/>
                <a:gd name="connsiteY2" fmla="*/ 106903 h 554562"/>
                <a:gd name="connsiteX3" fmla="*/ 1647826 w 1647826"/>
                <a:gd name="connsiteY3" fmla="*/ 181514 h 554562"/>
                <a:gd name="connsiteX4" fmla="*/ 1647826 w 1647826"/>
                <a:gd name="connsiteY4" fmla="*/ 479951 h 554562"/>
                <a:gd name="connsiteX5" fmla="*/ 1573215 w 1647826"/>
                <a:gd name="connsiteY5" fmla="*/ 554562 h 554562"/>
                <a:gd name="connsiteX6" fmla="*/ 74611 w 1647826"/>
                <a:gd name="connsiteY6" fmla="*/ 554562 h 554562"/>
                <a:gd name="connsiteX7" fmla="*/ 0 w 1647826"/>
                <a:gd name="connsiteY7" fmla="*/ 479951 h 554562"/>
                <a:gd name="connsiteX8" fmla="*/ 0 w 1647826"/>
                <a:gd name="connsiteY8" fmla="*/ 181514 h 554562"/>
                <a:gd name="connsiteX9" fmla="*/ 74611 w 1647826"/>
                <a:gd name="connsiteY9" fmla="*/ 106903 h 554562"/>
                <a:gd name="connsiteX10" fmla="*/ 1286263 w 1647826"/>
                <a:gd name="connsiteY10" fmla="*/ 106903 h 55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826" h="554562">
                  <a:moveTo>
                    <a:pt x="1396890" y="0"/>
                  </a:moveTo>
                  <a:lnTo>
                    <a:pt x="1507516" y="106903"/>
                  </a:lnTo>
                  <a:lnTo>
                    <a:pt x="1573215" y="106903"/>
                  </a:lnTo>
                  <a:cubicBezTo>
                    <a:pt x="1614422" y="106903"/>
                    <a:pt x="1647826" y="140307"/>
                    <a:pt x="1647826" y="181514"/>
                  </a:cubicBezTo>
                  <a:lnTo>
                    <a:pt x="1647826" y="479951"/>
                  </a:lnTo>
                  <a:cubicBezTo>
                    <a:pt x="1647826" y="521158"/>
                    <a:pt x="1614422" y="554562"/>
                    <a:pt x="1573215" y="554562"/>
                  </a:cubicBezTo>
                  <a:lnTo>
                    <a:pt x="74611" y="554562"/>
                  </a:lnTo>
                  <a:cubicBezTo>
                    <a:pt x="33404" y="554562"/>
                    <a:pt x="0" y="521158"/>
                    <a:pt x="0" y="479951"/>
                  </a:cubicBezTo>
                  <a:lnTo>
                    <a:pt x="0" y="181514"/>
                  </a:lnTo>
                  <a:cubicBezTo>
                    <a:pt x="0" y="140307"/>
                    <a:pt x="33404" y="106903"/>
                    <a:pt x="74611" y="106903"/>
                  </a:cubicBezTo>
                  <a:lnTo>
                    <a:pt x="1286263" y="106903"/>
                  </a:lnTo>
                  <a:close/>
                </a:path>
              </a:pathLst>
            </a:cu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600"/>
            </a:p>
          </p:txBody>
        </p:sp>
        <p:sp>
          <p:nvSpPr>
            <p:cNvPr id="61" name="TextBox 45">
              <a:extLst>
                <a:ext uri="{FF2B5EF4-FFF2-40B4-BE49-F238E27FC236}">
                  <a16:creationId xmlns:a16="http://schemas.microsoft.com/office/drawing/2014/main" id="{121FB213-9BAB-44AF-BC49-D0F7AA3D440B}"/>
                </a:ext>
              </a:extLst>
            </p:cNvPr>
            <p:cNvSpPr txBox="1"/>
            <p:nvPr/>
          </p:nvSpPr>
          <p:spPr>
            <a:xfrm>
              <a:off x="2065178" y="5581589"/>
              <a:ext cx="1560217" cy="46771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vi-VN" sz="2400" b="1">
                  <a:solidFill>
                    <a:schemeClr val="bg1"/>
                  </a:solidFill>
                  <a:latin typeface="Aachen" panose="02020500000000000000" pitchFamily="18" charset="-93"/>
                  <a:ea typeface="Aachen" panose="02020500000000000000" pitchFamily="18" charset="-93"/>
                  <a:cs typeface="Aachen" panose="02020500000000000000" pitchFamily="18" charset="-93"/>
                </a:rPr>
                <a:t>Phi kim</a:t>
              </a:r>
            </a:p>
          </p:txBody>
        </p:sp>
      </p:grpSp>
      <p:grpSp>
        <p:nvGrpSpPr>
          <p:cNvPr id="63" name="!!A4">
            <a:extLst>
              <a:ext uri="{FF2B5EF4-FFF2-40B4-BE49-F238E27FC236}">
                <a16:creationId xmlns:a16="http://schemas.microsoft.com/office/drawing/2014/main" id="{9DC5B4CD-7E9E-45FC-8941-9718E0FA0274}"/>
              </a:ext>
            </a:extLst>
          </p:cNvPr>
          <p:cNvGrpSpPr/>
          <p:nvPr/>
        </p:nvGrpSpPr>
        <p:grpSpPr>
          <a:xfrm>
            <a:off x="17478949" y="2390532"/>
            <a:ext cx="1213999" cy="546416"/>
            <a:chOff x="4600573" y="4071709"/>
            <a:chExt cx="1533527" cy="553578"/>
          </a:xfrm>
        </p:grpSpPr>
        <p:sp>
          <p:nvSpPr>
            <p:cNvPr id="67" name="Freeform: Shape 66">
              <a:extLst>
                <a:ext uri="{FF2B5EF4-FFF2-40B4-BE49-F238E27FC236}">
                  <a16:creationId xmlns:a16="http://schemas.microsoft.com/office/drawing/2014/main" id="{C1E311DA-DB23-48F3-8C96-FBBD0A946FE5}"/>
                </a:ext>
              </a:extLst>
            </p:cNvPr>
            <p:cNvSpPr/>
            <p:nvPr/>
          </p:nvSpPr>
          <p:spPr>
            <a:xfrm>
              <a:off x="4600573" y="4071709"/>
              <a:ext cx="1533527" cy="553578"/>
            </a:xfrm>
            <a:custGeom>
              <a:avLst/>
              <a:gdLst>
                <a:gd name="connsiteX0" fmla="*/ 239205 w 1533527"/>
                <a:gd name="connsiteY0" fmla="*/ 0 h 553578"/>
                <a:gd name="connsiteX1" fmla="*/ 372784 w 1533527"/>
                <a:gd name="connsiteY1" fmla="*/ 110681 h 553578"/>
                <a:gd name="connsiteX2" fmla="*/ 1459709 w 1533527"/>
                <a:gd name="connsiteY2" fmla="*/ 110681 h 553578"/>
                <a:gd name="connsiteX3" fmla="*/ 1533527 w 1533527"/>
                <a:gd name="connsiteY3" fmla="*/ 184499 h 553578"/>
                <a:gd name="connsiteX4" fmla="*/ 1533527 w 1533527"/>
                <a:gd name="connsiteY4" fmla="*/ 479760 h 553578"/>
                <a:gd name="connsiteX5" fmla="*/ 1459709 w 1533527"/>
                <a:gd name="connsiteY5" fmla="*/ 553578 h 553578"/>
                <a:gd name="connsiteX6" fmla="*/ 73818 w 1533527"/>
                <a:gd name="connsiteY6" fmla="*/ 553578 h 553578"/>
                <a:gd name="connsiteX7" fmla="*/ 0 w 1533527"/>
                <a:gd name="connsiteY7" fmla="*/ 479760 h 553578"/>
                <a:gd name="connsiteX8" fmla="*/ 0 w 1533527"/>
                <a:gd name="connsiteY8" fmla="*/ 184499 h 553578"/>
                <a:gd name="connsiteX9" fmla="*/ 73818 w 1533527"/>
                <a:gd name="connsiteY9" fmla="*/ 110681 h 553578"/>
                <a:gd name="connsiteX10" fmla="*/ 105625 w 1533527"/>
                <a:gd name="connsiteY10" fmla="*/ 110681 h 55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27" h="553578">
                  <a:moveTo>
                    <a:pt x="239205" y="0"/>
                  </a:moveTo>
                  <a:lnTo>
                    <a:pt x="372784" y="110681"/>
                  </a:lnTo>
                  <a:lnTo>
                    <a:pt x="1459709" y="110681"/>
                  </a:lnTo>
                  <a:cubicBezTo>
                    <a:pt x="1500478" y="110681"/>
                    <a:pt x="1533527" y="143730"/>
                    <a:pt x="1533527" y="184499"/>
                  </a:cubicBezTo>
                  <a:lnTo>
                    <a:pt x="1533527" y="479760"/>
                  </a:lnTo>
                  <a:cubicBezTo>
                    <a:pt x="1533527" y="520529"/>
                    <a:pt x="1500478" y="553578"/>
                    <a:pt x="1459709" y="553578"/>
                  </a:cubicBezTo>
                  <a:lnTo>
                    <a:pt x="73818" y="553578"/>
                  </a:lnTo>
                  <a:cubicBezTo>
                    <a:pt x="33049" y="553578"/>
                    <a:pt x="0" y="520529"/>
                    <a:pt x="0" y="479760"/>
                  </a:cubicBezTo>
                  <a:lnTo>
                    <a:pt x="0" y="184499"/>
                  </a:lnTo>
                  <a:cubicBezTo>
                    <a:pt x="0" y="143730"/>
                    <a:pt x="33049" y="110681"/>
                    <a:pt x="73818" y="110681"/>
                  </a:cubicBezTo>
                  <a:lnTo>
                    <a:pt x="105625" y="110681"/>
                  </a:lnTo>
                  <a:close/>
                </a:path>
              </a:pathLst>
            </a:cu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600"/>
            </a:p>
          </p:txBody>
        </p:sp>
        <p:sp>
          <p:nvSpPr>
            <p:cNvPr id="71" name="TextBox 45">
              <a:extLst>
                <a:ext uri="{FF2B5EF4-FFF2-40B4-BE49-F238E27FC236}">
                  <a16:creationId xmlns:a16="http://schemas.microsoft.com/office/drawing/2014/main" id="{D9897927-22B1-483C-AA35-3E11FD3DA9A9}"/>
                </a:ext>
              </a:extLst>
            </p:cNvPr>
            <p:cNvSpPr txBox="1"/>
            <p:nvPr/>
          </p:nvSpPr>
          <p:spPr>
            <a:xfrm>
              <a:off x="4750443" y="4142854"/>
              <a:ext cx="1304282" cy="46771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vi-VN" sz="2400" b="1">
                  <a:solidFill>
                    <a:schemeClr val="bg1"/>
                  </a:solidFill>
                  <a:latin typeface="Aachen" panose="02020500000000000000" pitchFamily="18" charset="-93"/>
                  <a:ea typeface="Aachen" panose="02020500000000000000" pitchFamily="18" charset="-93"/>
                  <a:cs typeface="Aachen" panose="02020500000000000000" pitchFamily="18" charset="-93"/>
                </a:rPr>
                <a:t>Anion</a:t>
              </a:r>
            </a:p>
          </p:txBody>
        </p:sp>
      </p:grpSp>
      <p:grpSp>
        <p:nvGrpSpPr>
          <p:cNvPr id="72" name="!!A3">
            <a:extLst>
              <a:ext uri="{FF2B5EF4-FFF2-40B4-BE49-F238E27FC236}">
                <a16:creationId xmlns:a16="http://schemas.microsoft.com/office/drawing/2014/main" id="{08F63BB4-BCAD-473F-ADB5-55E870483BD7}"/>
              </a:ext>
            </a:extLst>
          </p:cNvPr>
          <p:cNvGrpSpPr/>
          <p:nvPr/>
        </p:nvGrpSpPr>
        <p:grpSpPr>
          <a:xfrm>
            <a:off x="15124975" y="2390532"/>
            <a:ext cx="1894472" cy="546416"/>
            <a:chOff x="4600574" y="4071709"/>
            <a:chExt cx="1343001" cy="553578"/>
          </a:xfrm>
        </p:grpSpPr>
        <p:sp>
          <p:nvSpPr>
            <p:cNvPr id="73" name="Freeform: Shape 72">
              <a:extLst>
                <a:ext uri="{FF2B5EF4-FFF2-40B4-BE49-F238E27FC236}">
                  <a16:creationId xmlns:a16="http://schemas.microsoft.com/office/drawing/2014/main" id="{986DEC44-4E67-4D14-AD83-761848601D5A}"/>
                </a:ext>
              </a:extLst>
            </p:cNvPr>
            <p:cNvSpPr/>
            <p:nvPr/>
          </p:nvSpPr>
          <p:spPr>
            <a:xfrm>
              <a:off x="4600574" y="4071709"/>
              <a:ext cx="1343001" cy="553578"/>
            </a:xfrm>
            <a:custGeom>
              <a:avLst/>
              <a:gdLst>
                <a:gd name="connsiteX0" fmla="*/ 239205 w 1533527"/>
                <a:gd name="connsiteY0" fmla="*/ 0 h 553578"/>
                <a:gd name="connsiteX1" fmla="*/ 372784 w 1533527"/>
                <a:gd name="connsiteY1" fmla="*/ 110681 h 553578"/>
                <a:gd name="connsiteX2" fmla="*/ 1459709 w 1533527"/>
                <a:gd name="connsiteY2" fmla="*/ 110681 h 553578"/>
                <a:gd name="connsiteX3" fmla="*/ 1533527 w 1533527"/>
                <a:gd name="connsiteY3" fmla="*/ 184499 h 553578"/>
                <a:gd name="connsiteX4" fmla="*/ 1533527 w 1533527"/>
                <a:gd name="connsiteY4" fmla="*/ 479760 h 553578"/>
                <a:gd name="connsiteX5" fmla="*/ 1459709 w 1533527"/>
                <a:gd name="connsiteY5" fmla="*/ 553578 h 553578"/>
                <a:gd name="connsiteX6" fmla="*/ 73818 w 1533527"/>
                <a:gd name="connsiteY6" fmla="*/ 553578 h 553578"/>
                <a:gd name="connsiteX7" fmla="*/ 0 w 1533527"/>
                <a:gd name="connsiteY7" fmla="*/ 479760 h 553578"/>
                <a:gd name="connsiteX8" fmla="*/ 0 w 1533527"/>
                <a:gd name="connsiteY8" fmla="*/ 184499 h 553578"/>
                <a:gd name="connsiteX9" fmla="*/ 73818 w 1533527"/>
                <a:gd name="connsiteY9" fmla="*/ 110681 h 553578"/>
                <a:gd name="connsiteX10" fmla="*/ 105625 w 1533527"/>
                <a:gd name="connsiteY10" fmla="*/ 110681 h 55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27" h="553578">
                  <a:moveTo>
                    <a:pt x="239205" y="0"/>
                  </a:moveTo>
                  <a:lnTo>
                    <a:pt x="372784" y="110681"/>
                  </a:lnTo>
                  <a:lnTo>
                    <a:pt x="1459709" y="110681"/>
                  </a:lnTo>
                  <a:cubicBezTo>
                    <a:pt x="1500478" y="110681"/>
                    <a:pt x="1533527" y="143730"/>
                    <a:pt x="1533527" y="184499"/>
                  </a:cubicBezTo>
                  <a:lnTo>
                    <a:pt x="1533527" y="479760"/>
                  </a:lnTo>
                  <a:cubicBezTo>
                    <a:pt x="1533527" y="520529"/>
                    <a:pt x="1500478" y="553578"/>
                    <a:pt x="1459709" y="553578"/>
                  </a:cubicBezTo>
                  <a:lnTo>
                    <a:pt x="73818" y="553578"/>
                  </a:lnTo>
                  <a:cubicBezTo>
                    <a:pt x="33049" y="553578"/>
                    <a:pt x="0" y="520529"/>
                    <a:pt x="0" y="479760"/>
                  </a:cubicBezTo>
                  <a:lnTo>
                    <a:pt x="0" y="184499"/>
                  </a:lnTo>
                  <a:cubicBezTo>
                    <a:pt x="0" y="143730"/>
                    <a:pt x="33049" y="110681"/>
                    <a:pt x="73818" y="110681"/>
                  </a:cubicBezTo>
                  <a:lnTo>
                    <a:pt x="105625" y="110681"/>
                  </a:lnTo>
                  <a:close/>
                </a:path>
              </a:pathLst>
            </a:cu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600"/>
            </a:p>
          </p:txBody>
        </p:sp>
        <p:sp>
          <p:nvSpPr>
            <p:cNvPr id="74" name="TextBox 45">
              <a:extLst>
                <a:ext uri="{FF2B5EF4-FFF2-40B4-BE49-F238E27FC236}">
                  <a16:creationId xmlns:a16="http://schemas.microsoft.com/office/drawing/2014/main" id="{D6E43878-A5DE-4190-8D70-3AD670246D5F}"/>
                </a:ext>
              </a:extLst>
            </p:cNvPr>
            <p:cNvSpPr txBox="1"/>
            <p:nvPr/>
          </p:nvSpPr>
          <p:spPr>
            <a:xfrm>
              <a:off x="4639292" y="4142854"/>
              <a:ext cx="1304282" cy="46771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a:solidFill>
                    <a:schemeClr val="bg1"/>
                  </a:solidFill>
                  <a:latin typeface="Aachen" panose="02020500000000000000" pitchFamily="18" charset="-93"/>
                  <a:ea typeface="Aachen" panose="02020500000000000000" pitchFamily="18" charset="-93"/>
                  <a:cs typeface="Aachen" panose="02020500000000000000" pitchFamily="18" charset="-93"/>
                </a:rPr>
                <a:t>n = (1,2,3) </a:t>
              </a:r>
              <a:endParaRPr lang="vi-VN" sz="24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101" name="!!5">
            <a:extLst>
              <a:ext uri="{FF2B5EF4-FFF2-40B4-BE49-F238E27FC236}">
                <a16:creationId xmlns:a16="http://schemas.microsoft.com/office/drawing/2014/main" id="{C6B6CE29-B187-49FB-8D85-EA5BAD35BE6F}"/>
              </a:ext>
            </a:extLst>
          </p:cNvPr>
          <p:cNvGrpSpPr/>
          <p:nvPr/>
        </p:nvGrpSpPr>
        <p:grpSpPr>
          <a:xfrm>
            <a:off x="-3637363" y="1765479"/>
            <a:ext cx="3285197" cy="523220"/>
            <a:chOff x="305366" y="257640"/>
            <a:chExt cx="2690187" cy="523220"/>
          </a:xfrm>
        </p:grpSpPr>
        <p:sp>
          <p:nvSpPr>
            <p:cNvPr id="102" name="Rectangle: Rounded Corners 101">
              <a:extLst>
                <a:ext uri="{FF2B5EF4-FFF2-40B4-BE49-F238E27FC236}">
                  <a16:creationId xmlns:a16="http://schemas.microsoft.com/office/drawing/2014/main" id="{8C5F4DFF-3C49-4A2D-954B-9197694D0289}"/>
                </a:ext>
              </a:extLst>
            </p:cNvPr>
            <p:cNvSpPr/>
            <p:nvPr/>
          </p:nvSpPr>
          <p:spPr>
            <a:xfrm>
              <a:off x="305366" y="257640"/>
              <a:ext cx="2665633"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3" name="TextBox 102">
              <a:extLst>
                <a:ext uri="{FF2B5EF4-FFF2-40B4-BE49-F238E27FC236}">
                  <a16:creationId xmlns:a16="http://schemas.microsoft.com/office/drawing/2014/main" id="{9DF25B8A-3C8D-4026-920D-E3DBC61EC5B6}"/>
                </a:ext>
              </a:extLst>
            </p:cNvPr>
            <p:cNvSpPr txBox="1"/>
            <p:nvPr/>
          </p:nvSpPr>
          <p:spPr>
            <a:xfrm>
              <a:off x="329920" y="257640"/>
              <a:ext cx="266563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 Ion âm ( anion)</a:t>
              </a:r>
              <a:endParaRPr lang="vi-VN" sz="1200">
                <a:solidFill>
                  <a:schemeClr val="bg1"/>
                </a:solidFill>
                <a:effectLst>
                  <a:outerShdw blurRad="38100" dist="38100" dir="2700000" algn="tl">
                    <a:srgbClr val="000000">
                      <a:alpha val="43137"/>
                    </a:srgbClr>
                  </a:outerShdw>
                </a:effectLst>
              </a:endParaRPr>
            </a:p>
          </p:txBody>
        </p:sp>
      </p:grpSp>
      <p:grpSp>
        <p:nvGrpSpPr>
          <p:cNvPr id="104" name="Group 103">
            <a:extLst>
              <a:ext uri="{FF2B5EF4-FFF2-40B4-BE49-F238E27FC236}">
                <a16:creationId xmlns:a16="http://schemas.microsoft.com/office/drawing/2014/main" id="{4286267A-99FC-4EB7-983F-E9C3D133A890}"/>
              </a:ext>
            </a:extLst>
          </p:cNvPr>
          <p:cNvGrpSpPr/>
          <p:nvPr/>
        </p:nvGrpSpPr>
        <p:grpSpPr>
          <a:xfrm>
            <a:off x="13619940" y="1345301"/>
            <a:ext cx="523220" cy="523220"/>
            <a:chOff x="7071642" y="2510551"/>
            <a:chExt cx="713729" cy="713729"/>
          </a:xfrm>
        </p:grpSpPr>
        <p:sp>
          <p:nvSpPr>
            <p:cNvPr id="105" name="Oval 104">
              <a:extLst>
                <a:ext uri="{FF2B5EF4-FFF2-40B4-BE49-F238E27FC236}">
                  <a16:creationId xmlns:a16="http://schemas.microsoft.com/office/drawing/2014/main" id="{57E61A31-6137-4108-B15E-5AEC3315855F}"/>
                </a:ext>
              </a:extLst>
            </p:cNvPr>
            <p:cNvSpPr/>
            <p:nvPr/>
          </p:nvSpPr>
          <p:spPr>
            <a:xfrm>
              <a:off x="7071642" y="2510551"/>
              <a:ext cx="713729" cy="71372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06" name="Graphic 105">
              <a:extLst>
                <a:ext uri="{FF2B5EF4-FFF2-40B4-BE49-F238E27FC236}">
                  <a16:creationId xmlns:a16="http://schemas.microsoft.com/office/drawing/2014/main" id="{EB34997C-5FDB-4F44-8156-6E94456D979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98182" y="2615106"/>
              <a:ext cx="504617" cy="504617"/>
            </a:xfrm>
            <a:prstGeom prst="rect">
              <a:avLst/>
            </a:prstGeom>
          </p:spPr>
        </p:pic>
      </p:grpSp>
      <p:grpSp>
        <p:nvGrpSpPr>
          <p:cNvPr id="107" name="Group 106">
            <a:extLst>
              <a:ext uri="{FF2B5EF4-FFF2-40B4-BE49-F238E27FC236}">
                <a16:creationId xmlns:a16="http://schemas.microsoft.com/office/drawing/2014/main" id="{9B3BA618-9456-4E8A-8EFF-6B51CD17AEB4}"/>
              </a:ext>
            </a:extLst>
          </p:cNvPr>
          <p:cNvGrpSpPr/>
          <p:nvPr/>
        </p:nvGrpSpPr>
        <p:grpSpPr>
          <a:xfrm>
            <a:off x="5084433" y="7085063"/>
            <a:ext cx="2023134" cy="673917"/>
            <a:chOff x="4912155" y="3165500"/>
            <a:chExt cx="2131086" cy="673918"/>
          </a:xfrm>
        </p:grpSpPr>
        <p:sp>
          <p:nvSpPr>
            <p:cNvPr id="108" name="Rectangle: Rounded Corners 107">
              <a:extLst>
                <a:ext uri="{FF2B5EF4-FFF2-40B4-BE49-F238E27FC236}">
                  <a16:creationId xmlns:a16="http://schemas.microsoft.com/office/drawing/2014/main" id="{C139292E-4002-4B04-B1BC-E4FF57CC13C6}"/>
                </a:ext>
              </a:extLst>
            </p:cNvPr>
            <p:cNvSpPr/>
            <p:nvPr/>
          </p:nvSpPr>
          <p:spPr>
            <a:xfrm>
              <a:off x="4912155" y="3165500"/>
              <a:ext cx="2094018" cy="6739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109" name="TextBox 108">
              <a:extLst>
                <a:ext uri="{FF2B5EF4-FFF2-40B4-BE49-F238E27FC236}">
                  <a16:creationId xmlns:a16="http://schemas.microsoft.com/office/drawing/2014/main" id="{428E7843-875F-48A8-B442-0CE84D39AA26}"/>
                </a:ext>
              </a:extLst>
            </p:cNvPr>
            <p:cNvSpPr txBox="1"/>
            <p:nvPr/>
          </p:nvSpPr>
          <p:spPr>
            <a:xfrm>
              <a:off x="5247185" y="3254642"/>
              <a:ext cx="1796056" cy="58477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grpSp>
        <p:nvGrpSpPr>
          <p:cNvPr id="110" name="Group 109">
            <a:extLst>
              <a:ext uri="{FF2B5EF4-FFF2-40B4-BE49-F238E27FC236}">
                <a16:creationId xmlns:a16="http://schemas.microsoft.com/office/drawing/2014/main" id="{1F03E43A-DAA3-42C9-9800-1492CEF9F5B6}"/>
              </a:ext>
            </a:extLst>
          </p:cNvPr>
          <p:cNvGrpSpPr/>
          <p:nvPr/>
        </p:nvGrpSpPr>
        <p:grpSpPr>
          <a:xfrm>
            <a:off x="4688764" y="7065157"/>
            <a:ext cx="713729" cy="713729"/>
            <a:chOff x="3778587" y="3644711"/>
            <a:chExt cx="839133" cy="839133"/>
          </a:xfrm>
        </p:grpSpPr>
        <p:sp>
          <p:nvSpPr>
            <p:cNvPr id="111" name="Oval 110">
              <a:extLst>
                <a:ext uri="{FF2B5EF4-FFF2-40B4-BE49-F238E27FC236}">
                  <a16:creationId xmlns:a16="http://schemas.microsoft.com/office/drawing/2014/main" id="{E068C213-BA36-41E2-86EA-18F0A94CBD31}"/>
                </a:ext>
              </a:extLst>
            </p:cNvPr>
            <p:cNvSpPr/>
            <p:nvPr/>
          </p:nvSpPr>
          <p:spPr>
            <a:xfrm>
              <a:off x="3778587" y="3644711"/>
              <a:ext cx="839133" cy="8391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12" name="Graphic 111">
              <a:extLst>
                <a:ext uri="{FF2B5EF4-FFF2-40B4-BE49-F238E27FC236}">
                  <a16:creationId xmlns:a16="http://schemas.microsoft.com/office/drawing/2014/main" id="{CBA5701F-A3A0-4C1B-A61B-629D6261E80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02504" y="3768628"/>
              <a:ext cx="591298" cy="591298"/>
            </a:xfrm>
            <a:prstGeom prst="rect">
              <a:avLst/>
            </a:prstGeom>
          </p:spPr>
        </p:pic>
      </p:grpSp>
      <p:grpSp>
        <p:nvGrpSpPr>
          <p:cNvPr id="113" name="Group 112">
            <a:extLst>
              <a:ext uri="{FF2B5EF4-FFF2-40B4-BE49-F238E27FC236}">
                <a16:creationId xmlns:a16="http://schemas.microsoft.com/office/drawing/2014/main" id="{34F9CE11-13AB-46D5-8ED2-1FF5E37FDDC1}"/>
              </a:ext>
            </a:extLst>
          </p:cNvPr>
          <p:cNvGrpSpPr/>
          <p:nvPr/>
        </p:nvGrpSpPr>
        <p:grpSpPr>
          <a:xfrm>
            <a:off x="-25797" y="7733956"/>
            <a:ext cx="11847926" cy="1773124"/>
            <a:chOff x="172037" y="4399636"/>
            <a:chExt cx="11847926" cy="1773124"/>
          </a:xfrm>
        </p:grpSpPr>
        <p:sp>
          <p:nvSpPr>
            <p:cNvPr id="114" name="Rectangle: Rounded Corners 113">
              <a:extLst>
                <a:ext uri="{FF2B5EF4-FFF2-40B4-BE49-F238E27FC236}">
                  <a16:creationId xmlns:a16="http://schemas.microsoft.com/office/drawing/2014/main" id="{62379F6F-5C2A-4DD7-A6CB-EB34A5A0092C}"/>
                </a:ext>
              </a:extLst>
            </p:cNvPr>
            <p:cNvSpPr/>
            <p:nvPr/>
          </p:nvSpPr>
          <p:spPr>
            <a:xfrm>
              <a:off x="172037" y="4399636"/>
              <a:ext cx="11847926" cy="1773124"/>
            </a:xfrm>
            <a:prstGeom prst="roundRect">
              <a:avLst>
                <a:gd name="adj" fmla="val 9067"/>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5" name="TextBox 114">
              <a:extLst>
                <a:ext uri="{FF2B5EF4-FFF2-40B4-BE49-F238E27FC236}">
                  <a16:creationId xmlns:a16="http://schemas.microsoft.com/office/drawing/2014/main" id="{9EA92E8D-2592-41DD-8916-0D9B1E3BC0A3}"/>
                </a:ext>
              </a:extLst>
            </p:cNvPr>
            <p:cNvSpPr txBox="1"/>
            <p:nvPr/>
          </p:nvSpPr>
          <p:spPr>
            <a:xfrm>
              <a:off x="256246" y="4489497"/>
              <a:ext cx="11645155" cy="1477328"/>
            </a:xfrm>
            <a:prstGeom prst="rect">
              <a:avLst/>
            </a:prstGeom>
            <a:noFill/>
            <a:effectLst>
              <a:outerShdw blurRad="50800" dist="38100" dir="2700000" algn="tl" rotWithShape="0">
                <a:prstClr val="black">
                  <a:alpha val="40000"/>
                </a:prstClr>
              </a:outerShdw>
            </a:effectLst>
          </p:spPr>
          <p:txBody>
            <a:bodyPr wrap="square">
              <a:spAutoFit/>
            </a:bodyPr>
            <a:lstStyle/>
            <a:p>
              <a:pPr algn="just"/>
              <a:r>
                <a:rPr lang="vi-VN" sz="3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Trong các phản ứng hóa học, để đạt cấu hình bền của khí hiếm nguyên tử phi kim có khuynh hướng nhận electron cho nguyên tử các nguyên tố khác để trở thành ion âm (anion)</a:t>
              </a:r>
            </a:p>
          </p:txBody>
        </p:sp>
      </p:grpSp>
      <p:grpSp>
        <p:nvGrpSpPr>
          <p:cNvPr id="116" name="Group 115">
            <a:extLst>
              <a:ext uri="{FF2B5EF4-FFF2-40B4-BE49-F238E27FC236}">
                <a16:creationId xmlns:a16="http://schemas.microsoft.com/office/drawing/2014/main" id="{73CA1B77-CAD6-4D72-A367-DC7BB5EA651D}"/>
              </a:ext>
            </a:extLst>
          </p:cNvPr>
          <p:cNvGrpSpPr/>
          <p:nvPr/>
        </p:nvGrpSpPr>
        <p:grpSpPr>
          <a:xfrm>
            <a:off x="58412" y="7823817"/>
            <a:ext cx="521322" cy="521322"/>
            <a:chOff x="208928" y="4406661"/>
            <a:chExt cx="629171" cy="629171"/>
          </a:xfrm>
        </p:grpSpPr>
        <p:sp>
          <p:nvSpPr>
            <p:cNvPr id="117" name="Oval 116">
              <a:extLst>
                <a:ext uri="{FF2B5EF4-FFF2-40B4-BE49-F238E27FC236}">
                  <a16:creationId xmlns:a16="http://schemas.microsoft.com/office/drawing/2014/main" id="{1A1B6559-B994-4859-8328-E7C0E42F06B2}"/>
                </a:ext>
              </a:extLst>
            </p:cNvPr>
            <p:cNvSpPr/>
            <p:nvPr/>
          </p:nvSpPr>
          <p:spPr>
            <a:xfrm>
              <a:off x="208928" y="4406661"/>
              <a:ext cx="629171" cy="62917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18" name="Graphic 197">
              <a:extLst>
                <a:ext uri="{FF2B5EF4-FFF2-40B4-BE49-F238E27FC236}">
                  <a16:creationId xmlns:a16="http://schemas.microsoft.com/office/drawing/2014/main" id="{4C4BD70E-0EC3-4090-9825-EB67759C3050}"/>
                </a:ext>
              </a:extLst>
            </p:cNvPr>
            <p:cNvGrpSpPr/>
            <p:nvPr/>
          </p:nvGrpSpPr>
          <p:grpSpPr>
            <a:xfrm>
              <a:off x="348204" y="4528021"/>
              <a:ext cx="350618" cy="386451"/>
              <a:chOff x="8203316" y="2639999"/>
              <a:chExt cx="739951" cy="815573"/>
            </a:xfrm>
            <a:solidFill>
              <a:srgbClr val="E2502E"/>
            </a:solidFill>
          </p:grpSpPr>
          <p:sp>
            <p:nvSpPr>
              <p:cNvPr id="119" name="Freeform: Shape 118">
                <a:extLst>
                  <a:ext uri="{FF2B5EF4-FFF2-40B4-BE49-F238E27FC236}">
                    <a16:creationId xmlns:a16="http://schemas.microsoft.com/office/drawing/2014/main" id="{E32B48FF-0689-4D7E-9015-E780971ADEAB}"/>
                  </a:ext>
                </a:extLst>
              </p:cNvPr>
              <p:cNvSpPr/>
              <p:nvPr/>
            </p:nvSpPr>
            <p:spPr>
              <a:xfrm>
                <a:off x="8474621" y="2802422"/>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120" name="Freeform: Shape 119">
                <a:extLst>
                  <a:ext uri="{FF2B5EF4-FFF2-40B4-BE49-F238E27FC236}">
                    <a16:creationId xmlns:a16="http://schemas.microsoft.com/office/drawing/2014/main" id="{2A332236-18BB-4261-8258-865F9BA50517}"/>
                  </a:ext>
                </a:extLst>
              </p:cNvPr>
              <p:cNvSpPr/>
              <p:nvPr/>
            </p:nvSpPr>
            <p:spPr>
              <a:xfrm>
                <a:off x="8474621" y="2865885"/>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121" name="Freeform: Shape 120">
                <a:extLst>
                  <a:ext uri="{FF2B5EF4-FFF2-40B4-BE49-F238E27FC236}">
                    <a16:creationId xmlns:a16="http://schemas.microsoft.com/office/drawing/2014/main" id="{A5661999-BE98-48E1-B7E6-D2CD775ADD94}"/>
                  </a:ext>
                </a:extLst>
              </p:cNvPr>
              <p:cNvSpPr/>
              <p:nvPr/>
            </p:nvSpPr>
            <p:spPr>
              <a:xfrm>
                <a:off x="8411634" y="2745199"/>
                <a:ext cx="381826" cy="203681"/>
              </a:xfrm>
              <a:custGeom>
                <a:avLst/>
                <a:gdLst>
                  <a:gd name="connsiteX0" fmla="*/ 11947 w 381826"/>
                  <a:gd name="connsiteY0" fmla="*/ 117817 h 203681"/>
                  <a:gd name="connsiteX1" fmla="*/ 0 w 381826"/>
                  <a:gd name="connsiteY1" fmla="*/ 129764 h 203681"/>
                  <a:gd name="connsiteX2" fmla="*/ 0 w 381826"/>
                  <a:gd name="connsiteY2" fmla="*/ 175850 h 203681"/>
                  <a:gd name="connsiteX3" fmla="*/ 27831 w 381826"/>
                  <a:gd name="connsiteY3" fmla="*/ 203681 h 203681"/>
                  <a:gd name="connsiteX4" fmla="*/ 353995 w 381826"/>
                  <a:gd name="connsiteY4" fmla="*/ 203681 h 203681"/>
                  <a:gd name="connsiteX5" fmla="*/ 381827 w 381826"/>
                  <a:gd name="connsiteY5" fmla="*/ 175850 h 203681"/>
                  <a:gd name="connsiteX6" fmla="*/ 381827 w 381826"/>
                  <a:gd name="connsiteY6" fmla="*/ 27831 h 203681"/>
                  <a:gd name="connsiteX7" fmla="*/ 353995 w 381826"/>
                  <a:gd name="connsiteY7" fmla="*/ 0 h 203681"/>
                  <a:gd name="connsiteX8" fmla="*/ 27831 w 381826"/>
                  <a:gd name="connsiteY8" fmla="*/ 0 h 203681"/>
                  <a:gd name="connsiteX9" fmla="*/ 0 w 381826"/>
                  <a:gd name="connsiteY9" fmla="*/ 27831 h 203681"/>
                  <a:gd name="connsiteX10" fmla="*/ 0 w 381826"/>
                  <a:gd name="connsiteY10" fmla="*/ 73918 h 203681"/>
                  <a:gd name="connsiteX11" fmla="*/ 11947 w 381826"/>
                  <a:gd name="connsiteY11" fmla="*/ 85865 h 203681"/>
                  <a:gd name="connsiteX12" fmla="*/ 23894 w 381826"/>
                  <a:gd name="connsiteY12" fmla="*/ 73918 h 203681"/>
                  <a:gd name="connsiteX13" fmla="*/ 23894 w 381826"/>
                  <a:gd name="connsiteY13" fmla="*/ 27831 h 203681"/>
                  <a:gd name="connsiteX14" fmla="*/ 27831 w 381826"/>
                  <a:gd name="connsiteY14" fmla="*/ 23894 h 203681"/>
                  <a:gd name="connsiteX15" fmla="*/ 353995 w 381826"/>
                  <a:gd name="connsiteY15" fmla="*/ 23894 h 203681"/>
                  <a:gd name="connsiteX16" fmla="*/ 357933 w 381826"/>
                  <a:gd name="connsiteY16" fmla="*/ 27831 h 203681"/>
                  <a:gd name="connsiteX17" fmla="*/ 357933 w 381826"/>
                  <a:gd name="connsiteY17" fmla="*/ 175850 h 203681"/>
                  <a:gd name="connsiteX18" fmla="*/ 353995 w 381826"/>
                  <a:gd name="connsiteY18" fmla="*/ 179788 h 203681"/>
                  <a:gd name="connsiteX19" fmla="*/ 27831 w 381826"/>
                  <a:gd name="connsiteY19" fmla="*/ 179788 h 203681"/>
                  <a:gd name="connsiteX20" fmla="*/ 23894 w 381826"/>
                  <a:gd name="connsiteY20" fmla="*/ 175850 h 203681"/>
                  <a:gd name="connsiteX21" fmla="*/ 23894 w 381826"/>
                  <a:gd name="connsiteY21" fmla="*/ 129764 h 203681"/>
                  <a:gd name="connsiteX22" fmla="*/ 11947 w 381826"/>
                  <a:gd name="connsiteY22" fmla="*/ 117817 h 20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1826" h="203681">
                    <a:moveTo>
                      <a:pt x="11947" y="117817"/>
                    </a:moveTo>
                    <a:cubicBezTo>
                      <a:pt x="5349" y="117817"/>
                      <a:pt x="0" y="123164"/>
                      <a:pt x="0" y="129764"/>
                    </a:cubicBezTo>
                    <a:lnTo>
                      <a:pt x="0" y="175850"/>
                    </a:lnTo>
                    <a:cubicBezTo>
                      <a:pt x="0" y="191196"/>
                      <a:pt x="12485" y="203681"/>
                      <a:pt x="27831" y="203681"/>
                    </a:cubicBezTo>
                    <a:lnTo>
                      <a:pt x="353995" y="203681"/>
                    </a:lnTo>
                    <a:cubicBezTo>
                      <a:pt x="369341" y="203681"/>
                      <a:pt x="381827" y="191196"/>
                      <a:pt x="381827" y="175850"/>
                    </a:cubicBezTo>
                    <a:lnTo>
                      <a:pt x="381827" y="27831"/>
                    </a:lnTo>
                    <a:cubicBezTo>
                      <a:pt x="381827" y="12485"/>
                      <a:pt x="369341" y="0"/>
                      <a:pt x="353995" y="0"/>
                    </a:cubicBezTo>
                    <a:lnTo>
                      <a:pt x="27831" y="0"/>
                    </a:lnTo>
                    <a:cubicBezTo>
                      <a:pt x="12485" y="0"/>
                      <a:pt x="0" y="12485"/>
                      <a:pt x="0" y="27831"/>
                    </a:cubicBezTo>
                    <a:lnTo>
                      <a:pt x="0" y="73918"/>
                    </a:lnTo>
                    <a:cubicBezTo>
                      <a:pt x="0" y="80517"/>
                      <a:pt x="5349" y="85865"/>
                      <a:pt x="11947" y="85865"/>
                    </a:cubicBezTo>
                    <a:cubicBezTo>
                      <a:pt x="18545" y="85865"/>
                      <a:pt x="23894" y="80517"/>
                      <a:pt x="23894" y="73918"/>
                    </a:cubicBezTo>
                    <a:lnTo>
                      <a:pt x="23894" y="27831"/>
                    </a:lnTo>
                    <a:cubicBezTo>
                      <a:pt x="23894" y="25660"/>
                      <a:pt x="25660" y="23894"/>
                      <a:pt x="27831" y="23894"/>
                    </a:cubicBezTo>
                    <a:lnTo>
                      <a:pt x="353995" y="23894"/>
                    </a:lnTo>
                    <a:cubicBezTo>
                      <a:pt x="356166" y="23894"/>
                      <a:pt x="357933" y="25659"/>
                      <a:pt x="357933" y="27831"/>
                    </a:cubicBezTo>
                    <a:lnTo>
                      <a:pt x="357933" y="175850"/>
                    </a:lnTo>
                    <a:cubicBezTo>
                      <a:pt x="357933" y="178021"/>
                      <a:pt x="356166" y="179788"/>
                      <a:pt x="353995" y="179788"/>
                    </a:cubicBezTo>
                    <a:lnTo>
                      <a:pt x="27831" y="179788"/>
                    </a:lnTo>
                    <a:cubicBezTo>
                      <a:pt x="25660" y="179788"/>
                      <a:pt x="23894" y="178023"/>
                      <a:pt x="23894" y="175850"/>
                    </a:cubicBezTo>
                    <a:lnTo>
                      <a:pt x="23894" y="129764"/>
                    </a:lnTo>
                    <a:cubicBezTo>
                      <a:pt x="23894" y="123164"/>
                      <a:pt x="18545" y="117817"/>
                      <a:pt x="11947" y="117817"/>
                    </a:cubicBezTo>
                    <a:close/>
                  </a:path>
                </a:pathLst>
              </a:custGeom>
              <a:grpFill/>
              <a:ln w="1581" cap="rnd">
                <a:noFill/>
                <a:prstDash val="sysDash"/>
                <a:miter/>
              </a:ln>
            </p:spPr>
            <p:txBody>
              <a:bodyPr rtlCol="0" anchor="ctr"/>
              <a:lstStyle/>
              <a:p>
                <a:endParaRPr lang="vi-VN"/>
              </a:p>
            </p:txBody>
          </p:sp>
          <p:sp>
            <p:nvSpPr>
              <p:cNvPr id="122" name="Freeform: Shape 121">
                <a:extLst>
                  <a:ext uri="{FF2B5EF4-FFF2-40B4-BE49-F238E27FC236}">
                    <a16:creationId xmlns:a16="http://schemas.microsoft.com/office/drawing/2014/main" id="{5F97B360-1AC0-4321-88C7-644725EB0413}"/>
                  </a:ext>
                </a:extLst>
              </p:cNvPr>
              <p:cNvSpPr/>
              <p:nvPr/>
            </p:nvSpPr>
            <p:spPr>
              <a:xfrm>
                <a:off x="8533948" y="3033664"/>
                <a:ext cx="409319" cy="421907"/>
              </a:xfrm>
              <a:custGeom>
                <a:avLst/>
                <a:gdLst>
                  <a:gd name="connsiteX0" fmla="*/ 401638 w 409319"/>
                  <a:gd name="connsiteY0" fmla="*/ 345644 h 421907"/>
                  <a:gd name="connsiteX1" fmla="*/ 276898 w 409319"/>
                  <a:gd name="connsiteY1" fmla="*/ 146284 h 421907"/>
                  <a:gd name="connsiteX2" fmla="*/ 272498 w 409319"/>
                  <a:gd name="connsiteY2" fmla="*/ 130958 h 421907"/>
                  <a:gd name="connsiteX3" fmla="*/ 272498 w 409319"/>
                  <a:gd name="connsiteY3" fmla="*/ 79214 h 421907"/>
                  <a:gd name="connsiteX4" fmla="*/ 277129 w 409319"/>
                  <a:gd name="connsiteY4" fmla="*/ 79214 h 421907"/>
                  <a:gd name="connsiteX5" fmla="*/ 304151 w 409319"/>
                  <a:gd name="connsiteY5" fmla="*/ 52190 h 421907"/>
                  <a:gd name="connsiteX6" fmla="*/ 304151 w 409319"/>
                  <a:gd name="connsiteY6" fmla="*/ 27022 h 421907"/>
                  <a:gd name="connsiteX7" fmla="*/ 277129 w 409319"/>
                  <a:gd name="connsiteY7" fmla="*/ 0 h 421907"/>
                  <a:gd name="connsiteX8" fmla="*/ 132190 w 409319"/>
                  <a:gd name="connsiteY8" fmla="*/ 0 h 421907"/>
                  <a:gd name="connsiteX9" fmla="*/ 105167 w 409319"/>
                  <a:gd name="connsiteY9" fmla="*/ 27022 h 421907"/>
                  <a:gd name="connsiteX10" fmla="*/ 105167 w 409319"/>
                  <a:gd name="connsiteY10" fmla="*/ 52190 h 421907"/>
                  <a:gd name="connsiteX11" fmla="*/ 132190 w 409319"/>
                  <a:gd name="connsiteY11" fmla="*/ 79214 h 421907"/>
                  <a:gd name="connsiteX12" fmla="*/ 136820 w 409319"/>
                  <a:gd name="connsiteY12" fmla="*/ 79214 h 421907"/>
                  <a:gd name="connsiteX13" fmla="*/ 136820 w 409319"/>
                  <a:gd name="connsiteY13" fmla="*/ 130958 h 421907"/>
                  <a:gd name="connsiteX14" fmla="*/ 132421 w 409319"/>
                  <a:gd name="connsiteY14" fmla="*/ 146282 h 421907"/>
                  <a:gd name="connsiteX15" fmla="*/ 7681 w 409319"/>
                  <a:gd name="connsiteY15" fmla="*/ 345644 h 421907"/>
                  <a:gd name="connsiteX16" fmla="*/ 49927 w 409319"/>
                  <a:gd name="connsiteY16" fmla="*/ 421908 h 421907"/>
                  <a:gd name="connsiteX17" fmla="*/ 359394 w 409319"/>
                  <a:gd name="connsiteY17" fmla="*/ 421908 h 421907"/>
                  <a:gd name="connsiteX18" fmla="*/ 401638 w 409319"/>
                  <a:gd name="connsiteY18" fmla="*/ 345644 h 421907"/>
                  <a:gd name="connsiteX19" fmla="*/ 132190 w 409319"/>
                  <a:gd name="connsiteY19" fmla="*/ 55319 h 421907"/>
                  <a:gd name="connsiteX20" fmla="*/ 129061 w 409319"/>
                  <a:gd name="connsiteY20" fmla="*/ 52189 h 421907"/>
                  <a:gd name="connsiteX21" fmla="*/ 129061 w 409319"/>
                  <a:gd name="connsiteY21" fmla="*/ 27021 h 421907"/>
                  <a:gd name="connsiteX22" fmla="*/ 132190 w 409319"/>
                  <a:gd name="connsiteY22" fmla="*/ 23892 h 421907"/>
                  <a:gd name="connsiteX23" fmla="*/ 277129 w 409319"/>
                  <a:gd name="connsiteY23" fmla="*/ 23892 h 421907"/>
                  <a:gd name="connsiteX24" fmla="*/ 280258 w 409319"/>
                  <a:gd name="connsiteY24" fmla="*/ 27021 h 421907"/>
                  <a:gd name="connsiteX25" fmla="*/ 280258 w 409319"/>
                  <a:gd name="connsiteY25" fmla="*/ 52189 h 421907"/>
                  <a:gd name="connsiteX26" fmla="*/ 277129 w 409319"/>
                  <a:gd name="connsiteY26" fmla="*/ 55319 h 421907"/>
                  <a:gd name="connsiteX27" fmla="*/ 152678 w 409319"/>
                  <a:gd name="connsiteY27" fmla="*/ 158956 h 421907"/>
                  <a:gd name="connsiteX28" fmla="*/ 160714 w 409319"/>
                  <a:gd name="connsiteY28" fmla="*/ 130958 h 421907"/>
                  <a:gd name="connsiteX29" fmla="*/ 160714 w 409319"/>
                  <a:gd name="connsiteY29" fmla="*/ 79214 h 421907"/>
                  <a:gd name="connsiteX30" fmla="*/ 248605 w 409319"/>
                  <a:gd name="connsiteY30" fmla="*/ 79214 h 421907"/>
                  <a:gd name="connsiteX31" fmla="*/ 248605 w 409319"/>
                  <a:gd name="connsiteY31" fmla="*/ 130958 h 421907"/>
                  <a:gd name="connsiteX32" fmla="*/ 256643 w 409319"/>
                  <a:gd name="connsiteY32" fmla="*/ 158957 h 421907"/>
                  <a:gd name="connsiteX33" fmla="*/ 289794 w 409319"/>
                  <a:gd name="connsiteY33" fmla="*/ 211941 h 421907"/>
                  <a:gd name="connsiteX34" fmla="*/ 274969 w 409319"/>
                  <a:gd name="connsiteY34" fmla="*/ 216410 h 421907"/>
                  <a:gd name="connsiteX35" fmla="*/ 239809 w 409319"/>
                  <a:gd name="connsiteY35" fmla="*/ 207734 h 421907"/>
                  <a:gd name="connsiteX36" fmla="*/ 204655 w 409319"/>
                  <a:gd name="connsiteY36" fmla="*/ 216410 h 421907"/>
                  <a:gd name="connsiteX37" fmla="*/ 169499 w 409319"/>
                  <a:gd name="connsiteY37" fmla="*/ 207734 h 421907"/>
                  <a:gd name="connsiteX38" fmla="*/ 134345 w 409319"/>
                  <a:gd name="connsiteY38" fmla="*/ 216410 h 421907"/>
                  <a:gd name="connsiteX39" fmla="*/ 119531 w 409319"/>
                  <a:gd name="connsiteY39" fmla="*/ 211931 h 421907"/>
                  <a:gd name="connsiteX40" fmla="*/ 359394 w 409319"/>
                  <a:gd name="connsiteY40" fmla="*/ 398014 h 421907"/>
                  <a:gd name="connsiteX41" fmla="*/ 49927 w 409319"/>
                  <a:gd name="connsiteY41" fmla="*/ 398014 h 421907"/>
                  <a:gd name="connsiteX42" fmla="*/ 27938 w 409319"/>
                  <a:gd name="connsiteY42" fmla="*/ 358318 h 421907"/>
                  <a:gd name="connsiteX43" fmla="*/ 106668 w 409319"/>
                  <a:gd name="connsiteY43" fmla="*/ 232491 h 421907"/>
                  <a:gd name="connsiteX44" fmla="*/ 134346 w 409319"/>
                  <a:gd name="connsiteY44" fmla="*/ 240303 h 421907"/>
                  <a:gd name="connsiteX45" fmla="*/ 169500 w 409319"/>
                  <a:gd name="connsiteY45" fmla="*/ 231626 h 421907"/>
                  <a:gd name="connsiteX46" fmla="*/ 204656 w 409319"/>
                  <a:gd name="connsiteY46" fmla="*/ 240303 h 421907"/>
                  <a:gd name="connsiteX47" fmla="*/ 239810 w 409319"/>
                  <a:gd name="connsiteY47" fmla="*/ 231626 h 421907"/>
                  <a:gd name="connsiteX48" fmla="*/ 274971 w 409319"/>
                  <a:gd name="connsiteY48" fmla="*/ 240303 h 421907"/>
                  <a:gd name="connsiteX49" fmla="*/ 302664 w 409319"/>
                  <a:gd name="connsiteY49" fmla="*/ 232505 h 421907"/>
                  <a:gd name="connsiteX50" fmla="*/ 381384 w 409319"/>
                  <a:gd name="connsiteY50" fmla="*/ 358318 h 421907"/>
                  <a:gd name="connsiteX51" fmla="*/ 359394 w 409319"/>
                  <a:gd name="connsiteY51" fmla="*/ 398014 h 4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09319" h="421907">
                    <a:moveTo>
                      <a:pt x="401638" y="345644"/>
                    </a:moveTo>
                    <a:lnTo>
                      <a:pt x="276898" y="146284"/>
                    </a:lnTo>
                    <a:cubicBezTo>
                      <a:pt x="274020" y="141682"/>
                      <a:pt x="272498" y="136384"/>
                      <a:pt x="272498" y="130958"/>
                    </a:cubicBezTo>
                    <a:lnTo>
                      <a:pt x="272498" y="79214"/>
                    </a:lnTo>
                    <a:lnTo>
                      <a:pt x="277129" y="79214"/>
                    </a:lnTo>
                    <a:cubicBezTo>
                      <a:pt x="292029" y="79214"/>
                      <a:pt x="304151" y="67092"/>
                      <a:pt x="304151" y="52190"/>
                    </a:cubicBezTo>
                    <a:lnTo>
                      <a:pt x="304151" y="27022"/>
                    </a:lnTo>
                    <a:cubicBezTo>
                      <a:pt x="304151" y="12122"/>
                      <a:pt x="292029" y="0"/>
                      <a:pt x="277129" y="0"/>
                    </a:cubicBezTo>
                    <a:lnTo>
                      <a:pt x="132190" y="0"/>
                    </a:lnTo>
                    <a:cubicBezTo>
                      <a:pt x="117290" y="0"/>
                      <a:pt x="105167" y="12122"/>
                      <a:pt x="105167" y="27022"/>
                    </a:cubicBezTo>
                    <a:lnTo>
                      <a:pt x="105167" y="52190"/>
                    </a:lnTo>
                    <a:cubicBezTo>
                      <a:pt x="105167" y="67090"/>
                      <a:pt x="117290" y="79214"/>
                      <a:pt x="132190" y="79214"/>
                    </a:cubicBezTo>
                    <a:lnTo>
                      <a:pt x="136820" y="79214"/>
                    </a:lnTo>
                    <a:lnTo>
                      <a:pt x="136820" y="130958"/>
                    </a:lnTo>
                    <a:cubicBezTo>
                      <a:pt x="136820" y="136384"/>
                      <a:pt x="135299" y="141682"/>
                      <a:pt x="132421" y="146282"/>
                    </a:cubicBezTo>
                    <a:lnTo>
                      <a:pt x="7681" y="345644"/>
                    </a:lnTo>
                    <a:cubicBezTo>
                      <a:pt x="-13107" y="378867"/>
                      <a:pt x="10743" y="421908"/>
                      <a:pt x="49927" y="421908"/>
                    </a:cubicBezTo>
                    <a:lnTo>
                      <a:pt x="359394" y="421908"/>
                    </a:lnTo>
                    <a:cubicBezTo>
                      <a:pt x="398581" y="421908"/>
                      <a:pt x="422425" y="378866"/>
                      <a:pt x="401638" y="345644"/>
                    </a:cubicBezTo>
                    <a:close/>
                    <a:moveTo>
                      <a:pt x="132190" y="55319"/>
                    </a:moveTo>
                    <a:cubicBezTo>
                      <a:pt x="130465" y="55319"/>
                      <a:pt x="129061" y="53914"/>
                      <a:pt x="129061" y="52189"/>
                    </a:cubicBezTo>
                    <a:lnTo>
                      <a:pt x="129061" y="27021"/>
                    </a:lnTo>
                    <a:cubicBezTo>
                      <a:pt x="129061" y="25296"/>
                      <a:pt x="130465" y="23892"/>
                      <a:pt x="132190" y="23892"/>
                    </a:cubicBezTo>
                    <a:lnTo>
                      <a:pt x="277129" y="23892"/>
                    </a:lnTo>
                    <a:cubicBezTo>
                      <a:pt x="278854" y="23892"/>
                      <a:pt x="280258" y="25296"/>
                      <a:pt x="280258" y="27021"/>
                    </a:cubicBezTo>
                    <a:lnTo>
                      <a:pt x="280258" y="52189"/>
                    </a:lnTo>
                    <a:cubicBezTo>
                      <a:pt x="280258" y="53914"/>
                      <a:pt x="278854" y="55319"/>
                      <a:pt x="277129" y="55319"/>
                    </a:cubicBezTo>
                    <a:close/>
                    <a:moveTo>
                      <a:pt x="152678" y="158956"/>
                    </a:moveTo>
                    <a:cubicBezTo>
                      <a:pt x="157936" y="150553"/>
                      <a:pt x="160714" y="140870"/>
                      <a:pt x="160714" y="130958"/>
                    </a:cubicBezTo>
                    <a:lnTo>
                      <a:pt x="160714" y="79214"/>
                    </a:lnTo>
                    <a:lnTo>
                      <a:pt x="248605" y="79214"/>
                    </a:lnTo>
                    <a:lnTo>
                      <a:pt x="248605" y="130958"/>
                    </a:lnTo>
                    <a:cubicBezTo>
                      <a:pt x="248605" y="140871"/>
                      <a:pt x="251384" y="150553"/>
                      <a:pt x="256643" y="158957"/>
                    </a:cubicBezTo>
                    <a:lnTo>
                      <a:pt x="289794" y="211941"/>
                    </a:lnTo>
                    <a:cubicBezTo>
                      <a:pt x="284017" y="214641"/>
                      <a:pt x="282349" y="216410"/>
                      <a:pt x="274969" y="216410"/>
                    </a:cubicBezTo>
                    <a:cubicBezTo>
                      <a:pt x="261880" y="216410"/>
                      <a:pt x="259999" y="207734"/>
                      <a:pt x="239809" y="207734"/>
                    </a:cubicBezTo>
                    <a:cubicBezTo>
                      <a:pt x="219634" y="207734"/>
                      <a:pt x="217755" y="216410"/>
                      <a:pt x="204655" y="216410"/>
                    </a:cubicBezTo>
                    <a:cubicBezTo>
                      <a:pt x="191566" y="216410"/>
                      <a:pt x="189688" y="207734"/>
                      <a:pt x="169499" y="207734"/>
                    </a:cubicBezTo>
                    <a:cubicBezTo>
                      <a:pt x="149538" y="207734"/>
                      <a:pt x="147220" y="216410"/>
                      <a:pt x="134345" y="216410"/>
                    </a:cubicBezTo>
                    <a:cubicBezTo>
                      <a:pt x="126935" y="216410"/>
                      <a:pt x="125217" y="214596"/>
                      <a:pt x="119531" y="211931"/>
                    </a:cubicBezTo>
                    <a:close/>
                    <a:moveTo>
                      <a:pt x="359394" y="398014"/>
                    </a:moveTo>
                    <a:lnTo>
                      <a:pt x="49927" y="398014"/>
                    </a:lnTo>
                    <a:cubicBezTo>
                      <a:pt x="29529" y="398014"/>
                      <a:pt x="17119" y="375610"/>
                      <a:pt x="27938" y="358318"/>
                    </a:cubicBezTo>
                    <a:lnTo>
                      <a:pt x="106668" y="232491"/>
                    </a:lnTo>
                    <a:cubicBezTo>
                      <a:pt x="112574" y="234300"/>
                      <a:pt x="118374" y="240303"/>
                      <a:pt x="134346" y="240303"/>
                    </a:cubicBezTo>
                    <a:cubicBezTo>
                      <a:pt x="154307" y="240303"/>
                      <a:pt x="156625" y="231626"/>
                      <a:pt x="169500" y="231626"/>
                    </a:cubicBezTo>
                    <a:cubicBezTo>
                      <a:pt x="182405" y="231626"/>
                      <a:pt x="184617" y="240303"/>
                      <a:pt x="204656" y="240303"/>
                    </a:cubicBezTo>
                    <a:cubicBezTo>
                      <a:pt x="224619" y="240303"/>
                      <a:pt x="226935" y="231626"/>
                      <a:pt x="239810" y="231626"/>
                    </a:cubicBezTo>
                    <a:cubicBezTo>
                      <a:pt x="252901" y="231626"/>
                      <a:pt x="254779" y="240303"/>
                      <a:pt x="274971" y="240303"/>
                    </a:cubicBezTo>
                    <a:cubicBezTo>
                      <a:pt x="290865" y="240303"/>
                      <a:pt x="296808" y="234289"/>
                      <a:pt x="302664" y="232505"/>
                    </a:cubicBezTo>
                    <a:lnTo>
                      <a:pt x="381384" y="358318"/>
                    </a:lnTo>
                    <a:cubicBezTo>
                      <a:pt x="392201" y="375610"/>
                      <a:pt x="379791" y="398014"/>
                      <a:pt x="359394" y="398014"/>
                    </a:cubicBezTo>
                    <a:close/>
                  </a:path>
                </a:pathLst>
              </a:custGeom>
              <a:grpFill/>
              <a:ln w="1581" cap="rnd">
                <a:noFill/>
                <a:prstDash val="sysDash"/>
                <a:miter/>
              </a:ln>
            </p:spPr>
            <p:txBody>
              <a:bodyPr rtlCol="0" anchor="ctr"/>
              <a:lstStyle/>
              <a:p>
                <a:endParaRPr lang="vi-VN"/>
              </a:p>
            </p:txBody>
          </p:sp>
          <p:sp>
            <p:nvSpPr>
              <p:cNvPr id="123" name="Freeform: Shape 122">
                <a:extLst>
                  <a:ext uri="{FF2B5EF4-FFF2-40B4-BE49-F238E27FC236}">
                    <a16:creationId xmlns:a16="http://schemas.microsoft.com/office/drawing/2014/main" id="{29A81ACD-4CAF-4F9B-BE8B-9C76CB496FF4}"/>
                  </a:ext>
                </a:extLst>
              </p:cNvPr>
              <p:cNvSpPr/>
              <p:nvPr/>
            </p:nvSpPr>
            <p:spPr>
              <a:xfrm>
                <a:off x="8203316" y="2639999"/>
                <a:ext cx="690922" cy="815573"/>
              </a:xfrm>
              <a:custGeom>
                <a:avLst/>
                <a:gdLst>
                  <a:gd name="connsiteX0" fmla="*/ 304626 w 690922"/>
                  <a:gd name="connsiteY0" fmla="*/ 791679 h 815573"/>
                  <a:gd name="connsiteX1" fmla="*/ 97585 w 690922"/>
                  <a:gd name="connsiteY1" fmla="*/ 791679 h 815573"/>
                  <a:gd name="connsiteX2" fmla="*/ 77666 w 690922"/>
                  <a:gd name="connsiteY2" fmla="*/ 771758 h 815573"/>
                  <a:gd name="connsiteX3" fmla="*/ 77666 w 690922"/>
                  <a:gd name="connsiteY3" fmla="*/ 728413 h 815573"/>
                  <a:gd name="connsiteX4" fmla="*/ 90498 w 690922"/>
                  <a:gd name="connsiteY4" fmla="*/ 728413 h 815573"/>
                  <a:gd name="connsiteX5" fmla="*/ 131438 w 690922"/>
                  <a:gd name="connsiteY5" fmla="*/ 687476 h 815573"/>
                  <a:gd name="connsiteX6" fmla="*/ 90498 w 690922"/>
                  <a:gd name="connsiteY6" fmla="*/ 646536 h 815573"/>
                  <a:gd name="connsiteX7" fmla="*/ 77666 w 690922"/>
                  <a:gd name="connsiteY7" fmla="*/ 646536 h 815573"/>
                  <a:gd name="connsiteX8" fmla="*/ 77666 w 690922"/>
                  <a:gd name="connsiteY8" fmla="*/ 588570 h 815573"/>
                  <a:gd name="connsiteX9" fmla="*/ 90498 w 690922"/>
                  <a:gd name="connsiteY9" fmla="*/ 588570 h 815573"/>
                  <a:gd name="connsiteX10" fmla="*/ 131438 w 690922"/>
                  <a:gd name="connsiteY10" fmla="*/ 547630 h 815573"/>
                  <a:gd name="connsiteX11" fmla="*/ 90498 w 690922"/>
                  <a:gd name="connsiteY11" fmla="*/ 506692 h 815573"/>
                  <a:gd name="connsiteX12" fmla="*/ 77666 w 690922"/>
                  <a:gd name="connsiteY12" fmla="*/ 506692 h 815573"/>
                  <a:gd name="connsiteX13" fmla="*/ 77666 w 690922"/>
                  <a:gd name="connsiteY13" fmla="*/ 448726 h 815573"/>
                  <a:gd name="connsiteX14" fmla="*/ 90498 w 690922"/>
                  <a:gd name="connsiteY14" fmla="*/ 448726 h 815573"/>
                  <a:gd name="connsiteX15" fmla="*/ 131438 w 690922"/>
                  <a:gd name="connsiteY15" fmla="*/ 407787 h 815573"/>
                  <a:gd name="connsiteX16" fmla="*/ 90498 w 690922"/>
                  <a:gd name="connsiteY16" fmla="*/ 366847 h 815573"/>
                  <a:gd name="connsiteX17" fmla="*/ 77666 w 690922"/>
                  <a:gd name="connsiteY17" fmla="*/ 366847 h 815573"/>
                  <a:gd name="connsiteX18" fmla="*/ 77666 w 690922"/>
                  <a:gd name="connsiteY18" fmla="*/ 308881 h 815573"/>
                  <a:gd name="connsiteX19" fmla="*/ 90498 w 690922"/>
                  <a:gd name="connsiteY19" fmla="*/ 308881 h 815573"/>
                  <a:gd name="connsiteX20" fmla="*/ 131438 w 690922"/>
                  <a:gd name="connsiteY20" fmla="*/ 267943 h 815573"/>
                  <a:gd name="connsiteX21" fmla="*/ 90498 w 690922"/>
                  <a:gd name="connsiteY21" fmla="*/ 227003 h 815573"/>
                  <a:gd name="connsiteX22" fmla="*/ 77666 w 690922"/>
                  <a:gd name="connsiteY22" fmla="*/ 227003 h 815573"/>
                  <a:gd name="connsiteX23" fmla="*/ 77666 w 690922"/>
                  <a:gd name="connsiteY23" fmla="*/ 169037 h 815573"/>
                  <a:gd name="connsiteX24" fmla="*/ 90498 w 690922"/>
                  <a:gd name="connsiteY24" fmla="*/ 169037 h 815573"/>
                  <a:gd name="connsiteX25" fmla="*/ 131438 w 690922"/>
                  <a:gd name="connsiteY25" fmla="*/ 128098 h 815573"/>
                  <a:gd name="connsiteX26" fmla="*/ 90498 w 690922"/>
                  <a:gd name="connsiteY26" fmla="*/ 87160 h 815573"/>
                  <a:gd name="connsiteX27" fmla="*/ 77666 w 690922"/>
                  <a:gd name="connsiteY27" fmla="*/ 87160 h 815573"/>
                  <a:gd name="connsiteX28" fmla="*/ 77666 w 690922"/>
                  <a:gd name="connsiteY28" fmla="*/ 43813 h 815573"/>
                  <a:gd name="connsiteX29" fmla="*/ 97585 w 690922"/>
                  <a:gd name="connsiteY29" fmla="*/ 23894 h 815573"/>
                  <a:gd name="connsiteX30" fmla="*/ 647109 w 690922"/>
                  <a:gd name="connsiteY30" fmla="*/ 23894 h 815573"/>
                  <a:gd name="connsiteX31" fmla="*/ 667029 w 690922"/>
                  <a:gd name="connsiteY31" fmla="*/ 43813 h 815573"/>
                  <a:gd name="connsiteX32" fmla="*/ 667029 w 690922"/>
                  <a:gd name="connsiteY32" fmla="*/ 610468 h 815573"/>
                  <a:gd name="connsiteX33" fmla="*/ 678976 w 690922"/>
                  <a:gd name="connsiteY33" fmla="*/ 622414 h 815573"/>
                  <a:gd name="connsiteX34" fmla="*/ 690923 w 690922"/>
                  <a:gd name="connsiteY34" fmla="*/ 610468 h 815573"/>
                  <a:gd name="connsiteX35" fmla="*/ 690923 w 690922"/>
                  <a:gd name="connsiteY35" fmla="*/ 43813 h 815573"/>
                  <a:gd name="connsiteX36" fmla="*/ 647109 w 690922"/>
                  <a:gd name="connsiteY36" fmla="*/ 0 h 815573"/>
                  <a:gd name="connsiteX37" fmla="*/ 97585 w 690922"/>
                  <a:gd name="connsiteY37" fmla="*/ 0 h 815573"/>
                  <a:gd name="connsiteX38" fmla="*/ 53770 w 690922"/>
                  <a:gd name="connsiteY38" fmla="*/ 43813 h 815573"/>
                  <a:gd name="connsiteX39" fmla="*/ 53770 w 690922"/>
                  <a:gd name="connsiteY39" fmla="*/ 87160 h 815573"/>
                  <a:gd name="connsiteX40" fmla="*/ 40940 w 690922"/>
                  <a:gd name="connsiteY40" fmla="*/ 87160 h 815573"/>
                  <a:gd name="connsiteX41" fmla="*/ 0 w 690922"/>
                  <a:gd name="connsiteY41" fmla="*/ 128098 h 815573"/>
                  <a:gd name="connsiteX42" fmla="*/ 40940 w 690922"/>
                  <a:gd name="connsiteY42" fmla="*/ 169037 h 815573"/>
                  <a:gd name="connsiteX43" fmla="*/ 53770 w 690922"/>
                  <a:gd name="connsiteY43" fmla="*/ 169037 h 815573"/>
                  <a:gd name="connsiteX44" fmla="*/ 53770 w 690922"/>
                  <a:gd name="connsiteY44" fmla="*/ 227003 h 815573"/>
                  <a:gd name="connsiteX45" fmla="*/ 40940 w 690922"/>
                  <a:gd name="connsiteY45" fmla="*/ 227003 h 815573"/>
                  <a:gd name="connsiteX46" fmla="*/ 0 w 690922"/>
                  <a:gd name="connsiteY46" fmla="*/ 267943 h 815573"/>
                  <a:gd name="connsiteX47" fmla="*/ 40940 w 690922"/>
                  <a:gd name="connsiteY47" fmla="*/ 308881 h 815573"/>
                  <a:gd name="connsiteX48" fmla="*/ 53770 w 690922"/>
                  <a:gd name="connsiteY48" fmla="*/ 308881 h 815573"/>
                  <a:gd name="connsiteX49" fmla="*/ 53770 w 690922"/>
                  <a:gd name="connsiteY49" fmla="*/ 366847 h 815573"/>
                  <a:gd name="connsiteX50" fmla="*/ 40940 w 690922"/>
                  <a:gd name="connsiteY50" fmla="*/ 366847 h 815573"/>
                  <a:gd name="connsiteX51" fmla="*/ 0 w 690922"/>
                  <a:gd name="connsiteY51" fmla="*/ 407787 h 815573"/>
                  <a:gd name="connsiteX52" fmla="*/ 40940 w 690922"/>
                  <a:gd name="connsiteY52" fmla="*/ 448726 h 815573"/>
                  <a:gd name="connsiteX53" fmla="*/ 53770 w 690922"/>
                  <a:gd name="connsiteY53" fmla="*/ 448726 h 815573"/>
                  <a:gd name="connsiteX54" fmla="*/ 53770 w 690922"/>
                  <a:gd name="connsiteY54" fmla="*/ 506692 h 815573"/>
                  <a:gd name="connsiteX55" fmla="*/ 40940 w 690922"/>
                  <a:gd name="connsiteY55" fmla="*/ 506692 h 815573"/>
                  <a:gd name="connsiteX56" fmla="*/ 0 w 690922"/>
                  <a:gd name="connsiteY56" fmla="*/ 547630 h 815573"/>
                  <a:gd name="connsiteX57" fmla="*/ 40940 w 690922"/>
                  <a:gd name="connsiteY57" fmla="*/ 588570 h 815573"/>
                  <a:gd name="connsiteX58" fmla="*/ 53770 w 690922"/>
                  <a:gd name="connsiteY58" fmla="*/ 588570 h 815573"/>
                  <a:gd name="connsiteX59" fmla="*/ 53770 w 690922"/>
                  <a:gd name="connsiteY59" fmla="*/ 646536 h 815573"/>
                  <a:gd name="connsiteX60" fmla="*/ 40940 w 690922"/>
                  <a:gd name="connsiteY60" fmla="*/ 646536 h 815573"/>
                  <a:gd name="connsiteX61" fmla="*/ 0 w 690922"/>
                  <a:gd name="connsiteY61" fmla="*/ 687476 h 815573"/>
                  <a:gd name="connsiteX62" fmla="*/ 40940 w 690922"/>
                  <a:gd name="connsiteY62" fmla="*/ 728413 h 815573"/>
                  <a:gd name="connsiteX63" fmla="*/ 53770 w 690922"/>
                  <a:gd name="connsiteY63" fmla="*/ 728413 h 815573"/>
                  <a:gd name="connsiteX64" fmla="*/ 53770 w 690922"/>
                  <a:gd name="connsiteY64" fmla="*/ 771758 h 815573"/>
                  <a:gd name="connsiteX65" fmla="*/ 97584 w 690922"/>
                  <a:gd name="connsiteY65" fmla="*/ 815573 h 815573"/>
                  <a:gd name="connsiteX66" fmla="*/ 304626 w 690922"/>
                  <a:gd name="connsiteY66" fmla="*/ 815573 h 815573"/>
                  <a:gd name="connsiteX67" fmla="*/ 316573 w 690922"/>
                  <a:gd name="connsiteY67" fmla="*/ 803626 h 815573"/>
                  <a:gd name="connsiteX68" fmla="*/ 304626 w 690922"/>
                  <a:gd name="connsiteY68" fmla="*/ 791679 h 815573"/>
                  <a:gd name="connsiteX69" fmla="*/ 40940 w 690922"/>
                  <a:gd name="connsiteY69" fmla="*/ 145143 h 815573"/>
                  <a:gd name="connsiteX70" fmla="*/ 23894 w 690922"/>
                  <a:gd name="connsiteY70" fmla="*/ 128098 h 815573"/>
                  <a:gd name="connsiteX71" fmla="*/ 40940 w 690922"/>
                  <a:gd name="connsiteY71" fmla="*/ 111053 h 815573"/>
                  <a:gd name="connsiteX72" fmla="*/ 90497 w 690922"/>
                  <a:gd name="connsiteY72" fmla="*/ 111053 h 815573"/>
                  <a:gd name="connsiteX73" fmla="*/ 107543 w 690922"/>
                  <a:gd name="connsiteY73" fmla="*/ 128098 h 815573"/>
                  <a:gd name="connsiteX74" fmla="*/ 90497 w 690922"/>
                  <a:gd name="connsiteY74" fmla="*/ 145143 h 815573"/>
                  <a:gd name="connsiteX75" fmla="*/ 40940 w 690922"/>
                  <a:gd name="connsiteY75" fmla="*/ 284987 h 815573"/>
                  <a:gd name="connsiteX76" fmla="*/ 23894 w 690922"/>
                  <a:gd name="connsiteY76" fmla="*/ 267943 h 815573"/>
                  <a:gd name="connsiteX77" fmla="*/ 40940 w 690922"/>
                  <a:gd name="connsiteY77" fmla="*/ 250897 h 815573"/>
                  <a:gd name="connsiteX78" fmla="*/ 90497 w 690922"/>
                  <a:gd name="connsiteY78" fmla="*/ 250897 h 815573"/>
                  <a:gd name="connsiteX79" fmla="*/ 107543 w 690922"/>
                  <a:gd name="connsiteY79" fmla="*/ 267943 h 815573"/>
                  <a:gd name="connsiteX80" fmla="*/ 90497 w 690922"/>
                  <a:gd name="connsiteY80" fmla="*/ 284987 h 815573"/>
                  <a:gd name="connsiteX81" fmla="*/ 40940 w 690922"/>
                  <a:gd name="connsiteY81" fmla="*/ 424832 h 815573"/>
                  <a:gd name="connsiteX82" fmla="*/ 23894 w 690922"/>
                  <a:gd name="connsiteY82" fmla="*/ 407787 h 815573"/>
                  <a:gd name="connsiteX83" fmla="*/ 40940 w 690922"/>
                  <a:gd name="connsiteY83" fmla="*/ 390741 h 815573"/>
                  <a:gd name="connsiteX84" fmla="*/ 90497 w 690922"/>
                  <a:gd name="connsiteY84" fmla="*/ 390741 h 815573"/>
                  <a:gd name="connsiteX85" fmla="*/ 107543 w 690922"/>
                  <a:gd name="connsiteY85" fmla="*/ 407787 h 815573"/>
                  <a:gd name="connsiteX86" fmla="*/ 90497 w 690922"/>
                  <a:gd name="connsiteY86" fmla="*/ 424832 h 815573"/>
                  <a:gd name="connsiteX87" fmla="*/ 40940 w 690922"/>
                  <a:gd name="connsiteY87" fmla="*/ 564676 h 815573"/>
                  <a:gd name="connsiteX88" fmla="*/ 23894 w 690922"/>
                  <a:gd name="connsiteY88" fmla="*/ 547630 h 815573"/>
                  <a:gd name="connsiteX89" fmla="*/ 40940 w 690922"/>
                  <a:gd name="connsiteY89" fmla="*/ 530586 h 815573"/>
                  <a:gd name="connsiteX90" fmla="*/ 90497 w 690922"/>
                  <a:gd name="connsiteY90" fmla="*/ 530586 h 815573"/>
                  <a:gd name="connsiteX91" fmla="*/ 107543 w 690922"/>
                  <a:gd name="connsiteY91" fmla="*/ 547630 h 815573"/>
                  <a:gd name="connsiteX92" fmla="*/ 90497 w 690922"/>
                  <a:gd name="connsiteY92" fmla="*/ 564676 h 815573"/>
                  <a:gd name="connsiteX93" fmla="*/ 40940 w 690922"/>
                  <a:gd name="connsiteY93" fmla="*/ 704520 h 815573"/>
                  <a:gd name="connsiteX94" fmla="*/ 23894 w 690922"/>
                  <a:gd name="connsiteY94" fmla="*/ 687476 h 815573"/>
                  <a:gd name="connsiteX95" fmla="*/ 40940 w 690922"/>
                  <a:gd name="connsiteY95" fmla="*/ 670430 h 815573"/>
                  <a:gd name="connsiteX96" fmla="*/ 90497 w 690922"/>
                  <a:gd name="connsiteY96" fmla="*/ 670430 h 815573"/>
                  <a:gd name="connsiteX97" fmla="*/ 107543 w 690922"/>
                  <a:gd name="connsiteY97" fmla="*/ 687476 h 815573"/>
                  <a:gd name="connsiteX98" fmla="*/ 90497 w 690922"/>
                  <a:gd name="connsiteY98" fmla="*/ 704520 h 8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90922" h="815573">
                    <a:moveTo>
                      <a:pt x="304626" y="791679"/>
                    </a:moveTo>
                    <a:lnTo>
                      <a:pt x="97585" y="791679"/>
                    </a:lnTo>
                    <a:cubicBezTo>
                      <a:pt x="86600" y="791679"/>
                      <a:pt x="77666" y="782743"/>
                      <a:pt x="77666" y="771758"/>
                    </a:cubicBezTo>
                    <a:lnTo>
                      <a:pt x="77666" y="728413"/>
                    </a:lnTo>
                    <a:lnTo>
                      <a:pt x="90498" y="728413"/>
                    </a:lnTo>
                    <a:cubicBezTo>
                      <a:pt x="113072" y="728413"/>
                      <a:pt x="131438" y="710049"/>
                      <a:pt x="131438" y="687476"/>
                    </a:cubicBezTo>
                    <a:cubicBezTo>
                      <a:pt x="131438" y="664901"/>
                      <a:pt x="113073" y="646536"/>
                      <a:pt x="90498" y="646536"/>
                    </a:cubicBezTo>
                    <a:lnTo>
                      <a:pt x="77666" y="646536"/>
                    </a:lnTo>
                    <a:lnTo>
                      <a:pt x="77666" y="588570"/>
                    </a:lnTo>
                    <a:lnTo>
                      <a:pt x="90498" y="588570"/>
                    </a:lnTo>
                    <a:cubicBezTo>
                      <a:pt x="113072" y="588570"/>
                      <a:pt x="131438" y="570205"/>
                      <a:pt x="131438" y="547630"/>
                    </a:cubicBezTo>
                    <a:cubicBezTo>
                      <a:pt x="131438" y="525057"/>
                      <a:pt x="113073" y="506692"/>
                      <a:pt x="90498" y="506692"/>
                    </a:cubicBezTo>
                    <a:lnTo>
                      <a:pt x="77666" y="506692"/>
                    </a:lnTo>
                    <a:lnTo>
                      <a:pt x="77666" y="448726"/>
                    </a:lnTo>
                    <a:lnTo>
                      <a:pt x="90498" y="448726"/>
                    </a:lnTo>
                    <a:cubicBezTo>
                      <a:pt x="113072" y="448726"/>
                      <a:pt x="131438" y="430361"/>
                      <a:pt x="131438" y="407787"/>
                    </a:cubicBezTo>
                    <a:cubicBezTo>
                      <a:pt x="131438" y="385212"/>
                      <a:pt x="113073" y="366847"/>
                      <a:pt x="90498" y="366847"/>
                    </a:cubicBezTo>
                    <a:lnTo>
                      <a:pt x="77666" y="366847"/>
                    </a:lnTo>
                    <a:lnTo>
                      <a:pt x="77666" y="308881"/>
                    </a:lnTo>
                    <a:lnTo>
                      <a:pt x="90498" y="308881"/>
                    </a:lnTo>
                    <a:cubicBezTo>
                      <a:pt x="113072" y="308881"/>
                      <a:pt x="131438" y="290516"/>
                      <a:pt x="131438" y="267943"/>
                    </a:cubicBezTo>
                    <a:cubicBezTo>
                      <a:pt x="131438" y="245368"/>
                      <a:pt x="113073" y="227003"/>
                      <a:pt x="90498" y="227003"/>
                    </a:cubicBezTo>
                    <a:lnTo>
                      <a:pt x="77666" y="227003"/>
                    </a:lnTo>
                    <a:lnTo>
                      <a:pt x="77666" y="169037"/>
                    </a:lnTo>
                    <a:lnTo>
                      <a:pt x="90498" y="169037"/>
                    </a:lnTo>
                    <a:cubicBezTo>
                      <a:pt x="113072" y="169037"/>
                      <a:pt x="131438" y="150672"/>
                      <a:pt x="131438" y="128098"/>
                    </a:cubicBezTo>
                    <a:cubicBezTo>
                      <a:pt x="131438" y="105524"/>
                      <a:pt x="113073" y="87160"/>
                      <a:pt x="90498" y="87160"/>
                    </a:cubicBezTo>
                    <a:lnTo>
                      <a:pt x="77666" y="87160"/>
                    </a:lnTo>
                    <a:lnTo>
                      <a:pt x="77666" y="43813"/>
                    </a:lnTo>
                    <a:cubicBezTo>
                      <a:pt x="77666" y="32828"/>
                      <a:pt x="86602" y="23894"/>
                      <a:pt x="97585" y="23894"/>
                    </a:cubicBezTo>
                    <a:lnTo>
                      <a:pt x="647109" y="23894"/>
                    </a:lnTo>
                    <a:cubicBezTo>
                      <a:pt x="658094" y="23894"/>
                      <a:pt x="667029" y="32828"/>
                      <a:pt x="667029" y="43813"/>
                    </a:cubicBezTo>
                    <a:lnTo>
                      <a:pt x="667029" y="610468"/>
                    </a:lnTo>
                    <a:cubicBezTo>
                      <a:pt x="667029" y="617067"/>
                      <a:pt x="672378" y="622414"/>
                      <a:pt x="678976" y="622414"/>
                    </a:cubicBezTo>
                    <a:cubicBezTo>
                      <a:pt x="685574" y="622414"/>
                      <a:pt x="690923" y="617067"/>
                      <a:pt x="690923" y="610468"/>
                    </a:cubicBezTo>
                    <a:lnTo>
                      <a:pt x="690923" y="43813"/>
                    </a:lnTo>
                    <a:cubicBezTo>
                      <a:pt x="690923" y="19655"/>
                      <a:pt x="671268" y="0"/>
                      <a:pt x="647109" y="0"/>
                    </a:cubicBezTo>
                    <a:lnTo>
                      <a:pt x="97585" y="0"/>
                    </a:lnTo>
                    <a:cubicBezTo>
                      <a:pt x="73425" y="0"/>
                      <a:pt x="53770" y="19655"/>
                      <a:pt x="53770" y="43813"/>
                    </a:cubicBezTo>
                    <a:lnTo>
                      <a:pt x="53770" y="87160"/>
                    </a:lnTo>
                    <a:lnTo>
                      <a:pt x="40940" y="87160"/>
                    </a:lnTo>
                    <a:cubicBezTo>
                      <a:pt x="18365" y="87160"/>
                      <a:pt x="0" y="105524"/>
                      <a:pt x="0" y="128098"/>
                    </a:cubicBezTo>
                    <a:cubicBezTo>
                      <a:pt x="0" y="150672"/>
                      <a:pt x="18365" y="169037"/>
                      <a:pt x="40940" y="169037"/>
                    </a:cubicBezTo>
                    <a:lnTo>
                      <a:pt x="53770" y="169037"/>
                    </a:lnTo>
                    <a:lnTo>
                      <a:pt x="53770" y="227003"/>
                    </a:lnTo>
                    <a:lnTo>
                      <a:pt x="40940" y="227003"/>
                    </a:lnTo>
                    <a:cubicBezTo>
                      <a:pt x="18365" y="227003"/>
                      <a:pt x="0" y="245368"/>
                      <a:pt x="0" y="267943"/>
                    </a:cubicBezTo>
                    <a:cubicBezTo>
                      <a:pt x="0" y="290516"/>
                      <a:pt x="18365" y="308881"/>
                      <a:pt x="40940" y="308881"/>
                    </a:cubicBezTo>
                    <a:lnTo>
                      <a:pt x="53770" y="308881"/>
                    </a:lnTo>
                    <a:lnTo>
                      <a:pt x="53770" y="366847"/>
                    </a:lnTo>
                    <a:lnTo>
                      <a:pt x="40940" y="366847"/>
                    </a:lnTo>
                    <a:cubicBezTo>
                      <a:pt x="18365" y="366847"/>
                      <a:pt x="0" y="385212"/>
                      <a:pt x="0" y="407787"/>
                    </a:cubicBezTo>
                    <a:cubicBezTo>
                      <a:pt x="0" y="430361"/>
                      <a:pt x="18365" y="448726"/>
                      <a:pt x="40940" y="448726"/>
                    </a:cubicBezTo>
                    <a:lnTo>
                      <a:pt x="53770" y="448726"/>
                    </a:lnTo>
                    <a:lnTo>
                      <a:pt x="53770" y="506692"/>
                    </a:lnTo>
                    <a:lnTo>
                      <a:pt x="40940" y="506692"/>
                    </a:lnTo>
                    <a:cubicBezTo>
                      <a:pt x="18365" y="506692"/>
                      <a:pt x="0" y="525057"/>
                      <a:pt x="0" y="547630"/>
                    </a:cubicBezTo>
                    <a:cubicBezTo>
                      <a:pt x="0" y="570205"/>
                      <a:pt x="18365" y="588570"/>
                      <a:pt x="40940" y="588570"/>
                    </a:cubicBezTo>
                    <a:lnTo>
                      <a:pt x="53770" y="588570"/>
                    </a:lnTo>
                    <a:lnTo>
                      <a:pt x="53770" y="646536"/>
                    </a:lnTo>
                    <a:lnTo>
                      <a:pt x="40940" y="646536"/>
                    </a:lnTo>
                    <a:cubicBezTo>
                      <a:pt x="18365" y="646536"/>
                      <a:pt x="0" y="664901"/>
                      <a:pt x="0" y="687476"/>
                    </a:cubicBezTo>
                    <a:cubicBezTo>
                      <a:pt x="0" y="710049"/>
                      <a:pt x="18365" y="728413"/>
                      <a:pt x="40940" y="728413"/>
                    </a:cubicBezTo>
                    <a:lnTo>
                      <a:pt x="53770" y="728413"/>
                    </a:lnTo>
                    <a:lnTo>
                      <a:pt x="53770" y="771758"/>
                    </a:lnTo>
                    <a:cubicBezTo>
                      <a:pt x="53770" y="795918"/>
                      <a:pt x="73425" y="815573"/>
                      <a:pt x="97584" y="815573"/>
                    </a:cubicBezTo>
                    <a:lnTo>
                      <a:pt x="304626" y="815573"/>
                    </a:lnTo>
                    <a:cubicBezTo>
                      <a:pt x="311224" y="815573"/>
                      <a:pt x="316573" y="810226"/>
                      <a:pt x="316573" y="803626"/>
                    </a:cubicBezTo>
                    <a:cubicBezTo>
                      <a:pt x="316573" y="797027"/>
                      <a:pt x="311224" y="791679"/>
                      <a:pt x="304626" y="791679"/>
                    </a:cubicBezTo>
                    <a:close/>
                    <a:moveTo>
                      <a:pt x="40940" y="145143"/>
                    </a:moveTo>
                    <a:cubicBezTo>
                      <a:pt x="31540" y="145143"/>
                      <a:pt x="23894" y="137496"/>
                      <a:pt x="23894" y="128098"/>
                    </a:cubicBezTo>
                    <a:cubicBezTo>
                      <a:pt x="23894" y="118699"/>
                      <a:pt x="31540" y="111053"/>
                      <a:pt x="40940" y="111053"/>
                    </a:cubicBezTo>
                    <a:lnTo>
                      <a:pt x="90497" y="111053"/>
                    </a:lnTo>
                    <a:cubicBezTo>
                      <a:pt x="99895" y="111053"/>
                      <a:pt x="107543" y="118699"/>
                      <a:pt x="107543" y="128098"/>
                    </a:cubicBezTo>
                    <a:cubicBezTo>
                      <a:pt x="107543" y="137496"/>
                      <a:pt x="99897" y="145143"/>
                      <a:pt x="90497" y="145143"/>
                    </a:cubicBezTo>
                    <a:close/>
                    <a:moveTo>
                      <a:pt x="40940" y="284987"/>
                    </a:moveTo>
                    <a:cubicBezTo>
                      <a:pt x="31540" y="284987"/>
                      <a:pt x="23894" y="277341"/>
                      <a:pt x="23894" y="267943"/>
                    </a:cubicBezTo>
                    <a:cubicBezTo>
                      <a:pt x="23894" y="258545"/>
                      <a:pt x="31540" y="250897"/>
                      <a:pt x="40940" y="250897"/>
                    </a:cubicBezTo>
                    <a:lnTo>
                      <a:pt x="90497" y="250897"/>
                    </a:lnTo>
                    <a:cubicBezTo>
                      <a:pt x="99895" y="250897"/>
                      <a:pt x="107543" y="258545"/>
                      <a:pt x="107543" y="267943"/>
                    </a:cubicBezTo>
                    <a:cubicBezTo>
                      <a:pt x="107543" y="277341"/>
                      <a:pt x="99897" y="284987"/>
                      <a:pt x="90497" y="284987"/>
                    </a:cubicBezTo>
                    <a:close/>
                    <a:moveTo>
                      <a:pt x="40940" y="424832"/>
                    </a:moveTo>
                    <a:cubicBezTo>
                      <a:pt x="31540" y="424832"/>
                      <a:pt x="23894" y="417185"/>
                      <a:pt x="23894" y="407787"/>
                    </a:cubicBezTo>
                    <a:cubicBezTo>
                      <a:pt x="23894" y="398388"/>
                      <a:pt x="31540" y="390741"/>
                      <a:pt x="40940" y="390741"/>
                    </a:cubicBezTo>
                    <a:lnTo>
                      <a:pt x="90497" y="390741"/>
                    </a:lnTo>
                    <a:cubicBezTo>
                      <a:pt x="99895" y="390741"/>
                      <a:pt x="107543" y="398388"/>
                      <a:pt x="107543" y="407787"/>
                    </a:cubicBezTo>
                    <a:cubicBezTo>
                      <a:pt x="107543" y="417185"/>
                      <a:pt x="99897" y="424832"/>
                      <a:pt x="90497" y="424832"/>
                    </a:cubicBezTo>
                    <a:close/>
                    <a:moveTo>
                      <a:pt x="40940" y="564676"/>
                    </a:moveTo>
                    <a:cubicBezTo>
                      <a:pt x="31540" y="564676"/>
                      <a:pt x="23894" y="557028"/>
                      <a:pt x="23894" y="547630"/>
                    </a:cubicBezTo>
                    <a:cubicBezTo>
                      <a:pt x="23894" y="538232"/>
                      <a:pt x="31540" y="530586"/>
                      <a:pt x="40940" y="530586"/>
                    </a:cubicBezTo>
                    <a:lnTo>
                      <a:pt x="90497" y="530586"/>
                    </a:lnTo>
                    <a:cubicBezTo>
                      <a:pt x="99895" y="530586"/>
                      <a:pt x="107543" y="538232"/>
                      <a:pt x="107543" y="547630"/>
                    </a:cubicBezTo>
                    <a:cubicBezTo>
                      <a:pt x="107543" y="557028"/>
                      <a:pt x="99897" y="564676"/>
                      <a:pt x="90497" y="564676"/>
                    </a:cubicBezTo>
                    <a:close/>
                    <a:moveTo>
                      <a:pt x="40940" y="704520"/>
                    </a:moveTo>
                    <a:cubicBezTo>
                      <a:pt x="31540" y="704520"/>
                      <a:pt x="23894" y="696874"/>
                      <a:pt x="23894" y="687476"/>
                    </a:cubicBezTo>
                    <a:cubicBezTo>
                      <a:pt x="23894" y="678077"/>
                      <a:pt x="31540" y="670430"/>
                      <a:pt x="40940" y="670430"/>
                    </a:cubicBezTo>
                    <a:lnTo>
                      <a:pt x="90497" y="670430"/>
                    </a:lnTo>
                    <a:cubicBezTo>
                      <a:pt x="99895" y="670430"/>
                      <a:pt x="107543" y="678077"/>
                      <a:pt x="107543" y="687476"/>
                    </a:cubicBezTo>
                    <a:cubicBezTo>
                      <a:pt x="107543" y="696874"/>
                      <a:pt x="99897" y="704520"/>
                      <a:pt x="90497" y="704520"/>
                    </a:cubicBezTo>
                    <a:close/>
                  </a:path>
                </a:pathLst>
              </a:custGeom>
              <a:grpFill/>
              <a:ln w="1581" cap="rnd">
                <a:noFill/>
                <a:prstDash val="sysDash"/>
                <a:miter/>
              </a:ln>
            </p:spPr>
            <p:txBody>
              <a:bodyPr rtlCol="0" anchor="ctr"/>
              <a:lstStyle/>
              <a:p>
                <a:endParaRPr lang="vi-VN"/>
              </a:p>
            </p:txBody>
          </p:sp>
        </p:grpSp>
      </p:grpSp>
      <p:grpSp>
        <p:nvGrpSpPr>
          <p:cNvPr id="46" name="Group 45">
            <a:extLst>
              <a:ext uri="{FF2B5EF4-FFF2-40B4-BE49-F238E27FC236}">
                <a16:creationId xmlns:a16="http://schemas.microsoft.com/office/drawing/2014/main" id="{E9B06C0D-470A-4BC2-B3D0-720E21E34431}"/>
              </a:ext>
            </a:extLst>
          </p:cNvPr>
          <p:cNvGrpSpPr/>
          <p:nvPr/>
        </p:nvGrpSpPr>
        <p:grpSpPr>
          <a:xfrm>
            <a:off x="234330" y="163812"/>
            <a:ext cx="7734662" cy="764451"/>
            <a:chOff x="234330" y="231187"/>
            <a:chExt cx="7734662" cy="764451"/>
          </a:xfrm>
        </p:grpSpPr>
        <p:sp>
          <p:nvSpPr>
            <p:cNvPr id="48" name="Freeform: Shape 47">
              <a:extLst>
                <a:ext uri="{FF2B5EF4-FFF2-40B4-BE49-F238E27FC236}">
                  <a16:creationId xmlns:a16="http://schemas.microsoft.com/office/drawing/2014/main" id="{9E6926D8-2C28-448C-984E-622EC7DA01D0}"/>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9" name="TextBox 48">
              <a:extLst>
                <a:ext uri="{FF2B5EF4-FFF2-40B4-BE49-F238E27FC236}">
                  <a16:creationId xmlns:a16="http://schemas.microsoft.com/office/drawing/2014/main" id="{63DDDD04-C75F-4591-A536-0520FC7DC41A}"/>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53" name="Group 52">
            <a:extLst>
              <a:ext uri="{FF2B5EF4-FFF2-40B4-BE49-F238E27FC236}">
                <a16:creationId xmlns:a16="http://schemas.microsoft.com/office/drawing/2014/main" id="{15AE0BD2-41A1-47D2-85DE-B47F0B1BB519}"/>
              </a:ext>
            </a:extLst>
          </p:cNvPr>
          <p:cNvGrpSpPr/>
          <p:nvPr/>
        </p:nvGrpSpPr>
        <p:grpSpPr>
          <a:xfrm>
            <a:off x="48553" y="88558"/>
            <a:ext cx="762000" cy="762000"/>
            <a:chOff x="48553" y="155933"/>
            <a:chExt cx="762000" cy="762000"/>
          </a:xfrm>
        </p:grpSpPr>
        <p:sp>
          <p:nvSpPr>
            <p:cNvPr id="56" name="Oval 55">
              <a:extLst>
                <a:ext uri="{FF2B5EF4-FFF2-40B4-BE49-F238E27FC236}">
                  <a16:creationId xmlns:a16="http://schemas.microsoft.com/office/drawing/2014/main" id="{78869348-175A-477E-8DA8-259422382837}"/>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7" name="Graphic 56">
              <a:extLst>
                <a:ext uri="{FF2B5EF4-FFF2-40B4-BE49-F238E27FC236}">
                  <a16:creationId xmlns:a16="http://schemas.microsoft.com/office/drawing/2014/main" id="{998847FC-79E9-4449-9411-C179F999D40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1792" y="255485"/>
              <a:ext cx="531855" cy="531855"/>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B597F077-2861-4413-B6E0-7D51ADC8EFD7}"/>
              </a:ext>
            </a:extLst>
          </p:cNvPr>
          <p:cNvGrpSpPr/>
          <p:nvPr/>
        </p:nvGrpSpPr>
        <p:grpSpPr>
          <a:xfrm>
            <a:off x="234330" y="163812"/>
            <a:ext cx="7734662" cy="764451"/>
            <a:chOff x="234330" y="231187"/>
            <a:chExt cx="7734662" cy="764451"/>
          </a:xfrm>
        </p:grpSpPr>
        <p:sp>
          <p:nvSpPr>
            <p:cNvPr id="37" name="Freeform: Shape 36">
              <a:extLst>
                <a:ext uri="{FF2B5EF4-FFF2-40B4-BE49-F238E27FC236}">
                  <a16:creationId xmlns:a16="http://schemas.microsoft.com/office/drawing/2014/main" id="{08047C1D-DBD8-43C4-B6C0-7C851C4DC6E2}"/>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8" name="TextBox 37">
              <a:extLst>
                <a:ext uri="{FF2B5EF4-FFF2-40B4-BE49-F238E27FC236}">
                  <a16:creationId xmlns:a16="http://schemas.microsoft.com/office/drawing/2014/main" id="{C674012B-1839-4BD6-8344-51B700ABDEC0}"/>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39" name="Group 38">
            <a:extLst>
              <a:ext uri="{FF2B5EF4-FFF2-40B4-BE49-F238E27FC236}">
                <a16:creationId xmlns:a16="http://schemas.microsoft.com/office/drawing/2014/main" id="{6BB1C06D-F575-43C8-8A72-24E3B9927102}"/>
              </a:ext>
            </a:extLst>
          </p:cNvPr>
          <p:cNvGrpSpPr/>
          <p:nvPr/>
        </p:nvGrpSpPr>
        <p:grpSpPr>
          <a:xfrm>
            <a:off x="48553" y="88558"/>
            <a:ext cx="762000" cy="762000"/>
            <a:chOff x="48553" y="155933"/>
            <a:chExt cx="762000" cy="762000"/>
          </a:xfrm>
        </p:grpSpPr>
        <p:sp>
          <p:nvSpPr>
            <p:cNvPr id="40" name="Oval 39">
              <a:extLst>
                <a:ext uri="{FF2B5EF4-FFF2-40B4-BE49-F238E27FC236}">
                  <a16:creationId xmlns:a16="http://schemas.microsoft.com/office/drawing/2014/main" id="{B5359C72-AC8B-4F4A-9E0F-795952F29DB3}"/>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1" name="Graphic 40">
              <a:extLst>
                <a:ext uri="{FF2B5EF4-FFF2-40B4-BE49-F238E27FC236}">
                  <a16:creationId xmlns:a16="http://schemas.microsoft.com/office/drawing/2014/main" id="{65E05DFE-8001-44D5-87F1-FCB97BB8D54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grpSp>
        <p:nvGrpSpPr>
          <p:cNvPr id="42" name="Group 41">
            <a:extLst>
              <a:ext uri="{FF2B5EF4-FFF2-40B4-BE49-F238E27FC236}">
                <a16:creationId xmlns:a16="http://schemas.microsoft.com/office/drawing/2014/main" id="{8D3263AE-7D00-47B6-A1B1-066EE1FCE5E1}"/>
              </a:ext>
            </a:extLst>
          </p:cNvPr>
          <p:cNvGrpSpPr/>
          <p:nvPr/>
        </p:nvGrpSpPr>
        <p:grpSpPr>
          <a:xfrm>
            <a:off x="810553" y="1003517"/>
            <a:ext cx="8435047" cy="626144"/>
            <a:chOff x="305365" y="257640"/>
            <a:chExt cx="9045838" cy="626144"/>
          </a:xfrm>
        </p:grpSpPr>
        <p:sp>
          <p:nvSpPr>
            <p:cNvPr id="43" name="Rectangle: Rounded Corners 42">
              <a:extLst>
                <a:ext uri="{FF2B5EF4-FFF2-40B4-BE49-F238E27FC236}">
                  <a16:creationId xmlns:a16="http://schemas.microsoft.com/office/drawing/2014/main" id="{E9C76C54-CB01-4D7B-B3B0-77C0245507E6}"/>
                </a:ext>
              </a:extLst>
            </p:cNvPr>
            <p:cNvSpPr/>
            <p:nvPr/>
          </p:nvSpPr>
          <p:spPr>
            <a:xfrm>
              <a:off x="305365" y="257640"/>
              <a:ext cx="9045838"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TextBox 43">
              <a:extLst>
                <a:ext uri="{FF2B5EF4-FFF2-40B4-BE49-F238E27FC236}">
                  <a16:creationId xmlns:a16="http://schemas.microsoft.com/office/drawing/2014/main" id="{357FC8D4-8B7A-4102-A743-20E290B66E7A}"/>
                </a:ext>
              </a:extLst>
            </p:cNvPr>
            <p:cNvSpPr txBox="1"/>
            <p:nvPr/>
          </p:nvSpPr>
          <p:spPr>
            <a:xfrm>
              <a:off x="457251" y="299009"/>
              <a:ext cx="8696244"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 Ion đơn nguyên tử và ion đa nguyên tử</a:t>
              </a:r>
              <a:endParaRPr lang="vi-VN" sz="1400">
                <a:solidFill>
                  <a:schemeClr val="bg1"/>
                </a:solidFill>
                <a:effectLst>
                  <a:outerShdw blurRad="38100" dist="38100" dir="2700000" algn="tl">
                    <a:srgbClr val="000000">
                      <a:alpha val="43137"/>
                    </a:srgbClr>
                  </a:outerShdw>
                </a:effectLst>
              </a:endParaRPr>
            </a:p>
          </p:txBody>
        </p:sp>
      </p:grpSp>
      <p:grpSp>
        <p:nvGrpSpPr>
          <p:cNvPr id="81" name="Group 80">
            <a:extLst>
              <a:ext uri="{FF2B5EF4-FFF2-40B4-BE49-F238E27FC236}">
                <a16:creationId xmlns:a16="http://schemas.microsoft.com/office/drawing/2014/main" id="{2BD80FDE-5782-4835-8C60-47FC07E4411D}"/>
              </a:ext>
            </a:extLst>
          </p:cNvPr>
          <p:cNvGrpSpPr/>
          <p:nvPr/>
        </p:nvGrpSpPr>
        <p:grpSpPr>
          <a:xfrm>
            <a:off x="744558" y="2159258"/>
            <a:ext cx="11061398" cy="626144"/>
            <a:chOff x="305365" y="257640"/>
            <a:chExt cx="8943766" cy="626144"/>
          </a:xfrm>
        </p:grpSpPr>
        <p:sp>
          <p:nvSpPr>
            <p:cNvPr id="82" name="Rectangle: Rounded Corners 81">
              <a:extLst>
                <a:ext uri="{FF2B5EF4-FFF2-40B4-BE49-F238E27FC236}">
                  <a16:creationId xmlns:a16="http://schemas.microsoft.com/office/drawing/2014/main" id="{2D9CD57B-AA0C-454D-AF78-855F92B76588}"/>
                </a:ext>
              </a:extLst>
            </p:cNvPr>
            <p:cNvSpPr/>
            <p:nvPr/>
          </p:nvSpPr>
          <p:spPr>
            <a:xfrm>
              <a:off x="305365" y="257640"/>
              <a:ext cx="8943766" cy="626144"/>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TextBox 82">
              <a:extLst>
                <a:ext uri="{FF2B5EF4-FFF2-40B4-BE49-F238E27FC236}">
                  <a16:creationId xmlns:a16="http://schemas.microsoft.com/office/drawing/2014/main" id="{7EA777E3-BAB2-44AA-9B57-C700F55EF7C3}"/>
                </a:ext>
              </a:extLst>
            </p:cNvPr>
            <p:cNvSpPr txBox="1"/>
            <p:nvPr/>
          </p:nvSpPr>
          <p:spPr>
            <a:xfrm>
              <a:off x="457251" y="299009"/>
              <a:ext cx="8696244"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Ion đơn nguyên tử là ion tạo thành từ một nguyên tử. </a:t>
              </a:r>
              <a:endParaRPr lang="vi-VN" sz="1400">
                <a:solidFill>
                  <a:schemeClr val="bg1"/>
                </a:solidFill>
                <a:effectLst>
                  <a:outerShdw blurRad="38100" dist="38100" dir="2700000" algn="tl">
                    <a:srgbClr val="000000">
                      <a:alpha val="43137"/>
                    </a:srgbClr>
                  </a:outerShdw>
                </a:effectLst>
              </a:endParaRPr>
            </a:p>
          </p:txBody>
        </p:sp>
      </p:grpSp>
      <p:grpSp>
        <p:nvGrpSpPr>
          <p:cNvPr id="93" name="Group 92">
            <a:extLst>
              <a:ext uri="{FF2B5EF4-FFF2-40B4-BE49-F238E27FC236}">
                <a16:creationId xmlns:a16="http://schemas.microsoft.com/office/drawing/2014/main" id="{311D606E-EFD2-4C27-A7E3-E9D365C50E1F}"/>
              </a:ext>
            </a:extLst>
          </p:cNvPr>
          <p:cNvGrpSpPr/>
          <p:nvPr/>
        </p:nvGrpSpPr>
        <p:grpSpPr>
          <a:xfrm>
            <a:off x="386044" y="2127818"/>
            <a:ext cx="730392" cy="730392"/>
            <a:chOff x="1229463" y="2315781"/>
            <a:chExt cx="1205762" cy="1205762"/>
          </a:xfrm>
        </p:grpSpPr>
        <p:sp>
          <p:nvSpPr>
            <p:cNvPr id="94" name="Oval 93">
              <a:extLst>
                <a:ext uri="{FF2B5EF4-FFF2-40B4-BE49-F238E27FC236}">
                  <a16:creationId xmlns:a16="http://schemas.microsoft.com/office/drawing/2014/main" id="{6BA3ABD1-2302-4E39-99A6-B49C8EA3FE95}"/>
                </a:ext>
              </a:extLst>
            </p:cNvPr>
            <p:cNvSpPr/>
            <p:nvPr/>
          </p:nvSpPr>
          <p:spPr>
            <a:xfrm>
              <a:off x="1229463" y="2315781"/>
              <a:ext cx="1205762" cy="1205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5" name="Graphic 94">
              <a:extLst>
                <a:ext uri="{FF2B5EF4-FFF2-40B4-BE49-F238E27FC236}">
                  <a16:creationId xmlns:a16="http://schemas.microsoft.com/office/drawing/2014/main" id="{CB6CCE8A-ACDF-4347-A68E-E6EC1D78489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3843" y="2420161"/>
              <a:ext cx="997002" cy="997002"/>
            </a:xfrm>
            <a:prstGeom prst="rect">
              <a:avLst/>
            </a:prstGeom>
          </p:spPr>
        </p:pic>
      </p:grpSp>
      <p:grpSp>
        <p:nvGrpSpPr>
          <p:cNvPr id="17" name="Group 16">
            <a:extLst>
              <a:ext uri="{FF2B5EF4-FFF2-40B4-BE49-F238E27FC236}">
                <a16:creationId xmlns:a16="http://schemas.microsoft.com/office/drawing/2014/main" id="{6D20A910-A5D2-49C2-927E-BFA47061F393}"/>
              </a:ext>
            </a:extLst>
          </p:cNvPr>
          <p:cNvGrpSpPr/>
          <p:nvPr/>
        </p:nvGrpSpPr>
        <p:grpSpPr>
          <a:xfrm>
            <a:off x="-4707041" y="3139071"/>
            <a:ext cx="922032" cy="626143"/>
            <a:chOff x="4664108" y="4884706"/>
            <a:chExt cx="922032" cy="626143"/>
          </a:xfrm>
        </p:grpSpPr>
        <p:sp>
          <p:nvSpPr>
            <p:cNvPr id="18" name="Rectangle: Rounded Corners 17">
              <a:extLst>
                <a:ext uri="{FF2B5EF4-FFF2-40B4-BE49-F238E27FC236}">
                  <a16:creationId xmlns:a16="http://schemas.microsoft.com/office/drawing/2014/main" id="{8A23F758-0FAE-4D10-BD7B-1E42CD8AB0DE}"/>
                </a:ext>
              </a:extLst>
            </p:cNvPr>
            <p:cNvSpPr/>
            <p:nvPr/>
          </p:nvSpPr>
          <p:spPr>
            <a:xfrm>
              <a:off x="4664108" y="4884706"/>
              <a:ext cx="922032" cy="626143"/>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B6A7A546-4A54-4FEA-B422-FA12E5AA4C1A}"/>
                </a:ext>
              </a:extLst>
            </p:cNvPr>
            <p:cNvSpPr txBox="1"/>
            <p:nvPr/>
          </p:nvSpPr>
          <p:spPr>
            <a:xfrm>
              <a:off x="4685621" y="4926074"/>
              <a:ext cx="882060"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Na</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20" name="Group 19">
            <a:extLst>
              <a:ext uri="{FF2B5EF4-FFF2-40B4-BE49-F238E27FC236}">
                <a16:creationId xmlns:a16="http://schemas.microsoft.com/office/drawing/2014/main" id="{E84FDDAE-93DF-46DC-A940-71A70B18489E}"/>
              </a:ext>
            </a:extLst>
          </p:cNvPr>
          <p:cNvGrpSpPr/>
          <p:nvPr/>
        </p:nvGrpSpPr>
        <p:grpSpPr>
          <a:xfrm>
            <a:off x="-6652637" y="3139071"/>
            <a:ext cx="922032" cy="626143"/>
            <a:chOff x="4664108" y="4884706"/>
            <a:chExt cx="922032" cy="626143"/>
          </a:xfrm>
        </p:grpSpPr>
        <p:sp>
          <p:nvSpPr>
            <p:cNvPr id="21" name="Rectangle: Rounded Corners 20">
              <a:extLst>
                <a:ext uri="{FF2B5EF4-FFF2-40B4-BE49-F238E27FC236}">
                  <a16:creationId xmlns:a16="http://schemas.microsoft.com/office/drawing/2014/main" id="{966E0812-562A-4477-926A-1A11842213D1}"/>
                </a:ext>
              </a:extLst>
            </p:cNvPr>
            <p:cNvSpPr/>
            <p:nvPr/>
          </p:nvSpPr>
          <p:spPr>
            <a:xfrm>
              <a:off x="4664108" y="4884706"/>
              <a:ext cx="922032" cy="626143"/>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TextBox 21">
              <a:extLst>
                <a:ext uri="{FF2B5EF4-FFF2-40B4-BE49-F238E27FC236}">
                  <a16:creationId xmlns:a16="http://schemas.microsoft.com/office/drawing/2014/main" id="{218AE8C3-4C87-4DA3-BF78-9D3B97DDA502}"/>
                </a:ext>
              </a:extLst>
            </p:cNvPr>
            <p:cNvSpPr txBox="1"/>
            <p:nvPr/>
          </p:nvSpPr>
          <p:spPr>
            <a:xfrm>
              <a:off x="4784102" y="4926074"/>
              <a:ext cx="722024"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Li</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23" name="Group 22">
            <a:extLst>
              <a:ext uri="{FF2B5EF4-FFF2-40B4-BE49-F238E27FC236}">
                <a16:creationId xmlns:a16="http://schemas.microsoft.com/office/drawing/2014/main" id="{4439A201-696A-4967-9989-7CBA9AEDE453}"/>
              </a:ext>
            </a:extLst>
          </p:cNvPr>
          <p:cNvGrpSpPr/>
          <p:nvPr/>
        </p:nvGrpSpPr>
        <p:grpSpPr>
          <a:xfrm>
            <a:off x="-2761445" y="3174242"/>
            <a:ext cx="1694855" cy="555801"/>
            <a:chOff x="1609807" y="2645751"/>
            <a:chExt cx="1694855" cy="555801"/>
          </a:xfrm>
        </p:grpSpPr>
        <p:sp>
          <p:nvSpPr>
            <p:cNvPr id="24" name="Rectangle: Rounded Corners 23">
              <a:extLst>
                <a:ext uri="{FF2B5EF4-FFF2-40B4-BE49-F238E27FC236}">
                  <a16:creationId xmlns:a16="http://schemas.microsoft.com/office/drawing/2014/main" id="{7245AE93-3B05-4B0C-8AFF-62B6AF8A5085}"/>
                </a:ext>
              </a:extLst>
            </p:cNvPr>
            <p:cNvSpPr/>
            <p:nvPr/>
          </p:nvSpPr>
          <p:spPr>
            <a:xfrm>
              <a:off x="1905000" y="2692819"/>
              <a:ext cx="1399662" cy="461665"/>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a:extLst>
                <a:ext uri="{FF2B5EF4-FFF2-40B4-BE49-F238E27FC236}">
                  <a16:creationId xmlns:a16="http://schemas.microsoft.com/office/drawing/2014/main" id="{167B5987-EDA5-43A6-9ED5-D5B9F285A667}"/>
                </a:ext>
              </a:extLst>
            </p:cNvPr>
            <p:cNvSpPr txBox="1"/>
            <p:nvPr/>
          </p:nvSpPr>
          <p:spPr>
            <a:xfrm>
              <a:off x="2298334" y="2692819"/>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26" name="Oval 25">
              <a:extLst>
                <a:ext uri="{FF2B5EF4-FFF2-40B4-BE49-F238E27FC236}">
                  <a16:creationId xmlns:a16="http://schemas.microsoft.com/office/drawing/2014/main" id="{CFCE4238-14BC-47F7-B836-FC9C10FF880B}"/>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7" name="Graphic 26">
              <a:extLst>
                <a:ext uri="{FF2B5EF4-FFF2-40B4-BE49-F238E27FC236}">
                  <a16:creationId xmlns:a16="http://schemas.microsoft.com/office/drawing/2014/main" id="{1B8655EB-59E3-40D2-9399-796DDD467AB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0694" y="2716975"/>
              <a:ext cx="413352" cy="413352"/>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177DD0AD-33E8-43E5-BCD3-BECA12AC764F}"/>
              </a:ext>
            </a:extLst>
          </p:cNvPr>
          <p:cNvGrpSpPr/>
          <p:nvPr/>
        </p:nvGrpSpPr>
        <p:grpSpPr>
          <a:xfrm>
            <a:off x="234330" y="163812"/>
            <a:ext cx="7734662" cy="764451"/>
            <a:chOff x="234330" y="231187"/>
            <a:chExt cx="7734662" cy="764451"/>
          </a:xfrm>
        </p:grpSpPr>
        <p:sp>
          <p:nvSpPr>
            <p:cNvPr id="52" name="Freeform: Shape 51">
              <a:extLst>
                <a:ext uri="{FF2B5EF4-FFF2-40B4-BE49-F238E27FC236}">
                  <a16:creationId xmlns:a16="http://schemas.microsoft.com/office/drawing/2014/main" id="{BD15359E-A466-4B59-92C8-C7F87EF48196}"/>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53" name="TextBox 52">
              <a:extLst>
                <a:ext uri="{FF2B5EF4-FFF2-40B4-BE49-F238E27FC236}">
                  <a16:creationId xmlns:a16="http://schemas.microsoft.com/office/drawing/2014/main" id="{BC74B5CF-64F0-4195-AEE0-413EC635ED24}"/>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dirty="0">
                <a:solidFill>
                  <a:schemeClr val="bg1"/>
                </a:solidFill>
                <a:effectLst>
                  <a:outerShdw blurRad="38100" dist="38100" dir="2700000" algn="tl">
                    <a:srgbClr val="000000">
                      <a:alpha val="43137"/>
                    </a:srgbClr>
                  </a:outerShdw>
                </a:effectLst>
              </a:endParaRPr>
            </a:p>
          </p:txBody>
        </p:sp>
      </p:grpSp>
      <p:grpSp>
        <p:nvGrpSpPr>
          <p:cNvPr id="56" name="Group 55">
            <a:extLst>
              <a:ext uri="{FF2B5EF4-FFF2-40B4-BE49-F238E27FC236}">
                <a16:creationId xmlns:a16="http://schemas.microsoft.com/office/drawing/2014/main" id="{66278657-B5E6-4FD6-8925-BCDD915A6556}"/>
              </a:ext>
            </a:extLst>
          </p:cNvPr>
          <p:cNvGrpSpPr/>
          <p:nvPr/>
        </p:nvGrpSpPr>
        <p:grpSpPr>
          <a:xfrm>
            <a:off x="48553" y="88558"/>
            <a:ext cx="762000" cy="762000"/>
            <a:chOff x="48553" y="155933"/>
            <a:chExt cx="762000" cy="762000"/>
          </a:xfrm>
        </p:grpSpPr>
        <p:sp>
          <p:nvSpPr>
            <p:cNvPr id="57" name="Oval 56">
              <a:extLst>
                <a:ext uri="{FF2B5EF4-FFF2-40B4-BE49-F238E27FC236}">
                  <a16:creationId xmlns:a16="http://schemas.microsoft.com/office/drawing/2014/main" id="{D756C60C-446C-4FC1-BFCC-C09307E67F13}"/>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8" name="Graphic 57">
              <a:extLst>
                <a:ext uri="{FF2B5EF4-FFF2-40B4-BE49-F238E27FC236}">
                  <a16:creationId xmlns:a16="http://schemas.microsoft.com/office/drawing/2014/main" id="{E0D25022-1010-4718-A1CF-A84ACF3B444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grpSp>
        <p:nvGrpSpPr>
          <p:cNvPr id="62" name="Group 61">
            <a:extLst>
              <a:ext uri="{FF2B5EF4-FFF2-40B4-BE49-F238E27FC236}">
                <a16:creationId xmlns:a16="http://schemas.microsoft.com/office/drawing/2014/main" id="{3201F392-959B-4D7B-92D1-824767000122}"/>
              </a:ext>
            </a:extLst>
          </p:cNvPr>
          <p:cNvGrpSpPr/>
          <p:nvPr/>
        </p:nvGrpSpPr>
        <p:grpSpPr>
          <a:xfrm>
            <a:off x="810553" y="1003517"/>
            <a:ext cx="8435047" cy="626144"/>
            <a:chOff x="305365" y="257640"/>
            <a:chExt cx="9045838" cy="626144"/>
          </a:xfrm>
        </p:grpSpPr>
        <p:sp>
          <p:nvSpPr>
            <p:cNvPr id="64" name="Rectangle: Rounded Corners 63">
              <a:extLst>
                <a:ext uri="{FF2B5EF4-FFF2-40B4-BE49-F238E27FC236}">
                  <a16:creationId xmlns:a16="http://schemas.microsoft.com/office/drawing/2014/main" id="{1534E5B7-BE2C-4DAC-B10A-D36E34D695F4}"/>
                </a:ext>
              </a:extLst>
            </p:cNvPr>
            <p:cNvSpPr/>
            <p:nvPr/>
          </p:nvSpPr>
          <p:spPr>
            <a:xfrm>
              <a:off x="305365" y="257640"/>
              <a:ext cx="9045838"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TextBox 64">
              <a:extLst>
                <a:ext uri="{FF2B5EF4-FFF2-40B4-BE49-F238E27FC236}">
                  <a16:creationId xmlns:a16="http://schemas.microsoft.com/office/drawing/2014/main" id="{74B2C429-8D66-4497-9BDE-E2DF8D1B5660}"/>
                </a:ext>
              </a:extLst>
            </p:cNvPr>
            <p:cNvSpPr txBox="1"/>
            <p:nvPr/>
          </p:nvSpPr>
          <p:spPr>
            <a:xfrm>
              <a:off x="457251" y="299009"/>
              <a:ext cx="8696244"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 Ion đơn nguyên tử và ion đa nguyên tử</a:t>
              </a:r>
              <a:endParaRPr lang="vi-VN" sz="1400">
                <a:solidFill>
                  <a:schemeClr val="bg1"/>
                </a:solidFill>
                <a:effectLst>
                  <a:outerShdw blurRad="38100" dist="38100" dir="2700000" algn="tl">
                    <a:srgbClr val="000000">
                      <a:alpha val="43137"/>
                    </a:srgbClr>
                  </a:outerShdw>
                </a:effectLst>
              </a:endParaRPr>
            </a:p>
          </p:txBody>
        </p:sp>
      </p:grpSp>
      <p:grpSp>
        <p:nvGrpSpPr>
          <p:cNvPr id="103" name="Group 102">
            <a:extLst>
              <a:ext uri="{FF2B5EF4-FFF2-40B4-BE49-F238E27FC236}">
                <a16:creationId xmlns:a16="http://schemas.microsoft.com/office/drawing/2014/main" id="{64FE6951-3637-4BFF-ACC0-6A661C43C796}"/>
              </a:ext>
            </a:extLst>
          </p:cNvPr>
          <p:cNvGrpSpPr/>
          <p:nvPr/>
        </p:nvGrpSpPr>
        <p:grpSpPr>
          <a:xfrm>
            <a:off x="4563959" y="3139071"/>
            <a:ext cx="922032" cy="626143"/>
            <a:chOff x="4664108" y="4884706"/>
            <a:chExt cx="922032" cy="626143"/>
          </a:xfrm>
        </p:grpSpPr>
        <p:sp>
          <p:nvSpPr>
            <p:cNvPr id="104" name="Rectangle: Rounded Corners 103">
              <a:extLst>
                <a:ext uri="{FF2B5EF4-FFF2-40B4-BE49-F238E27FC236}">
                  <a16:creationId xmlns:a16="http://schemas.microsoft.com/office/drawing/2014/main" id="{B47E2AF1-F7C9-4AB4-BACC-2EBEC71F8BE9}"/>
                </a:ext>
              </a:extLst>
            </p:cNvPr>
            <p:cNvSpPr/>
            <p:nvPr/>
          </p:nvSpPr>
          <p:spPr>
            <a:xfrm>
              <a:off x="4664108" y="4884706"/>
              <a:ext cx="922032" cy="626143"/>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5" name="TextBox 104">
              <a:extLst>
                <a:ext uri="{FF2B5EF4-FFF2-40B4-BE49-F238E27FC236}">
                  <a16:creationId xmlns:a16="http://schemas.microsoft.com/office/drawing/2014/main" id="{2F77EEF6-3449-489A-AC52-9B911CDD9056}"/>
                </a:ext>
              </a:extLst>
            </p:cNvPr>
            <p:cNvSpPr txBox="1"/>
            <p:nvPr/>
          </p:nvSpPr>
          <p:spPr>
            <a:xfrm>
              <a:off x="4685621" y="4926074"/>
              <a:ext cx="882060"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Na</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106" name="Group 105">
            <a:extLst>
              <a:ext uri="{FF2B5EF4-FFF2-40B4-BE49-F238E27FC236}">
                <a16:creationId xmlns:a16="http://schemas.microsoft.com/office/drawing/2014/main" id="{DE3142C2-C856-4B1C-9228-62CF95430DB3}"/>
              </a:ext>
            </a:extLst>
          </p:cNvPr>
          <p:cNvGrpSpPr/>
          <p:nvPr/>
        </p:nvGrpSpPr>
        <p:grpSpPr>
          <a:xfrm>
            <a:off x="7178531" y="3139071"/>
            <a:ext cx="922032" cy="626143"/>
            <a:chOff x="4664108" y="4884706"/>
            <a:chExt cx="922032" cy="626143"/>
          </a:xfrm>
        </p:grpSpPr>
        <p:sp>
          <p:nvSpPr>
            <p:cNvPr id="107" name="Rectangle: Rounded Corners 106">
              <a:extLst>
                <a:ext uri="{FF2B5EF4-FFF2-40B4-BE49-F238E27FC236}">
                  <a16:creationId xmlns:a16="http://schemas.microsoft.com/office/drawing/2014/main" id="{561FB374-FA84-437A-AB11-58ECFAF5F759}"/>
                </a:ext>
              </a:extLst>
            </p:cNvPr>
            <p:cNvSpPr/>
            <p:nvPr/>
          </p:nvSpPr>
          <p:spPr>
            <a:xfrm>
              <a:off x="4664108" y="4884706"/>
              <a:ext cx="922032" cy="626143"/>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8" name="TextBox 107">
              <a:extLst>
                <a:ext uri="{FF2B5EF4-FFF2-40B4-BE49-F238E27FC236}">
                  <a16:creationId xmlns:a16="http://schemas.microsoft.com/office/drawing/2014/main" id="{B2DB351C-5EE9-4E5D-809E-6FCBB08CEC93}"/>
                </a:ext>
              </a:extLst>
            </p:cNvPr>
            <p:cNvSpPr txBox="1"/>
            <p:nvPr/>
          </p:nvSpPr>
          <p:spPr>
            <a:xfrm>
              <a:off x="4784102" y="4926074"/>
              <a:ext cx="722024"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Li</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118" name="Group 117">
            <a:extLst>
              <a:ext uri="{FF2B5EF4-FFF2-40B4-BE49-F238E27FC236}">
                <a16:creationId xmlns:a16="http://schemas.microsoft.com/office/drawing/2014/main" id="{18EA9F3B-DBBC-426F-AB9F-95F47A9A3BE2}"/>
              </a:ext>
            </a:extLst>
          </p:cNvPr>
          <p:cNvGrpSpPr/>
          <p:nvPr/>
        </p:nvGrpSpPr>
        <p:grpSpPr>
          <a:xfrm>
            <a:off x="744558" y="2159258"/>
            <a:ext cx="11061398" cy="626144"/>
            <a:chOff x="305365" y="257640"/>
            <a:chExt cx="8943766" cy="626144"/>
          </a:xfrm>
        </p:grpSpPr>
        <p:sp>
          <p:nvSpPr>
            <p:cNvPr id="119" name="Rectangle: Rounded Corners 118">
              <a:extLst>
                <a:ext uri="{FF2B5EF4-FFF2-40B4-BE49-F238E27FC236}">
                  <a16:creationId xmlns:a16="http://schemas.microsoft.com/office/drawing/2014/main" id="{75ABCFBC-3978-4ABD-A6E1-A210B8411582}"/>
                </a:ext>
              </a:extLst>
            </p:cNvPr>
            <p:cNvSpPr/>
            <p:nvPr/>
          </p:nvSpPr>
          <p:spPr>
            <a:xfrm>
              <a:off x="305365" y="257640"/>
              <a:ext cx="8943766" cy="626144"/>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0" name="TextBox 119">
              <a:extLst>
                <a:ext uri="{FF2B5EF4-FFF2-40B4-BE49-F238E27FC236}">
                  <a16:creationId xmlns:a16="http://schemas.microsoft.com/office/drawing/2014/main" id="{93B31487-CC4E-427D-82A6-CE62DEC840FF}"/>
                </a:ext>
              </a:extLst>
            </p:cNvPr>
            <p:cNvSpPr txBox="1"/>
            <p:nvPr/>
          </p:nvSpPr>
          <p:spPr>
            <a:xfrm>
              <a:off x="457251" y="299009"/>
              <a:ext cx="8696244"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Ion đơn nguyên tử là ion tạo thành từ một nguyên tử. </a:t>
              </a:r>
              <a:endParaRPr lang="vi-VN" sz="1400">
                <a:solidFill>
                  <a:schemeClr val="bg1"/>
                </a:solidFill>
                <a:effectLst>
                  <a:outerShdw blurRad="38100" dist="38100" dir="2700000" algn="tl">
                    <a:srgbClr val="000000">
                      <a:alpha val="43137"/>
                    </a:srgbClr>
                  </a:outerShdw>
                </a:effectLst>
              </a:endParaRPr>
            </a:p>
          </p:txBody>
        </p:sp>
      </p:grpSp>
      <p:grpSp>
        <p:nvGrpSpPr>
          <p:cNvPr id="121" name="Group 120">
            <a:extLst>
              <a:ext uri="{FF2B5EF4-FFF2-40B4-BE49-F238E27FC236}">
                <a16:creationId xmlns:a16="http://schemas.microsoft.com/office/drawing/2014/main" id="{8884A78E-F5C8-45E7-B0FF-67873B97AD8A}"/>
              </a:ext>
            </a:extLst>
          </p:cNvPr>
          <p:cNvGrpSpPr/>
          <p:nvPr/>
        </p:nvGrpSpPr>
        <p:grpSpPr>
          <a:xfrm>
            <a:off x="386044" y="2127818"/>
            <a:ext cx="730392" cy="730392"/>
            <a:chOff x="1229463" y="2315781"/>
            <a:chExt cx="1205762" cy="1205762"/>
          </a:xfrm>
        </p:grpSpPr>
        <p:sp>
          <p:nvSpPr>
            <p:cNvPr id="122" name="Oval 121">
              <a:extLst>
                <a:ext uri="{FF2B5EF4-FFF2-40B4-BE49-F238E27FC236}">
                  <a16:creationId xmlns:a16="http://schemas.microsoft.com/office/drawing/2014/main" id="{323927E5-B5EA-4D6E-BF2D-4F30E588E162}"/>
                </a:ext>
              </a:extLst>
            </p:cNvPr>
            <p:cNvSpPr/>
            <p:nvPr/>
          </p:nvSpPr>
          <p:spPr>
            <a:xfrm>
              <a:off x="1229463" y="2315781"/>
              <a:ext cx="1205762" cy="1205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3" name="Graphic 122">
              <a:extLst>
                <a:ext uri="{FF2B5EF4-FFF2-40B4-BE49-F238E27FC236}">
                  <a16:creationId xmlns:a16="http://schemas.microsoft.com/office/drawing/2014/main" id="{ECACEBC4-6F18-4528-987C-5B27CAF1629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3843" y="2420161"/>
              <a:ext cx="997002" cy="997002"/>
            </a:xfrm>
            <a:prstGeom prst="rect">
              <a:avLst/>
            </a:prstGeom>
          </p:spPr>
        </p:pic>
      </p:grpSp>
      <p:grpSp>
        <p:nvGrpSpPr>
          <p:cNvPr id="127" name="Group 126">
            <a:extLst>
              <a:ext uri="{FF2B5EF4-FFF2-40B4-BE49-F238E27FC236}">
                <a16:creationId xmlns:a16="http://schemas.microsoft.com/office/drawing/2014/main" id="{72336A55-6DD5-4F7A-A030-6F400E6DE7DF}"/>
              </a:ext>
            </a:extLst>
          </p:cNvPr>
          <p:cNvGrpSpPr/>
          <p:nvPr/>
        </p:nvGrpSpPr>
        <p:grpSpPr>
          <a:xfrm>
            <a:off x="1176564" y="3174242"/>
            <a:ext cx="1694855" cy="555801"/>
            <a:chOff x="1609807" y="2645751"/>
            <a:chExt cx="1694855" cy="555801"/>
          </a:xfrm>
        </p:grpSpPr>
        <p:sp>
          <p:nvSpPr>
            <p:cNvPr id="128" name="Rectangle: Rounded Corners 127">
              <a:extLst>
                <a:ext uri="{FF2B5EF4-FFF2-40B4-BE49-F238E27FC236}">
                  <a16:creationId xmlns:a16="http://schemas.microsoft.com/office/drawing/2014/main" id="{59CA4B03-2EC3-47C2-B79D-77D2EA23E4C4}"/>
                </a:ext>
              </a:extLst>
            </p:cNvPr>
            <p:cNvSpPr/>
            <p:nvPr/>
          </p:nvSpPr>
          <p:spPr>
            <a:xfrm>
              <a:off x="1905000" y="2692819"/>
              <a:ext cx="1399662" cy="461665"/>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9" name="TextBox 128">
              <a:extLst>
                <a:ext uri="{FF2B5EF4-FFF2-40B4-BE49-F238E27FC236}">
                  <a16:creationId xmlns:a16="http://schemas.microsoft.com/office/drawing/2014/main" id="{D9D92ABD-1F5F-4B01-9BF5-CACEB7978252}"/>
                </a:ext>
              </a:extLst>
            </p:cNvPr>
            <p:cNvSpPr txBox="1"/>
            <p:nvPr/>
          </p:nvSpPr>
          <p:spPr>
            <a:xfrm>
              <a:off x="2298334" y="2692819"/>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130" name="Oval 129">
              <a:extLst>
                <a:ext uri="{FF2B5EF4-FFF2-40B4-BE49-F238E27FC236}">
                  <a16:creationId xmlns:a16="http://schemas.microsoft.com/office/drawing/2014/main" id="{5C9E9107-530C-4789-A03E-F99267D053B5}"/>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1" name="Graphic 130">
              <a:extLst>
                <a:ext uri="{FF2B5EF4-FFF2-40B4-BE49-F238E27FC236}">
                  <a16:creationId xmlns:a16="http://schemas.microsoft.com/office/drawing/2014/main" id="{234D4E84-D874-49B0-AD77-1A1548DCC8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0694" y="2716975"/>
              <a:ext cx="413352" cy="413352"/>
            </a:xfrm>
            <a:prstGeom prst="rect">
              <a:avLst/>
            </a:prstGeom>
          </p:spPr>
        </p:pic>
      </p:grpSp>
      <p:grpSp>
        <p:nvGrpSpPr>
          <p:cNvPr id="137" name="Group 136">
            <a:extLst>
              <a:ext uri="{FF2B5EF4-FFF2-40B4-BE49-F238E27FC236}">
                <a16:creationId xmlns:a16="http://schemas.microsoft.com/office/drawing/2014/main" id="{7B53BF87-9E76-4E4D-9381-5FC75B3FB8E8}"/>
              </a:ext>
            </a:extLst>
          </p:cNvPr>
          <p:cNvGrpSpPr/>
          <p:nvPr/>
        </p:nvGrpSpPr>
        <p:grpSpPr>
          <a:xfrm>
            <a:off x="-11530747" y="4319459"/>
            <a:ext cx="11271703" cy="1118587"/>
            <a:chOff x="305365" y="257640"/>
            <a:chExt cx="8943766" cy="1118587"/>
          </a:xfrm>
        </p:grpSpPr>
        <p:sp>
          <p:nvSpPr>
            <p:cNvPr id="138" name="Rectangle: Rounded Corners 137">
              <a:extLst>
                <a:ext uri="{FF2B5EF4-FFF2-40B4-BE49-F238E27FC236}">
                  <a16:creationId xmlns:a16="http://schemas.microsoft.com/office/drawing/2014/main" id="{BBB9DA55-AABF-4597-8444-FDF0DA523455}"/>
                </a:ext>
              </a:extLst>
            </p:cNvPr>
            <p:cNvSpPr/>
            <p:nvPr/>
          </p:nvSpPr>
          <p:spPr>
            <a:xfrm>
              <a:off x="305365" y="257640"/>
              <a:ext cx="8943766" cy="1077218"/>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9" name="TextBox 138">
              <a:extLst>
                <a:ext uri="{FF2B5EF4-FFF2-40B4-BE49-F238E27FC236}">
                  <a16:creationId xmlns:a16="http://schemas.microsoft.com/office/drawing/2014/main" id="{5780B7F6-4797-4132-8DFA-680C2C88159C}"/>
                </a:ext>
              </a:extLst>
            </p:cNvPr>
            <p:cNvSpPr txBox="1"/>
            <p:nvPr/>
          </p:nvSpPr>
          <p:spPr>
            <a:xfrm>
              <a:off x="1196756" y="299009"/>
              <a:ext cx="7956739" cy="1077218"/>
            </a:xfrm>
            <a:prstGeom prst="rect">
              <a:avLst/>
            </a:prstGeom>
            <a:noFill/>
            <a:effectLst>
              <a:outerShdw blurRad="50800" dist="38100" dir="2700000" algn="tl" rotWithShape="0">
                <a:prstClr val="black">
                  <a:alpha val="40000"/>
                </a:prstClr>
              </a:outerShdw>
            </a:effectLst>
          </p:spPr>
          <p:txBody>
            <a:bodyPr wrap="square">
              <a:spAutoFit/>
            </a:bodyPr>
            <a:lstStyle/>
            <a:p>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Ion đa nguyên tử là nhóm nguyên tử mang điện tích dương hay âm.</a:t>
              </a:r>
              <a:endParaRPr lang="vi-VN" sz="1400">
                <a:solidFill>
                  <a:schemeClr val="bg1"/>
                </a:solidFill>
                <a:effectLst>
                  <a:outerShdw blurRad="38100" dist="38100" dir="2700000" algn="tl">
                    <a:srgbClr val="000000">
                      <a:alpha val="43137"/>
                    </a:srgbClr>
                  </a:outerShdw>
                </a:effectLst>
              </a:endParaRPr>
            </a:p>
          </p:txBody>
        </p:sp>
      </p:grpSp>
      <p:grpSp>
        <p:nvGrpSpPr>
          <p:cNvPr id="31" name="Group 30">
            <a:extLst>
              <a:ext uri="{FF2B5EF4-FFF2-40B4-BE49-F238E27FC236}">
                <a16:creationId xmlns:a16="http://schemas.microsoft.com/office/drawing/2014/main" id="{63503C6B-83DB-4737-A14D-92D33406DDCF}"/>
              </a:ext>
            </a:extLst>
          </p:cNvPr>
          <p:cNvGrpSpPr/>
          <p:nvPr/>
        </p:nvGrpSpPr>
        <p:grpSpPr>
          <a:xfrm>
            <a:off x="-2554515" y="3977743"/>
            <a:ext cx="1760649" cy="1760649"/>
            <a:chOff x="1229463" y="2315781"/>
            <a:chExt cx="1205762" cy="1205762"/>
          </a:xfrm>
        </p:grpSpPr>
        <p:sp>
          <p:nvSpPr>
            <p:cNvPr id="32" name="Oval 31">
              <a:extLst>
                <a:ext uri="{FF2B5EF4-FFF2-40B4-BE49-F238E27FC236}">
                  <a16:creationId xmlns:a16="http://schemas.microsoft.com/office/drawing/2014/main" id="{94B46CDE-7B12-44EF-BA78-00F67689A195}"/>
                </a:ext>
              </a:extLst>
            </p:cNvPr>
            <p:cNvSpPr/>
            <p:nvPr/>
          </p:nvSpPr>
          <p:spPr>
            <a:xfrm>
              <a:off x="1229463" y="2315781"/>
              <a:ext cx="1205762" cy="1205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3" name="Graphic 32">
              <a:extLst>
                <a:ext uri="{FF2B5EF4-FFF2-40B4-BE49-F238E27FC236}">
                  <a16:creationId xmlns:a16="http://schemas.microsoft.com/office/drawing/2014/main" id="{07ADF78F-2443-4DD7-9882-EA723162DB8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33843" y="2420161"/>
              <a:ext cx="997002" cy="997002"/>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D89D1989-6250-44FA-81C8-7B301947FCB0}"/>
              </a:ext>
            </a:extLst>
          </p:cNvPr>
          <p:cNvGrpSpPr/>
          <p:nvPr/>
        </p:nvGrpSpPr>
        <p:grpSpPr>
          <a:xfrm>
            <a:off x="4563959" y="3139071"/>
            <a:ext cx="922032" cy="626143"/>
            <a:chOff x="4664108" y="4884706"/>
            <a:chExt cx="922032" cy="626143"/>
          </a:xfrm>
        </p:grpSpPr>
        <p:sp>
          <p:nvSpPr>
            <p:cNvPr id="34" name="Rectangle: Rounded Corners 33">
              <a:extLst>
                <a:ext uri="{FF2B5EF4-FFF2-40B4-BE49-F238E27FC236}">
                  <a16:creationId xmlns:a16="http://schemas.microsoft.com/office/drawing/2014/main" id="{123FEB25-93E5-4FA4-8408-2F86A903FF9D}"/>
                </a:ext>
              </a:extLst>
            </p:cNvPr>
            <p:cNvSpPr/>
            <p:nvPr/>
          </p:nvSpPr>
          <p:spPr>
            <a:xfrm>
              <a:off x="4664108" y="4884706"/>
              <a:ext cx="922032" cy="626143"/>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a16="http://schemas.microsoft.com/office/drawing/2014/main" id="{0D7E1921-F63C-4262-AA88-CF7D1294F6D6}"/>
                </a:ext>
              </a:extLst>
            </p:cNvPr>
            <p:cNvSpPr txBox="1"/>
            <p:nvPr/>
          </p:nvSpPr>
          <p:spPr>
            <a:xfrm>
              <a:off x="4685621" y="4926074"/>
              <a:ext cx="882060"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Na</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36" name="Group 35">
            <a:extLst>
              <a:ext uri="{FF2B5EF4-FFF2-40B4-BE49-F238E27FC236}">
                <a16:creationId xmlns:a16="http://schemas.microsoft.com/office/drawing/2014/main" id="{53698FE6-ED18-4C22-87D7-A28996044833}"/>
              </a:ext>
            </a:extLst>
          </p:cNvPr>
          <p:cNvGrpSpPr/>
          <p:nvPr/>
        </p:nvGrpSpPr>
        <p:grpSpPr>
          <a:xfrm>
            <a:off x="7178531" y="3139071"/>
            <a:ext cx="922032" cy="626143"/>
            <a:chOff x="4664108" y="4884706"/>
            <a:chExt cx="922032" cy="626143"/>
          </a:xfrm>
        </p:grpSpPr>
        <p:sp>
          <p:nvSpPr>
            <p:cNvPr id="37" name="Rectangle: Rounded Corners 36">
              <a:extLst>
                <a:ext uri="{FF2B5EF4-FFF2-40B4-BE49-F238E27FC236}">
                  <a16:creationId xmlns:a16="http://schemas.microsoft.com/office/drawing/2014/main" id="{111EACD7-9FC7-4D0A-81A7-5CA69FFEA54B}"/>
                </a:ext>
              </a:extLst>
            </p:cNvPr>
            <p:cNvSpPr/>
            <p:nvPr/>
          </p:nvSpPr>
          <p:spPr>
            <a:xfrm>
              <a:off x="4664108" y="4884706"/>
              <a:ext cx="922032" cy="626143"/>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TextBox 37">
              <a:extLst>
                <a:ext uri="{FF2B5EF4-FFF2-40B4-BE49-F238E27FC236}">
                  <a16:creationId xmlns:a16="http://schemas.microsoft.com/office/drawing/2014/main" id="{1554BC8C-04D4-4DD4-9D0C-4C578BF0F332}"/>
                </a:ext>
              </a:extLst>
            </p:cNvPr>
            <p:cNvSpPr txBox="1"/>
            <p:nvPr/>
          </p:nvSpPr>
          <p:spPr>
            <a:xfrm>
              <a:off x="4784102" y="4926074"/>
              <a:ext cx="722024"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Li</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39" name="Group 38">
            <a:extLst>
              <a:ext uri="{FF2B5EF4-FFF2-40B4-BE49-F238E27FC236}">
                <a16:creationId xmlns:a16="http://schemas.microsoft.com/office/drawing/2014/main" id="{E66BE2A4-53DF-4F88-9234-D5E184E26160}"/>
              </a:ext>
            </a:extLst>
          </p:cNvPr>
          <p:cNvGrpSpPr/>
          <p:nvPr/>
        </p:nvGrpSpPr>
        <p:grpSpPr>
          <a:xfrm>
            <a:off x="534253" y="4319459"/>
            <a:ext cx="11271703" cy="1118587"/>
            <a:chOff x="305365" y="257640"/>
            <a:chExt cx="8943766" cy="1118587"/>
          </a:xfrm>
        </p:grpSpPr>
        <p:sp>
          <p:nvSpPr>
            <p:cNvPr id="40" name="Rectangle: Rounded Corners 39">
              <a:extLst>
                <a:ext uri="{FF2B5EF4-FFF2-40B4-BE49-F238E27FC236}">
                  <a16:creationId xmlns:a16="http://schemas.microsoft.com/office/drawing/2014/main" id="{1E14C89A-08CD-4D7C-9F13-65A0AD377543}"/>
                </a:ext>
              </a:extLst>
            </p:cNvPr>
            <p:cNvSpPr/>
            <p:nvPr/>
          </p:nvSpPr>
          <p:spPr>
            <a:xfrm>
              <a:off x="305365" y="257640"/>
              <a:ext cx="8943766" cy="1077218"/>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TextBox 40">
              <a:extLst>
                <a:ext uri="{FF2B5EF4-FFF2-40B4-BE49-F238E27FC236}">
                  <a16:creationId xmlns:a16="http://schemas.microsoft.com/office/drawing/2014/main" id="{AFDF0BC7-81F5-4CE0-B345-9C21BC1F9F01}"/>
                </a:ext>
              </a:extLst>
            </p:cNvPr>
            <p:cNvSpPr txBox="1"/>
            <p:nvPr/>
          </p:nvSpPr>
          <p:spPr>
            <a:xfrm>
              <a:off x="1196756" y="299009"/>
              <a:ext cx="7956739" cy="1077218"/>
            </a:xfrm>
            <a:prstGeom prst="rect">
              <a:avLst/>
            </a:prstGeom>
            <a:noFill/>
            <a:effectLst>
              <a:outerShdw blurRad="50800" dist="38100" dir="2700000" algn="tl" rotWithShape="0">
                <a:prstClr val="black">
                  <a:alpha val="40000"/>
                </a:prstClr>
              </a:outerShdw>
            </a:effectLst>
          </p:spPr>
          <p:txBody>
            <a:bodyPr wrap="square">
              <a:spAutoFit/>
            </a:bodyPr>
            <a:lstStyle/>
            <a:p>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Ion đa nguyên tử là nhóm nguyên tử mang điện tích dương hay âm.</a:t>
              </a:r>
              <a:endParaRPr lang="vi-VN" sz="1400">
                <a:solidFill>
                  <a:schemeClr val="bg1"/>
                </a:solidFill>
                <a:effectLst>
                  <a:outerShdw blurRad="38100" dist="38100" dir="2700000" algn="tl">
                    <a:srgbClr val="000000">
                      <a:alpha val="43137"/>
                    </a:srgbClr>
                  </a:outerShdw>
                </a:effectLst>
              </a:endParaRPr>
            </a:p>
          </p:txBody>
        </p:sp>
      </p:grpSp>
      <p:grpSp>
        <p:nvGrpSpPr>
          <p:cNvPr id="42" name="Group 41">
            <a:extLst>
              <a:ext uri="{FF2B5EF4-FFF2-40B4-BE49-F238E27FC236}">
                <a16:creationId xmlns:a16="http://schemas.microsoft.com/office/drawing/2014/main" id="{3E43309C-FD7B-4808-9C0E-3E1D29AD0312}"/>
              </a:ext>
            </a:extLst>
          </p:cNvPr>
          <p:cNvGrpSpPr/>
          <p:nvPr/>
        </p:nvGrpSpPr>
        <p:grpSpPr>
          <a:xfrm>
            <a:off x="-7802277" y="5787953"/>
            <a:ext cx="1307228" cy="626143"/>
            <a:chOff x="4664108" y="4884706"/>
            <a:chExt cx="1307228" cy="626143"/>
          </a:xfrm>
        </p:grpSpPr>
        <p:sp>
          <p:nvSpPr>
            <p:cNvPr id="43" name="Rectangle: Rounded Corners 42">
              <a:extLst>
                <a:ext uri="{FF2B5EF4-FFF2-40B4-BE49-F238E27FC236}">
                  <a16:creationId xmlns:a16="http://schemas.microsoft.com/office/drawing/2014/main" id="{7DBD0865-D706-40D8-8F1D-88528934ACF1}"/>
                </a:ext>
              </a:extLst>
            </p:cNvPr>
            <p:cNvSpPr/>
            <p:nvPr/>
          </p:nvSpPr>
          <p:spPr>
            <a:xfrm>
              <a:off x="4664108" y="4884706"/>
              <a:ext cx="1307228" cy="626143"/>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TextBox 43">
              <a:extLst>
                <a:ext uri="{FF2B5EF4-FFF2-40B4-BE49-F238E27FC236}">
                  <a16:creationId xmlns:a16="http://schemas.microsoft.com/office/drawing/2014/main" id="{8D61A73F-FE96-43D3-9F63-70BAB801EF10}"/>
                </a:ext>
              </a:extLst>
            </p:cNvPr>
            <p:cNvSpPr txBox="1"/>
            <p:nvPr/>
          </p:nvSpPr>
          <p:spPr>
            <a:xfrm>
              <a:off x="4784102" y="4926074"/>
              <a:ext cx="1187234"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NH</a:t>
              </a:r>
              <a:r>
                <a:rPr lang="en-US" sz="2800" b="1" baseline="-25000">
                  <a:solidFill>
                    <a:schemeClr val="bg1"/>
                  </a:solidFill>
                  <a:latin typeface="Aachen" panose="02020500000000000000" pitchFamily="18" charset="-93"/>
                  <a:ea typeface="Aachen" panose="02020500000000000000" pitchFamily="18" charset="-93"/>
                  <a:cs typeface="Aachen" panose="02020500000000000000" pitchFamily="18" charset="-93"/>
                </a:rPr>
                <a:t>4</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45" name="Group 44">
            <a:extLst>
              <a:ext uri="{FF2B5EF4-FFF2-40B4-BE49-F238E27FC236}">
                <a16:creationId xmlns:a16="http://schemas.microsoft.com/office/drawing/2014/main" id="{B1DFB784-108D-4829-9583-FB8EDCF57F16}"/>
              </a:ext>
            </a:extLst>
          </p:cNvPr>
          <p:cNvGrpSpPr/>
          <p:nvPr/>
        </p:nvGrpSpPr>
        <p:grpSpPr>
          <a:xfrm>
            <a:off x="-4404145" y="5787953"/>
            <a:ext cx="1307228" cy="626143"/>
            <a:chOff x="4664108" y="4884706"/>
            <a:chExt cx="1307228" cy="626143"/>
          </a:xfrm>
        </p:grpSpPr>
        <p:sp>
          <p:nvSpPr>
            <p:cNvPr id="46" name="Rectangle: Rounded Corners 45">
              <a:extLst>
                <a:ext uri="{FF2B5EF4-FFF2-40B4-BE49-F238E27FC236}">
                  <a16:creationId xmlns:a16="http://schemas.microsoft.com/office/drawing/2014/main" id="{1C54E7C4-A75E-408D-8853-2BACE7126DEF}"/>
                </a:ext>
              </a:extLst>
            </p:cNvPr>
            <p:cNvSpPr/>
            <p:nvPr/>
          </p:nvSpPr>
          <p:spPr>
            <a:xfrm>
              <a:off x="4664108" y="4884706"/>
              <a:ext cx="1307228" cy="626143"/>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TextBox 47">
              <a:extLst>
                <a:ext uri="{FF2B5EF4-FFF2-40B4-BE49-F238E27FC236}">
                  <a16:creationId xmlns:a16="http://schemas.microsoft.com/office/drawing/2014/main" id="{20837194-14C3-47DA-A476-585DACC9DB2D}"/>
                </a:ext>
              </a:extLst>
            </p:cNvPr>
            <p:cNvSpPr txBox="1"/>
            <p:nvPr/>
          </p:nvSpPr>
          <p:spPr>
            <a:xfrm>
              <a:off x="4784102" y="4926074"/>
              <a:ext cx="1187234"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SO</a:t>
              </a:r>
              <a:r>
                <a:rPr lang="en-US" sz="2800" b="1" baseline="-25000">
                  <a:solidFill>
                    <a:schemeClr val="bg1"/>
                  </a:solidFill>
                  <a:latin typeface="Aachen" panose="02020500000000000000" pitchFamily="18" charset="-93"/>
                  <a:ea typeface="Aachen" panose="02020500000000000000" pitchFamily="18" charset="-93"/>
                  <a:cs typeface="Aachen" panose="02020500000000000000" pitchFamily="18" charset="-93"/>
                </a:rPr>
                <a:t>4</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49" name="Group 48">
            <a:extLst>
              <a:ext uri="{FF2B5EF4-FFF2-40B4-BE49-F238E27FC236}">
                <a16:creationId xmlns:a16="http://schemas.microsoft.com/office/drawing/2014/main" id="{E7CF4605-4FCB-47EA-95B5-ADDA0AEA44ED}"/>
              </a:ext>
            </a:extLst>
          </p:cNvPr>
          <p:cNvGrpSpPr/>
          <p:nvPr/>
        </p:nvGrpSpPr>
        <p:grpSpPr>
          <a:xfrm>
            <a:off x="744558" y="2159258"/>
            <a:ext cx="11061398" cy="626144"/>
            <a:chOff x="305365" y="257640"/>
            <a:chExt cx="8943766" cy="626144"/>
          </a:xfrm>
        </p:grpSpPr>
        <p:sp>
          <p:nvSpPr>
            <p:cNvPr id="50" name="Rectangle: Rounded Corners 49">
              <a:extLst>
                <a:ext uri="{FF2B5EF4-FFF2-40B4-BE49-F238E27FC236}">
                  <a16:creationId xmlns:a16="http://schemas.microsoft.com/office/drawing/2014/main" id="{BFFE9F7D-7956-43B2-A8AC-73BFA8072A78}"/>
                </a:ext>
              </a:extLst>
            </p:cNvPr>
            <p:cNvSpPr/>
            <p:nvPr/>
          </p:nvSpPr>
          <p:spPr>
            <a:xfrm>
              <a:off x="305365" y="257640"/>
              <a:ext cx="8943766" cy="626144"/>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TextBox 50">
              <a:extLst>
                <a:ext uri="{FF2B5EF4-FFF2-40B4-BE49-F238E27FC236}">
                  <a16:creationId xmlns:a16="http://schemas.microsoft.com/office/drawing/2014/main" id="{97CFFF56-5022-4DFD-877A-6D13E6D90586}"/>
                </a:ext>
              </a:extLst>
            </p:cNvPr>
            <p:cNvSpPr txBox="1"/>
            <p:nvPr/>
          </p:nvSpPr>
          <p:spPr>
            <a:xfrm>
              <a:off x="457251" y="299009"/>
              <a:ext cx="8696244"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Ion đơn nguyên tử là ion tạo thành từ một nguyên tử. </a:t>
              </a:r>
              <a:endParaRPr lang="vi-VN" sz="1400">
                <a:solidFill>
                  <a:schemeClr val="bg1"/>
                </a:solidFill>
                <a:effectLst>
                  <a:outerShdw blurRad="38100" dist="38100" dir="2700000" algn="tl">
                    <a:srgbClr val="000000">
                      <a:alpha val="43137"/>
                    </a:srgbClr>
                  </a:outerShdw>
                </a:effectLst>
              </a:endParaRPr>
            </a:p>
          </p:txBody>
        </p:sp>
      </p:grpSp>
      <p:grpSp>
        <p:nvGrpSpPr>
          <p:cNvPr id="52" name="Group 51">
            <a:extLst>
              <a:ext uri="{FF2B5EF4-FFF2-40B4-BE49-F238E27FC236}">
                <a16:creationId xmlns:a16="http://schemas.microsoft.com/office/drawing/2014/main" id="{FAF735F8-69B6-4793-B916-C54D3CB23F97}"/>
              </a:ext>
            </a:extLst>
          </p:cNvPr>
          <p:cNvGrpSpPr/>
          <p:nvPr/>
        </p:nvGrpSpPr>
        <p:grpSpPr>
          <a:xfrm>
            <a:off x="386044" y="2127818"/>
            <a:ext cx="730392" cy="730392"/>
            <a:chOff x="1229463" y="2315781"/>
            <a:chExt cx="1205762" cy="1205762"/>
          </a:xfrm>
        </p:grpSpPr>
        <p:sp>
          <p:nvSpPr>
            <p:cNvPr id="53" name="Oval 52">
              <a:extLst>
                <a:ext uri="{FF2B5EF4-FFF2-40B4-BE49-F238E27FC236}">
                  <a16:creationId xmlns:a16="http://schemas.microsoft.com/office/drawing/2014/main" id="{9236299F-78B1-453B-AA87-B56C72A63DB2}"/>
                </a:ext>
              </a:extLst>
            </p:cNvPr>
            <p:cNvSpPr/>
            <p:nvPr/>
          </p:nvSpPr>
          <p:spPr>
            <a:xfrm>
              <a:off x="1229463" y="2315781"/>
              <a:ext cx="1205762" cy="1205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6" name="Graphic 55">
              <a:extLst>
                <a:ext uri="{FF2B5EF4-FFF2-40B4-BE49-F238E27FC236}">
                  <a16:creationId xmlns:a16="http://schemas.microsoft.com/office/drawing/2014/main" id="{B450A70F-D7FA-47FE-9898-585538CB4FD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3843" y="2420161"/>
              <a:ext cx="997002" cy="997002"/>
            </a:xfrm>
            <a:prstGeom prst="rect">
              <a:avLst/>
            </a:prstGeom>
          </p:spPr>
        </p:pic>
      </p:grpSp>
      <p:grpSp>
        <p:nvGrpSpPr>
          <p:cNvPr id="57" name="Group 56">
            <a:extLst>
              <a:ext uri="{FF2B5EF4-FFF2-40B4-BE49-F238E27FC236}">
                <a16:creationId xmlns:a16="http://schemas.microsoft.com/office/drawing/2014/main" id="{3F8B93E7-FCA0-4692-9D33-B5C9EE4995EE}"/>
              </a:ext>
            </a:extLst>
          </p:cNvPr>
          <p:cNvGrpSpPr/>
          <p:nvPr/>
        </p:nvGrpSpPr>
        <p:grpSpPr>
          <a:xfrm>
            <a:off x="117641" y="4199954"/>
            <a:ext cx="1253834" cy="1253834"/>
            <a:chOff x="1229463" y="2315781"/>
            <a:chExt cx="1205762" cy="1205762"/>
          </a:xfrm>
        </p:grpSpPr>
        <p:sp>
          <p:nvSpPr>
            <p:cNvPr id="58" name="Oval 57">
              <a:extLst>
                <a:ext uri="{FF2B5EF4-FFF2-40B4-BE49-F238E27FC236}">
                  <a16:creationId xmlns:a16="http://schemas.microsoft.com/office/drawing/2014/main" id="{60D2AC73-20EC-425E-8271-A14C0AF2F42A}"/>
                </a:ext>
              </a:extLst>
            </p:cNvPr>
            <p:cNvSpPr/>
            <p:nvPr/>
          </p:nvSpPr>
          <p:spPr>
            <a:xfrm>
              <a:off x="1229463" y="2315781"/>
              <a:ext cx="1205762" cy="1205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2" name="Graphic 61">
              <a:extLst>
                <a:ext uri="{FF2B5EF4-FFF2-40B4-BE49-F238E27FC236}">
                  <a16:creationId xmlns:a16="http://schemas.microsoft.com/office/drawing/2014/main" id="{DA40B05C-C7F7-4566-B8D7-203F068164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3843" y="2420161"/>
              <a:ext cx="997002" cy="997002"/>
            </a:xfrm>
            <a:prstGeom prst="rect">
              <a:avLst/>
            </a:prstGeom>
          </p:spPr>
        </p:pic>
      </p:grpSp>
      <p:grpSp>
        <p:nvGrpSpPr>
          <p:cNvPr id="64" name="Group 63">
            <a:extLst>
              <a:ext uri="{FF2B5EF4-FFF2-40B4-BE49-F238E27FC236}">
                <a16:creationId xmlns:a16="http://schemas.microsoft.com/office/drawing/2014/main" id="{021AD48E-4FAA-4EA9-9135-5107AB31B083}"/>
              </a:ext>
            </a:extLst>
          </p:cNvPr>
          <p:cNvGrpSpPr/>
          <p:nvPr/>
        </p:nvGrpSpPr>
        <p:grpSpPr>
          <a:xfrm>
            <a:off x="1176564" y="3174242"/>
            <a:ext cx="1694855" cy="555801"/>
            <a:chOff x="1609807" y="2645751"/>
            <a:chExt cx="1694855" cy="555801"/>
          </a:xfrm>
        </p:grpSpPr>
        <p:sp>
          <p:nvSpPr>
            <p:cNvPr id="65" name="Rectangle: Rounded Corners 64">
              <a:extLst>
                <a:ext uri="{FF2B5EF4-FFF2-40B4-BE49-F238E27FC236}">
                  <a16:creationId xmlns:a16="http://schemas.microsoft.com/office/drawing/2014/main" id="{FA3D0126-7FB5-4B49-A7E9-51DAE73B8EAB}"/>
                </a:ext>
              </a:extLst>
            </p:cNvPr>
            <p:cNvSpPr/>
            <p:nvPr/>
          </p:nvSpPr>
          <p:spPr>
            <a:xfrm>
              <a:off x="1905000" y="2692819"/>
              <a:ext cx="1399662" cy="461665"/>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TextBox 65">
              <a:extLst>
                <a:ext uri="{FF2B5EF4-FFF2-40B4-BE49-F238E27FC236}">
                  <a16:creationId xmlns:a16="http://schemas.microsoft.com/office/drawing/2014/main" id="{8A79D784-BB22-4FF0-8A36-A238DC015DF6}"/>
                </a:ext>
              </a:extLst>
            </p:cNvPr>
            <p:cNvSpPr txBox="1"/>
            <p:nvPr/>
          </p:nvSpPr>
          <p:spPr>
            <a:xfrm>
              <a:off x="2298334" y="2692819"/>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68" name="Oval 67">
              <a:extLst>
                <a:ext uri="{FF2B5EF4-FFF2-40B4-BE49-F238E27FC236}">
                  <a16:creationId xmlns:a16="http://schemas.microsoft.com/office/drawing/2014/main" id="{B383C337-A4B1-46E3-A8F7-BD06EEB50ED1}"/>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9" name="Graphic 68">
              <a:extLst>
                <a:ext uri="{FF2B5EF4-FFF2-40B4-BE49-F238E27FC236}">
                  <a16:creationId xmlns:a16="http://schemas.microsoft.com/office/drawing/2014/main" id="{D0A2A77D-82AE-412F-9C91-C11E8B91B4C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0694" y="2716975"/>
              <a:ext cx="413352" cy="413352"/>
            </a:xfrm>
            <a:prstGeom prst="rect">
              <a:avLst/>
            </a:prstGeom>
          </p:spPr>
        </p:pic>
      </p:grpSp>
      <p:grpSp>
        <p:nvGrpSpPr>
          <p:cNvPr id="70" name="Group 69">
            <a:extLst>
              <a:ext uri="{FF2B5EF4-FFF2-40B4-BE49-F238E27FC236}">
                <a16:creationId xmlns:a16="http://schemas.microsoft.com/office/drawing/2014/main" id="{8D621A6B-E6EF-4769-A66A-305803657ACD}"/>
              </a:ext>
            </a:extLst>
          </p:cNvPr>
          <p:cNvGrpSpPr/>
          <p:nvPr/>
        </p:nvGrpSpPr>
        <p:grpSpPr>
          <a:xfrm>
            <a:off x="-1853441" y="5823124"/>
            <a:ext cx="1694855" cy="555801"/>
            <a:chOff x="1609807" y="2645751"/>
            <a:chExt cx="1694855" cy="555801"/>
          </a:xfrm>
        </p:grpSpPr>
        <p:sp>
          <p:nvSpPr>
            <p:cNvPr id="81" name="Rectangle: Rounded Corners 80">
              <a:extLst>
                <a:ext uri="{FF2B5EF4-FFF2-40B4-BE49-F238E27FC236}">
                  <a16:creationId xmlns:a16="http://schemas.microsoft.com/office/drawing/2014/main" id="{C1B8A2C0-81EF-43D9-9651-86DB91D4E5F2}"/>
                </a:ext>
              </a:extLst>
            </p:cNvPr>
            <p:cNvSpPr/>
            <p:nvPr/>
          </p:nvSpPr>
          <p:spPr>
            <a:xfrm>
              <a:off x="1905000" y="2692819"/>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2" name="TextBox 81">
              <a:extLst>
                <a:ext uri="{FF2B5EF4-FFF2-40B4-BE49-F238E27FC236}">
                  <a16:creationId xmlns:a16="http://schemas.microsoft.com/office/drawing/2014/main" id="{EF211B17-A727-44A6-B42A-E5575BE4494D}"/>
                </a:ext>
              </a:extLst>
            </p:cNvPr>
            <p:cNvSpPr txBox="1"/>
            <p:nvPr/>
          </p:nvSpPr>
          <p:spPr>
            <a:xfrm>
              <a:off x="2298334" y="2692819"/>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83" name="Oval 82">
              <a:extLst>
                <a:ext uri="{FF2B5EF4-FFF2-40B4-BE49-F238E27FC236}">
                  <a16:creationId xmlns:a16="http://schemas.microsoft.com/office/drawing/2014/main" id="{774129FF-6AF7-497F-AD55-14955F8FA60C}"/>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3" name="Graphic 92">
              <a:extLst>
                <a:ext uri="{FF2B5EF4-FFF2-40B4-BE49-F238E27FC236}">
                  <a16:creationId xmlns:a16="http://schemas.microsoft.com/office/drawing/2014/main" id="{1E9BB9F8-8D03-4CFE-96A4-2954C4920ED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60694" y="2716975"/>
              <a:ext cx="413352" cy="413352"/>
            </a:xfrm>
            <a:prstGeom prst="rect">
              <a:avLst/>
            </a:prstGeom>
          </p:spPr>
        </p:pic>
      </p:grpSp>
      <p:grpSp>
        <p:nvGrpSpPr>
          <p:cNvPr id="94" name="Group 93">
            <a:extLst>
              <a:ext uri="{FF2B5EF4-FFF2-40B4-BE49-F238E27FC236}">
                <a16:creationId xmlns:a16="http://schemas.microsoft.com/office/drawing/2014/main" id="{E6FF9476-FD10-4F44-BC55-EBDE48C27D26}"/>
              </a:ext>
            </a:extLst>
          </p:cNvPr>
          <p:cNvGrpSpPr/>
          <p:nvPr/>
        </p:nvGrpSpPr>
        <p:grpSpPr>
          <a:xfrm>
            <a:off x="234330" y="163812"/>
            <a:ext cx="7734662" cy="764451"/>
            <a:chOff x="234330" y="231187"/>
            <a:chExt cx="7734662" cy="764451"/>
          </a:xfrm>
        </p:grpSpPr>
        <p:sp>
          <p:nvSpPr>
            <p:cNvPr id="95" name="Freeform: Shape 94">
              <a:extLst>
                <a:ext uri="{FF2B5EF4-FFF2-40B4-BE49-F238E27FC236}">
                  <a16:creationId xmlns:a16="http://schemas.microsoft.com/office/drawing/2014/main" id="{C97FDD8A-2DF0-41F9-AEF6-A35FDDE41CD9}"/>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96" name="TextBox 95">
              <a:extLst>
                <a:ext uri="{FF2B5EF4-FFF2-40B4-BE49-F238E27FC236}">
                  <a16:creationId xmlns:a16="http://schemas.microsoft.com/office/drawing/2014/main" id="{7829FEBF-38E3-4FB6-80BF-FCEF3AA09EC6}"/>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97" name="Group 96">
            <a:extLst>
              <a:ext uri="{FF2B5EF4-FFF2-40B4-BE49-F238E27FC236}">
                <a16:creationId xmlns:a16="http://schemas.microsoft.com/office/drawing/2014/main" id="{2B5704C1-9BDB-4984-983C-CA1E9DF0043C}"/>
              </a:ext>
            </a:extLst>
          </p:cNvPr>
          <p:cNvGrpSpPr/>
          <p:nvPr/>
        </p:nvGrpSpPr>
        <p:grpSpPr>
          <a:xfrm>
            <a:off x="48553" y="88558"/>
            <a:ext cx="762000" cy="762000"/>
            <a:chOff x="48553" y="155933"/>
            <a:chExt cx="762000" cy="762000"/>
          </a:xfrm>
        </p:grpSpPr>
        <p:sp>
          <p:nvSpPr>
            <p:cNvPr id="98" name="Oval 97">
              <a:extLst>
                <a:ext uri="{FF2B5EF4-FFF2-40B4-BE49-F238E27FC236}">
                  <a16:creationId xmlns:a16="http://schemas.microsoft.com/office/drawing/2014/main" id="{AF7BD1AD-1430-4DBD-9D10-3DA2CA8D2D0F}"/>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9" name="Graphic 98">
              <a:extLst>
                <a:ext uri="{FF2B5EF4-FFF2-40B4-BE49-F238E27FC236}">
                  <a16:creationId xmlns:a16="http://schemas.microsoft.com/office/drawing/2014/main" id="{533E2156-CDA5-4798-A78A-1D414340C96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1792" y="255485"/>
              <a:ext cx="531855" cy="531855"/>
            </a:xfrm>
            <a:prstGeom prst="rect">
              <a:avLst/>
            </a:prstGeom>
          </p:spPr>
        </p:pic>
      </p:grpSp>
      <p:grpSp>
        <p:nvGrpSpPr>
          <p:cNvPr id="100" name="Group 99">
            <a:extLst>
              <a:ext uri="{FF2B5EF4-FFF2-40B4-BE49-F238E27FC236}">
                <a16:creationId xmlns:a16="http://schemas.microsoft.com/office/drawing/2014/main" id="{5339BAC9-3F8E-45B3-B95B-09A2828B9B68}"/>
              </a:ext>
            </a:extLst>
          </p:cNvPr>
          <p:cNvGrpSpPr/>
          <p:nvPr/>
        </p:nvGrpSpPr>
        <p:grpSpPr>
          <a:xfrm>
            <a:off x="810553" y="1003517"/>
            <a:ext cx="8435047" cy="626144"/>
            <a:chOff x="305365" y="257640"/>
            <a:chExt cx="9045838" cy="626144"/>
          </a:xfrm>
        </p:grpSpPr>
        <p:sp>
          <p:nvSpPr>
            <p:cNvPr id="101" name="Rectangle: Rounded Corners 100">
              <a:extLst>
                <a:ext uri="{FF2B5EF4-FFF2-40B4-BE49-F238E27FC236}">
                  <a16:creationId xmlns:a16="http://schemas.microsoft.com/office/drawing/2014/main" id="{FD6ECBFB-4926-4D1F-9457-313E8EF37287}"/>
                </a:ext>
              </a:extLst>
            </p:cNvPr>
            <p:cNvSpPr/>
            <p:nvPr/>
          </p:nvSpPr>
          <p:spPr>
            <a:xfrm>
              <a:off x="305365" y="257640"/>
              <a:ext cx="9045838"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2" name="TextBox 101">
              <a:extLst>
                <a:ext uri="{FF2B5EF4-FFF2-40B4-BE49-F238E27FC236}">
                  <a16:creationId xmlns:a16="http://schemas.microsoft.com/office/drawing/2014/main" id="{49B3187B-1B68-4D1E-8662-DFC641E9CE5D}"/>
                </a:ext>
              </a:extLst>
            </p:cNvPr>
            <p:cNvSpPr txBox="1"/>
            <p:nvPr/>
          </p:nvSpPr>
          <p:spPr>
            <a:xfrm>
              <a:off x="457251" y="299009"/>
              <a:ext cx="8696244"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 Ion đơn nguyên tử và ion đa nguyên tử</a:t>
              </a:r>
              <a:endParaRPr lang="vi-VN" sz="140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823214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D89D1989-6250-44FA-81C8-7B301947FCB0}"/>
              </a:ext>
            </a:extLst>
          </p:cNvPr>
          <p:cNvGrpSpPr/>
          <p:nvPr/>
        </p:nvGrpSpPr>
        <p:grpSpPr>
          <a:xfrm>
            <a:off x="4563959" y="3139071"/>
            <a:ext cx="922032" cy="626143"/>
            <a:chOff x="4664108" y="4884706"/>
            <a:chExt cx="922032" cy="626143"/>
          </a:xfrm>
        </p:grpSpPr>
        <p:sp>
          <p:nvSpPr>
            <p:cNvPr id="34" name="Rectangle: Rounded Corners 33">
              <a:extLst>
                <a:ext uri="{FF2B5EF4-FFF2-40B4-BE49-F238E27FC236}">
                  <a16:creationId xmlns:a16="http://schemas.microsoft.com/office/drawing/2014/main" id="{123FEB25-93E5-4FA4-8408-2F86A903FF9D}"/>
                </a:ext>
              </a:extLst>
            </p:cNvPr>
            <p:cNvSpPr/>
            <p:nvPr/>
          </p:nvSpPr>
          <p:spPr>
            <a:xfrm>
              <a:off x="4664108" y="4884706"/>
              <a:ext cx="922032" cy="626143"/>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a16="http://schemas.microsoft.com/office/drawing/2014/main" id="{0D7E1921-F63C-4262-AA88-CF7D1294F6D6}"/>
                </a:ext>
              </a:extLst>
            </p:cNvPr>
            <p:cNvSpPr txBox="1"/>
            <p:nvPr/>
          </p:nvSpPr>
          <p:spPr>
            <a:xfrm>
              <a:off x="4685621" y="4926074"/>
              <a:ext cx="882060"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Na</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36" name="Group 35">
            <a:extLst>
              <a:ext uri="{FF2B5EF4-FFF2-40B4-BE49-F238E27FC236}">
                <a16:creationId xmlns:a16="http://schemas.microsoft.com/office/drawing/2014/main" id="{53698FE6-ED18-4C22-87D7-A28996044833}"/>
              </a:ext>
            </a:extLst>
          </p:cNvPr>
          <p:cNvGrpSpPr/>
          <p:nvPr/>
        </p:nvGrpSpPr>
        <p:grpSpPr>
          <a:xfrm>
            <a:off x="7178531" y="3139071"/>
            <a:ext cx="922032" cy="626143"/>
            <a:chOff x="4664108" y="4884706"/>
            <a:chExt cx="922032" cy="626143"/>
          </a:xfrm>
        </p:grpSpPr>
        <p:sp>
          <p:nvSpPr>
            <p:cNvPr id="37" name="Rectangle: Rounded Corners 36">
              <a:extLst>
                <a:ext uri="{FF2B5EF4-FFF2-40B4-BE49-F238E27FC236}">
                  <a16:creationId xmlns:a16="http://schemas.microsoft.com/office/drawing/2014/main" id="{111EACD7-9FC7-4D0A-81A7-5CA69FFEA54B}"/>
                </a:ext>
              </a:extLst>
            </p:cNvPr>
            <p:cNvSpPr/>
            <p:nvPr/>
          </p:nvSpPr>
          <p:spPr>
            <a:xfrm>
              <a:off x="4664108" y="4884706"/>
              <a:ext cx="922032" cy="626143"/>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TextBox 37">
              <a:extLst>
                <a:ext uri="{FF2B5EF4-FFF2-40B4-BE49-F238E27FC236}">
                  <a16:creationId xmlns:a16="http://schemas.microsoft.com/office/drawing/2014/main" id="{1554BC8C-04D4-4DD4-9D0C-4C578BF0F332}"/>
                </a:ext>
              </a:extLst>
            </p:cNvPr>
            <p:cNvSpPr txBox="1"/>
            <p:nvPr/>
          </p:nvSpPr>
          <p:spPr>
            <a:xfrm>
              <a:off x="4784102" y="4926074"/>
              <a:ext cx="722024"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Li</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39" name="Group 38">
            <a:extLst>
              <a:ext uri="{FF2B5EF4-FFF2-40B4-BE49-F238E27FC236}">
                <a16:creationId xmlns:a16="http://schemas.microsoft.com/office/drawing/2014/main" id="{E66BE2A4-53DF-4F88-9234-D5E184E26160}"/>
              </a:ext>
            </a:extLst>
          </p:cNvPr>
          <p:cNvGrpSpPr/>
          <p:nvPr/>
        </p:nvGrpSpPr>
        <p:grpSpPr>
          <a:xfrm>
            <a:off x="534253" y="4319459"/>
            <a:ext cx="11271703" cy="1118587"/>
            <a:chOff x="305365" y="257640"/>
            <a:chExt cx="8943766" cy="1118587"/>
          </a:xfrm>
        </p:grpSpPr>
        <p:sp>
          <p:nvSpPr>
            <p:cNvPr id="40" name="Rectangle: Rounded Corners 39">
              <a:extLst>
                <a:ext uri="{FF2B5EF4-FFF2-40B4-BE49-F238E27FC236}">
                  <a16:creationId xmlns:a16="http://schemas.microsoft.com/office/drawing/2014/main" id="{1E14C89A-08CD-4D7C-9F13-65A0AD377543}"/>
                </a:ext>
              </a:extLst>
            </p:cNvPr>
            <p:cNvSpPr/>
            <p:nvPr/>
          </p:nvSpPr>
          <p:spPr>
            <a:xfrm>
              <a:off x="305365" y="257640"/>
              <a:ext cx="8943766" cy="1077218"/>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TextBox 40">
              <a:extLst>
                <a:ext uri="{FF2B5EF4-FFF2-40B4-BE49-F238E27FC236}">
                  <a16:creationId xmlns:a16="http://schemas.microsoft.com/office/drawing/2014/main" id="{AFDF0BC7-81F5-4CE0-B345-9C21BC1F9F01}"/>
                </a:ext>
              </a:extLst>
            </p:cNvPr>
            <p:cNvSpPr txBox="1"/>
            <p:nvPr/>
          </p:nvSpPr>
          <p:spPr>
            <a:xfrm>
              <a:off x="1196756" y="299009"/>
              <a:ext cx="7956739" cy="1077218"/>
            </a:xfrm>
            <a:prstGeom prst="rect">
              <a:avLst/>
            </a:prstGeom>
            <a:noFill/>
            <a:effectLst>
              <a:outerShdw blurRad="50800" dist="38100" dir="2700000" algn="tl" rotWithShape="0">
                <a:prstClr val="black">
                  <a:alpha val="40000"/>
                </a:prstClr>
              </a:outerShdw>
            </a:effectLst>
          </p:spPr>
          <p:txBody>
            <a:bodyPr wrap="square">
              <a:spAutoFit/>
            </a:bodyPr>
            <a:lstStyle/>
            <a:p>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Ion đa nguyên tử là nhóm nguyên tử mang điện tích dương hay âm.</a:t>
              </a:r>
              <a:endParaRPr lang="vi-VN" sz="1400">
                <a:solidFill>
                  <a:schemeClr val="bg1"/>
                </a:solidFill>
                <a:effectLst>
                  <a:outerShdw blurRad="38100" dist="38100" dir="2700000" algn="tl">
                    <a:srgbClr val="000000">
                      <a:alpha val="43137"/>
                    </a:srgbClr>
                  </a:outerShdw>
                </a:effectLst>
              </a:endParaRPr>
            </a:p>
          </p:txBody>
        </p:sp>
      </p:grpSp>
      <p:grpSp>
        <p:nvGrpSpPr>
          <p:cNvPr id="42" name="Group 41">
            <a:extLst>
              <a:ext uri="{FF2B5EF4-FFF2-40B4-BE49-F238E27FC236}">
                <a16:creationId xmlns:a16="http://schemas.microsoft.com/office/drawing/2014/main" id="{3E43309C-FD7B-4808-9C0E-3E1D29AD0312}"/>
              </a:ext>
            </a:extLst>
          </p:cNvPr>
          <p:cNvGrpSpPr/>
          <p:nvPr/>
        </p:nvGrpSpPr>
        <p:grpSpPr>
          <a:xfrm>
            <a:off x="7005923" y="5787953"/>
            <a:ext cx="1307228" cy="626143"/>
            <a:chOff x="4664108" y="4884706"/>
            <a:chExt cx="1307228" cy="626143"/>
          </a:xfrm>
        </p:grpSpPr>
        <p:sp>
          <p:nvSpPr>
            <p:cNvPr id="43" name="Rectangle: Rounded Corners 42">
              <a:extLst>
                <a:ext uri="{FF2B5EF4-FFF2-40B4-BE49-F238E27FC236}">
                  <a16:creationId xmlns:a16="http://schemas.microsoft.com/office/drawing/2014/main" id="{7DBD0865-D706-40D8-8F1D-88528934ACF1}"/>
                </a:ext>
              </a:extLst>
            </p:cNvPr>
            <p:cNvSpPr/>
            <p:nvPr/>
          </p:nvSpPr>
          <p:spPr>
            <a:xfrm>
              <a:off x="4664108" y="4884706"/>
              <a:ext cx="1307228" cy="626143"/>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TextBox 43">
              <a:extLst>
                <a:ext uri="{FF2B5EF4-FFF2-40B4-BE49-F238E27FC236}">
                  <a16:creationId xmlns:a16="http://schemas.microsoft.com/office/drawing/2014/main" id="{8D61A73F-FE96-43D3-9F63-70BAB801EF10}"/>
                </a:ext>
              </a:extLst>
            </p:cNvPr>
            <p:cNvSpPr txBox="1"/>
            <p:nvPr/>
          </p:nvSpPr>
          <p:spPr>
            <a:xfrm>
              <a:off x="4784102" y="4926074"/>
              <a:ext cx="1187234"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NH</a:t>
              </a:r>
              <a:r>
                <a:rPr lang="en-US" sz="2800" b="1" baseline="-25000">
                  <a:solidFill>
                    <a:schemeClr val="bg1"/>
                  </a:solidFill>
                  <a:latin typeface="Aachen" panose="02020500000000000000" pitchFamily="18" charset="-93"/>
                  <a:ea typeface="Aachen" panose="02020500000000000000" pitchFamily="18" charset="-93"/>
                  <a:cs typeface="Aachen" panose="02020500000000000000" pitchFamily="18" charset="-93"/>
                </a:rPr>
                <a:t>4</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45" name="Group 44">
            <a:extLst>
              <a:ext uri="{FF2B5EF4-FFF2-40B4-BE49-F238E27FC236}">
                <a16:creationId xmlns:a16="http://schemas.microsoft.com/office/drawing/2014/main" id="{B1DFB784-108D-4829-9583-FB8EDCF57F16}"/>
              </a:ext>
            </a:extLst>
          </p:cNvPr>
          <p:cNvGrpSpPr/>
          <p:nvPr/>
        </p:nvGrpSpPr>
        <p:grpSpPr>
          <a:xfrm>
            <a:off x="4358855" y="5787953"/>
            <a:ext cx="1307228" cy="626143"/>
            <a:chOff x="4664108" y="4884706"/>
            <a:chExt cx="1307228" cy="626143"/>
          </a:xfrm>
        </p:grpSpPr>
        <p:sp>
          <p:nvSpPr>
            <p:cNvPr id="46" name="Rectangle: Rounded Corners 45">
              <a:extLst>
                <a:ext uri="{FF2B5EF4-FFF2-40B4-BE49-F238E27FC236}">
                  <a16:creationId xmlns:a16="http://schemas.microsoft.com/office/drawing/2014/main" id="{1C54E7C4-A75E-408D-8853-2BACE7126DEF}"/>
                </a:ext>
              </a:extLst>
            </p:cNvPr>
            <p:cNvSpPr/>
            <p:nvPr/>
          </p:nvSpPr>
          <p:spPr>
            <a:xfrm>
              <a:off x="4664108" y="4884706"/>
              <a:ext cx="1307228" cy="626143"/>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TextBox 47">
              <a:extLst>
                <a:ext uri="{FF2B5EF4-FFF2-40B4-BE49-F238E27FC236}">
                  <a16:creationId xmlns:a16="http://schemas.microsoft.com/office/drawing/2014/main" id="{20837194-14C3-47DA-A476-585DACC9DB2D}"/>
                </a:ext>
              </a:extLst>
            </p:cNvPr>
            <p:cNvSpPr txBox="1"/>
            <p:nvPr/>
          </p:nvSpPr>
          <p:spPr>
            <a:xfrm>
              <a:off x="4784102" y="4926074"/>
              <a:ext cx="1187234"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Aachen" panose="02020500000000000000" pitchFamily="18" charset="-93"/>
                  <a:ea typeface="Aachen" panose="02020500000000000000" pitchFamily="18" charset="-93"/>
                  <a:cs typeface="Aachen" panose="02020500000000000000" pitchFamily="18" charset="-93"/>
                </a:rPr>
                <a:t>SO</a:t>
              </a:r>
              <a:r>
                <a:rPr lang="en-US" sz="2800" b="1" baseline="-25000">
                  <a:solidFill>
                    <a:schemeClr val="bg1"/>
                  </a:solidFill>
                  <a:latin typeface="Aachen" panose="02020500000000000000" pitchFamily="18" charset="-93"/>
                  <a:ea typeface="Aachen" panose="02020500000000000000" pitchFamily="18" charset="-93"/>
                  <a:cs typeface="Aachen" panose="02020500000000000000" pitchFamily="18" charset="-93"/>
                </a:rPr>
                <a:t>4</a:t>
              </a:r>
              <a:r>
                <a:rPr lang="en-US" sz="28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2-</a:t>
              </a:r>
              <a:endParaRPr lang="vi-VN" sz="2800" b="1">
                <a:solidFill>
                  <a:schemeClr val="bg1"/>
                </a:solidFill>
                <a:latin typeface="Aachen" panose="02020500000000000000" pitchFamily="18" charset="-93"/>
                <a:ea typeface="Aachen" panose="02020500000000000000" pitchFamily="18" charset="-93"/>
                <a:cs typeface="Aachen" panose="02020500000000000000" pitchFamily="18" charset="-93"/>
              </a:endParaRPr>
            </a:p>
          </p:txBody>
        </p:sp>
      </p:grpSp>
      <p:grpSp>
        <p:nvGrpSpPr>
          <p:cNvPr id="49" name="Group 48">
            <a:extLst>
              <a:ext uri="{FF2B5EF4-FFF2-40B4-BE49-F238E27FC236}">
                <a16:creationId xmlns:a16="http://schemas.microsoft.com/office/drawing/2014/main" id="{E7CF4605-4FCB-47EA-95B5-ADDA0AEA44ED}"/>
              </a:ext>
            </a:extLst>
          </p:cNvPr>
          <p:cNvGrpSpPr/>
          <p:nvPr/>
        </p:nvGrpSpPr>
        <p:grpSpPr>
          <a:xfrm>
            <a:off x="744558" y="2159258"/>
            <a:ext cx="11061398" cy="626144"/>
            <a:chOff x="305365" y="257640"/>
            <a:chExt cx="8943766" cy="626144"/>
          </a:xfrm>
        </p:grpSpPr>
        <p:sp>
          <p:nvSpPr>
            <p:cNvPr id="50" name="Rectangle: Rounded Corners 49">
              <a:extLst>
                <a:ext uri="{FF2B5EF4-FFF2-40B4-BE49-F238E27FC236}">
                  <a16:creationId xmlns:a16="http://schemas.microsoft.com/office/drawing/2014/main" id="{BFFE9F7D-7956-43B2-A8AC-73BFA8072A78}"/>
                </a:ext>
              </a:extLst>
            </p:cNvPr>
            <p:cNvSpPr/>
            <p:nvPr/>
          </p:nvSpPr>
          <p:spPr>
            <a:xfrm>
              <a:off x="305365" y="257640"/>
              <a:ext cx="8943766" cy="626144"/>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TextBox 50">
              <a:extLst>
                <a:ext uri="{FF2B5EF4-FFF2-40B4-BE49-F238E27FC236}">
                  <a16:creationId xmlns:a16="http://schemas.microsoft.com/office/drawing/2014/main" id="{97CFFF56-5022-4DFD-877A-6D13E6D90586}"/>
                </a:ext>
              </a:extLst>
            </p:cNvPr>
            <p:cNvSpPr txBox="1"/>
            <p:nvPr/>
          </p:nvSpPr>
          <p:spPr>
            <a:xfrm>
              <a:off x="457251" y="299009"/>
              <a:ext cx="8696244"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Ion đơn nguyên tử là ion tạo thành từ một nguyên tử. </a:t>
              </a:r>
              <a:endParaRPr lang="vi-VN" sz="1400">
                <a:solidFill>
                  <a:schemeClr val="bg1"/>
                </a:solidFill>
                <a:effectLst>
                  <a:outerShdw blurRad="38100" dist="38100" dir="2700000" algn="tl">
                    <a:srgbClr val="000000">
                      <a:alpha val="43137"/>
                    </a:srgbClr>
                  </a:outerShdw>
                </a:effectLst>
              </a:endParaRPr>
            </a:p>
          </p:txBody>
        </p:sp>
      </p:grpSp>
      <p:grpSp>
        <p:nvGrpSpPr>
          <p:cNvPr id="52" name="Group 51">
            <a:extLst>
              <a:ext uri="{FF2B5EF4-FFF2-40B4-BE49-F238E27FC236}">
                <a16:creationId xmlns:a16="http://schemas.microsoft.com/office/drawing/2014/main" id="{FAF735F8-69B6-4793-B916-C54D3CB23F97}"/>
              </a:ext>
            </a:extLst>
          </p:cNvPr>
          <p:cNvGrpSpPr/>
          <p:nvPr/>
        </p:nvGrpSpPr>
        <p:grpSpPr>
          <a:xfrm>
            <a:off x="386044" y="2127818"/>
            <a:ext cx="730392" cy="730392"/>
            <a:chOff x="1229463" y="2315781"/>
            <a:chExt cx="1205762" cy="1205762"/>
          </a:xfrm>
        </p:grpSpPr>
        <p:sp>
          <p:nvSpPr>
            <p:cNvPr id="53" name="Oval 52">
              <a:extLst>
                <a:ext uri="{FF2B5EF4-FFF2-40B4-BE49-F238E27FC236}">
                  <a16:creationId xmlns:a16="http://schemas.microsoft.com/office/drawing/2014/main" id="{9236299F-78B1-453B-AA87-B56C72A63DB2}"/>
                </a:ext>
              </a:extLst>
            </p:cNvPr>
            <p:cNvSpPr/>
            <p:nvPr/>
          </p:nvSpPr>
          <p:spPr>
            <a:xfrm>
              <a:off x="1229463" y="2315781"/>
              <a:ext cx="1205762" cy="1205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6" name="Graphic 55">
              <a:extLst>
                <a:ext uri="{FF2B5EF4-FFF2-40B4-BE49-F238E27FC236}">
                  <a16:creationId xmlns:a16="http://schemas.microsoft.com/office/drawing/2014/main" id="{B450A70F-D7FA-47FE-9898-585538CB4FD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3843" y="2420161"/>
              <a:ext cx="997002" cy="997002"/>
            </a:xfrm>
            <a:prstGeom prst="rect">
              <a:avLst/>
            </a:prstGeom>
          </p:spPr>
        </p:pic>
      </p:grpSp>
      <p:grpSp>
        <p:nvGrpSpPr>
          <p:cNvPr id="57" name="Group 56">
            <a:extLst>
              <a:ext uri="{FF2B5EF4-FFF2-40B4-BE49-F238E27FC236}">
                <a16:creationId xmlns:a16="http://schemas.microsoft.com/office/drawing/2014/main" id="{3F8B93E7-FCA0-4692-9D33-B5C9EE4995EE}"/>
              </a:ext>
            </a:extLst>
          </p:cNvPr>
          <p:cNvGrpSpPr/>
          <p:nvPr/>
        </p:nvGrpSpPr>
        <p:grpSpPr>
          <a:xfrm>
            <a:off x="117641" y="4199954"/>
            <a:ext cx="1253834" cy="1253834"/>
            <a:chOff x="1229463" y="2315781"/>
            <a:chExt cx="1205762" cy="1205762"/>
          </a:xfrm>
        </p:grpSpPr>
        <p:sp>
          <p:nvSpPr>
            <p:cNvPr id="58" name="Oval 57">
              <a:extLst>
                <a:ext uri="{FF2B5EF4-FFF2-40B4-BE49-F238E27FC236}">
                  <a16:creationId xmlns:a16="http://schemas.microsoft.com/office/drawing/2014/main" id="{60D2AC73-20EC-425E-8271-A14C0AF2F42A}"/>
                </a:ext>
              </a:extLst>
            </p:cNvPr>
            <p:cNvSpPr/>
            <p:nvPr/>
          </p:nvSpPr>
          <p:spPr>
            <a:xfrm>
              <a:off x="1229463" y="2315781"/>
              <a:ext cx="1205762" cy="1205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2" name="Graphic 61">
              <a:extLst>
                <a:ext uri="{FF2B5EF4-FFF2-40B4-BE49-F238E27FC236}">
                  <a16:creationId xmlns:a16="http://schemas.microsoft.com/office/drawing/2014/main" id="{DA40B05C-C7F7-4566-B8D7-203F068164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3843" y="2420161"/>
              <a:ext cx="997002" cy="997002"/>
            </a:xfrm>
            <a:prstGeom prst="rect">
              <a:avLst/>
            </a:prstGeom>
          </p:spPr>
        </p:pic>
      </p:grpSp>
      <p:grpSp>
        <p:nvGrpSpPr>
          <p:cNvPr id="64" name="Group 63">
            <a:extLst>
              <a:ext uri="{FF2B5EF4-FFF2-40B4-BE49-F238E27FC236}">
                <a16:creationId xmlns:a16="http://schemas.microsoft.com/office/drawing/2014/main" id="{021AD48E-4FAA-4EA9-9135-5107AB31B083}"/>
              </a:ext>
            </a:extLst>
          </p:cNvPr>
          <p:cNvGrpSpPr/>
          <p:nvPr/>
        </p:nvGrpSpPr>
        <p:grpSpPr>
          <a:xfrm>
            <a:off x="1176564" y="3174242"/>
            <a:ext cx="1694855" cy="555801"/>
            <a:chOff x="1609807" y="2645751"/>
            <a:chExt cx="1694855" cy="555801"/>
          </a:xfrm>
        </p:grpSpPr>
        <p:sp>
          <p:nvSpPr>
            <p:cNvPr id="65" name="Rectangle: Rounded Corners 64">
              <a:extLst>
                <a:ext uri="{FF2B5EF4-FFF2-40B4-BE49-F238E27FC236}">
                  <a16:creationId xmlns:a16="http://schemas.microsoft.com/office/drawing/2014/main" id="{FA3D0126-7FB5-4B49-A7E9-51DAE73B8EAB}"/>
                </a:ext>
              </a:extLst>
            </p:cNvPr>
            <p:cNvSpPr/>
            <p:nvPr/>
          </p:nvSpPr>
          <p:spPr>
            <a:xfrm>
              <a:off x="1905000" y="2692819"/>
              <a:ext cx="1399662" cy="461665"/>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TextBox 65">
              <a:extLst>
                <a:ext uri="{FF2B5EF4-FFF2-40B4-BE49-F238E27FC236}">
                  <a16:creationId xmlns:a16="http://schemas.microsoft.com/office/drawing/2014/main" id="{8A79D784-BB22-4FF0-8A36-A238DC015DF6}"/>
                </a:ext>
              </a:extLst>
            </p:cNvPr>
            <p:cNvSpPr txBox="1"/>
            <p:nvPr/>
          </p:nvSpPr>
          <p:spPr>
            <a:xfrm>
              <a:off x="2298334" y="2692819"/>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68" name="Oval 67">
              <a:extLst>
                <a:ext uri="{FF2B5EF4-FFF2-40B4-BE49-F238E27FC236}">
                  <a16:creationId xmlns:a16="http://schemas.microsoft.com/office/drawing/2014/main" id="{B383C337-A4B1-46E3-A8F7-BD06EEB50ED1}"/>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9" name="Graphic 68">
              <a:extLst>
                <a:ext uri="{FF2B5EF4-FFF2-40B4-BE49-F238E27FC236}">
                  <a16:creationId xmlns:a16="http://schemas.microsoft.com/office/drawing/2014/main" id="{D0A2A77D-82AE-412F-9C91-C11E8B91B4C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0694" y="2716975"/>
              <a:ext cx="413352" cy="413352"/>
            </a:xfrm>
            <a:prstGeom prst="rect">
              <a:avLst/>
            </a:prstGeom>
          </p:spPr>
        </p:pic>
      </p:grpSp>
      <p:grpSp>
        <p:nvGrpSpPr>
          <p:cNvPr id="70" name="Group 69">
            <a:extLst>
              <a:ext uri="{FF2B5EF4-FFF2-40B4-BE49-F238E27FC236}">
                <a16:creationId xmlns:a16="http://schemas.microsoft.com/office/drawing/2014/main" id="{8D621A6B-E6EF-4769-A66A-305803657ACD}"/>
              </a:ext>
            </a:extLst>
          </p:cNvPr>
          <p:cNvGrpSpPr/>
          <p:nvPr/>
        </p:nvGrpSpPr>
        <p:grpSpPr>
          <a:xfrm>
            <a:off x="1324160" y="5823124"/>
            <a:ext cx="1694855" cy="555801"/>
            <a:chOff x="1609807" y="2645751"/>
            <a:chExt cx="1694855" cy="555801"/>
          </a:xfrm>
        </p:grpSpPr>
        <p:sp>
          <p:nvSpPr>
            <p:cNvPr id="81" name="Rectangle: Rounded Corners 80">
              <a:extLst>
                <a:ext uri="{FF2B5EF4-FFF2-40B4-BE49-F238E27FC236}">
                  <a16:creationId xmlns:a16="http://schemas.microsoft.com/office/drawing/2014/main" id="{C1B8A2C0-81EF-43D9-9651-86DB91D4E5F2}"/>
                </a:ext>
              </a:extLst>
            </p:cNvPr>
            <p:cNvSpPr/>
            <p:nvPr/>
          </p:nvSpPr>
          <p:spPr>
            <a:xfrm>
              <a:off x="1905000" y="2692819"/>
              <a:ext cx="1399662" cy="4616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2" name="TextBox 81">
              <a:extLst>
                <a:ext uri="{FF2B5EF4-FFF2-40B4-BE49-F238E27FC236}">
                  <a16:creationId xmlns:a16="http://schemas.microsoft.com/office/drawing/2014/main" id="{EF211B17-A727-44A6-B42A-E5575BE4494D}"/>
                </a:ext>
              </a:extLst>
            </p:cNvPr>
            <p:cNvSpPr txBox="1"/>
            <p:nvPr/>
          </p:nvSpPr>
          <p:spPr>
            <a:xfrm>
              <a:off x="2298334" y="2692819"/>
              <a:ext cx="926838" cy="461665"/>
            </a:xfrm>
            <a:prstGeom prst="rect">
              <a:avLst/>
            </a:prstGeom>
            <a:noFill/>
          </p:spPr>
          <p:txBody>
            <a:bodyPr wrap="square" rtlCol="0">
              <a:spAutoFit/>
            </a:bodyPr>
            <a:lstStyle/>
            <a:p>
              <a:r>
                <a:rPr lang="en-US"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Ví dụ</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83" name="Oval 82">
              <a:extLst>
                <a:ext uri="{FF2B5EF4-FFF2-40B4-BE49-F238E27FC236}">
                  <a16:creationId xmlns:a16="http://schemas.microsoft.com/office/drawing/2014/main" id="{774129FF-6AF7-497F-AD55-14955F8FA60C}"/>
                </a:ext>
              </a:extLst>
            </p:cNvPr>
            <p:cNvSpPr/>
            <p:nvPr/>
          </p:nvSpPr>
          <p:spPr>
            <a:xfrm>
              <a:off x="1609807" y="2645751"/>
              <a:ext cx="555801" cy="5558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3" name="Graphic 92">
              <a:extLst>
                <a:ext uri="{FF2B5EF4-FFF2-40B4-BE49-F238E27FC236}">
                  <a16:creationId xmlns:a16="http://schemas.microsoft.com/office/drawing/2014/main" id="{1E9BB9F8-8D03-4CFE-96A4-2954C4920ED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60694" y="2716975"/>
              <a:ext cx="413352" cy="413352"/>
            </a:xfrm>
            <a:prstGeom prst="rect">
              <a:avLst/>
            </a:prstGeom>
          </p:spPr>
        </p:pic>
      </p:grpSp>
      <p:grpSp>
        <p:nvGrpSpPr>
          <p:cNvPr id="94" name="Group 93">
            <a:extLst>
              <a:ext uri="{FF2B5EF4-FFF2-40B4-BE49-F238E27FC236}">
                <a16:creationId xmlns:a16="http://schemas.microsoft.com/office/drawing/2014/main" id="{E6FF9476-FD10-4F44-BC55-EBDE48C27D26}"/>
              </a:ext>
            </a:extLst>
          </p:cNvPr>
          <p:cNvGrpSpPr/>
          <p:nvPr/>
        </p:nvGrpSpPr>
        <p:grpSpPr>
          <a:xfrm>
            <a:off x="234330" y="163812"/>
            <a:ext cx="7734662" cy="764451"/>
            <a:chOff x="234330" y="231187"/>
            <a:chExt cx="7734662" cy="764451"/>
          </a:xfrm>
        </p:grpSpPr>
        <p:sp>
          <p:nvSpPr>
            <p:cNvPr id="95" name="Freeform: Shape 94">
              <a:extLst>
                <a:ext uri="{FF2B5EF4-FFF2-40B4-BE49-F238E27FC236}">
                  <a16:creationId xmlns:a16="http://schemas.microsoft.com/office/drawing/2014/main" id="{C97FDD8A-2DF0-41F9-AEF6-A35FDDE41CD9}"/>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96" name="TextBox 95">
              <a:extLst>
                <a:ext uri="{FF2B5EF4-FFF2-40B4-BE49-F238E27FC236}">
                  <a16:creationId xmlns:a16="http://schemas.microsoft.com/office/drawing/2014/main" id="{7829FEBF-38E3-4FB6-80BF-FCEF3AA09EC6}"/>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97" name="Group 96">
            <a:extLst>
              <a:ext uri="{FF2B5EF4-FFF2-40B4-BE49-F238E27FC236}">
                <a16:creationId xmlns:a16="http://schemas.microsoft.com/office/drawing/2014/main" id="{2B5704C1-9BDB-4984-983C-CA1E9DF0043C}"/>
              </a:ext>
            </a:extLst>
          </p:cNvPr>
          <p:cNvGrpSpPr/>
          <p:nvPr/>
        </p:nvGrpSpPr>
        <p:grpSpPr>
          <a:xfrm>
            <a:off x="48553" y="88558"/>
            <a:ext cx="762000" cy="762000"/>
            <a:chOff x="48553" y="155933"/>
            <a:chExt cx="762000" cy="762000"/>
          </a:xfrm>
        </p:grpSpPr>
        <p:sp>
          <p:nvSpPr>
            <p:cNvPr id="98" name="Oval 97">
              <a:extLst>
                <a:ext uri="{FF2B5EF4-FFF2-40B4-BE49-F238E27FC236}">
                  <a16:creationId xmlns:a16="http://schemas.microsoft.com/office/drawing/2014/main" id="{AF7BD1AD-1430-4DBD-9D10-3DA2CA8D2D0F}"/>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9" name="Graphic 98">
              <a:extLst>
                <a:ext uri="{FF2B5EF4-FFF2-40B4-BE49-F238E27FC236}">
                  <a16:creationId xmlns:a16="http://schemas.microsoft.com/office/drawing/2014/main" id="{533E2156-CDA5-4798-A78A-1D414340C96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1792" y="255485"/>
              <a:ext cx="531855" cy="531855"/>
            </a:xfrm>
            <a:prstGeom prst="rect">
              <a:avLst/>
            </a:prstGeom>
          </p:spPr>
        </p:pic>
      </p:grpSp>
      <p:grpSp>
        <p:nvGrpSpPr>
          <p:cNvPr id="100" name="Group 99">
            <a:extLst>
              <a:ext uri="{FF2B5EF4-FFF2-40B4-BE49-F238E27FC236}">
                <a16:creationId xmlns:a16="http://schemas.microsoft.com/office/drawing/2014/main" id="{5339BAC9-3F8E-45B3-B95B-09A2828B9B68}"/>
              </a:ext>
            </a:extLst>
          </p:cNvPr>
          <p:cNvGrpSpPr/>
          <p:nvPr/>
        </p:nvGrpSpPr>
        <p:grpSpPr>
          <a:xfrm>
            <a:off x="810553" y="1003517"/>
            <a:ext cx="8435047" cy="626144"/>
            <a:chOff x="305365" y="257640"/>
            <a:chExt cx="9045838" cy="626144"/>
          </a:xfrm>
        </p:grpSpPr>
        <p:sp>
          <p:nvSpPr>
            <p:cNvPr id="101" name="Rectangle: Rounded Corners 100">
              <a:extLst>
                <a:ext uri="{FF2B5EF4-FFF2-40B4-BE49-F238E27FC236}">
                  <a16:creationId xmlns:a16="http://schemas.microsoft.com/office/drawing/2014/main" id="{FD6ECBFB-4926-4D1F-9457-313E8EF37287}"/>
                </a:ext>
              </a:extLst>
            </p:cNvPr>
            <p:cNvSpPr/>
            <p:nvPr/>
          </p:nvSpPr>
          <p:spPr>
            <a:xfrm>
              <a:off x="305365" y="257640"/>
              <a:ext cx="9045838"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2" name="TextBox 101">
              <a:extLst>
                <a:ext uri="{FF2B5EF4-FFF2-40B4-BE49-F238E27FC236}">
                  <a16:creationId xmlns:a16="http://schemas.microsoft.com/office/drawing/2014/main" id="{49B3187B-1B68-4D1E-8662-DFC641E9CE5D}"/>
                </a:ext>
              </a:extLst>
            </p:cNvPr>
            <p:cNvSpPr txBox="1"/>
            <p:nvPr/>
          </p:nvSpPr>
          <p:spPr>
            <a:xfrm>
              <a:off x="457251" y="299009"/>
              <a:ext cx="8696244"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 Ion đơn nguyên tử và ion đa nguyên tử</a:t>
              </a:r>
              <a:endParaRPr lang="vi-VN" sz="1400">
                <a:solidFill>
                  <a:schemeClr val="bg1"/>
                </a:solidFill>
                <a:effectLst>
                  <a:outerShdw blurRad="38100" dist="38100" dir="2700000" algn="tl">
                    <a:srgbClr val="000000">
                      <a:alpha val="43137"/>
                    </a:srgbClr>
                  </a:outerShdw>
                </a:effectLst>
              </a:endParaRPr>
            </a:p>
          </p:txBody>
        </p:sp>
      </p:grpSp>
      <p:grpSp>
        <p:nvGrpSpPr>
          <p:cNvPr id="47" name="Group 46">
            <a:extLst>
              <a:ext uri="{FF2B5EF4-FFF2-40B4-BE49-F238E27FC236}">
                <a16:creationId xmlns:a16="http://schemas.microsoft.com/office/drawing/2014/main" id="{948BF4FE-B266-4B34-B869-5CAE91A5FE79}"/>
              </a:ext>
            </a:extLst>
          </p:cNvPr>
          <p:cNvGrpSpPr/>
          <p:nvPr/>
        </p:nvGrpSpPr>
        <p:grpSpPr>
          <a:xfrm>
            <a:off x="234330" y="-1764686"/>
            <a:ext cx="6330025" cy="764451"/>
            <a:chOff x="234330" y="231187"/>
            <a:chExt cx="6330025" cy="764451"/>
          </a:xfrm>
        </p:grpSpPr>
        <p:sp>
          <p:nvSpPr>
            <p:cNvPr id="54" name="Freeform: Shape 53">
              <a:extLst>
                <a:ext uri="{FF2B5EF4-FFF2-40B4-BE49-F238E27FC236}">
                  <a16:creationId xmlns:a16="http://schemas.microsoft.com/office/drawing/2014/main" id="{29B1A8B7-10F7-4577-9C32-AE0F32600F33}"/>
                </a:ext>
              </a:extLst>
            </p:cNvPr>
            <p:cNvSpPr/>
            <p:nvPr/>
          </p:nvSpPr>
          <p:spPr>
            <a:xfrm>
              <a:off x="234330" y="231187"/>
              <a:ext cx="6330025"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55" name="TextBox 54">
              <a:extLst>
                <a:ext uri="{FF2B5EF4-FFF2-40B4-BE49-F238E27FC236}">
                  <a16:creationId xmlns:a16="http://schemas.microsoft.com/office/drawing/2014/main" id="{F4624BDA-CB3C-4170-80F6-280E1C0E3B87}"/>
                </a:ext>
              </a:extLst>
            </p:cNvPr>
            <p:cNvSpPr txBox="1"/>
            <p:nvPr/>
          </p:nvSpPr>
          <p:spPr>
            <a:xfrm>
              <a:off x="653647" y="272556"/>
              <a:ext cx="5910708"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II. Sự hình thành </a:t>
              </a: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ion</a:t>
              </a:r>
              <a:endParaRPr lang="vi-VN" sz="1400">
                <a:solidFill>
                  <a:schemeClr val="bg1"/>
                </a:solidFill>
                <a:effectLst>
                  <a:outerShdw blurRad="38100" dist="38100" dir="2700000" algn="tl">
                    <a:srgbClr val="000000">
                      <a:alpha val="43137"/>
                    </a:srgbClr>
                  </a:outerShdw>
                </a:effectLst>
              </a:endParaRPr>
            </a:p>
          </p:txBody>
        </p:sp>
      </p:grpSp>
      <p:grpSp>
        <p:nvGrpSpPr>
          <p:cNvPr id="63" name="Group 62">
            <a:extLst>
              <a:ext uri="{FF2B5EF4-FFF2-40B4-BE49-F238E27FC236}">
                <a16:creationId xmlns:a16="http://schemas.microsoft.com/office/drawing/2014/main" id="{F0FC8C31-55BB-4AF6-B26A-4828FA8B8FC2}"/>
              </a:ext>
            </a:extLst>
          </p:cNvPr>
          <p:cNvGrpSpPr/>
          <p:nvPr/>
        </p:nvGrpSpPr>
        <p:grpSpPr>
          <a:xfrm>
            <a:off x="810553" y="-924981"/>
            <a:ext cx="7634947" cy="626144"/>
            <a:chOff x="305365" y="257640"/>
            <a:chExt cx="8187802" cy="626144"/>
          </a:xfrm>
        </p:grpSpPr>
        <p:sp>
          <p:nvSpPr>
            <p:cNvPr id="67" name="Rectangle: Rounded Corners 66">
              <a:extLst>
                <a:ext uri="{FF2B5EF4-FFF2-40B4-BE49-F238E27FC236}">
                  <a16:creationId xmlns:a16="http://schemas.microsoft.com/office/drawing/2014/main" id="{FA95E040-87BD-4C81-8530-A063E245AC3B}"/>
                </a:ext>
              </a:extLst>
            </p:cNvPr>
            <p:cNvSpPr/>
            <p:nvPr/>
          </p:nvSpPr>
          <p:spPr>
            <a:xfrm>
              <a:off x="305365" y="257640"/>
              <a:ext cx="8187802"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1" name="TextBox 70">
              <a:extLst>
                <a:ext uri="{FF2B5EF4-FFF2-40B4-BE49-F238E27FC236}">
                  <a16:creationId xmlns:a16="http://schemas.microsoft.com/office/drawing/2014/main" id="{B4339F7A-CB88-474B-90A2-1B15DDB8D334}"/>
                </a:ext>
              </a:extLst>
            </p:cNvPr>
            <p:cNvSpPr txBox="1"/>
            <p:nvPr/>
          </p:nvSpPr>
          <p:spPr>
            <a:xfrm>
              <a:off x="457251" y="299009"/>
              <a:ext cx="7886100"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Xét quá trình hình thành phân tử NaCl</a:t>
              </a:r>
              <a:endParaRPr lang="vi-VN" sz="1400">
                <a:solidFill>
                  <a:schemeClr val="bg1"/>
                </a:solidFill>
                <a:effectLst>
                  <a:outerShdw blurRad="38100" dist="38100" dir="2700000" algn="tl">
                    <a:srgbClr val="000000">
                      <a:alpha val="43137"/>
                    </a:srgbClr>
                  </a:outerShdw>
                </a:effectLst>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AEDD096-6145-40EA-B3E3-64AFABAE07A9}"/>
              </a:ext>
            </a:extLst>
          </p:cNvPr>
          <p:cNvGrpSpPr/>
          <p:nvPr/>
        </p:nvGrpSpPr>
        <p:grpSpPr>
          <a:xfrm>
            <a:off x="234330" y="239509"/>
            <a:ext cx="6330025" cy="764451"/>
            <a:chOff x="234330" y="231187"/>
            <a:chExt cx="6330025" cy="764451"/>
          </a:xfrm>
        </p:grpSpPr>
        <p:sp>
          <p:nvSpPr>
            <p:cNvPr id="24" name="Freeform: Shape 23">
              <a:extLst>
                <a:ext uri="{FF2B5EF4-FFF2-40B4-BE49-F238E27FC236}">
                  <a16:creationId xmlns:a16="http://schemas.microsoft.com/office/drawing/2014/main" id="{9EA1CB18-24A4-4259-BBD0-D055BA69E2DD}"/>
                </a:ext>
              </a:extLst>
            </p:cNvPr>
            <p:cNvSpPr/>
            <p:nvPr/>
          </p:nvSpPr>
          <p:spPr>
            <a:xfrm>
              <a:off x="234330" y="231187"/>
              <a:ext cx="6330025"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5" name="TextBox 24">
              <a:extLst>
                <a:ext uri="{FF2B5EF4-FFF2-40B4-BE49-F238E27FC236}">
                  <a16:creationId xmlns:a16="http://schemas.microsoft.com/office/drawing/2014/main" id="{03E8FEE2-CCD2-4783-B779-BC2BCE549959}"/>
                </a:ext>
              </a:extLst>
            </p:cNvPr>
            <p:cNvSpPr txBox="1"/>
            <p:nvPr/>
          </p:nvSpPr>
          <p:spPr>
            <a:xfrm>
              <a:off x="653647" y="272556"/>
              <a:ext cx="5910708"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II. Sự hình thành </a:t>
              </a: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ion</a:t>
              </a:r>
              <a:endParaRPr lang="vi-VN" sz="1400">
                <a:solidFill>
                  <a:schemeClr val="bg1"/>
                </a:solidFill>
                <a:effectLst>
                  <a:outerShdw blurRad="38100" dist="38100" dir="2700000" algn="tl">
                    <a:srgbClr val="000000">
                      <a:alpha val="43137"/>
                    </a:srgbClr>
                  </a:outerShdw>
                </a:effectLst>
              </a:endParaRPr>
            </a:p>
          </p:txBody>
        </p:sp>
      </p:grpSp>
      <p:grpSp>
        <p:nvGrpSpPr>
          <p:cNvPr id="26" name="Group 25">
            <a:extLst>
              <a:ext uri="{FF2B5EF4-FFF2-40B4-BE49-F238E27FC236}">
                <a16:creationId xmlns:a16="http://schemas.microsoft.com/office/drawing/2014/main" id="{AAF5D87F-8B7B-4B55-9738-54379183A34B}"/>
              </a:ext>
            </a:extLst>
          </p:cNvPr>
          <p:cNvGrpSpPr/>
          <p:nvPr/>
        </p:nvGrpSpPr>
        <p:grpSpPr>
          <a:xfrm>
            <a:off x="48553" y="164255"/>
            <a:ext cx="762000" cy="762000"/>
            <a:chOff x="48553" y="155933"/>
            <a:chExt cx="762000" cy="762000"/>
          </a:xfrm>
        </p:grpSpPr>
        <p:sp>
          <p:nvSpPr>
            <p:cNvPr id="27" name="Oval 26">
              <a:extLst>
                <a:ext uri="{FF2B5EF4-FFF2-40B4-BE49-F238E27FC236}">
                  <a16:creationId xmlns:a16="http://schemas.microsoft.com/office/drawing/2014/main" id="{2A3F24A2-76B8-499D-852F-EDF49B5C891E}"/>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8" name="Graphic 27">
              <a:extLst>
                <a:ext uri="{FF2B5EF4-FFF2-40B4-BE49-F238E27FC236}">
                  <a16:creationId xmlns:a16="http://schemas.microsoft.com/office/drawing/2014/main" id="{D1238C03-3E8D-48C7-B9C3-802CA96F12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792" y="255485"/>
              <a:ext cx="531855" cy="531855"/>
            </a:xfrm>
            <a:prstGeom prst="rect">
              <a:avLst/>
            </a:prstGeom>
          </p:spPr>
        </p:pic>
      </p:grpSp>
      <p:grpSp>
        <p:nvGrpSpPr>
          <p:cNvPr id="29" name="Group 28">
            <a:extLst>
              <a:ext uri="{FF2B5EF4-FFF2-40B4-BE49-F238E27FC236}">
                <a16:creationId xmlns:a16="http://schemas.microsoft.com/office/drawing/2014/main" id="{4A7E7099-9AF0-430B-A05F-9D9696985CEE}"/>
              </a:ext>
            </a:extLst>
          </p:cNvPr>
          <p:cNvGrpSpPr/>
          <p:nvPr/>
        </p:nvGrpSpPr>
        <p:grpSpPr>
          <a:xfrm>
            <a:off x="810553" y="1079214"/>
            <a:ext cx="7634947" cy="626144"/>
            <a:chOff x="305365" y="257640"/>
            <a:chExt cx="8187802" cy="626144"/>
          </a:xfrm>
        </p:grpSpPr>
        <p:sp>
          <p:nvSpPr>
            <p:cNvPr id="30" name="Rectangle: Rounded Corners 29">
              <a:extLst>
                <a:ext uri="{FF2B5EF4-FFF2-40B4-BE49-F238E27FC236}">
                  <a16:creationId xmlns:a16="http://schemas.microsoft.com/office/drawing/2014/main" id="{2E6CEBDE-780E-4095-AC24-EE6F845D5DB5}"/>
                </a:ext>
              </a:extLst>
            </p:cNvPr>
            <p:cNvSpPr/>
            <p:nvPr/>
          </p:nvSpPr>
          <p:spPr>
            <a:xfrm>
              <a:off x="305365" y="257640"/>
              <a:ext cx="8187802"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TextBox 30">
              <a:extLst>
                <a:ext uri="{FF2B5EF4-FFF2-40B4-BE49-F238E27FC236}">
                  <a16:creationId xmlns:a16="http://schemas.microsoft.com/office/drawing/2014/main" id="{CB3D53A8-3F18-4049-A7F1-EE9120A3119E}"/>
                </a:ext>
              </a:extLst>
            </p:cNvPr>
            <p:cNvSpPr txBox="1"/>
            <p:nvPr/>
          </p:nvSpPr>
          <p:spPr>
            <a:xfrm>
              <a:off x="457251" y="299009"/>
              <a:ext cx="7886100"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Xét quá trình hình thành phân tử NaCl</a:t>
              </a:r>
              <a:endParaRPr lang="vi-VN" sz="1400">
                <a:solidFill>
                  <a:schemeClr val="bg1"/>
                </a:solidFill>
                <a:effectLst>
                  <a:outerShdw blurRad="38100" dist="38100" dir="2700000" algn="tl">
                    <a:srgbClr val="000000">
                      <a:alpha val="43137"/>
                    </a:srgbClr>
                  </a:outerShdw>
                </a:effectLst>
              </a:endParaRPr>
            </a:p>
          </p:txBody>
        </p:sp>
      </p:grpSp>
      <p:grpSp>
        <p:nvGrpSpPr>
          <p:cNvPr id="11" name="Group 10">
            <a:extLst>
              <a:ext uri="{FF2B5EF4-FFF2-40B4-BE49-F238E27FC236}">
                <a16:creationId xmlns:a16="http://schemas.microsoft.com/office/drawing/2014/main" id="{3D028399-3BFB-4384-BBA3-56D8DF1564AD}"/>
              </a:ext>
            </a:extLst>
          </p:cNvPr>
          <p:cNvGrpSpPr/>
          <p:nvPr/>
        </p:nvGrpSpPr>
        <p:grpSpPr>
          <a:xfrm>
            <a:off x="234330" y="-1875568"/>
            <a:ext cx="7734662" cy="764451"/>
            <a:chOff x="234330" y="231187"/>
            <a:chExt cx="7734662" cy="764451"/>
          </a:xfrm>
        </p:grpSpPr>
        <p:sp>
          <p:nvSpPr>
            <p:cNvPr id="12" name="Freeform: Shape 11">
              <a:extLst>
                <a:ext uri="{FF2B5EF4-FFF2-40B4-BE49-F238E27FC236}">
                  <a16:creationId xmlns:a16="http://schemas.microsoft.com/office/drawing/2014/main" id="{7F94C76D-7942-4B2D-91CA-422668BF63CF}"/>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3" name="TextBox 12">
              <a:extLst>
                <a:ext uri="{FF2B5EF4-FFF2-40B4-BE49-F238E27FC236}">
                  <a16:creationId xmlns:a16="http://schemas.microsoft.com/office/drawing/2014/main" id="{E5A7C05C-9238-4C9D-B3F9-12B85A49BA29}"/>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17" name="Group 16">
            <a:extLst>
              <a:ext uri="{FF2B5EF4-FFF2-40B4-BE49-F238E27FC236}">
                <a16:creationId xmlns:a16="http://schemas.microsoft.com/office/drawing/2014/main" id="{C7179303-A03E-43C8-ADE2-EBC68298D25F}"/>
              </a:ext>
            </a:extLst>
          </p:cNvPr>
          <p:cNvGrpSpPr/>
          <p:nvPr/>
        </p:nvGrpSpPr>
        <p:grpSpPr>
          <a:xfrm>
            <a:off x="810553" y="-1035863"/>
            <a:ext cx="8435047" cy="626144"/>
            <a:chOff x="305365" y="257640"/>
            <a:chExt cx="9045838" cy="626144"/>
          </a:xfrm>
        </p:grpSpPr>
        <p:sp>
          <p:nvSpPr>
            <p:cNvPr id="18" name="Rectangle: Rounded Corners 17">
              <a:extLst>
                <a:ext uri="{FF2B5EF4-FFF2-40B4-BE49-F238E27FC236}">
                  <a16:creationId xmlns:a16="http://schemas.microsoft.com/office/drawing/2014/main" id="{EE91B45D-F86A-4CB6-9080-AD9A5F125588}"/>
                </a:ext>
              </a:extLst>
            </p:cNvPr>
            <p:cNvSpPr/>
            <p:nvPr/>
          </p:nvSpPr>
          <p:spPr>
            <a:xfrm>
              <a:off x="305365" y="257640"/>
              <a:ext cx="9045838"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FBF2AA0F-7B94-4EB4-9668-A9FEEF6031EC}"/>
                </a:ext>
              </a:extLst>
            </p:cNvPr>
            <p:cNvSpPr txBox="1"/>
            <p:nvPr/>
          </p:nvSpPr>
          <p:spPr>
            <a:xfrm>
              <a:off x="457251" y="299009"/>
              <a:ext cx="8696244"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 Ion đơn nguyên tử và ion đa nguyên tử</a:t>
              </a:r>
              <a:endParaRPr lang="vi-VN" sz="1400">
                <a:solidFill>
                  <a:schemeClr val="bg1"/>
                </a:solidFill>
                <a:effectLst>
                  <a:outerShdw blurRad="38100" dist="38100" dir="2700000" algn="tl">
                    <a:srgbClr val="000000">
                      <a:alpha val="43137"/>
                    </a:srgbClr>
                  </a:outerShdw>
                </a:effectLst>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Sự tạo thành liên kết ion-   Ionic Bonding formation">
            <a:hlinkClick r:id="" action="ppaction://media"/>
          </p:cNvPr>
          <p:cNvPicPr>
            <a:picLocks noChangeAspect="1"/>
          </p:cNvPicPr>
          <p:nvPr>
            <a:videoFile r:link="rId1"/>
            <p:extLst>
              <p:ext uri="{DAA4B4D4-6D71-4841-9C94-3DE7FCFB9230}">
                <p14:media xmlns:p14="http://schemas.microsoft.com/office/powerpoint/2010/main" r:embed="rId2">
                  <p14:trim st="27213" end="107272.15625"/>
                </p14:media>
              </p:ext>
            </p:extLst>
          </p:nvPr>
        </p:nvPicPr>
        <p:blipFill>
          <a:blip r:embed="rId5"/>
          <a:stretch>
            <a:fillRect/>
          </a:stretch>
        </p:blipFill>
        <p:spPr>
          <a:xfrm>
            <a:off x="971124" y="879543"/>
            <a:ext cx="10249753" cy="5765486"/>
          </a:xfrm>
          <a:prstGeom prst="roundRect">
            <a:avLst>
              <a:gd name="adj" fmla="val 4050"/>
            </a:avLst>
          </a:prstGeom>
          <a:ln>
            <a:noFill/>
          </a:ln>
          <a:effectLst>
            <a:outerShdw blurRad="50800" dist="38100" dir="2700000" algn="tl" rotWithShape="0">
              <a:prstClr val="black">
                <a:alpha val="40000"/>
              </a:prstClr>
            </a:outerShdw>
          </a:effectLst>
        </p:spPr>
      </p:pic>
      <p:grpSp>
        <p:nvGrpSpPr>
          <p:cNvPr id="12" name="Group 11">
            <a:extLst>
              <a:ext uri="{FF2B5EF4-FFF2-40B4-BE49-F238E27FC236}">
                <a16:creationId xmlns:a16="http://schemas.microsoft.com/office/drawing/2014/main" id="{AC22A128-2E9C-4FEE-AA43-30AEE45E6AD0}"/>
              </a:ext>
            </a:extLst>
          </p:cNvPr>
          <p:cNvGrpSpPr/>
          <p:nvPr/>
        </p:nvGrpSpPr>
        <p:grpSpPr>
          <a:xfrm>
            <a:off x="810553" y="115500"/>
            <a:ext cx="7634947" cy="626144"/>
            <a:chOff x="305365" y="257640"/>
            <a:chExt cx="8187802" cy="626144"/>
          </a:xfrm>
        </p:grpSpPr>
        <p:sp>
          <p:nvSpPr>
            <p:cNvPr id="13" name="Rectangle: Rounded Corners 12">
              <a:extLst>
                <a:ext uri="{FF2B5EF4-FFF2-40B4-BE49-F238E27FC236}">
                  <a16:creationId xmlns:a16="http://schemas.microsoft.com/office/drawing/2014/main" id="{64D51005-5613-4271-9091-C8804088905E}"/>
                </a:ext>
              </a:extLst>
            </p:cNvPr>
            <p:cNvSpPr/>
            <p:nvPr/>
          </p:nvSpPr>
          <p:spPr>
            <a:xfrm>
              <a:off x="305365" y="257640"/>
              <a:ext cx="8187802"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B0E3C689-80D2-4FB8-9E0B-764A9F8A04D5}"/>
                </a:ext>
              </a:extLst>
            </p:cNvPr>
            <p:cNvSpPr txBox="1"/>
            <p:nvPr/>
          </p:nvSpPr>
          <p:spPr>
            <a:xfrm>
              <a:off x="457251" y="299009"/>
              <a:ext cx="7886100"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Xét quá trình hình thành phân tử NaCl</a:t>
              </a:r>
              <a:endParaRPr lang="vi-VN" sz="1400">
                <a:solidFill>
                  <a:schemeClr val="bg1"/>
                </a:solidFill>
                <a:effectLst>
                  <a:outerShdw blurRad="38100" dist="38100" dir="2700000" algn="tl">
                    <a:srgbClr val="000000">
                      <a:alpha val="43137"/>
                    </a:srgbClr>
                  </a:outerShdw>
                </a:effectLst>
              </a:endParaRPr>
            </a:p>
          </p:txBody>
        </p:sp>
      </p:grpSp>
      <p:grpSp>
        <p:nvGrpSpPr>
          <p:cNvPr id="6" name="Group 5">
            <a:extLst>
              <a:ext uri="{FF2B5EF4-FFF2-40B4-BE49-F238E27FC236}">
                <a16:creationId xmlns:a16="http://schemas.microsoft.com/office/drawing/2014/main" id="{9E6270CA-0DF1-4E1A-8F10-48E3D1BE7D3C}"/>
              </a:ext>
            </a:extLst>
          </p:cNvPr>
          <p:cNvGrpSpPr/>
          <p:nvPr/>
        </p:nvGrpSpPr>
        <p:grpSpPr>
          <a:xfrm>
            <a:off x="234330" y="-1011783"/>
            <a:ext cx="6330025" cy="764451"/>
            <a:chOff x="234330" y="231187"/>
            <a:chExt cx="6330025" cy="764451"/>
          </a:xfrm>
        </p:grpSpPr>
        <p:sp>
          <p:nvSpPr>
            <p:cNvPr id="7" name="Freeform: Shape 6">
              <a:extLst>
                <a:ext uri="{FF2B5EF4-FFF2-40B4-BE49-F238E27FC236}">
                  <a16:creationId xmlns:a16="http://schemas.microsoft.com/office/drawing/2014/main" id="{1FAD529E-7AA9-4DE1-AE87-AA515B803F03}"/>
                </a:ext>
              </a:extLst>
            </p:cNvPr>
            <p:cNvSpPr/>
            <p:nvPr/>
          </p:nvSpPr>
          <p:spPr>
            <a:xfrm>
              <a:off x="234330" y="231187"/>
              <a:ext cx="6330025"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 name="TextBox 7">
              <a:extLst>
                <a:ext uri="{FF2B5EF4-FFF2-40B4-BE49-F238E27FC236}">
                  <a16:creationId xmlns:a16="http://schemas.microsoft.com/office/drawing/2014/main" id="{60D878CF-A4A0-4093-908F-6BF67BE0E9C6}"/>
                </a:ext>
              </a:extLst>
            </p:cNvPr>
            <p:cNvSpPr txBox="1"/>
            <p:nvPr/>
          </p:nvSpPr>
          <p:spPr>
            <a:xfrm>
              <a:off x="653647" y="272556"/>
              <a:ext cx="5910708"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II. Sự hình thành </a:t>
              </a: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ion</a:t>
              </a:r>
              <a:endParaRPr lang="vi-VN" sz="1400">
                <a:solidFill>
                  <a:schemeClr val="bg1"/>
                </a:solidFill>
                <a:effectLst>
                  <a:outerShdw blurRad="38100" dist="38100" dir="2700000" algn="tl">
                    <a:srgbClr val="000000">
                      <a:alpha val="43137"/>
                    </a:srgbClr>
                  </a:outerShdw>
                </a:effectLst>
              </a:endParaRPr>
            </a:p>
          </p:txBody>
        </p:sp>
      </p:grpSp>
      <p:grpSp>
        <p:nvGrpSpPr>
          <p:cNvPr id="9" name="Group 8">
            <a:extLst>
              <a:ext uri="{FF2B5EF4-FFF2-40B4-BE49-F238E27FC236}">
                <a16:creationId xmlns:a16="http://schemas.microsoft.com/office/drawing/2014/main" id="{C1BAFDBF-F2F8-4F01-8D46-46B503A185F7}"/>
              </a:ext>
            </a:extLst>
          </p:cNvPr>
          <p:cNvGrpSpPr/>
          <p:nvPr/>
        </p:nvGrpSpPr>
        <p:grpSpPr>
          <a:xfrm>
            <a:off x="48553" y="-1087037"/>
            <a:ext cx="762000" cy="762000"/>
            <a:chOff x="48553" y="155933"/>
            <a:chExt cx="762000" cy="762000"/>
          </a:xfrm>
        </p:grpSpPr>
        <p:sp>
          <p:nvSpPr>
            <p:cNvPr id="10" name="Oval 9">
              <a:extLst>
                <a:ext uri="{FF2B5EF4-FFF2-40B4-BE49-F238E27FC236}">
                  <a16:creationId xmlns:a16="http://schemas.microsoft.com/office/drawing/2014/main" id="{F2E3950E-EED4-4045-BBF2-D2C7DB726E55}"/>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Graphic 10">
              <a:extLst>
                <a:ext uri="{FF2B5EF4-FFF2-40B4-BE49-F238E27FC236}">
                  <a16:creationId xmlns:a16="http://schemas.microsoft.com/office/drawing/2014/main" id="{D8E9AABA-261F-42CD-AA05-A94E4C031C4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1792" y="255485"/>
              <a:ext cx="531855" cy="531855"/>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5BC0B05-0242-4590-8BFB-4E67BA2358C2}"/>
              </a:ext>
            </a:extLst>
          </p:cNvPr>
          <p:cNvPicPr>
            <a:picLocks noChangeAspect="1"/>
          </p:cNvPicPr>
          <p:nvPr/>
        </p:nvPicPr>
        <p:blipFill>
          <a:blip r:embed="rId3"/>
          <a:stretch>
            <a:fillRect/>
          </a:stretch>
        </p:blipFill>
        <p:spPr>
          <a:xfrm>
            <a:off x="-3378031" y="3655131"/>
            <a:ext cx="524301" cy="646232"/>
          </a:xfrm>
          <a:prstGeom prst="rect">
            <a:avLst/>
          </a:prstGeom>
        </p:spPr>
      </p:pic>
      <p:sp>
        <p:nvSpPr>
          <p:cNvPr id="19" name="Oval 18"/>
          <p:cNvSpPr/>
          <p:nvPr/>
        </p:nvSpPr>
        <p:spPr>
          <a:xfrm>
            <a:off x="-3242182" y="3286281"/>
            <a:ext cx="84810" cy="8481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1" name="Oval 140"/>
          <p:cNvSpPr/>
          <p:nvPr/>
        </p:nvSpPr>
        <p:spPr>
          <a:xfrm>
            <a:off x="-1750212" y="3286281"/>
            <a:ext cx="84810" cy="8481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6" name="Group 25">
            <a:extLst>
              <a:ext uri="{FF2B5EF4-FFF2-40B4-BE49-F238E27FC236}">
                <a16:creationId xmlns:a16="http://schemas.microsoft.com/office/drawing/2014/main" id="{7CB7E5CE-D45E-4F00-9E64-C51689B6A8D8}"/>
              </a:ext>
            </a:extLst>
          </p:cNvPr>
          <p:cNvGrpSpPr/>
          <p:nvPr/>
        </p:nvGrpSpPr>
        <p:grpSpPr>
          <a:xfrm>
            <a:off x="234330" y="239509"/>
            <a:ext cx="6330025" cy="764451"/>
            <a:chOff x="234330" y="231187"/>
            <a:chExt cx="6330025" cy="764451"/>
          </a:xfrm>
        </p:grpSpPr>
        <p:sp>
          <p:nvSpPr>
            <p:cNvPr id="27" name="Freeform: Shape 26">
              <a:extLst>
                <a:ext uri="{FF2B5EF4-FFF2-40B4-BE49-F238E27FC236}">
                  <a16:creationId xmlns:a16="http://schemas.microsoft.com/office/drawing/2014/main" id="{FAF01C0A-E73F-46FC-9B30-42A3C82EA44E}"/>
                </a:ext>
              </a:extLst>
            </p:cNvPr>
            <p:cNvSpPr/>
            <p:nvPr/>
          </p:nvSpPr>
          <p:spPr>
            <a:xfrm>
              <a:off x="234330" y="231187"/>
              <a:ext cx="6330025"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8" name="TextBox 27">
              <a:extLst>
                <a:ext uri="{FF2B5EF4-FFF2-40B4-BE49-F238E27FC236}">
                  <a16:creationId xmlns:a16="http://schemas.microsoft.com/office/drawing/2014/main" id="{C41F2329-3CF0-4FD6-8610-D0B9C33DEB8E}"/>
                </a:ext>
              </a:extLst>
            </p:cNvPr>
            <p:cNvSpPr txBox="1"/>
            <p:nvPr/>
          </p:nvSpPr>
          <p:spPr>
            <a:xfrm>
              <a:off x="653647" y="272556"/>
              <a:ext cx="5910708"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II. Sự hình thành </a:t>
              </a: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ion</a:t>
              </a:r>
              <a:endParaRPr lang="vi-VN" sz="1400">
                <a:solidFill>
                  <a:schemeClr val="bg1"/>
                </a:solidFill>
                <a:effectLst>
                  <a:outerShdw blurRad="38100" dist="38100" dir="2700000" algn="tl">
                    <a:srgbClr val="000000">
                      <a:alpha val="43137"/>
                    </a:srgbClr>
                  </a:outerShdw>
                </a:effectLst>
              </a:endParaRPr>
            </a:p>
          </p:txBody>
        </p:sp>
      </p:grpSp>
      <p:grpSp>
        <p:nvGrpSpPr>
          <p:cNvPr id="29" name="Group 28">
            <a:extLst>
              <a:ext uri="{FF2B5EF4-FFF2-40B4-BE49-F238E27FC236}">
                <a16:creationId xmlns:a16="http://schemas.microsoft.com/office/drawing/2014/main" id="{511B5AC0-D316-4188-B592-43C43ED57422}"/>
              </a:ext>
            </a:extLst>
          </p:cNvPr>
          <p:cNvGrpSpPr/>
          <p:nvPr/>
        </p:nvGrpSpPr>
        <p:grpSpPr>
          <a:xfrm>
            <a:off x="48553" y="164255"/>
            <a:ext cx="762000" cy="762000"/>
            <a:chOff x="48553" y="155933"/>
            <a:chExt cx="762000" cy="762000"/>
          </a:xfrm>
        </p:grpSpPr>
        <p:sp>
          <p:nvSpPr>
            <p:cNvPr id="30" name="Oval 29">
              <a:extLst>
                <a:ext uri="{FF2B5EF4-FFF2-40B4-BE49-F238E27FC236}">
                  <a16:creationId xmlns:a16="http://schemas.microsoft.com/office/drawing/2014/main" id="{9E277CFE-CC0D-45F8-8AE2-9E0216A6AD1D}"/>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1" name="Graphic 30">
              <a:extLst>
                <a:ext uri="{FF2B5EF4-FFF2-40B4-BE49-F238E27FC236}">
                  <a16:creationId xmlns:a16="http://schemas.microsoft.com/office/drawing/2014/main" id="{ACEB3739-BFFC-4307-A39D-032E5E6D06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1792" y="255485"/>
              <a:ext cx="531855" cy="531855"/>
            </a:xfrm>
            <a:prstGeom prst="rect">
              <a:avLst/>
            </a:prstGeom>
          </p:spPr>
        </p:pic>
      </p:grpSp>
      <p:grpSp>
        <p:nvGrpSpPr>
          <p:cNvPr id="32" name="Group 31">
            <a:extLst>
              <a:ext uri="{FF2B5EF4-FFF2-40B4-BE49-F238E27FC236}">
                <a16:creationId xmlns:a16="http://schemas.microsoft.com/office/drawing/2014/main" id="{18A00F93-D314-4AB7-A174-9ACADF01BDC6}"/>
              </a:ext>
            </a:extLst>
          </p:cNvPr>
          <p:cNvGrpSpPr/>
          <p:nvPr/>
        </p:nvGrpSpPr>
        <p:grpSpPr>
          <a:xfrm>
            <a:off x="810553" y="1079214"/>
            <a:ext cx="7634947" cy="626144"/>
            <a:chOff x="305365" y="257640"/>
            <a:chExt cx="8187802" cy="626144"/>
          </a:xfrm>
        </p:grpSpPr>
        <p:sp>
          <p:nvSpPr>
            <p:cNvPr id="33" name="Rectangle: Rounded Corners 32">
              <a:extLst>
                <a:ext uri="{FF2B5EF4-FFF2-40B4-BE49-F238E27FC236}">
                  <a16:creationId xmlns:a16="http://schemas.microsoft.com/office/drawing/2014/main" id="{F521FF4E-F2E5-4C77-B4E5-8B3B9DB71688}"/>
                </a:ext>
              </a:extLst>
            </p:cNvPr>
            <p:cNvSpPr/>
            <p:nvPr/>
          </p:nvSpPr>
          <p:spPr>
            <a:xfrm>
              <a:off x="305365" y="257640"/>
              <a:ext cx="8187802"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extBox 33">
              <a:extLst>
                <a:ext uri="{FF2B5EF4-FFF2-40B4-BE49-F238E27FC236}">
                  <a16:creationId xmlns:a16="http://schemas.microsoft.com/office/drawing/2014/main" id="{D5ACE806-E2D4-43BE-88A5-12412FA67A28}"/>
                </a:ext>
              </a:extLst>
            </p:cNvPr>
            <p:cNvSpPr txBox="1"/>
            <p:nvPr/>
          </p:nvSpPr>
          <p:spPr>
            <a:xfrm>
              <a:off x="457251" y="299009"/>
              <a:ext cx="7886100"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Xét quá trình hình thành phân tử NaCl</a:t>
              </a:r>
              <a:endParaRPr lang="vi-VN" sz="1400">
                <a:solidFill>
                  <a:schemeClr val="bg1"/>
                </a:solidFill>
                <a:effectLst>
                  <a:outerShdw blurRad="38100" dist="38100" dir="2700000" algn="tl">
                    <a:srgbClr val="000000">
                      <a:alpha val="43137"/>
                    </a:srgbClr>
                  </a:outerShdw>
                </a:effectLst>
              </a:endParaRPr>
            </a:p>
          </p:txBody>
        </p:sp>
      </p:grpSp>
      <p:grpSp>
        <p:nvGrpSpPr>
          <p:cNvPr id="38" name="Group 37">
            <a:extLst>
              <a:ext uri="{FF2B5EF4-FFF2-40B4-BE49-F238E27FC236}">
                <a16:creationId xmlns:a16="http://schemas.microsoft.com/office/drawing/2014/main" id="{DD40AF71-F7D9-4513-81DD-2A5D94DE3F92}"/>
              </a:ext>
            </a:extLst>
          </p:cNvPr>
          <p:cNvGrpSpPr/>
          <p:nvPr/>
        </p:nvGrpSpPr>
        <p:grpSpPr>
          <a:xfrm>
            <a:off x="-3540222" y="3544810"/>
            <a:ext cx="835985" cy="863041"/>
            <a:chOff x="3888546" y="5323851"/>
            <a:chExt cx="5925595" cy="1019735"/>
          </a:xfrm>
          <a:effectLst>
            <a:outerShdw blurRad="50800" dist="38100" dir="2700000" algn="tl" rotWithShape="0">
              <a:prstClr val="black">
                <a:alpha val="40000"/>
              </a:prstClr>
            </a:outerShdw>
          </a:effectLst>
        </p:grpSpPr>
        <p:sp>
          <p:nvSpPr>
            <p:cNvPr id="39" name="Rectangle: Rounded Corners 38">
              <a:extLst>
                <a:ext uri="{FF2B5EF4-FFF2-40B4-BE49-F238E27FC236}">
                  <a16:creationId xmlns:a16="http://schemas.microsoft.com/office/drawing/2014/main" id="{39ED4D03-0369-452D-B401-C1659D1B5427}"/>
                </a:ext>
              </a:extLst>
            </p:cNvPr>
            <p:cNvSpPr/>
            <p:nvPr/>
          </p:nvSpPr>
          <p:spPr>
            <a:xfrm>
              <a:off x="3888546" y="5323851"/>
              <a:ext cx="5925595" cy="1019735"/>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Rectangle 5">
              <a:extLst>
                <a:ext uri="{FF2B5EF4-FFF2-40B4-BE49-F238E27FC236}">
                  <a16:creationId xmlns:a16="http://schemas.microsoft.com/office/drawing/2014/main" id="{CBDAB828-22BA-422C-ADA0-77777DCB48E9}"/>
                </a:ext>
              </a:extLst>
            </p:cNvPr>
            <p:cNvSpPr>
              <a:spLocks noChangeArrowheads="1"/>
            </p:cNvSpPr>
            <p:nvPr/>
          </p:nvSpPr>
          <p:spPr bwMode="auto">
            <a:xfrm>
              <a:off x="3960066" y="5476037"/>
              <a:ext cx="5854075" cy="646331"/>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Na</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41" name="Group 40">
            <a:extLst>
              <a:ext uri="{FF2B5EF4-FFF2-40B4-BE49-F238E27FC236}">
                <a16:creationId xmlns:a16="http://schemas.microsoft.com/office/drawing/2014/main" id="{740D47C9-2FB3-4BD1-A71B-AE01015A6632}"/>
              </a:ext>
            </a:extLst>
          </p:cNvPr>
          <p:cNvGrpSpPr/>
          <p:nvPr/>
        </p:nvGrpSpPr>
        <p:grpSpPr>
          <a:xfrm>
            <a:off x="-2023799" y="3544810"/>
            <a:ext cx="943935" cy="863041"/>
            <a:chOff x="3888546" y="5323851"/>
            <a:chExt cx="6690761" cy="1019735"/>
          </a:xfrm>
          <a:effectLst>
            <a:outerShdw blurRad="50800" dist="38100" dir="2700000" algn="tl" rotWithShape="0">
              <a:prstClr val="black">
                <a:alpha val="40000"/>
              </a:prstClr>
            </a:outerShdw>
          </a:effectLst>
        </p:grpSpPr>
        <p:sp>
          <p:nvSpPr>
            <p:cNvPr id="42" name="Rectangle: Rounded Corners 41">
              <a:extLst>
                <a:ext uri="{FF2B5EF4-FFF2-40B4-BE49-F238E27FC236}">
                  <a16:creationId xmlns:a16="http://schemas.microsoft.com/office/drawing/2014/main" id="{ADE725B9-B748-47DD-8AEB-D784515A926C}"/>
                </a:ext>
              </a:extLst>
            </p:cNvPr>
            <p:cNvSpPr/>
            <p:nvPr/>
          </p:nvSpPr>
          <p:spPr>
            <a:xfrm>
              <a:off x="3888546" y="5323851"/>
              <a:ext cx="5925595" cy="1019735"/>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Rectangle 5">
              <a:extLst>
                <a:ext uri="{FF2B5EF4-FFF2-40B4-BE49-F238E27FC236}">
                  <a16:creationId xmlns:a16="http://schemas.microsoft.com/office/drawing/2014/main" id="{E259169E-62A8-4C88-AA11-7E09346ABA2D}"/>
                </a:ext>
              </a:extLst>
            </p:cNvPr>
            <p:cNvSpPr>
              <a:spLocks noChangeArrowheads="1"/>
            </p:cNvSpPr>
            <p:nvPr/>
          </p:nvSpPr>
          <p:spPr bwMode="auto">
            <a:xfrm>
              <a:off x="4725232" y="5417363"/>
              <a:ext cx="5854075"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Cl</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6" name="!!b1">
            <a:extLst>
              <a:ext uri="{FF2B5EF4-FFF2-40B4-BE49-F238E27FC236}">
                <a16:creationId xmlns:a16="http://schemas.microsoft.com/office/drawing/2014/main" id="{0B561080-F764-4AD1-9A52-71214F09D6D1}"/>
              </a:ext>
            </a:extLst>
          </p:cNvPr>
          <p:cNvGrpSpPr/>
          <p:nvPr/>
        </p:nvGrpSpPr>
        <p:grpSpPr>
          <a:xfrm>
            <a:off x="-2591995" y="3748353"/>
            <a:ext cx="455954" cy="455954"/>
            <a:chOff x="10576185" y="1819001"/>
            <a:chExt cx="324000" cy="324000"/>
          </a:xfrm>
        </p:grpSpPr>
        <p:sp>
          <p:nvSpPr>
            <p:cNvPr id="50" name="Rectangle: Rounded Corners 49">
              <a:extLst>
                <a:ext uri="{FF2B5EF4-FFF2-40B4-BE49-F238E27FC236}">
                  <a16:creationId xmlns:a16="http://schemas.microsoft.com/office/drawing/2014/main" id="{275B2A7A-7600-4992-A567-ABB276EE3D3F}"/>
                </a:ext>
              </a:extLst>
            </p:cNvPr>
            <p:cNvSpPr/>
            <p:nvPr/>
          </p:nvSpPr>
          <p:spPr>
            <a:xfrm rot="16200000"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Rectangle: Rounded Corners 50">
              <a:extLst>
                <a:ext uri="{FF2B5EF4-FFF2-40B4-BE49-F238E27FC236}">
                  <a16:creationId xmlns:a16="http://schemas.microsoft.com/office/drawing/2014/main" id="{F2AFEF97-1D66-48F3-84D3-AD5A364FC1D6}"/>
                </a:ext>
              </a:extLst>
            </p:cNvPr>
            <p:cNvSpPr/>
            <p:nvPr/>
          </p:nvSpPr>
          <p:spPr>
            <a:xfrm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2687947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CB7E5CE-D45E-4F00-9E64-C51689B6A8D8}"/>
              </a:ext>
            </a:extLst>
          </p:cNvPr>
          <p:cNvGrpSpPr/>
          <p:nvPr/>
        </p:nvGrpSpPr>
        <p:grpSpPr>
          <a:xfrm>
            <a:off x="234330" y="239509"/>
            <a:ext cx="6330025" cy="764451"/>
            <a:chOff x="234330" y="231187"/>
            <a:chExt cx="6330025" cy="764451"/>
          </a:xfrm>
        </p:grpSpPr>
        <p:sp>
          <p:nvSpPr>
            <p:cNvPr id="27" name="Freeform: Shape 26">
              <a:extLst>
                <a:ext uri="{FF2B5EF4-FFF2-40B4-BE49-F238E27FC236}">
                  <a16:creationId xmlns:a16="http://schemas.microsoft.com/office/drawing/2014/main" id="{FAF01C0A-E73F-46FC-9B30-42A3C82EA44E}"/>
                </a:ext>
              </a:extLst>
            </p:cNvPr>
            <p:cNvSpPr/>
            <p:nvPr/>
          </p:nvSpPr>
          <p:spPr>
            <a:xfrm>
              <a:off x="234330" y="231187"/>
              <a:ext cx="6330025"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8" name="TextBox 27">
              <a:extLst>
                <a:ext uri="{FF2B5EF4-FFF2-40B4-BE49-F238E27FC236}">
                  <a16:creationId xmlns:a16="http://schemas.microsoft.com/office/drawing/2014/main" id="{C41F2329-3CF0-4FD6-8610-D0B9C33DEB8E}"/>
                </a:ext>
              </a:extLst>
            </p:cNvPr>
            <p:cNvSpPr txBox="1"/>
            <p:nvPr/>
          </p:nvSpPr>
          <p:spPr>
            <a:xfrm>
              <a:off x="653647" y="272556"/>
              <a:ext cx="5910708"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II. Sự hình thành </a:t>
              </a: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ion</a:t>
              </a:r>
              <a:endParaRPr lang="vi-VN" sz="1400">
                <a:solidFill>
                  <a:schemeClr val="bg1"/>
                </a:solidFill>
                <a:effectLst>
                  <a:outerShdw blurRad="38100" dist="38100" dir="2700000" algn="tl">
                    <a:srgbClr val="000000">
                      <a:alpha val="43137"/>
                    </a:srgbClr>
                  </a:outerShdw>
                </a:effectLst>
              </a:endParaRPr>
            </a:p>
          </p:txBody>
        </p:sp>
      </p:grpSp>
      <p:grpSp>
        <p:nvGrpSpPr>
          <p:cNvPr id="29" name="Group 28">
            <a:extLst>
              <a:ext uri="{FF2B5EF4-FFF2-40B4-BE49-F238E27FC236}">
                <a16:creationId xmlns:a16="http://schemas.microsoft.com/office/drawing/2014/main" id="{511B5AC0-D316-4188-B592-43C43ED57422}"/>
              </a:ext>
            </a:extLst>
          </p:cNvPr>
          <p:cNvGrpSpPr/>
          <p:nvPr/>
        </p:nvGrpSpPr>
        <p:grpSpPr>
          <a:xfrm>
            <a:off x="48553" y="164255"/>
            <a:ext cx="762000" cy="762000"/>
            <a:chOff x="48553" y="155933"/>
            <a:chExt cx="762000" cy="762000"/>
          </a:xfrm>
        </p:grpSpPr>
        <p:sp>
          <p:nvSpPr>
            <p:cNvPr id="30" name="Oval 29">
              <a:extLst>
                <a:ext uri="{FF2B5EF4-FFF2-40B4-BE49-F238E27FC236}">
                  <a16:creationId xmlns:a16="http://schemas.microsoft.com/office/drawing/2014/main" id="{9E277CFE-CC0D-45F8-8AE2-9E0216A6AD1D}"/>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1" name="Graphic 30">
              <a:extLst>
                <a:ext uri="{FF2B5EF4-FFF2-40B4-BE49-F238E27FC236}">
                  <a16:creationId xmlns:a16="http://schemas.microsoft.com/office/drawing/2014/main" id="{ACEB3739-BFFC-4307-A39D-032E5E6D06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792" y="255485"/>
              <a:ext cx="531855" cy="531855"/>
            </a:xfrm>
            <a:prstGeom prst="rect">
              <a:avLst/>
            </a:prstGeom>
          </p:spPr>
        </p:pic>
      </p:grpSp>
      <p:grpSp>
        <p:nvGrpSpPr>
          <p:cNvPr id="32" name="Group 31">
            <a:extLst>
              <a:ext uri="{FF2B5EF4-FFF2-40B4-BE49-F238E27FC236}">
                <a16:creationId xmlns:a16="http://schemas.microsoft.com/office/drawing/2014/main" id="{18A00F93-D314-4AB7-A174-9ACADF01BDC6}"/>
              </a:ext>
            </a:extLst>
          </p:cNvPr>
          <p:cNvGrpSpPr/>
          <p:nvPr/>
        </p:nvGrpSpPr>
        <p:grpSpPr>
          <a:xfrm>
            <a:off x="810553" y="1079214"/>
            <a:ext cx="7634947" cy="626144"/>
            <a:chOff x="305365" y="257640"/>
            <a:chExt cx="8187802" cy="626144"/>
          </a:xfrm>
        </p:grpSpPr>
        <p:sp>
          <p:nvSpPr>
            <p:cNvPr id="33" name="Rectangle: Rounded Corners 32">
              <a:extLst>
                <a:ext uri="{FF2B5EF4-FFF2-40B4-BE49-F238E27FC236}">
                  <a16:creationId xmlns:a16="http://schemas.microsoft.com/office/drawing/2014/main" id="{F521FF4E-F2E5-4C77-B4E5-8B3B9DB71688}"/>
                </a:ext>
              </a:extLst>
            </p:cNvPr>
            <p:cNvSpPr/>
            <p:nvPr/>
          </p:nvSpPr>
          <p:spPr>
            <a:xfrm>
              <a:off x="305365" y="257640"/>
              <a:ext cx="8187802"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extBox 33">
              <a:extLst>
                <a:ext uri="{FF2B5EF4-FFF2-40B4-BE49-F238E27FC236}">
                  <a16:creationId xmlns:a16="http://schemas.microsoft.com/office/drawing/2014/main" id="{D5ACE806-E2D4-43BE-88A5-12412FA67A28}"/>
                </a:ext>
              </a:extLst>
            </p:cNvPr>
            <p:cNvSpPr txBox="1"/>
            <p:nvPr/>
          </p:nvSpPr>
          <p:spPr>
            <a:xfrm>
              <a:off x="457251" y="299009"/>
              <a:ext cx="7886100"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Xét quá trình hình thành phân tử NaCl</a:t>
              </a:r>
              <a:endParaRPr lang="vi-VN" sz="1400">
                <a:solidFill>
                  <a:schemeClr val="bg1"/>
                </a:solidFill>
                <a:effectLst>
                  <a:outerShdw blurRad="38100" dist="38100" dir="2700000" algn="tl">
                    <a:srgbClr val="000000">
                      <a:alpha val="43137"/>
                    </a:srgbClr>
                  </a:outerShdw>
                </a:effectLst>
              </a:endParaRPr>
            </a:p>
          </p:txBody>
        </p:sp>
      </p:grpSp>
      <p:grpSp>
        <p:nvGrpSpPr>
          <p:cNvPr id="68" name="!!sa1">
            <a:extLst>
              <a:ext uri="{FF2B5EF4-FFF2-40B4-BE49-F238E27FC236}">
                <a16:creationId xmlns:a16="http://schemas.microsoft.com/office/drawing/2014/main" id="{9E6668F4-123C-4C46-AB6F-F2090F3D985E}"/>
              </a:ext>
            </a:extLst>
          </p:cNvPr>
          <p:cNvGrpSpPr/>
          <p:nvPr/>
        </p:nvGrpSpPr>
        <p:grpSpPr>
          <a:xfrm>
            <a:off x="6418686" y="3565594"/>
            <a:ext cx="1083636" cy="863041"/>
            <a:chOff x="3454777" y="5323851"/>
            <a:chExt cx="7680984" cy="1019735"/>
          </a:xfrm>
          <a:effectLst>
            <a:outerShdw blurRad="50800" dist="38100" dir="2700000" algn="tl" rotWithShape="0">
              <a:prstClr val="black">
                <a:alpha val="40000"/>
              </a:prstClr>
            </a:outerShdw>
          </a:effectLst>
        </p:grpSpPr>
        <p:sp>
          <p:nvSpPr>
            <p:cNvPr id="69" name="Rectangle: Rounded Corners 68">
              <a:extLst>
                <a:ext uri="{FF2B5EF4-FFF2-40B4-BE49-F238E27FC236}">
                  <a16:creationId xmlns:a16="http://schemas.microsoft.com/office/drawing/2014/main" id="{064E36AE-E55B-47F6-808F-D131B28351C5}"/>
                </a:ext>
              </a:extLst>
            </p:cNvPr>
            <p:cNvSpPr/>
            <p:nvPr/>
          </p:nvSpPr>
          <p:spPr>
            <a:xfrm>
              <a:off x="3888546" y="5323851"/>
              <a:ext cx="5925595" cy="1019735"/>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0" name="Rectangle 5">
              <a:extLst>
                <a:ext uri="{FF2B5EF4-FFF2-40B4-BE49-F238E27FC236}">
                  <a16:creationId xmlns:a16="http://schemas.microsoft.com/office/drawing/2014/main" id="{E2FD82E6-2073-46EA-8DE3-09F53C1ACC28}"/>
                </a:ext>
              </a:extLst>
            </p:cNvPr>
            <p:cNvSpPr>
              <a:spLocks noChangeArrowheads="1"/>
            </p:cNvSpPr>
            <p:nvPr/>
          </p:nvSpPr>
          <p:spPr bwMode="auto">
            <a:xfrm>
              <a:off x="3454777" y="5417363"/>
              <a:ext cx="7680984"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Na</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71" name="!!sa2">
            <a:extLst>
              <a:ext uri="{FF2B5EF4-FFF2-40B4-BE49-F238E27FC236}">
                <a16:creationId xmlns:a16="http://schemas.microsoft.com/office/drawing/2014/main" id="{47D173D3-7C22-4B6F-A710-4C44CCEC6D25}"/>
              </a:ext>
            </a:extLst>
          </p:cNvPr>
          <p:cNvGrpSpPr/>
          <p:nvPr/>
        </p:nvGrpSpPr>
        <p:grpSpPr>
          <a:xfrm>
            <a:off x="8182759" y="3567690"/>
            <a:ext cx="835985" cy="863041"/>
            <a:chOff x="3888546" y="5323851"/>
            <a:chExt cx="5925595" cy="1019735"/>
          </a:xfrm>
          <a:effectLst>
            <a:outerShdw blurRad="50800" dist="38100" dir="2700000" algn="tl" rotWithShape="0">
              <a:prstClr val="black">
                <a:alpha val="40000"/>
              </a:prstClr>
            </a:outerShdw>
          </a:effectLst>
        </p:grpSpPr>
        <p:sp>
          <p:nvSpPr>
            <p:cNvPr id="72" name="Rectangle: Rounded Corners 71">
              <a:extLst>
                <a:ext uri="{FF2B5EF4-FFF2-40B4-BE49-F238E27FC236}">
                  <a16:creationId xmlns:a16="http://schemas.microsoft.com/office/drawing/2014/main" id="{D350DCA2-A07B-405E-9AE7-60683405C7A2}"/>
                </a:ext>
              </a:extLst>
            </p:cNvPr>
            <p:cNvSpPr/>
            <p:nvPr/>
          </p:nvSpPr>
          <p:spPr>
            <a:xfrm>
              <a:off x="3888546" y="5323851"/>
              <a:ext cx="5925595" cy="101973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5" name="Rectangle 5">
              <a:extLst>
                <a:ext uri="{FF2B5EF4-FFF2-40B4-BE49-F238E27FC236}">
                  <a16:creationId xmlns:a16="http://schemas.microsoft.com/office/drawing/2014/main" id="{0007F601-7719-4C68-AD27-4520D86A1F87}"/>
                </a:ext>
              </a:extLst>
            </p:cNvPr>
            <p:cNvSpPr>
              <a:spLocks noChangeArrowheads="1"/>
            </p:cNvSpPr>
            <p:nvPr/>
          </p:nvSpPr>
          <p:spPr bwMode="auto">
            <a:xfrm>
              <a:off x="4179352" y="5417363"/>
              <a:ext cx="5298610"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vi-VN" sz="3600" b="1">
                  <a:solidFill>
                    <a:schemeClr val="bg1"/>
                  </a:solidFill>
                  <a:latin typeface="Aachen" panose="02020500000000000000" pitchFamily="18" charset="-93"/>
                  <a:ea typeface="Aachen" panose="02020500000000000000" pitchFamily="18" charset="-93"/>
                  <a:cs typeface="Aachen" panose="02020500000000000000" pitchFamily="18" charset="-93"/>
                </a:rPr>
                <a:t>Cl</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cxnSp>
        <p:nvCxnSpPr>
          <p:cNvPr id="76" name="Connector: Elbow 75">
            <a:extLst>
              <a:ext uri="{FF2B5EF4-FFF2-40B4-BE49-F238E27FC236}">
                <a16:creationId xmlns:a16="http://schemas.microsoft.com/office/drawing/2014/main" id="{3AF86A55-5BD9-4E64-872A-CF3088DEB48D}"/>
              </a:ext>
            </a:extLst>
          </p:cNvPr>
          <p:cNvCxnSpPr>
            <a:cxnSpLocks/>
            <a:stCxn id="82" idx="0"/>
            <a:endCxn id="85" idx="0"/>
          </p:cNvCxnSpPr>
          <p:nvPr/>
        </p:nvCxnSpPr>
        <p:spPr>
          <a:xfrm rot="5400000" flipH="1" flipV="1">
            <a:off x="4353444" y="2801032"/>
            <a:ext cx="12700" cy="1516423"/>
          </a:xfrm>
          <a:prstGeom prst="bentConnector3">
            <a:avLst>
              <a:gd name="adj1" fmla="val 3200000"/>
            </a:avLst>
          </a:prstGeom>
          <a:ln w="28575">
            <a:solidFill>
              <a:schemeClr val="bg2">
                <a:lumMod val="50000"/>
              </a:schemeClr>
            </a:solidFill>
            <a:tailEnd type="triangle"/>
          </a:ln>
          <a:effectLst/>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98B46C32-2B50-400B-A432-BDD0CBD8B69F}"/>
              </a:ext>
            </a:extLst>
          </p:cNvPr>
          <p:cNvPicPr>
            <a:picLocks noChangeAspect="1"/>
          </p:cNvPicPr>
          <p:nvPr/>
        </p:nvPicPr>
        <p:blipFill>
          <a:blip r:embed="rId5"/>
          <a:stretch>
            <a:fillRect/>
          </a:stretch>
        </p:blipFill>
        <p:spPr>
          <a:xfrm>
            <a:off x="3339431" y="3669564"/>
            <a:ext cx="524301" cy="646232"/>
          </a:xfrm>
          <a:prstGeom prst="rect">
            <a:avLst/>
          </a:prstGeom>
        </p:spPr>
      </p:pic>
      <p:sp>
        <p:nvSpPr>
          <p:cNvPr id="78" name="Oval 77">
            <a:extLst>
              <a:ext uri="{FF2B5EF4-FFF2-40B4-BE49-F238E27FC236}">
                <a16:creationId xmlns:a16="http://schemas.microsoft.com/office/drawing/2014/main" id="{E768DDAE-D1C6-4E2F-B8DF-F3F561785617}"/>
              </a:ext>
            </a:extLst>
          </p:cNvPr>
          <p:cNvSpPr/>
          <p:nvPr/>
        </p:nvSpPr>
        <p:spPr>
          <a:xfrm>
            <a:off x="3475280" y="3300714"/>
            <a:ext cx="84810" cy="8481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9" name="Oval 78">
            <a:extLst>
              <a:ext uri="{FF2B5EF4-FFF2-40B4-BE49-F238E27FC236}">
                <a16:creationId xmlns:a16="http://schemas.microsoft.com/office/drawing/2014/main" id="{22AB8160-88BA-410F-BF89-57F480CC4714}"/>
              </a:ext>
            </a:extLst>
          </p:cNvPr>
          <p:cNvSpPr/>
          <p:nvPr/>
        </p:nvSpPr>
        <p:spPr>
          <a:xfrm>
            <a:off x="4967250" y="3300714"/>
            <a:ext cx="84810" cy="8481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0" name="TextBox 79">
            <a:extLst>
              <a:ext uri="{FF2B5EF4-FFF2-40B4-BE49-F238E27FC236}">
                <a16:creationId xmlns:a16="http://schemas.microsoft.com/office/drawing/2014/main" id="{07906E54-0BB7-49D9-822B-6969A09D6306}"/>
              </a:ext>
            </a:extLst>
          </p:cNvPr>
          <p:cNvSpPr txBox="1"/>
          <p:nvPr/>
        </p:nvSpPr>
        <p:spPr>
          <a:xfrm>
            <a:off x="4013225" y="3155071"/>
            <a:ext cx="722849" cy="584775"/>
          </a:xfrm>
          <a:prstGeom prst="rect">
            <a:avLst/>
          </a:prstGeom>
          <a:noFill/>
        </p:spPr>
        <p:txBody>
          <a:bodyPr wrap="square" rtlCol="0">
            <a:spAutoFit/>
          </a:bodyPr>
          <a:lstStyle/>
          <a:p>
            <a:r>
              <a:rPr lang="vi-VN" sz="32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1e</a:t>
            </a:r>
          </a:p>
        </p:txBody>
      </p:sp>
      <p:grpSp>
        <p:nvGrpSpPr>
          <p:cNvPr id="81" name="Group 80">
            <a:extLst>
              <a:ext uri="{FF2B5EF4-FFF2-40B4-BE49-F238E27FC236}">
                <a16:creationId xmlns:a16="http://schemas.microsoft.com/office/drawing/2014/main" id="{032E8A3C-AF79-4501-8A0D-9857F6DABE91}"/>
              </a:ext>
            </a:extLst>
          </p:cNvPr>
          <p:cNvGrpSpPr/>
          <p:nvPr/>
        </p:nvGrpSpPr>
        <p:grpSpPr>
          <a:xfrm>
            <a:off x="3177240" y="3559243"/>
            <a:ext cx="835985" cy="863041"/>
            <a:chOff x="3888546" y="5323851"/>
            <a:chExt cx="5925595" cy="1019735"/>
          </a:xfrm>
          <a:effectLst>
            <a:outerShdw blurRad="50800" dist="38100" dir="2700000" algn="tl" rotWithShape="0">
              <a:prstClr val="black">
                <a:alpha val="40000"/>
              </a:prstClr>
            </a:outerShdw>
          </a:effectLst>
        </p:grpSpPr>
        <p:sp>
          <p:nvSpPr>
            <p:cNvPr id="82" name="Rectangle: Rounded Corners 81">
              <a:extLst>
                <a:ext uri="{FF2B5EF4-FFF2-40B4-BE49-F238E27FC236}">
                  <a16:creationId xmlns:a16="http://schemas.microsoft.com/office/drawing/2014/main" id="{F520A23A-3414-4A1A-A716-2C717FCECCF8}"/>
                </a:ext>
              </a:extLst>
            </p:cNvPr>
            <p:cNvSpPr/>
            <p:nvPr/>
          </p:nvSpPr>
          <p:spPr>
            <a:xfrm>
              <a:off x="3888546" y="5323851"/>
              <a:ext cx="5925595" cy="1019735"/>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Rectangle 5">
              <a:extLst>
                <a:ext uri="{FF2B5EF4-FFF2-40B4-BE49-F238E27FC236}">
                  <a16:creationId xmlns:a16="http://schemas.microsoft.com/office/drawing/2014/main" id="{3A45A1E2-D66E-448A-A256-32E03AC5DE95}"/>
                </a:ext>
              </a:extLst>
            </p:cNvPr>
            <p:cNvSpPr>
              <a:spLocks noChangeArrowheads="1"/>
            </p:cNvSpPr>
            <p:nvPr/>
          </p:nvSpPr>
          <p:spPr bwMode="auto">
            <a:xfrm>
              <a:off x="3960066" y="5476037"/>
              <a:ext cx="5854075" cy="646331"/>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Na</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84" name="Group 83">
            <a:extLst>
              <a:ext uri="{FF2B5EF4-FFF2-40B4-BE49-F238E27FC236}">
                <a16:creationId xmlns:a16="http://schemas.microsoft.com/office/drawing/2014/main" id="{DE1868EF-6BDD-41CD-8F70-3B357D79FB29}"/>
              </a:ext>
            </a:extLst>
          </p:cNvPr>
          <p:cNvGrpSpPr/>
          <p:nvPr/>
        </p:nvGrpSpPr>
        <p:grpSpPr>
          <a:xfrm>
            <a:off x="4693663" y="3559243"/>
            <a:ext cx="943935" cy="863041"/>
            <a:chOff x="3888546" y="5323851"/>
            <a:chExt cx="6690761" cy="1019735"/>
          </a:xfrm>
          <a:effectLst>
            <a:outerShdw blurRad="50800" dist="38100" dir="2700000" algn="tl" rotWithShape="0">
              <a:prstClr val="black">
                <a:alpha val="40000"/>
              </a:prstClr>
            </a:outerShdw>
          </a:effectLst>
        </p:grpSpPr>
        <p:sp>
          <p:nvSpPr>
            <p:cNvPr id="85" name="Rectangle: Rounded Corners 84">
              <a:extLst>
                <a:ext uri="{FF2B5EF4-FFF2-40B4-BE49-F238E27FC236}">
                  <a16:creationId xmlns:a16="http://schemas.microsoft.com/office/drawing/2014/main" id="{0645DD06-B731-4760-90B5-F083C659EE38}"/>
                </a:ext>
              </a:extLst>
            </p:cNvPr>
            <p:cNvSpPr/>
            <p:nvPr/>
          </p:nvSpPr>
          <p:spPr>
            <a:xfrm>
              <a:off x="3888546" y="5323851"/>
              <a:ext cx="5925595" cy="101973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6" name="Rectangle 5">
              <a:extLst>
                <a:ext uri="{FF2B5EF4-FFF2-40B4-BE49-F238E27FC236}">
                  <a16:creationId xmlns:a16="http://schemas.microsoft.com/office/drawing/2014/main" id="{E8AA91ED-918C-4304-B8AD-3D7F2732355F}"/>
                </a:ext>
              </a:extLst>
            </p:cNvPr>
            <p:cNvSpPr>
              <a:spLocks noChangeArrowheads="1"/>
            </p:cNvSpPr>
            <p:nvPr/>
          </p:nvSpPr>
          <p:spPr bwMode="auto">
            <a:xfrm>
              <a:off x="4725232" y="5417363"/>
              <a:ext cx="5854075"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Cl</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87" name="!!tr1">
            <a:extLst>
              <a:ext uri="{FF2B5EF4-FFF2-40B4-BE49-F238E27FC236}">
                <a16:creationId xmlns:a16="http://schemas.microsoft.com/office/drawing/2014/main" id="{7A40FA3E-4F95-4910-9E5E-8FC6D306CC9E}"/>
              </a:ext>
            </a:extLst>
          </p:cNvPr>
          <p:cNvGrpSpPr/>
          <p:nvPr/>
        </p:nvGrpSpPr>
        <p:grpSpPr>
          <a:xfrm>
            <a:off x="6414702" y="3559243"/>
            <a:ext cx="1083636" cy="863041"/>
            <a:chOff x="3454777" y="5323851"/>
            <a:chExt cx="7680984" cy="1019735"/>
          </a:xfrm>
          <a:effectLst>
            <a:outerShdw blurRad="50800" dist="38100" dir="2700000" algn="tl" rotWithShape="0">
              <a:prstClr val="black">
                <a:alpha val="40000"/>
              </a:prstClr>
            </a:outerShdw>
          </a:effectLst>
        </p:grpSpPr>
        <p:sp>
          <p:nvSpPr>
            <p:cNvPr id="88" name="Rectangle: Rounded Corners 87">
              <a:extLst>
                <a:ext uri="{FF2B5EF4-FFF2-40B4-BE49-F238E27FC236}">
                  <a16:creationId xmlns:a16="http://schemas.microsoft.com/office/drawing/2014/main" id="{C99DBBDA-95AB-465A-A741-3D111A824918}"/>
                </a:ext>
              </a:extLst>
            </p:cNvPr>
            <p:cNvSpPr/>
            <p:nvPr/>
          </p:nvSpPr>
          <p:spPr>
            <a:xfrm>
              <a:off x="3888546" y="5323851"/>
              <a:ext cx="5925595" cy="1019735"/>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 name="Rectangle 5">
              <a:extLst>
                <a:ext uri="{FF2B5EF4-FFF2-40B4-BE49-F238E27FC236}">
                  <a16:creationId xmlns:a16="http://schemas.microsoft.com/office/drawing/2014/main" id="{D09453AC-2ACE-4017-8F3C-31FF73A4C75D}"/>
                </a:ext>
              </a:extLst>
            </p:cNvPr>
            <p:cNvSpPr>
              <a:spLocks noChangeArrowheads="1"/>
            </p:cNvSpPr>
            <p:nvPr/>
          </p:nvSpPr>
          <p:spPr bwMode="auto">
            <a:xfrm>
              <a:off x="3454777" y="5417363"/>
              <a:ext cx="7680984"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Na</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90" name="!!tr2">
            <a:extLst>
              <a:ext uri="{FF2B5EF4-FFF2-40B4-BE49-F238E27FC236}">
                <a16:creationId xmlns:a16="http://schemas.microsoft.com/office/drawing/2014/main" id="{19A89B6D-A7F7-4025-9D77-0AE3F39C661A}"/>
              </a:ext>
            </a:extLst>
          </p:cNvPr>
          <p:cNvGrpSpPr/>
          <p:nvPr/>
        </p:nvGrpSpPr>
        <p:grpSpPr>
          <a:xfrm>
            <a:off x="8178775" y="3559243"/>
            <a:ext cx="835985" cy="863041"/>
            <a:chOff x="3888546" y="5323851"/>
            <a:chExt cx="5925595" cy="1019735"/>
          </a:xfrm>
          <a:effectLst>
            <a:outerShdw blurRad="50800" dist="38100" dir="2700000" algn="tl" rotWithShape="0">
              <a:prstClr val="black">
                <a:alpha val="40000"/>
              </a:prstClr>
            </a:outerShdw>
          </a:effectLst>
        </p:grpSpPr>
        <p:sp>
          <p:nvSpPr>
            <p:cNvPr id="91" name="Rectangle: Rounded Corners 90">
              <a:extLst>
                <a:ext uri="{FF2B5EF4-FFF2-40B4-BE49-F238E27FC236}">
                  <a16:creationId xmlns:a16="http://schemas.microsoft.com/office/drawing/2014/main" id="{41A05740-0B30-41F3-88BD-DFF287321887}"/>
                </a:ext>
              </a:extLst>
            </p:cNvPr>
            <p:cNvSpPr/>
            <p:nvPr/>
          </p:nvSpPr>
          <p:spPr>
            <a:xfrm>
              <a:off x="3888546" y="5323851"/>
              <a:ext cx="5925595" cy="101973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2" name="Rectangle 5">
              <a:extLst>
                <a:ext uri="{FF2B5EF4-FFF2-40B4-BE49-F238E27FC236}">
                  <a16:creationId xmlns:a16="http://schemas.microsoft.com/office/drawing/2014/main" id="{66707A50-8E30-465F-AF70-9BECA3143812}"/>
                </a:ext>
              </a:extLst>
            </p:cNvPr>
            <p:cNvSpPr>
              <a:spLocks noChangeArrowheads="1"/>
            </p:cNvSpPr>
            <p:nvPr/>
          </p:nvSpPr>
          <p:spPr bwMode="auto">
            <a:xfrm>
              <a:off x="4179352" y="5417363"/>
              <a:ext cx="5298610"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vi-VN" sz="3600" b="1">
                  <a:solidFill>
                    <a:schemeClr val="bg1"/>
                  </a:solidFill>
                  <a:latin typeface="Aachen" panose="02020500000000000000" pitchFamily="18" charset="-93"/>
                  <a:ea typeface="Aachen" panose="02020500000000000000" pitchFamily="18" charset="-93"/>
                  <a:cs typeface="Aachen" panose="02020500000000000000" pitchFamily="18" charset="-93"/>
                </a:rPr>
                <a:t>Cl</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93" name="!!b1">
            <a:extLst>
              <a:ext uri="{FF2B5EF4-FFF2-40B4-BE49-F238E27FC236}">
                <a16:creationId xmlns:a16="http://schemas.microsoft.com/office/drawing/2014/main" id="{BB7B044A-F776-4365-A9CB-0C77BEFE9282}"/>
              </a:ext>
            </a:extLst>
          </p:cNvPr>
          <p:cNvGrpSpPr/>
          <p:nvPr/>
        </p:nvGrpSpPr>
        <p:grpSpPr>
          <a:xfrm>
            <a:off x="4125467" y="3762786"/>
            <a:ext cx="455954" cy="455954"/>
            <a:chOff x="10576185" y="1819001"/>
            <a:chExt cx="324000" cy="324000"/>
          </a:xfrm>
        </p:grpSpPr>
        <p:sp>
          <p:nvSpPr>
            <p:cNvPr id="94" name="Rectangle: Rounded Corners 93">
              <a:extLst>
                <a:ext uri="{FF2B5EF4-FFF2-40B4-BE49-F238E27FC236}">
                  <a16:creationId xmlns:a16="http://schemas.microsoft.com/office/drawing/2014/main" id="{3ACF7040-9BF2-4CB2-9415-97D81CD10F3E}"/>
                </a:ext>
              </a:extLst>
            </p:cNvPr>
            <p:cNvSpPr/>
            <p:nvPr/>
          </p:nvSpPr>
          <p:spPr>
            <a:xfrm rot="16200000"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5" name="Rectangle: Rounded Corners 94">
              <a:extLst>
                <a:ext uri="{FF2B5EF4-FFF2-40B4-BE49-F238E27FC236}">
                  <a16:creationId xmlns:a16="http://schemas.microsoft.com/office/drawing/2014/main" id="{BED47861-3B62-4D92-B9C5-CF4098F053E4}"/>
                </a:ext>
              </a:extLst>
            </p:cNvPr>
            <p:cNvSpPr/>
            <p:nvPr/>
          </p:nvSpPr>
          <p:spPr>
            <a:xfrm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6" name="!!mt1">
            <a:extLst>
              <a:ext uri="{FF2B5EF4-FFF2-40B4-BE49-F238E27FC236}">
                <a16:creationId xmlns:a16="http://schemas.microsoft.com/office/drawing/2014/main" id="{B0CCF0E4-33E1-49AF-92D3-67FB8E83F4AA}"/>
              </a:ext>
            </a:extLst>
          </p:cNvPr>
          <p:cNvGrpSpPr/>
          <p:nvPr/>
        </p:nvGrpSpPr>
        <p:grpSpPr>
          <a:xfrm>
            <a:off x="5749840" y="3815091"/>
            <a:ext cx="552620" cy="351345"/>
            <a:chOff x="10630482" y="2707827"/>
            <a:chExt cx="338179" cy="215008"/>
          </a:xfrm>
        </p:grpSpPr>
        <p:sp>
          <p:nvSpPr>
            <p:cNvPr id="97" name="Rectangle: Rounded Corners 96">
              <a:extLst>
                <a:ext uri="{FF2B5EF4-FFF2-40B4-BE49-F238E27FC236}">
                  <a16:creationId xmlns:a16="http://schemas.microsoft.com/office/drawing/2014/main" id="{510B4C38-13B3-4ADC-BA0B-0B160921A803}"/>
                </a:ext>
              </a:extLst>
            </p:cNvPr>
            <p:cNvSpPr/>
            <p:nvPr/>
          </p:nvSpPr>
          <p:spPr>
            <a:xfrm rot="16200000" flipH="1">
              <a:off x="10755334" y="2681647"/>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8" name="Rectangle: Rounded Corners 97">
              <a:extLst>
                <a:ext uri="{FF2B5EF4-FFF2-40B4-BE49-F238E27FC236}">
                  <a16:creationId xmlns:a16="http://schemas.microsoft.com/office/drawing/2014/main" id="{5C4CFF81-ED05-46CF-A500-482D94ACDD1A}"/>
                </a:ext>
              </a:extLst>
            </p:cNvPr>
            <p:cNvSpPr/>
            <p:nvPr/>
          </p:nvSpPr>
          <p:spPr>
            <a:xfrm rot="18900000" flipH="1">
              <a:off x="10846004" y="2707827"/>
              <a:ext cx="72000" cy="180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9" name="Rectangle: Rounded Corners 98">
              <a:extLst>
                <a:ext uri="{FF2B5EF4-FFF2-40B4-BE49-F238E27FC236}">
                  <a16:creationId xmlns:a16="http://schemas.microsoft.com/office/drawing/2014/main" id="{0EBF77F2-8887-434F-A783-E843E3DBC89B}"/>
                </a:ext>
              </a:extLst>
            </p:cNvPr>
            <p:cNvSpPr/>
            <p:nvPr/>
          </p:nvSpPr>
          <p:spPr>
            <a:xfrm rot="2700000">
              <a:off x="10842661" y="2796835"/>
              <a:ext cx="72000" cy="180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00" name="Group 99">
            <a:extLst>
              <a:ext uri="{FF2B5EF4-FFF2-40B4-BE49-F238E27FC236}">
                <a16:creationId xmlns:a16="http://schemas.microsoft.com/office/drawing/2014/main" id="{C5C98270-E120-4227-BD23-77FDC51EB114}"/>
              </a:ext>
            </a:extLst>
          </p:cNvPr>
          <p:cNvGrpSpPr/>
          <p:nvPr/>
        </p:nvGrpSpPr>
        <p:grpSpPr>
          <a:xfrm>
            <a:off x="7610580" y="3762786"/>
            <a:ext cx="455954" cy="455954"/>
            <a:chOff x="10576185" y="1819001"/>
            <a:chExt cx="324000" cy="324000"/>
          </a:xfrm>
        </p:grpSpPr>
        <p:sp>
          <p:nvSpPr>
            <p:cNvPr id="101" name="Rectangle: Rounded Corners 100">
              <a:extLst>
                <a:ext uri="{FF2B5EF4-FFF2-40B4-BE49-F238E27FC236}">
                  <a16:creationId xmlns:a16="http://schemas.microsoft.com/office/drawing/2014/main" id="{8341523F-88B1-49A6-A931-4F8E725CE0F7}"/>
                </a:ext>
              </a:extLst>
            </p:cNvPr>
            <p:cNvSpPr/>
            <p:nvPr/>
          </p:nvSpPr>
          <p:spPr>
            <a:xfrm rot="16200000"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2" name="Rectangle: Rounded Corners 101">
              <a:extLst>
                <a:ext uri="{FF2B5EF4-FFF2-40B4-BE49-F238E27FC236}">
                  <a16:creationId xmlns:a16="http://schemas.microsoft.com/office/drawing/2014/main" id="{182EEA23-20E3-48F2-A2E9-598F8117CE0B}"/>
                </a:ext>
              </a:extLst>
            </p:cNvPr>
            <p:cNvSpPr/>
            <p:nvPr/>
          </p:nvSpPr>
          <p:spPr>
            <a:xfrm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03" name="Group 102">
            <a:extLst>
              <a:ext uri="{FF2B5EF4-FFF2-40B4-BE49-F238E27FC236}">
                <a16:creationId xmlns:a16="http://schemas.microsoft.com/office/drawing/2014/main" id="{5A9B22F2-B976-4FA0-8A33-A4F81CF096B4}"/>
              </a:ext>
            </a:extLst>
          </p:cNvPr>
          <p:cNvGrpSpPr/>
          <p:nvPr/>
        </p:nvGrpSpPr>
        <p:grpSpPr>
          <a:xfrm>
            <a:off x="6414702" y="4460389"/>
            <a:ext cx="2749765" cy="706094"/>
            <a:chOff x="4271763" y="4460389"/>
            <a:chExt cx="2749765" cy="706094"/>
          </a:xfrm>
        </p:grpSpPr>
        <p:sp>
          <p:nvSpPr>
            <p:cNvPr id="104" name="Freeform: Shape 103">
              <a:extLst>
                <a:ext uri="{FF2B5EF4-FFF2-40B4-BE49-F238E27FC236}">
                  <a16:creationId xmlns:a16="http://schemas.microsoft.com/office/drawing/2014/main" id="{4F18CCEA-52B6-46F0-B096-DBB0B6C02AEE}"/>
                </a:ext>
              </a:extLst>
            </p:cNvPr>
            <p:cNvSpPr/>
            <p:nvPr/>
          </p:nvSpPr>
          <p:spPr>
            <a:xfrm>
              <a:off x="4271763" y="4460389"/>
              <a:ext cx="2749765" cy="706094"/>
            </a:xfrm>
            <a:custGeom>
              <a:avLst/>
              <a:gdLst>
                <a:gd name="connsiteX0" fmla="*/ 2270769 w 2749765"/>
                <a:gd name="connsiteY0" fmla="*/ 0 h 706094"/>
                <a:gd name="connsiteX1" fmla="*/ 2402024 w 2749765"/>
                <a:gd name="connsiteY1" fmla="*/ 168219 h 706094"/>
                <a:gd name="connsiteX2" fmla="*/ 2660117 w 2749765"/>
                <a:gd name="connsiteY2" fmla="*/ 168219 h 706094"/>
                <a:gd name="connsiteX3" fmla="*/ 2749765 w 2749765"/>
                <a:gd name="connsiteY3" fmla="*/ 257867 h 706094"/>
                <a:gd name="connsiteX4" fmla="*/ 2749765 w 2749765"/>
                <a:gd name="connsiteY4" fmla="*/ 616446 h 706094"/>
                <a:gd name="connsiteX5" fmla="*/ 2660117 w 2749765"/>
                <a:gd name="connsiteY5" fmla="*/ 706094 h 706094"/>
                <a:gd name="connsiteX6" fmla="*/ 89648 w 2749765"/>
                <a:gd name="connsiteY6" fmla="*/ 706094 h 706094"/>
                <a:gd name="connsiteX7" fmla="*/ 0 w 2749765"/>
                <a:gd name="connsiteY7" fmla="*/ 616446 h 706094"/>
                <a:gd name="connsiteX8" fmla="*/ 0 w 2749765"/>
                <a:gd name="connsiteY8" fmla="*/ 257867 h 706094"/>
                <a:gd name="connsiteX9" fmla="*/ 89648 w 2749765"/>
                <a:gd name="connsiteY9" fmla="*/ 168219 h 706094"/>
                <a:gd name="connsiteX10" fmla="*/ 352695 w 2749765"/>
                <a:gd name="connsiteY10" fmla="*/ 168219 h 706094"/>
                <a:gd name="connsiteX11" fmla="*/ 478995 w 2749765"/>
                <a:gd name="connsiteY11" fmla="*/ 6350 h 706094"/>
                <a:gd name="connsiteX12" fmla="*/ 874146 w 2749765"/>
                <a:gd name="connsiteY12" fmla="*/ 168219 h 706094"/>
                <a:gd name="connsiteX13" fmla="*/ 1860117 w 2749765"/>
                <a:gd name="connsiteY13" fmla="*/ 168219 h 70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9765" h="706094">
                  <a:moveTo>
                    <a:pt x="2270769" y="0"/>
                  </a:moveTo>
                  <a:lnTo>
                    <a:pt x="2402024" y="168219"/>
                  </a:lnTo>
                  <a:lnTo>
                    <a:pt x="2660117" y="168219"/>
                  </a:lnTo>
                  <a:cubicBezTo>
                    <a:pt x="2709628" y="168219"/>
                    <a:pt x="2749765" y="208356"/>
                    <a:pt x="2749765" y="257867"/>
                  </a:cubicBezTo>
                  <a:lnTo>
                    <a:pt x="2749765" y="616446"/>
                  </a:lnTo>
                  <a:cubicBezTo>
                    <a:pt x="2749765" y="665957"/>
                    <a:pt x="2709628" y="706094"/>
                    <a:pt x="2660117" y="706094"/>
                  </a:cubicBezTo>
                  <a:lnTo>
                    <a:pt x="89648" y="706094"/>
                  </a:lnTo>
                  <a:cubicBezTo>
                    <a:pt x="40137" y="706094"/>
                    <a:pt x="0" y="665957"/>
                    <a:pt x="0" y="616446"/>
                  </a:cubicBezTo>
                  <a:lnTo>
                    <a:pt x="0" y="257867"/>
                  </a:lnTo>
                  <a:cubicBezTo>
                    <a:pt x="0" y="208356"/>
                    <a:pt x="40137" y="168219"/>
                    <a:pt x="89648" y="168219"/>
                  </a:cubicBezTo>
                  <a:lnTo>
                    <a:pt x="352695" y="168219"/>
                  </a:lnTo>
                  <a:lnTo>
                    <a:pt x="478995" y="6350"/>
                  </a:lnTo>
                  <a:lnTo>
                    <a:pt x="874146" y="168219"/>
                  </a:lnTo>
                  <a:lnTo>
                    <a:pt x="1860117" y="168219"/>
                  </a:lnTo>
                  <a:close/>
                </a:path>
              </a:pathLst>
            </a:cu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05" name="TextBox 104">
              <a:extLst>
                <a:ext uri="{FF2B5EF4-FFF2-40B4-BE49-F238E27FC236}">
                  <a16:creationId xmlns:a16="http://schemas.microsoft.com/office/drawing/2014/main" id="{7A40724F-8F53-4994-B8BE-FD20FBC615C0}"/>
                </a:ext>
              </a:extLst>
            </p:cNvPr>
            <p:cNvSpPr txBox="1"/>
            <p:nvPr/>
          </p:nvSpPr>
          <p:spPr>
            <a:xfrm>
              <a:off x="4324950" y="4666714"/>
              <a:ext cx="2643391"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Điện tích trái dấu</a:t>
              </a:r>
            </a:p>
          </p:txBody>
        </p:sp>
      </p:grpSp>
    </p:spTree>
    <p:extLst>
      <p:ext uri="{BB962C8B-B14F-4D97-AF65-F5344CB8AC3E}">
        <p14:creationId xmlns:p14="http://schemas.microsoft.com/office/powerpoint/2010/main" val="3216341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p:cTn id="11" dur="500" fill="hold"/>
                                        <p:tgtEl>
                                          <p:spTgt spid="80"/>
                                        </p:tgtEl>
                                        <p:attrNameLst>
                                          <p:attrName>ppt_w</p:attrName>
                                        </p:attrNameLst>
                                      </p:cBhvr>
                                      <p:tavLst>
                                        <p:tav tm="0">
                                          <p:val>
                                            <p:fltVal val="0"/>
                                          </p:val>
                                        </p:tav>
                                        <p:tav tm="100000">
                                          <p:val>
                                            <p:strVal val="#ppt_w"/>
                                          </p:val>
                                        </p:tav>
                                      </p:tavLst>
                                    </p:anim>
                                    <p:anim calcmode="lin" valueType="num">
                                      <p:cBhvr>
                                        <p:cTn id="12" dur="500" fill="hold"/>
                                        <p:tgtEl>
                                          <p:spTgt spid="80"/>
                                        </p:tgtEl>
                                        <p:attrNameLst>
                                          <p:attrName>ppt_h</p:attrName>
                                        </p:attrNameLst>
                                      </p:cBhvr>
                                      <p:tavLst>
                                        <p:tav tm="0">
                                          <p:val>
                                            <p:fltVal val="0"/>
                                          </p:val>
                                        </p:tav>
                                        <p:tav tm="100000">
                                          <p:val>
                                            <p:strVal val="#ppt_h"/>
                                          </p:val>
                                        </p:tav>
                                      </p:tavLst>
                                    </p:anim>
                                    <p:animEffect transition="in" filter="fade">
                                      <p:cBhvr>
                                        <p:cTn id="13" dur="500"/>
                                        <p:tgtEl>
                                          <p:spTgt spid="80"/>
                                        </p:tgtEl>
                                      </p:cBhvr>
                                    </p:animEffect>
                                  </p:childTnLst>
                                </p:cTn>
                              </p:par>
                              <p:par>
                                <p:cTn id="14" presetID="0" presetClass="path" presetSubtype="0" repeatCount="indefinite" fill="hold" nodeType="withEffect">
                                  <p:stCondLst>
                                    <p:cond delay="0"/>
                                  </p:stCondLst>
                                  <p:childTnLst>
                                    <p:animMotion origin="layout" path="M -2.70833E-6 4.07407E-6 L -2.70833E-6 -0.11667 L 0.12396 -0.11667 L 0.12396 -0.01852 " pathEditMode="relative" rAng="0" ptsTypes="AAAA">
                                      <p:cBhvr>
                                        <p:cTn id="15" dur="2000" fill="hold"/>
                                        <p:tgtEl>
                                          <p:spTgt spid="77"/>
                                        </p:tgtEl>
                                        <p:attrNameLst>
                                          <p:attrName>ppt_x</p:attrName>
                                          <p:attrName>ppt_y</p:attrName>
                                        </p:attrNameLst>
                                      </p:cBhvr>
                                      <p:rCtr x="6198" y="-5833"/>
                                    </p:animMotion>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nodeType="clickEffect">
                                  <p:stCondLst>
                                    <p:cond delay="0"/>
                                  </p:stCondLst>
                                  <p:childTnLst>
                                    <p:set>
                                      <p:cBhvr>
                                        <p:cTn id="19" dur="1" fill="hold">
                                          <p:stCondLst>
                                            <p:cond delay="0"/>
                                          </p:stCondLst>
                                        </p:cTn>
                                        <p:tgtEl>
                                          <p:spTgt spid="96"/>
                                        </p:tgtEl>
                                        <p:attrNameLst>
                                          <p:attrName>style.visibility</p:attrName>
                                        </p:attrNameLst>
                                      </p:cBhvr>
                                      <p:to>
                                        <p:strVal val="visible"/>
                                      </p:to>
                                    </p:set>
                                    <p:anim calcmode="lin" valueType="num">
                                      <p:cBhvr additive="base">
                                        <p:cTn id="20" dur="500"/>
                                        <p:tgtEl>
                                          <p:spTgt spid="96"/>
                                        </p:tgtEl>
                                        <p:attrNameLst>
                                          <p:attrName>ppt_x</p:attrName>
                                        </p:attrNameLst>
                                      </p:cBhvr>
                                      <p:tavLst>
                                        <p:tav tm="0">
                                          <p:val>
                                            <p:strVal val="#ppt_x-#ppt_w*1.125000"/>
                                          </p:val>
                                        </p:tav>
                                        <p:tav tm="100000">
                                          <p:val>
                                            <p:strVal val="#ppt_x"/>
                                          </p:val>
                                        </p:tav>
                                      </p:tavLst>
                                    </p:anim>
                                    <p:animEffect transition="in" filter="wipe(right)">
                                      <p:cBhvr>
                                        <p:cTn id="21" dur="500"/>
                                        <p:tgtEl>
                                          <p:spTgt spid="96"/>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87"/>
                                        </p:tgtEl>
                                        <p:attrNameLst>
                                          <p:attrName>style.visibility</p:attrName>
                                        </p:attrNameLst>
                                      </p:cBhvr>
                                      <p:to>
                                        <p:strVal val="visible"/>
                                      </p:to>
                                    </p:set>
                                    <p:anim calcmode="lin" valueType="num">
                                      <p:cBhvr>
                                        <p:cTn id="25" dur="500" fill="hold"/>
                                        <p:tgtEl>
                                          <p:spTgt spid="87"/>
                                        </p:tgtEl>
                                        <p:attrNameLst>
                                          <p:attrName>ppt_w</p:attrName>
                                        </p:attrNameLst>
                                      </p:cBhvr>
                                      <p:tavLst>
                                        <p:tav tm="0">
                                          <p:val>
                                            <p:fltVal val="0"/>
                                          </p:val>
                                        </p:tav>
                                        <p:tav tm="100000">
                                          <p:val>
                                            <p:strVal val="#ppt_w"/>
                                          </p:val>
                                        </p:tav>
                                      </p:tavLst>
                                    </p:anim>
                                    <p:anim calcmode="lin" valueType="num">
                                      <p:cBhvr>
                                        <p:cTn id="26" dur="500" fill="hold"/>
                                        <p:tgtEl>
                                          <p:spTgt spid="87"/>
                                        </p:tgtEl>
                                        <p:attrNameLst>
                                          <p:attrName>ppt_h</p:attrName>
                                        </p:attrNameLst>
                                      </p:cBhvr>
                                      <p:tavLst>
                                        <p:tav tm="0">
                                          <p:val>
                                            <p:fltVal val="0"/>
                                          </p:val>
                                        </p:tav>
                                        <p:tav tm="100000">
                                          <p:val>
                                            <p:strVal val="#ppt_h"/>
                                          </p:val>
                                        </p:tav>
                                      </p:tavLst>
                                    </p:anim>
                                    <p:animEffect transition="in" filter="fade">
                                      <p:cBhvr>
                                        <p:cTn id="27" dur="500"/>
                                        <p:tgtEl>
                                          <p:spTgt spid="87"/>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p:cTn id="31" dur="500" fill="hold"/>
                                        <p:tgtEl>
                                          <p:spTgt spid="100"/>
                                        </p:tgtEl>
                                        <p:attrNameLst>
                                          <p:attrName>ppt_w</p:attrName>
                                        </p:attrNameLst>
                                      </p:cBhvr>
                                      <p:tavLst>
                                        <p:tav tm="0">
                                          <p:val>
                                            <p:fltVal val="0"/>
                                          </p:val>
                                        </p:tav>
                                        <p:tav tm="100000">
                                          <p:val>
                                            <p:strVal val="#ppt_w"/>
                                          </p:val>
                                        </p:tav>
                                      </p:tavLst>
                                    </p:anim>
                                    <p:anim calcmode="lin" valueType="num">
                                      <p:cBhvr>
                                        <p:cTn id="32" dur="500" fill="hold"/>
                                        <p:tgtEl>
                                          <p:spTgt spid="100"/>
                                        </p:tgtEl>
                                        <p:attrNameLst>
                                          <p:attrName>ppt_h</p:attrName>
                                        </p:attrNameLst>
                                      </p:cBhvr>
                                      <p:tavLst>
                                        <p:tav tm="0">
                                          <p:val>
                                            <p:fltVal val="0"/>
                                          </p:val>
                                        </p:tav>
                                        <p:tav tm="100000">
                                          <p:val>
                                            <p:strVal val="#ppt_h"/>
                                          </p:val>
                                        </p:tav>
                                      </p:tavLst>
                                    </p:anim>
                                    <p:animEffect transition="in" filter="fade">
                                      <p:cBhvr>
                                        <p:cTn id="33" dur="500"/>
                                        <p:tgtEl>
                                          <p:spTgt spid="100"/>
                                        </p:tgtEl>
                                      </p:cBhvr>
                                    </p:animEffec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90"/>
                                        </p:tgtEl>
                                        <p:attrNameLst>
                                          <p:attrName>style.visibility</p:attrName>
                                        </p:attrNameLst>
                                      </p:cBhvr>
                                      <p:to>
                                        <p:strVal val="visible"/>
                                      </p:to>
                                    </p:set>
                                    <p:anim calcmode="lin" valueType="num">
                                      <p:cBhvr>
                                        <p:cTn id="37" dur="500" fill="hold"/>
                                        <p:tgtEl>
                                          <p:spTgt spid="90"/>
                                        </p:tgtEl>
                                        <p:attrNameLst>
                                          <p:attrName>ppt_w</p:attrName>
                                        </p:attrNameLst>
                                      </p:cBhvr>
                                      <p:tavLst>
                                        <p:tav tm="0">
                                          <p:val>
                                            <p:fltVal val="0"/>
                                          </p:val>
                                        </p:tav>
                                        <p:tav tm="100000">
                                          <p:val>
                                            <p:strVal val="#ppt_w"/>
                                          </p:val>
                                        </p:tav>
                                      </p:tavLst>
                                    </p:anim>
                                    <p:anim calcmode="lin" valueType="num">
                                      <p:cBhvr>
                                        <p:cTn id="38" dur="500" fill="hold"/>
                                        <p:tgtEl>
                                          <p:spTgt spid="90"/>
                                        </p:tgtEl>
                                        <p:attrNameLst>
                                          <p:attrName>ppt_h</p:attrName>
                                        </p:attrNameLst>
                                      </p:cBhvr>
                                      <p:tavLst>
                                        <p:tav tm="0">
                                          <p:val>
                                            <p:fltVal val="0"/>
                                          </p:val>
                                        </p:tav>
                                        <p:tav tm="100000">
                                          <p:val>
                                            <p:strVal val="#ppt_h"/>
                                          </p:val>
                                        </p:tav>
                                      </p:tavLst>
                                    </p:anim>
                                    <p:animEffect transition="in" filter="fade">
                                      <p:cBhvr>
                                        <p:cTn id="39" dur="500"/>
                                        <p:tgtEl>
                                          <p:spTgt spid="90"/>
                                        </p:tgtEl>
                                      </p:cBhvr>
                                    </p:animEffect>
                                  </p:childTnLst>
                                </p:cTn>
                              </p:par>
                            </p:childTnLst>
                          </p:cTn>
                        </p:par>
                        <p:par>
                          <p:cTn id="40" fill="hold">
                            <p:stCondLst>
                              <p:cond delay="2000"/>
                            </p:stCondLst>
                            <p:childTnLst>
                              <p:par>
                                <p:cTn id="41" presetID="1" presetClass="entr" presetSubtype="0" fill="hold" nodeType="after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par>
                          <p:cTn id="43" fill="hold">
                            <p:stCondLst>
                              <p:cond delay="2000"/>
                            </p:stCondLst>
                            <p:childTnLst>
                              <p:par>
                                <p:cTn id="44" presetID="1" presetClass="entr" presetSubtype="0" fill="hold" nodeType="afterEffect">
                                  <p:stCondLst>
                                    <p:cond delay="0"/>
                                  </p:stCondLst>
                                  <p:childTnLst>
                                    <p:set>
                                      <p:cBhvr>
                                        <p:cTn id="45" dur="1" fill="hold">
                                          <p:stCondLst>
                                            <p:cond delay="0"/>
                                          </p:stCondLst>
                                        </p:cTn>
                                        <p:tgtEl>
                                          <p:spTgt spid="7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2" presetClass="entr" presetSubtype="1" fill="hold" nodeType="clickEffect">
                                  <p:stCondLst>
                                    <p:cond delay="0"/>
                                  </p:stCondLst>
                                  <p:childTnLst>
                                    <p:set>
                                      <p:cBhvr>
                                        <p:cTn id="49" dur="1" fill="hold">
                                          <p:stCondLst>
                                            <p:cond delay="0"/>
                                          </p:stCondLst>
                                        </p:cTn>
                                        <p:tgtEl>
                                          <p:spTgt spid="103"/>
                                        </p:tgtEl>
                                        <p:attrNameLst>
                                          <p:attrName>style.visibility</p:attrName>
                                        </p:attrNameLst>
                                      </p:cBhvr>
                                      <p:to>
                                        <p:strVal val="visible"/>
                                      </p:to>
                                    </p:set>
                                    <p:anim calcmode="lin" valueType="num">
                                      <p:cBhvr additive="base">
                                        <p:cTn id="50" dur="500"/>
                                        <p:tgtEl>
                                          <p:spTgt spid="103"/>
                                        </p:tgtEl>
                                        <p:attrNameLst>
                                          <p:attrName>ppt_y</p:attrName>
                                        </p:attrNameLst>
                                      </p:cBhvr>
                                      <p:tavLst>
                                        <p:tav tm="0">
                                          <p:val>
                                            <p:strVal val="#ppt_y-#ppt_h*1.125000"/>
                                          </p:val>
                                        </p:tav>
                                        <p:tav tm="100000">
                                          <p:val>
                                            <p:strVal val="#ppt_y"/>
                                          </p:val>
                                        </p:tav>
                                      </p:tavLst>
                                    </p:anim>
                                    <p:animEffect transition="in" filter="wipe(down)">
                                      <p:cBhvr>
                                        <p:cTn id="5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Rounded Corners 75"/>
          <p:cNvSpPr/>
          <p:nvPr/>
        </p:nvSpPr>
        <p:spPr>
          <a:xfrm>
            <a:off x="111191" y="867110"/>
            <a:ext cx="2803469" cy="833369"/>
          </a:xfrm>
          <a:prstGeom prst="roundRect">
            <a:avLst>
              <a:gd name="adj" fmla="val 9676"/>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77" name="Rectangle: Rounded Corners 76"/>
          <p:cNvSpPr/>
          <p:nvPr/>
        </p:nvSpPr>
        <p:spPr>
          <a:xfrm>
            <a:off x="2937427" y="867110"/>
            <a:ext cx="4495459" cy="833369"/>
          </a:xfrm>
          <a:prstGeom prst="roundRect">
            <a:avLst>
              <a:gd name="adj" fmla="val 6154"/>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78" name="Rectangle: Rounded Corners 77"/>
          <p:cNvSpPr/>
          <p:nvPr/>
        </p:nvSpPr>
        <p:spPr>
          <a:xfrm>
            <a:off x="7488293" y="867110"/>
            <a:ext cx="4592516" cy="833370"/>
          </a:xfrm>
          <a:prstGeom prst="roundRect">
            <a:avLst>
              <a:gd name="adj" fmla="val 6329"/>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79" name="Rectangle: Rounded Corners 78"/>
          <p:cNvSpPr/>
          <p:nvPr/>
        </p:nvSpPr>
        <p:spPr>
          <a:xfrm>
            <a:off x="111191" y="1740533"/>
            <a:ext cx="2803469" cy="880833"/>
          </a:xfrm>
          <a:prstGeom prst="roundRect">
            <a:avLst>
              <a:gd name="adj" fmla="val 9676"/>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80" name="Rectangle: Rounded Corners 79"/>
          <p:cNvSpPr/>
          <p:nvPr/>
        </p:nvSpPr>
        <p:spPr>
          <a:xfrm>
            <a:off x="2970068" y="1740533"/>
            <a:ext cx="4462817" cy="880833"/>
          </a:xfrm>
          <a:prstGeom prst="roundRect">
            <a:avLst>
              <a:gd name="adj" fmla="val 61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81" name="Rectangle: Rounded Corners 80"/>
          <p:cNvSpPr/>
          <p:nvPr/>
        </p:nvSpPr>
        <p:spPr>
          <a:xfrm>
            <a:off x="7488293" y="1740533"/>
            <a:ext cx="4592516" cy="880834"/>
          </a:xfrm>
          <a:prstGeom prst="roundRect">
            <a:avLst>
              <a:gd name="adj" fmla="val 632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83" name="Rectangle: Rounded Corners 82"/>
          <p:cNvSpPr/>
          <p:nvPr/>
        </p:nvSpPr>
        <p:spPr>
          <a:xfrm>
            <a:off x="2970068" y="2644311"/>
            <a:ext cx="4462817" cy="2565844"/>
          </a:xfrm>
          <a:prstGeom prst="roundRect">
            <a:avLst>
              <a:gd name="adj" fmla="val 51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84" name="Rectangle: Rounded Corners 83"/>
          <p:cNvSpPr/>
          <p:nvPr/>
        </p:nvSpPr>
        <p:spPr>
          <a:xfrm>
            <a:off x="7488293" y="2644310"/>
            <a:ext cx="4592516" cy="2565847"/>
          </a:xfrm>
          <a:prstGeom prst="roundRect">
            <a:avLst>
              <a:gd name="adj" fmla="val 438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85" name="Rectangle: Rounded Corners 84"/>
          <p:cNvSpPr/>
          <p:nvPr/>
        </p:nvSpPr>
        <p:spPr>
          <a:xfrm>
            <a:off x="111191" y="5233985"/>
            <a:ext cx="2803469" cy="1340841"/>
          </a:xfrm>
          <a:prstGeom prst="roundRect">
            <a:avLst>
              <a:gd name="adj" fmla="val 9676"/>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86" name="Rectangle: Rounded Corners 85"/>
          <p:cNvSpPr/>
          <p:nvPr/>
        </p:nvSpPr>
        <p:spPr>
          <a:xfrm>
            <a:off x="2970068" y="5233986"/>
            <a:ext cx="4462817" cy="1340841"/>
          </a:xfrm>
          <a:prstGeom prst="roundRect">
            <a:avLst>
              <a:gd name="adj" fmla="val 61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87" name="Rectangle: Rounded Corners 86"/>
          <p:cNvSpPr/>
          <p:nvPr/>
        </p:nvSpPr>
        <p:spPr>
          <a:xfrm>
            <a:off x="7488293" y="5233985"/>
            <a:ext cx="4592516" cy="1340842"/>
          </a:xfrm>
          <a:prstGeom prst="roundRect">
            <a:avLst>
              <a:gd name="adj" fmla="val 632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91" name="TextBox 90"/>
          <p:cNvSpPr txBox="1"/>
          <p:nvPr/>
        </p:nvSpPr>
        <p:spPr>
          <a:xfrm>
            <a:off x="3166832" y="931973"/>
            <a:ext cx="3731846" cy="707886"/>
          </a:xfrm>
          <a:prstGeom prst="rect">
            <a:avLst/>
          </a:prstGeom>
          <a:noFill/>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Na (Z =11)</a:t>
            </a:r>
          </a:p>
        </p:txBody>
      </p:sp>
      <p:sp>
        <p:nvSpPr>
          <p:cNvPr id="92" name="TextBox 91"/>
          <p:cNvSpPr txBox="1"/>
          <p:nvPr/>
        </p:nvSpPr>
        <p:spPr>
          <a:xfrm>
            <a:off x="7814757" y="931973"/>
            <a:ext cx="3731846" cy="707886"/>
          </a:xfrm>
          <a:prstGeom prst="rect">
            <a:avLst/>
          </a:prstGeom>
          <a:noFill/>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Cl (Z =17)</a:t>
            </a:r>
          </a:p>
        </p:txBody>
      </p:sp>
      <p:sp>
        <p:nvSpPr>
          <p:cNvPr id="93" name="TextBox 92"/>
          <p:cNvSpPr txBox="1"/>
          <p:nvPr/>
        </p:nvSpPr>
        <p:spPr>
          <a:xfrm>
            <a:off x="320475" y="1745398"/>
            <a:ext cx="2251415" cy="954107"/>
          </a:xfrm>
          <a:prstGeom prst="rect">
            <a:avLst/>
          </a:prstGeom>
          <a:noFill/>
        </p:spPr>
        <p:txBody>
          <a:bodyPr wrap="square" rtlCol="0">
            <a:spAutoFit/>
          </a:bodyPr>
          <a:lstStyle/>
          <a:p>
            <a:pPr algn="ctr"/>
            <a:r>
              <a:rPr lang="vi-VN" sz="28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CẤU HÌNH</a:t>
            </a:r>
          </a:p>
          <a:p>
            <a:pPr algn="ctr"/>
            <a:r>
              <a:rPr lang="vi-VN" sz="28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ELECTRON</a:t>
            </a:r>
          </a:p>
        </p:txBody>
      </p:sp>
      <p:sp>
        <p:nvSpPr>
          <p:cNvPr id="95" name="TextBox 94"/>
          <p:cNvSpPr txBox="1"/>
          <p:nvPr/>
        </p:nvSpPr>
        <p:spPr>
          <a:xfrm>
            <a:off x="-45063" y="5323291"/>
            <a:ext cx="2982490" cy="1200329"/>
          </a:xfrm>
          <a:prstGeom prst="rect">
            <a:avLst/>
          </a:prstGeom>
          <a:noFill/>
        </p:spPr>
        <p:txBody>
          <a:bodyPr wrap="square" rtlCol="0">
            <a:spAutoFit/>
          </a:bodyPr>
          <a:lstStyle/>
          <a:p>
            <a:pPr algn="ctr"/>
            <a:r>
              <a:rPr lang="vi-VN" sz="24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KHUYNH HƯỚNG</a:t>
            </a:r>
          </a:p>
          <a:p>
            <a:pPr algn="ctr"/>
            <a:r>
              <a:rPr lang="vi-VN" sz="24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NHƯỜNG/NHẬN </a:t>
            </a:r>
          </a:p>
          <a:p>
            <a:pPr algn="ctr"/>
            <a:r>
              <a:rPr lang="vi-VN" sz="24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ELECTRON</a:t>
            </a:r>
          </a:p>
        </p:txBody>
      </p:sp>
      <p:grpSp>
        <p:nvGrpSpPr>
          <p:cNvPr id="112" name="Group 111"/>
          <p:cNvGrpSpPr/>
          <p:nvPr/>
        </p:nvGrpSpPr>
        <p:grpSpPr>
          <a:xfrm>
            <a:off x="8824396" y="3111909"/>
            <a:ext cx="1869411" cy="1868866"/>
            <a:chOff x="8448476" y="1916289"/>
            <a:chExt cx="2412000" cy="2411297"/>
          </a:xfrm>
        </p:grpSpPr>
        <p:grpSp>
          <p:nvGrpSpPr>
            <p:cNvPr id="111" name="Group 110"/>
            <p:cNvGrpSpPr/>
            <p:nvPr/>
          </p:nvGrpSpPr>
          <p:grpSpPr>
            <a:xfrm>
              <a:off x="8448476" y="1916289"/>
              <a:ext cx="2412000" cy="2411297"/>
              <a:chOff x="8448476" y="1916289"/>
              <a:chExt cx="2412000" cy="2411297"/>
            </a:xfrm>
          </p:grpSpPr>
          <p:sp>
            <p:nvSpPr>
              <p:cNvPr id="98" name="Oval 97"/>
              <p:cNvSpPr/>
              <p:nvPr/>
            </p:nvSpPr>
            <p:spPr>
              <a:xfrm>
                <a:off x="9078476" y="2545937"/>
                <a:ext cx="1152000" cy="1152000"/>
              </a:xfrm>
              <a:prstGeom prst="ellipse">
                <a:avLst/>
              </a:prstGeom>
              <a:noFill/>
              <a:ln w="12700">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99" name="Oval 98"/>
              <p:cNvSpPr/>
              <p:nvPr/>
            </p:nvSpPr>
            <p:spPr>
              <a:xfrm>
                <a:off x="8754476" y="2221937"/>
                <a:ext cx="1800000" cy="1800000"/>
              </a:xfrm>
              <a:prstGeom prst="ellipse">
                <a:avLst/>
              </a:prstGeom>
              <a:noFill/>
              <a:ln w="12700">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00" name="Oval 99"/>
              <p:cNvSpPr/>
              <p:nvPr/>
            </p:nvSpPr>
            <p:spPr>
              <a:xfrm>
                <a:off x="8448476" y="1916289"/>
                <a:ext cx="2412000" cy="2411297"/>
              </a:xfrm>
              <a:prstGeom prst="ellipse">
                <a:avLst/>
              </a:prstGeom>
              <a:noFill/>
              <a:ln w="12700">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02" name="Oval 101"/>
              <p:cNvSpPr/>
              <p:nvPr/>
            </p:nvSpPr>
            <p:spPr>
              <a:xfrm>
                <a:off x="9384476" y="2851937"/>
                <a:ext cx="540000" cy="540000"/>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grpSp>
        <p:sp>
          <p:nvSpPr>
            <p:cNvPr id="103" name="TextBox 102"/>
            <p:cNvSpPr txBox="1"/>
            <p:nvPr/>
          </p:nvSpPr>
          <p:spPr>
            <a:xfrm>
              <a:off x="9230995" y="2911216"/>
              <a:ext cx="912635" cy="436818"/>
            </a:xfrm>
            <a:prstGeom prst="rect">
              <a:avLst/>
            </a:prstGeom>
            <a:noFill/>
          </p:spPr>
          <p:txBody>
            <a:bodyPr wrap="square" rtlCol="0">
              <a:spAutoFit/>
            </a:bodyPr>
            <a:lstStyle/>
            <a:p>
              <a:pPr algn="ctr"/>
              <a:r>
                <a:rPr lang="vi-VN" sz="16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17+</a:t>
              </a:r>
            </a:p>
          </p:txBody>
        </p:sp>
      </p:grpSp>
      <p:grpSp>
        <p:nvGrpSpPr>
          <p:cNvPr id="114" name="Group 113"/>
          <p:cNvGrpSpPr/>
          <p:nvPr/>
        </p:nvGrpSpPr>
        <p:grpSpPr>
          <a:xfrm>
            <a:off x="3776112" y="2712220"/>
            <a:ext cx="2458691" cy="2457974"/>
            <a:chOff x="8448476" y="1916289"/>
            <a:chExt cx="2412000" cy="2411297"/>
          </a:xfrm>
        </p:grpSpPr>
        <p:sp>
          <p:nvSpPr>
            <p:cNvPr id="116" name="Oval 115"/>
            <p:cNvSpPr/>
            <p:nvPr/>
          </p:nvSpPr>
          <p:spPr>
            <a:xfrm>
              <a:off x="9078476" y="2545937"/>
              <a:ext cx="1152000" cy="1152000"/>
            </a:xfrm>
            <a:prstGeom prst="ellipse">
              <a:avLst/>
            </a:prstGeom>
            <a:noFill/>
            <a:ln w="12700">
              <a:solidFill>
                <a:srgbClr val="E76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17" name="Oval 116"/>
            <p:cNvSpPr/>
            <p:nvPr/>
          </p:nvSpPr>
          <p:spPr>
            <a:xfrm>
              <a:off x="8754476" y="2221937"/>
              <a:ext cx="1800000" cy="1800000"/>
            </a:xfrm>
            <a:prstGeom prst="ellipse">
              <a:avLst/>
            </a:prstGeom>
            <a:noFill/>
            <a:ln w="12700">
              <a:solidFill>
                <a:srgbClr val="E76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18" name="Oval 117"/>
            <p:cNvSpPr/>
            <p:nvPr/>
          </p:nvSpPr>
          <p:spPr>
            <a:xfrm>
              <a:off x="8448476" y="1916289"/>
              <a:ext cx="2412000" cy="2411297"/>
            </a:xfrm>
            <a:prstGeom prst="ellipse">
              <a:avLst/>
            </a:prstGeom>
            <a:noFill/>
            <a:ln w="12700">
              <a:solidFill>
                <a:srgbClr val="E76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19" name="Oval 118"/>
            <p:cNvSpPr/>
            <p:nvPr/>
          </p:nvSpPr>
          <p:spPr>
            <a:xfrm>
              <a:off x="9384476" y="2851937"/>
              <a:ext cx="540000" cy="540000"/>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grpSp>
      <p:sp>
        <p:nvSpPr>
          <p:cNvPr id="115" name="TextBox 114"/>
          <p:cNvSpPr txBox="1"/>
          <p:nvPr/>
        </p:nvSpPr>
        <p:spPr>
          <a:xfrm>
            <a:off x="4666719" y="3768880"/>
            <a:ext cx="677476" cy="369332"/>
          </a:xfrm>
          <a:prstGeom prst="rect">
            <a:avLst/>
          </a:prstGeom>
          <a:noFill/>
        </p:spPr>
        <p:txBody>
          <a:bodyPr wrap="square" rtlCol="0">
            <a:spAutoFit/>
          </a:bodyPr>
          <a:lstStyle/>
          <a:p>
            <a:pPr algn="ctr"/>
            <a:r>
              <a:rPr lang="vi-VN"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11+</a:t>
            </a:r>
          </a:p>
        </p:txBody>
      </p:sp>
      <p:grpSp>
        <p:nvGrpSpPr>
          <p:cNvPr id="125" name="Group 124"/>
          <p:cNvGrpSpPr/>
          <p:nvPr/>
        </p:nvGrpSpPr>
        <p:grpSpPr>
          <a:xfrm>
            <a:off x="16825472" y="1803379"/>
            <a:ext cx="3368994" cy="700519"/>
            <a:chOff x="3484688" y="977470"/>
            <a:chExt cx="3368994" cy="700519"/>
          </a:xfrm>
        </p:grpSpPr>
        <p:sp>
          <p:nvSpPr>
            <p:cNvPr id="120" name="Rectangle: Rounded Corners 119"/>
            <p:cNvSpPr/>
            <p:nvPr/>
          </p:nvSpPr>
          <p:spPr>
            <a:xfrm>
              <a:off x="3484688" y="977470"/>
              <a:ext cx="3368994" cy="700519"/>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21" name="TextBox 120"/>
            <p:cNvSpPr txBox="1"/>
            <p:nvPr/>
          </p:nvSpPr>
          <p:spPr>
            <a:xfrm>
              <a:off x="3951577" y="1085545"/>
              <a:ext cx="2435217" cy="461665"/>
            </a:xfrm>
            <a:prstGeom prst="rect">
              <a:avLst/>
            </a:prstGeom>
            <a:noFill/>
          </p:spPr>
          <p:txBody>
            <a:bodyPr wrap="square" rtlCol="0">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1s</a:t>
              </a:r>
              <a:r>
                <a:rPr lang="vi-VN" sz="24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a:t>
              </a: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2s</a:t>
              </a:r>
              <a:r>
                <a:rPr lang="vi-VN" sz="24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a:t>
              </a: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2p</a:t>
              </a:r>
              <a:r>
                <a:rPr lang="vi-VN" sz="24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6</a:t>
              </a: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3s</a:t>
              </a:r>
              <a:r>
                <a:rPr lang="vi-VN" sz="24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a:t>
              </a:r>
              <a:endPar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126" name="Group 125"/>
          <p:cNvGrpSpPr/>
          <p:nvPr/>
        </p:nvGrpSpPr>
        <p:grpSpPr>
          <a:xfrm>
            <a:off x="12387776" y="1807090"/>
            <a:ext cx="3855891" cy="700519"/>
            <a:chOff x="14399917" y="1149787"/>
            <a:chExt cx="3855891" cy="700519"/>
          </a:xfrm>
        </p:grpSpPr>
        <p:sp>
          <p:nvSpPr>
            <p:cNvPr id="123" name="Rectangle: Rounded Corners 122"/>
            <p:cNvSpPr/>
            <p:nvPr/>
          </p:nvSpPr>
          <p:spPr>
            <a:xfrm>
              <a:off x="14399917" y="1149787"/>
              <a:ext cx="3855891" cy="700519"/>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24" name="TextBox 123"/>
            <p:cNvSpPr txBox="1"/>
            <p:nvPr/>
          </p:nvSpPr>
          <p:spPr>
            <a:xfrm>
              <a:off x="14775065" y="1254772"/>
              <a:ext cx="3105595" cy="461665"/>
            </a:xfrm>
            <a:prstGeom prst="rect">
              <a:avLst/>
            </a:prstGeom>
            <a:noFill/>
          </p:spPr>
          <p:txBody>
            <a:bodyPr wrap="square" rtlCol="0">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1s</a:t>
              </a:r>
              <a:r>
                <a:rPr lang="vi-VN" sz="24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a:t>
              </a: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2s</a:t>
              </a:r>
              <a:r>
                <a:rPr lang="vi-VN" sz="24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a:t>
              </a: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2p</a:t>
              </a:r>
              <a:r>
                <a:rPr lang="vi-VN" sz="24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6</a:t>
              </a: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3s</a:t>
              </a:r>
              <a:r>
                <a:rPr lang="vi-VN" sz="24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a:t>
              </a: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3p</a:t>
              </a:r>
              <a:r>
                <a:rPr lang="vi-VN" sz="24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5</a:t>
              </a:r>
              <a:endPar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
        <p:nvSpPr>
          <p:cNvPr id="128" name="Oval 127"/>
          <p:cNvSpPr/>
          <p:nvPr/>
        </p:nvSpPr>
        <p:spPr>
          <a:xfrm>
            <a:off x="16481136" y="7628967"/>
            <a:ext cx="828000" cy="828000"/>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29" name="Oval 128"/>
          <p:cNvSpPr/>
          <p:nvPr/>
        </p:nvSpPr>
        <p:spPr>
          <a:xfrm>
            <a:off x="12877614" y="4489424"/>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30" name="Oval 129"/>
          <p:cNvSpPr/>
          <p:nvPr/>
        </p:nvSpPr>
        <p:spPr>
          <a:xfrm>
            <a:off x="13766947" y="4020633"/>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31" name="Oval 130"/>
          <p:cNvSpPr/>
          <p:nvPr/>
        </p:nvSpPr>
        <p:spPr>
          <a:xfrm>
            <a:off x="12933022" y="4029926"/>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32" name="Oval 131"/>
          <p:cNvSpPr/>
          <p:nvPr/>
        </p:nvSpPr>
        <p:spPr>
          <a:xfrm>
            <a:off x="12967728" y="3417221"/>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33" name="Oval 132"/>
          <p:cNvSpPr/>
          <p:nvPr/>
        </p:nvSpPr>
        <p:spPr>
          <a:xfrm>
            <a:off x="12764758" y="3613670"/>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34" name="Oval 133"/>
          <p:cNvSpPr/>
          <p:nvPr/>
        </p:nvSpPr>
        <p:spPr>
          <a:xfrm>
            <a:off x="13073120" y="4588844"/>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35" name="Oval 134"/>
          <p:cNvSpPr/>
          <p:nvPr/>
        </p:nvSpPr>
        <p:spPr>
          <a:xfrm>
            <a:off x="13741182" y="4555704"/>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36" name="Oval 135"/>
          <p:cNvSpPr/>
          <p:nvPr/>
        </p:nvSpPr>
        <p:spPr>
          <a:xfrm>
            <a:off x="13939262" y="4369197"/>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37" name="Oval 136"/>
          <p:cNvSpPr/>
          <p:nvPr/>
        </p:nvSpPr>
        <p:spPr>
          <a:xfrm>
            <a:off x="13888932" y="3517247"/>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38" name="Oval 137"/>
          <p:cNvSpPr/>
          <p:nvPr/>
        </p:nvSpPr>
        <p:spPr>
          <a:xfrm>
            <a:off x="13706683" y="3313650"/>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39" name="Oval 138"/>
          <p:cNvSpPr/>
          <p:nvPr/>
        </p:nvSpPr>
        <p:spPr>
          <a:xfrm>
            <a:off x="13526971" y="3043711"/>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40" name="Oval 139"/>
          <p:cNvSpPr/>
          <p:nvPr/>
        </p:nvSpPr>
        <p:spPr>
          <a:xfrm>
            <a:off x="13296620" y="3018382"/>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41" name="Oval 140"/>
          <p:cNvSpPr/>
          <p:nvPr/>
        </p:nvSpPr>
        <p:spPr>
          <a:xfrm>
            <a:off x="12423164" y="3804136"/>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42" name="Oval 141"/>
          <p:cNvSpPr/>
          <p:nvPr/>
        </p:nvSpPr>
        <p:spPr>
          <a:xfrm>
            <a:off x="12400159" y="4020632"/>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43" name="Oval 142"/>
          <p:cNvSpPr/>
          <p:nvPr/>
        </p:nvSpPr>
        <p:spPr>
          <a:xfrm>
            <a:off x="13161611" y="4843415"/>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44" name="Oval 143"/>
          <p:cNvSpPr/>
          <p:nvPr/>
        </p:nvSpPr>
        <p:spPr>
          <a:xfrm>
            <a:off x="13379904" y="4876936"/>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45" name="Oval 144"/>
          <p:cNvSpPr/>
          <p:nvPr/>
        </p:nvSpPr>
        <p:spPr>
          <a:xfrm>
            <a:off x="14305883" y="3922844"/>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46" name="Oval 145"/>
          <p:cNvSpPr/>
          <p:nvPr/>
        </p:nvSpPr>
        <p:spPr>
          <a:xfrm>
            <a:off x="-1420136" y="3852295"/>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47" name="Oval 146"/>
          <p:cNvSpPr/>
          <p:nvPr/>
        </p:nvSpPr>
        <p:spPr>
          <a:xfrm>
            <a:off x="-2581698" y="3852295"/>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48" name="Oval 147"/>
          <p:cNvSpPr/>
          <p:nvPr/>
        </p:nvSpPr>
        <p:spPr>
          <a:xfrm>
            <a:off x="-1367410" y="3245637"/>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49" name="Oval 148"/>
          <p:cNvSpPr/>
          <p:nvPr/>
        </p:nvSpPr>
        <p:spPr>
          <a:xfrm>
            <a:off x="-1219533" y="3432144"/>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50" name="Oval 149"/>
          <p:cNvSpPr/>
          <p:nvPr/>
        </p:nvSpPr>
        <p:spPr>
          <a:xfrm>
            <a:off x="-1246342" y="4302917"/>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51" name="Oval 150"/>
          <p:cNvSpPr/>
          <p:nvPr/>
        </p:nvSpPr>
        <p:spPr>
          <a:xfrm>
            <a:off x="-1393203" y="4529795"/>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52" name="Oval 151"/>
          <p:cNvSpPr/>
          <p:nvPr/>
        </p:nvSpPr>
        <p:spPr>
          <a:xfrm>
            <a:off x="-2539305" y="4578044"/>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53" name="Oval 152"/>
          <p:cNvSpPr/>
          <p:nvPr/>
        </p:nvSpPr>
        <p:spPr>
          <a:xfrm>
            <a:off x="-2770650" y="4462289"/>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54" name="Oval 153"/>
          <p:cNvSpPr/>
          <p:nvPr/>
        </p:nvSpPr>
        <p:spPr>
          <a:xfrm>
            <a:off x="-2889959" y="3463277"/>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55" name="Oval 154"/>
          <p:cNvSpPr/>
          <p:nvPr/>
        </p:nvSpPr>
        <p:spPr>
          <a:xfrm>
            <a:off x="-1901989" y="3264854"/>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56" name="Oval 155"/>
          <p:cNvSpPr/>
          <p:nvPr/>
        </p:nvSpPr>
        <p:spPr>
          <a:xfrm>
            <a:off x="-1671109" y="2718637"/>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58" name="Rectangle: Rounded Corners 157"/>
          <p:cNvSpPr/>
          <p:nvPr/>
        </p:nvSpPr>
        <p:spPr>
          <a:xfrm>
            <a:off x="17112879" y="5391338"/>
            <a:ext cx="2484369" cy="1044902"/>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60" name="TextBox 159"/>
          <p:cNvSpPr txBox="1"/>
          <p:nvPr/>
        </p:nvSpPr>
        <p:spPr>
          <a:xfrm>
            <a:off x="17377477" y="5451791"/>
            <a:ext cx="1955173" cy="830997"/>
          </a:xfrm>
          <a:prstGeom prst="rect">
            <a:avLst/>
          </a:prstGeom>
          <a:noFill/>
        </p:spPr>
        <p:txBody>
          <a:bodyPr wrap="square" rtlCol="0">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NHƯỜNG 1 ELECTRON</a:t>
            </a:r>
          </a:p>
        </p:txBody>
      </p:sp>
      <p:sp>
        <p:nvSpPr>
          <p:cNvPr id="161" name="Rectangle: Rounded Corners 160"/>
          <p:cNvSpPr/>
          <p:nvPr/>
        </p:nvSpPr>
        <p:spPr>
          <a:xfrm>
            <a:off x="13265985" y="5391338"/>
            <a:ext cx="2484369" cy="1044902"/>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latin typeface="Aachen" panose="02020500000000000000" pitchFamily="18" charset="-93"/>
              <a:ea typeface="Aachen" panose="02020500000000000000" pitchFamily="18" charset="-93"/>
              <a:cs typeface="Aachen" panose="02020500000000000000" pitchFamily="18" charset="-93"/>
            </a:endParaRPr>
          </a:p>
        </p:txBody>
      </p:sp>
      <p:sp>
        <p:nvSpPr>
          <p:cNvPr id="162" name="TextBox 161"/>
          <p:cNvSpPr txBox="1"/>
          <p:nvPr/>
        </p:nvSpPr>
        <p:spPr>
          <a:xfrm>
            <a:off x="13530583" y="5451791"/>
            <a:ext cx="1955173" cy="830997"/>
          </a:xfrm>
          <a:prstGeom prst="rect">
            <a:avLst/>
          </a:prstGeom>
          <a:noFill/>
        </p:spPr>
        <p:txBody>
          <a:bodyPr wrap="square" rtlCol="0">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NHẬN 1 ELECTRON</a:t>
            </a:r>
          </a:p>
        </p:txBody>
      </p:sp>
      <p:sp>
        <p:nvSpPr>
          <p:cNvPr id="82" name="Rectangle: Rounded Corners 81"/>
          <p:cNvSpPr/>
          <p:nvPr/>
        </p:nvSpPr>
        <p:spPr>
          <a:xfrm>
            <a:off x="111191" y="2644311"/>
            <a:ext cx="2803469" cy="2565843"/>
          </a:xfrm>
          <a:prstGeom prst="roundRect">
            <a:avLst>
              <a:gd name="adj" fmla="val 4540"/>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94" name="TextBox 93"/>
          <p:cNvSpPr txBox="1"/>
          <p:nvPr/>
        </p:nvSpPr>
        <p:spPr>
          <a:xfrm>
            <a:off x="320475" y="3511733"/>
            <a:ext cx="2374835" cy="954107"/>
          </a:xfrm>
          <a:prstGeom prst="rect">
            <a:avLst/>
          </a:prstGeom>
          <a:noFill/>
        </p:spPr>
        <p:txBody>
          <a:bodyPr wrap="square" rtlCol="0">
            <a:spAutoFit/>
          </a:bodyPr>
          <a:lstStyle/>
          <a:p>
            <a:pPr algn="ctr"/>
            <a:r>
              <a:rPr lang="vi-VN" sz="28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MÔ HÌNH NGUYÊN TỬ</a:t>
            </a:r>
          </a:p>
        </p:txBody>
      </p:sp>
      <p:grpSp>
        <p:nvGrpSpPr>
          <p:cNvPr id="159" name="Group 158">
            <a:extLst>
              <a:ext uri="{FF2B5EF4-FFF2-40B4-BE49-F238E27FC236}">
                <a16:creationId xmlns:a16="http://schemas.microsoft.com/office/drawing/2014/main" id="{9ABC7BE5-2E5E-4FB7-A4B9-394FF737FAB7}"/>
              </a:ext>
            </a:extLst>
          </p:cNvPr>
          <p:cNvGrpSpPr/>
          <p:nvPr/>
        </p:nvGrpSpPr>
        <p:grpSpPr>
          <a:xfrm>
            <a:off x="234330" y="-1714926"/>
            <a:ext cx="7734662" cy="764451"/>
            <a:chOff x="234330" y="231187"/>
            <a:chExt cx="7734662" cy="764451"/>
          </a:xfrm>
        </p:grpSpPr>
        <p:sp>
          <p:nvSpPr>
            <p:cNvPr id="178" name="Freeform: Shape 177">
              <a:extLst>
                <a:ext uri="{FF2B5EF4-FFF2-40B4-BE49-F238E27FC236}">
                  <a16:creationId xmlns:a16="http://schemas.microsoft.com/office/drawing/2014/main" id="{47A5EA66-91B7-42F3-B763-88231CCA80F3}"/>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79" name="TextBox 178">
              <a:extLst>
                <a:ext uri="{FF2B5EF4-FFF2-40B4-BE49-F238E27FC236}">
                  <a16:creationId xmlns:a16="http://schemas.microsoft.com/office/drawing/2014/main" id="{249878A8-837E-4849-9956-4DA3526D7439}"/>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180" name="Group 179">
            <a:extLst>
              <a:ext uri="{FF2B5EF4-FFF2-40B4-BE49-F238E27FC236}">
                <a16:creationId xmlns:a16="http://schemas.microsoft.com/office/drawing/2014/main" id="{3C495E99-1B7C-447B-A2D2-719EA38AD5E0}"/>
              </a:ext>
            </a:extLst>
          </p:cNvPr>
          <p:cNvGrpSpPr/>
          <p:nvPr/>
        </p:nvGrpSpPr>
        <p:grpSpPr>
          <a:xfrm>
            <a:off x="1315527" y="-894478"/>
            <a:ext cx="3513907" cy="584775"/>
            <a:chOff x="1315527" y="1051635"/>
            <a:chExt cx="3513907" cy="584775"/>
          </a:xfrm>
        </p:grpSpPr>
        <p:sp>
          <p:nvSpPr>
            <p:cNvPr id="181" name="Rectangle: Rounded Corners 180">
              <a:extLst>
                <a:ext uri="{FF2B5EF4-FFF2-40B4-BE49-F238E27FC236}">
                  <a16:creationId xmlns:a16="http://schemas.microsoft.com/office/drawing/2014/main" id="{4E1FA150-DD2B-45A9-BAE1-526D4CCF195F}"/>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2" name="TextBox 181">
              <a:extLst>
                <a:ext uri="{FF2B5EF4-FFF2-40B4-BE49-F238E27FC236}">
                  <a16:creationId xmlns:a16="http://schemas.microsoft.com/office/drawing/2014/main" id="{4DBEEF9B-68C5-4199-84D4-09A4A4D81795}"/>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183" name="Group 182">
            <a:extLst>
              <a:ext uri="{FF2B5EF4-FFF2-40B4-BE49-F238E27FC236}">
                <a16:creationId xmlns:a16="http://schemas.microsoft.com/office/drawing/2014/main" id="{CA81B702-723E-4597-B54E-52C4E27D392C}"/>
              </a:ext>
            </a:extLst>
          </p:cNvPr>
          <p:cNvGrpSpPr/>
          <p:nvPr/>
        </p:nvGrpSpPr>
        <p:grpSpPr>
          <a:xfrm>
            <a:off x="48553" y="-1790180"/>
            <a:ext cx="762000" cy="762000"/>
            <a:chOff x="48553" y="155933"/>
            <a:chExt cx="762000" cy="762000"/>
          </a:xfrm>
        </p:grpSpPr>
        <p:sp>
          <p:nvSpPr>
            <p:cNvPr id="184" name="Oval 183">
              <a:extLst>
                <a:ext uri="{FF2B5EF4-FFF2-40B4-BE49-F238E27FC236}">
                  <a16:creationId xmlns:a16="http://schemas.microsoft.com/office/drawing/2014/main" id="{DBD806D4-F3FC-43AC-BA62-A3A463BE94B8}"/>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85" name="Graphic 184">
              <a:extLst>
                <a:ext uri="{FF2B5EF4-FFF2-40B4-BE49-F238E27FC236}">
                  <a16:creationId xmlns:a16="http://schemas.microsoft.com/office/drawing/2014/main" id="{6F5F8BE5-4C5C-454F-AFEA-41CD6CFA42F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grpSp>
        <p:nvGrpSpPr>
          <p:cNvPr id="88" name="Group 87">
            <a:extLst>
              <a:ext uri="{FF2B5EF4-FFF2-40B4-BE49-F238E27FC236}">
                <a16:creationId xmlns:a16="http://schemas.microsoft.com/office/drawing/2014/main" id="{C7D09545-193B-4733-BBF1-B17648EE72FE}"/>
              </a:ext>
            </a:extLst>
          </p:cNvPr>
          <p:cNvGrpSpPr/>
          <p:nvPr/>
        </p:nvGrpSpPr>
        <p:grpSpPr>
          <a:xfrm>
            <a:off x="3938134" y="75230"/>
            <a:ext cx="4315733" cy="674949"/>
            <a:chOff x="4018278" y="-889594"/>
            <a:chExt cx="4315733" cy="674949"/>
          </a:xfrm>
        </p:grpSpPr>
        <p:grpSp>
          <p:nvGrpSpPr>
            <p:cNvPr id="89" name="!!2">
              <a:extLst>
                <a:ext uri="{FF2B5EF4-FFF2-40B4-BE49-F238E27FC236}">
                  <a16:creationId xmlns:a16="http://schemas.microsoft.com/office/drawing/2014/main" id="{23A60B8D-ADE9-4FBC-AED6-388F920E51A6}"/>
                </a:ext>
              </a:extLst>
            </p:cNvPr>
            <p:cNvGrpSpPr/>
            <p:nvPr/>
          </p:nvGrpSpPr>
          <p:grpSpPr>
            <a:xfrm>
              <a:off x="4212453" y="-865191"/>
              <a:ext cx="4121558" cy="626144"/>
              <a:chOff x="305365" y="257640"/>
              <a:chExt cx="4779813" cy="626144"/>
            </a:xfrm>
          </p:grpSpPr>
          <p:sp>
            <p:nvSpPr>
              <p:cNvPr id="108" name="Rectangle: Rounded Corners 107">
                <a:extLst>
                  <a:ext uri="{FF2B5EF4-FFF2-40B4-BE49-F238E27FC236}">
                    <a16:creationId xmlns:a16="http://schemas.microsoft.com/office/drawing/2014/main" id="{86774FDE-E2DB-4ED9-8D50-43DA5FC147A6}"/>
                  </a:ext>
                </a:extLst>
              </p:cNvPr>
              <p:cNvSpPr/>
              <p:nvPr/>
            </p:nvSpPr>
            <p:spPr>
              <a:xfrm>
                <a:off x="305365" y="257640"/>
                <a:ext cx="4680521"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9" name="TextBox 108">
                <a:extLst>
                  <a:ext uri="{FF2B5EF4-FFF2-40B4-BE49-F238E27FC236}">
                    <a16:creationId xmlns:a16="http://schemas.microsoft.com/office/drawing/2014/main" id="{E71DC4AB-ACFF-4BC2-B019-9613A2930864}"/>
                  </a:ext>
                </a:extLst>
              </p:cNvPr>
              <p:cNvSpPr txBox="1"/>
              <p:nvPr/>
            </p:nvSpPr>
            <p:spPr>
              <a:xfrm>
                <a:off x="708430" y="299009"/>
                <a:ext cx="4376748"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en-US"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PHIẾU HỌC TẬP</a:t>
                </a:r>
                <a:endParaRPr lang="vi-VN" sz="1400">
                  <a:solidFill>
                    <a:schemeClr val="bg1"/>
                  </a:solidFill>
                  <a:effectLst>
                    <a:outerShdw blurRad="38100" dist="38100" dir="2700000" algn="tl">
                      <a:srgbClr val="000000">
                        <a:alpha val="43137"/>
                      </a:srgbClr>
                    </a:outerShdw>
                  </a:effectLst>
                </a:endParaRPr>
              </a:p>
            </p:txBody>
          </p:sp>
        </p:grpSp>
        <p:grpSp>
          <p:nvGrpSpPr>
            <p:cNvPr id="90" name="Group 89">
              <a:extLst>
                <a:ext uri="{FF2B5EF4-FFF2-40B4-BE49-F238E27FC236}">
                  <a16:creationId xmlns:a16="http://schemas.microsoft.com/office/drawing/2014/main" id="{DCF6279C-88B9-4A70-B632-EFF1F803A6C6}"/>
                </a:ext>
              </a:extLst>
            </p:cNvPr>
            <p:cNvGrpSpPr/>
            <p:nvPr/>
          </p:nvGrpSpPr>
          <p:grpSpPr>
            <a:xfrm>
              <a:off x="4018278" y="-889594"/>
              <a:ext cx="674949" cy="674949"/>
              <a:chOff x="2987846" y="-1073441"/>
              <a:chExt cx="752304" cy="752304"/>
            </a:xfrm>
          </p:grpSpPr>
          <p:sp>
            <p:nvSpPr>
              <p:cNvPr id="96" name="Oval 95">
                <a:extLst>
                  <a:ext uri="{FF2B5EF4-FFF2-40B4-BE49-F238E27FC236}">
                    <a16:creationId xmlns:a16="http://schemas.microsoft.com/office/drawing/2014/main" id="{26937805-FFFD-440F-B3D7-B86D50126153}"/>
                  </a:ext>
                </a:extLst>
              </p:cNvPr>
              <p:cNvSpPr/>
              <p:nvPr/>
            </p:nvSpPr>
            <p:spPr>
              <a:xfrm>
                <a:off x="2987846" y="-1073441"/>
                <a:ext cx="752304" cy="7523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7" name="Graphic 197">
                <a:extLst>
                  <a:ext uri="{FF2B5EF4-FFF2-40B4-BE49-F238E27FC236}">
                    <a16:creationId xmlns:a16="http://schemas.microsoft.com/office/drawing/2014/main" id="{076720D5-5BDA-4819-AFC9-7755F1A42FA0}"/>
                  </a:ext>
                </a:extLst>
              </p:cNvPr>
              <p:cNvGrpSpPr/>
              <p:nvPr/>
            </p:nvGrpSpPr>
            <p:grpSpPr>
              <a:xfrm>
                <a:off x="3154380" y="-928330"/>
                <a:ext cx="419236" cy="462082"/>
                <a:chOff x="8203316" y="2639999"/>
                <a:chExt cx="739951" cy="815573"/>
              </a:xfrm>
              <a:solidFill>
                <a:srgbClr val="2A9D8F"/>
              </a:solidFill>
            </p:grpSpPr>
            <p:sp>
              <p:nvSpPr>
                <p:cNvPr id="101" name="Freeform: Shape 100">
                  <a:extLst>
                    <a:ext uri="{FF2B5EF4-FFF2-40B4-BE49-F238E27FC236}">
                      <a16:creationId xmlns:a16="http://schemas.microsoft.com/office/drawing/2014/main" id="{9BC24133-E9AF-4E91-8908-434CB1F49201}"/>
                    </a:ext>
                  </a:extLst>
                </p:cNvPr>
                <p:cNvSpPr/>
                <p:nvPr/>
              </p:nvSpPr>
              <p:spPr>
                <a:xfrm>
                  <a:off x="8474621" y="2802422"/>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104" name="Freeform: Shape 103">
                  <a:extLst>
                    <a:ext uri="{FF2B5EF4-FFF2-40B4-BE49-F238E27FC236}">
                      <a16:creationId xmlns:a16="http://schemas.microsoft.com/office/drawing/2014/main" id="{9C46D659-69AA-43BF-84D1-44129565AB82}"/>
                    </a:ext>
                  </a:extLst>
                </p:cNvPr>
                <p:cNvSpPr/>
                <p:nvPr/>
              </p:nvSpPr>
              <p:spPr>
                <a:xfrm>
                  <a:off x="8474621" y="2865885"/>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105" name="Freeform: Shape 104">
                  <a:extLst>
                    <a:ext uri="{FF2B5EF4-FFF2-40B4-BE49-F238E27FC236}">
                      <a16:creationId xmlns:a16="http://schemas.microsoft.com/office/drawing/2014/main" id="{B6720FBA-ACF6-4CDE-9459-706674E871BF}"/>
                    </a:ext>
                  </a:extLst>
                </p:cNvPr>
                <p:cNvSpPr/>
                <p:nvPr/>
              </p:nvSpPr>
              <p:spPr>
                <a:xfrm>
                  <a:off x="8411634" y="2745199"/>
                  <a:ext cx="381826" cy="203681"/>
                </a:xfrm>
                <a:custGeom>
                  <a:avLst/>
                  <a:gdLst>
                    <a:gd name="connsiteX0" fmla="*/ 11947 w 381826"/>
                    <a:gd name="connsiteY0" fmla="*/ 117817 h 203681"/>
                    <a:gd name="connsiteX1" fmla="*/ 0 w 381826"/>
                    <a:gd name="connsiteY1" fmla="*/ 129764 h 203681"/>
                    <a:gd name="connsiteX2" fmla="*/ 0 w 381826"/>
                    <a:gd name="connsiteY2" fmla="*/ 175850 h 203681"/>
                    <a:gd name="connsiteX3" fmla="*/ 27831 w 381826"/>
                    <a:gd name="connsiteY3" fmla="*/ 203681 h 203681"/>
                    <a:gd name="connsiteX4" fmla="*/ 353995 w 381826"/>
                    <a:gd name="connsiteY4" fmla="*/ 203681 h 203681"/>
                    <a:gd name="connsiteX5" fmla="*/ 381827 w 381826"/>
                    <a:gd name="connsiteY5" fmla="*/ 175850 h 203681"/>
                    <a:gd name="connsiteX6" fmla="*/ 381827 w 381826"/>
                    <a:gd name="connsiteY6" fmla="*/ 27831 h 203681"/>
                    <a:gd name="connsiteX7" fmla="*/ 353995 w 381826"/>
                    <a:gd name="connsiteY7" fmla="*/ 0 h 203681"/>
                    <a:gd name="connsiteX8" fmla="*/ 27831 w 381826"/>
                    <a:gd name="connsiteY8" fmla="*/ 0 h 203681"/>
                    <a:gd name="connsiteX9" fmla="*/ 0 w 381826"/>
                    <a:gd name="connsiteY9" fmla="*/ 27831 h 203681"/>
                    <a:gd name="connsiteX10" fmla="*/ 0 w 381826"/>
                    <a:gd name="connsiteY10" fmla="*/ 73918 h 203681"/>
                    <a:gd name="connsiteX11" fmla="*/ 11947 w 381826"/>
                    <a:gd name="connsiteY11" fmla="*/ 85865 h 203681"/>
                    <a:gd name="connsiteX12" fmla="*/ 23894 w 381826"/>
                    <a:gd name="connsiteY12" fmla="*/ 73918 h 203681"/>
                    <a:gd name="connsiteX13" fmla="*/ 23894 w 381826"/>
                    <a:gd name="connsiteY13" fmla="*/ 27831 h 203681"/>
                    <a:gd name="connsiteX14" fmla="*/ 27831 w 381826"/>
                    <a:gd name="connsiteY14" fmla="*/ 23894 h 203681"/>
                    <a:gd name="connsiteX15" fmla="*/ 353995 w 381826"/>
                    <a:gd name="connsiteY15" fmla="*/ 23894 h 203681"/>
                    <a:gd name="connsiteX16" fmla="*/ 357933 w 381826"/>
                    <a:gd name="connsiteY16" fmla="*/ 27831 h 203681"/>
                    <a:gd name="connsiteX17" fmla="*/ 357933 w 381826"/>
                    <a:gd name="connsiteY17" fmla="*/ 175850 h 203681"/>
                    <a:gd name="connsiteX18" fmla="*/ 353995 w 381826"/>
                    <a:gd name="connsiteY18" fmla="*/ 179788 h 203681"/>
                    <a:gd name="connsiteX19" fmla="*/ 27831 w 381826"/>
                    <a:gd name="connsiteY19" fmla="*/ 179788 h 203681"/>
                    <a:gd name="connsiteX20" fmla="*/ 23894 w 381826"/>
                    <a:gd name="connsiteY20" fmla="*/ 175850 h 203681"/>
                    <a:gd name="connsiteX21" fmla="*/ 23894 w 381826"/>
                    <a:gd name="connsiteY21" fmla="*/ 129764 h 203681"/>
                    <a:gd name="connsiteX22" fmla="*/ 11947 w 381826"/>
                    <a:gd name="connsiteY22" fmla="*/ 117817 h 20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1826" h="203681">
                      <a:moveTo>
                        <a:pt x="11947" y="117817"/>
                      </a:moveTo>
                      <a:cubicBezTo>
                        <a:pt x="5349" y="117817"/>
                        <a:pt x="0" y="123164"/>
                        <a:pt x="0" y="129764"/>
                      </a:cubicBezTo>
                      <a:lnTo>
                        <a:pt x="0" y="175850"/>
                      </a:lnTo>
                      <a:cubicBezTo>
                        <a:pt x="0" y="191196"/>
                        <a:pt x="12485" y="203681"/>
                        <a:pt x="27831" y="203681"/>
                      </a:cubicBezTo>
                      <a:lnTo>
                        <a:pt x="353995" y="203681"/>
                      </a:lnTo>
                      <a:cubicBezTo>
                        <a:pt x="369341" y="203681"/>
                        <a:pt x="381827" y="191196"/>
                        <a:pt x="381827" y="175850"/>
                      </a:cubicBezTo>
                      <a:lnTo>
                        <a:pt x="381827" y="27831"/>
                      </a:lnTo>
                      <a:cubicBezTo>
                        <a:pt x="381827" y="12485"/>
                        <a:pt x="369341" y="0"/>
                        <a:pt x="353995" y="0"/>
                      </a:cubicBezTo>
                      <a:lnTo>
                        <a:pt x="27831" y="0"/>
                      </a:lnTo>
                      <a:cubicBezTo>
                        <a:pt x="12485" y="0"/>
                        <a:pt x="0" y="12485"/>
                        <a:pt x="0" y="27831"/>
                      </a:cubicBezTo>
                      <a:lnTo>
                        <a:pt x="0" y="73918"/>
                      </a:lnTo>
                      <a:cubicBezTo>
                        <a:pt x="0" y="80517"/>
                        <a:pt x="5349" y="85865"/>
                        <a:pt x="11947" y="85865"/>
                      </a:cubicBezTo>
                      <a:cubicBezTo>
                        <a:pt x="18545" y="85865"/>
                        <a:pt x="23894" y="80517"/>
                        <a:pt x="23894" y="73918"/>
                      </a:cubicBezTo>
                      <a:lnTo>
                        <a:pt x="23894" y="27831"/>
                      </a:lnTo>
                      <a:cubicBezTo>
                        <a:pt x="23894" y="25660"/>
                        <a:pt x="25660" y="23894"/>
                        <a:pt x="27831" y="23894"/>
                      </a:cubicBezTo>
                      <a:lnTo>
                        <a:pt x="353995" y="23894"/>
                      </a:lnTo>
                      <a:cubicBezTo>
                        <a:pt x="356166" y="23894"/>
                        <a:pt x="357933" y="25659"/>
                        <a:pt x="357933" y="27831"/>
                      </a:cubicBezTo>
                      <a:lnTo>
                        <a:pt x="357933" y="175850"/>
                      </a:lnTo>
                      <a:cubicBezTo>
                        <a:pt x="357933" y="178021"/>
                        <a:pt x="356166" y="179788"/>
                        <a:pt x="353995" y="179788"/>
                      </a:cubicBezTo>
                      <a:lnTo>
                        <a:pt x="27831" y="179788"/>
                      </a:lnTo>
                      <a:cubicBezTo>
                        <a:pt x="25660" y="179788"/>
                        <a:pt x="23894" y="178023"/>
                        <a:pt x="23894" y="175850"/>
                      </a:cubicBezTo>
                      <a:lnTo>
                        <a:pt x="23894" y="129764"/>
                      </a:lnTo>
                      <a:cubicBezTo>
                        <a:pt x="23894" y="123164"/>
                        <a:pt x="18545" y="117817"/>
                        <a:pt x="11947" y="117817"/>
                      </a:cubicBezTo>
                      <a:close/>
                    </a:path>
                  </a:pathLst>
                </a:custGeom>
                <a:grpFill/>
                <a:ln w="1581" cap="rnd">
                  <a:noFill/>
                  <a:prstDash val="sysDash"/>
                  <a:miter/>
                </a:ln>
              </p:spPr>
              <p:txBody>
                <a:bodyPr rtlCol="0" anchor="ctr"/>
                <a:lstStyle/>
                <a:p>
                  <a:endParaRPr lang="vi-VN"/>
                </a:p>
              </p:txBody>
            </p:sp>
            <p:sp>
              <p:nvSpPr>
                <p:cNvPr id="106" name="Freeform: Shape 105">
                  <a:extLst>
                    <a:ext uri="{FF2B5EF4-FFF2-40B4-BE49-F238E27FC236}">
                      <a16:creationId xmlns:a16="http://schemas.microsoft.com/office/drawing/2014/main" id="{32CA2362-A536-419E-84A4-E08674FA021F}"/>
                    </a:ext>
                  </a:extLst>
                </p:cNvPr>
                <p:cNvSpPr/>
                <p:nvPr/>
              </p:nvSpPr>
              <p:spPr>
                <a:xfrm>
                  <a:off x="8533948" y="3033664"/>
                  <a:ext cx="409319" cy="421907"/>
                </a:xfrm>
                <a:custGeom>
                  <a:avLst/>
                  <a:gdLst>
                    <a:gd name="connsiteX0" fmla="*/ 401638 w 409319"/>
                    <a:gd name="connsiteY0" fmla="*/ 345644 h 421907"/>
                    <a:gd name="connsiteX1" fmla="*/ 276898 w 409319"/>
                    <a:gd name="connsiteY1" fmla="*/ 146284 h 421907"/>
                    <a:gd name="connsiteX2" fmla="*/ 272498 w 409319"/>
                    <a:gd name="connsiteY2" fmla="*/ 130958 h 421907"/>
                    <a:gd name="connsiteX3" fmla="*/ 272498 w 409319"/>
                    <a:gd name="connsiteY3" fmla="*/ 79214 h 421907"/>
                    <a:gd name="connsiteX4" fmla="*/ 277129 w 409319"/>
                    <a:gd name="connsiteY4" fmla="*/ 79214 h 421907"/>
                    <a:gd name="connsiteX5" fmla="*/ 304151 w 409319"/>
                    <a:gd name="connsiteY5" fmla="*/ 52190 h 421907"/>
                    <a:gd name="connsiteX6" fmla="*/ 304151 w 409319"/>
                    <a:gd name="connsiteY6" fmla="*/ 27022 h 421907"/>
                    <a:gd name="connsiteX7" fmla="*/ 277129 w 409319"/>
                    <a:gd name="connsiteY7" fmla="*/ 0 h 421907"/>
                    <a:gd name="connsiteX8" fmla="*/ 132190 w 409319"/>
                    <a:gd name="connsiteY8" fmla="*/ 0 h 421907"/>
                    <a:gd name="connsiteX9" fmla="*/ 105167 w 409319"/>
                    <a:gd name="connsiteY9" fmla="*/ 27022 h 421907"/>
                    <a:gd name="connsiteX10" fmla="*/ 105167 w 409319"/>
                    <a:gd name="connsiteY10" fmla="*/ 52190 h 421907"/>
                    <a:gd name="connsiteX11" fmla="*/ 132190 w 409319"/>
                    <a:gd name="connsiteY11" fmla="*/ 79214 h 421907"/>
                    <a:gd name="connsiteX12" fmla="*/ 136820 w 409319"/>
                    <a:gd name="connsiteY12" fmla="*/ 79214 h 421907"/>
                    <a:gd name="connsiteX13" fmla="*/ 136820 w 409319"/>
                    <a:gd name="connsiteY13" fmla="*/ 130958 h 421907"/>
                    <a:gd name="connsiteX14" fmla="*/ 132421 w 409319"/>
                    <a:gd name="connsiteY14" fmla="*/ 146282 h 421907"/>
                    <a:gd name="connsiteX15" fmla="*/ 7681 w 409319"/>
                    <a:gd name="connsiteY15" fmla="*/ 345644 h 421907"/>
                    <a:gd name="connsiteX16" fmla="*/ 49927 w 409319"/>
                    <a:gd name="connsiteY16" fmla="*/ 421908 h 421907"/>
                    <a:gd name="connsiteX17" fmla="*/ 359394 w 409319"/>
                    <a:gd name="connsiteY17" fmla="*/ 421908 h 421907"/>
                    <a:gd name="connsiteX18" fmla="*/ 401638 w 409319"/>
                    <a:gd name="connsiteY18" fmla="*/ 345644 h 421907"/>
                    <a:gd name="connsiteX19" fmla="*/ 132190 w 409319"/>
                    <a:gd name="connsiteY19" fmla="*/ 55319 h 421907"/>
                    <a:gd name="connsiteX20" fmla="*/ 129061 w 409319"/>
                    <a:gd name="connsiteY20" fmla="*/ 52189 h 421907"/>
                    <a:gd name="connsiteX21" fmla="*/ 129061 w 409319"/>
                    <a:gd name="connsiteY21" fmla="*/ 27021 h 421907"/>
                    <a:gd name="connsiteX22" fmla="*/ 132190 w 409319"/>
                    <a:gd name="connsiteY22" fmla="*/ 23892 h 421907"/>
                    <a:gd name="connsiteX23" fmla="*/ 277129 w 409319"/>
                    <a:gd name="connsiteY23" fmla="*/ 23892 h 421907"/>
                    <a:gd name="connsiteX24" fmla="*/ 280258 w 409319"/>
                    <a:gd name="connsiteY24" fmla="*/ 27021 h 421907"/>
                    <a:gd name="connsiteX25" fmla="*/ 280258 w 409319"/>
                    <a:gd name="connsiteY25" fmla="*/ 52189 h 421907"/>
                    <a:gd name="connsiteX26" fmla="*/ 277129 w 409319"/>
                    <a:gd name="connsiteY26" fmla="*/ 55319 h 421907"/>
                    <a:gd name="connsiteX27" fmla="*/ 152678 w 409319"/>
                    <a:gd name="connsiteY27" fmla="*/ 158956 h 421907"/>
                    <a:gd name="connsiteX28" fmla="*/ 160714 w 409319"/>
                    <a:gd name="connsiteY28" fmla="*/ 130958 h 421907"/>
                    <a:gd name="connsiteX29" fmla="*/ 160714 w 409319"/>
                    <a:gd name="connsiteY29" fmla="*/ 79214 h 421907"/>
                    <a:gd name="connsiteX30" fmla="*/ 248605 w 409319"/>
                    <a:gd name="connsiteY30" fmla="*/ 79214 h 421907"/>
                    <a:gd name="connsiteX31" fmla="*/ 248605 w 409319"/>
                    <a:gd name="connsiteY31" fmla="*/ 130958 h 421907"/>
                    <a:gd name="connsiteX32" fmla="*/ 256643 w 409319"/>
                    <a:gd name="connsiteY32" fmla="*/ 158957 h 421907"/>
                    <a:gd name="connsiteX33" fmla="*/ 289794 w 409319"/>
                    <a:gd name="connsiteY33" fmla="*/ 211941 h 421907"/>
                    <a:gd name="connsiteX34" fmla="*/ 274969 w 409319"/>
                    <a:gd name="connsiteY34" fmla="*/ 216410 h 421907"/>
                    <a:gd name="connsiteX35" fmla="*/ 239809 w 409319"/>
                    <a:gd name="connsiteY35" fmla="*/ 207734 h 421907"/>
                    <a:gd name="connsiteX36" fmla="*/ 204655 w 409319"/>
                    <a:gd name="connsiteY36" fmla="*/ 216410 h 421907"/>
                    <a:gd name="connsiteX37" fmla="*/ 169499 w 409319"/>
                    <a:gd name="connsiteY37" fmla="*/ 207734 h 421907"/>
                    <a:gd name="connsiteX38" fmla="*/ 134345 w 409319"/>
                    <a:gd name="connsiteY38" fmla="*/ 216410 h 421907"/>
                    <a:gd name="connsiteX39" fmla="*/ 119531 w 409319"/>
                    <a:gd name="connsiteY39" fmla="*/ 211931 h 421907"/>
                    <a:gd name="connsiteX40" fmla="*/ 359394 w 409319"/>
                    <a:gd name="connsiteY40" fmla="*/ 398014 h 421907"/>
                    <a:gd name="connsiteX41" fmla="*/ 49927 w 409319"/>
                    <a:gd name="connsiteY41" fmla="*/ 398014 h 421907"/>
                    <a:gd name="connsiteX42" fmla="*/ 27938 w 409319"/>
                    <a:gd name="connsiteY42" fmla="*/ 358318 h 421907"/>
                    <a:gd name="connsiteX43" fmla="*/ 106668 w 409319"/>
                    <a:gd name="connsiteY43" fmla="*/ 232491 h 421907"/>
                    <a:gd name="connsiteX44" fmla="*/ 134346 w 409319"/>
                    <a:gd name="connsiteY44" fmla="*/ 240303 h 421907"/>
                    <a:gd name="connsiteX45" fmla="*/ 169500 w 409319"/>
                    <a:gd name="connsiteY45" fmla="*/ 231626 h 421907"/>
                    <a:gd name="connsiteX46" fmla="*/ 204656 w 409319"/>
                    <a:gd name="connsiteY46" fmla="*/ 240303 h 421907"/>
                    <a:gd name="connsiteX47" fmla="*/ 239810 w 409319"/>
                    <a:gd name="connsiteY47" fmla="*/ 231626 h 421907"/>
                    <a:gd name="connsiteX48" fmla="*/ 274971 w 409319"/>
                    <a:gd name="connsiteY48" fmla="*/ 240303 h 421907"/>
                    <a:gd name="connsiteX49" fmla="*/ 302664 w 409319"/>
                    <a:gd name="connsiteY49" fmla="*/ 232505 h 421907"/>
                    <a:gd name="connsiteX50" fmla="*/ 381384 w 409319"/>
                    <a:gd name="connsiteY50" fmla="*/ 358318 h 421907"/>
                    <a:gd name="connsiteX51" fmla="*/ 359394 w 409319"/>
                    <a:gd name="connsiteY51" fmla="*/ 398014 h 4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09319" h="421907">
                      <a:moveTo>
                        <a:pt x="401638" y="345644"/>
                      </a:moveTo>
                      <a:lnTo>
                        <a:pt x="276898" y="146284"/>
                      </a:lnTo>
                      <a:cubicBezTo>
                        <a:pt x="274020" y="141682"/>
                        <a:pt x="272498" y="136384"/>
                        <a:pt x="272498" y="130958"/>
                      </a:cubicBezTo>
                      <a:lnTo>
                        <a:pt x="272498" y="79214"/>
                      </a:lnTo>
                      <a:lnTo>
                        <a:pt x="277129" y="79214"/>
                      </a:lnTo>
                      <a:cubicBezTo>
                        <a:pt x="292029" y="79214"/>
                        <a:pt x="304151" y="67092"/>
                        <a:pt x="304151" y="52190"/>
                      </a:cubicBezTo>
                      <a:lnTo>
                        <a:pt x="304151" y="27022"/>
                      </a:lnTo>
                      <a:cubicBezTo>
                        <a:pt x="304151" y="12122"/>
                        <a:pt x="292029" y="0"/>
                        <a:pt x="277129" y="0"/>
                      </a:cubicBezTo>
                      <a:lnTo>
                        <a:pt x="132190" y="0"/>
                      </a:lnTo>
                      <a:cubicBezTo>
                        <a:pt x="117290" y="0"/>
                        <a:pt x="105167" y="12122"/>
                        <a:pt x="105167" y="27022"/>
                      </a:cubicBezTo>
                      <a:lnTo>
                        <a:pt x="105167" y="52190"/>
                      </a:lnTo>
                      <a:cubicBezTo>
                        <a:pt x="105167" y="67090"/>
                        <a:pt x="117290" y="79214"/>
                        <a:pt x="132190" y="79214"/>
                      </a:cubicBezTo>
                      <a:lnTo>
                        <a:pt x="136820" y="79214"/>
                      </a:lnTo>
                      <a:lnTo>
                        <a:pt x="136820" y="130958"/>
                      </a:lnTo>
                      <a:cubicBezTo>
                        <a:pt x="136820" y="136384"/>
                        <a:pt x="135299" y="141682"/>
                        <a:pt x="132421" y="146282"/>
                      </a:cubicBezTo>
                      <a:lnTo>
                        <a:pt x="7681" y="345644"/>
                      </a:lnTo>
                      <a:cubicBezTo>
                        <a:pt x="-13107" y="378867"/>
                        <a:pt x="10743" y="421908"/>
                        <a:pt x="49927" y="421908"/>
                      </a:cubicBezTo>
                      <a:lnTo>
                        <a:pt x="359394" y="421908"/>
                      </a:lnTo>
                      <a:cubicBezTo>
                        <a:pt x="398581" y="421908"/>
                        <a:pt x="422425" y="378866"/>
                        <a:pt x="401638" y="345644"/>
                      </a:cubicBezTo>
                      <a:close/>
                      <a:moveTo>
                        <a:pt x="132190" y="55319"/>
                      </a:moveTo>
                      <a:cubicBezTo>
                        <a:pt x="130465" y="55319"/>
                        <a:pt x="129061" y="53914"/>
                        <a:pt x="129061" y="52189"/>
                      </a:cubicBezTo>
                      <a:lnTo>
                        <a:pt x="129061" y="27021"/>
                      </a:lnTo>
                      <a:cubicBezTo>
                        <a:pt x="129061" y="25296"/>
                        <a:pt x="130465" y="23892"/>
                        <a:pt x="132190" y="23892"/>
                      </a:cubicBezTo>
                      <a:lnTo>
                        <a:pt x="277129" y="23892"/>
                      </a:lnTo>
                      <a:cubicBezTo>
                        <a:pt x="278854" y="23892"/>
                        <a:pt x="280258" y="25296"/>
                        <a:pt x="280258" y="27021"/>
                      </a:cubicBezTo>
                      <a:lnTo>
                        <a:pt x="280258" y="52189"/>
                      </a:lnTo>
                      <a:cubicBezTo>
                        <a:pt x="280258" y="53914"/>
                        <a:pt x="278854" y="55319"/>
                        <a:pt x="277129" y="55319"/>
                      </a:cubicBezTo>
                      <a:close/>
                      <a:moveTo>
                        <a:pt x="152678" y="158956"/>
                      </a:moveTo>
                      <a:cubicBezTo>
                        <a:pt x="157936" y="150553"/>
                        <a:pt x="160714" y="140870"/>
                        <a:pt x="160714" y="130958"/>
                      </a:cubicBezTo>
                      <a:lnTo>
                        <a:pt x="160714" y="79214"/>
                      </a:lnTo>
                      <a:lnTo>
                        <a:pt x="248605" y="79214"/>
                      </a:lnTo>
                      <a:lnTo>
                        <a:pt x="248605" y="130958"/>
                      </a:lnTo>
                      <a:cubicBezTo>
                        <a:pt x="248605" y="140871"/>
                        <a:pt x="251384" y="150553"/>
                        <a:pt x="256643" y="158957"/>
                      </a:cubicBezTo>
                      <a:lnTo>
                        <a:pt x="289794" y="211941"/>
                      </a:lnTo>
                      <a:cubicBezTo>
                        <a:pt x="284017" y="214641"/>
                        <a:pt x="282349" y="216410"/>
                        <a:pt x="274969" y="216410"/>
                      </a:cubicBezTo>
                      <a:cubicBezTo>
                        <a:pt x="261880" y="216410"/>
                        <a:pt x="259999" y="207734"/>
                        <a:pt x="239809" y="207734"/>
                      </a:cubicBezTo>
                      <a:cubicBezTo>
                        <a:pt x="219634" y="207734"/>
                        <a:pt x="217755" y="216410"/>
                        <a:pt x="204655" y="216410"/>
                      </a:cubicBezTo>
                      <a:cubicBezTo>
                        <a:pt x="191566" y="216410"/>
                        <a:pt x="189688" y="207734"/>
                        <a:pt x="169499" y="207734"/>
                      </a:cubicBezTo>
                      <a:cubicBezTo>
                        <a:pt x="149538" y="207734"/>
                        <a:pt x="147220" y="216410"/>
                        <a:pt x="134345" y="216410"/>
                      </a:cubicBezTo>
                      <a:cubicBezTo>
                        <a:pt x="126935" y="216410"/>
                        <a:pt x="125217" y="214596"/>
                        <a:pt x="119531" y="211931"/>
                      </a:cubicBezTo>
                      <a:close/>
                      <a:moveTo>
                        <a:pt x="359394" y="398014"/>
                      </a:moveTo>
                      <a:lnTo>
                        <a:pt x="49927" y="398014"/>
                      </a:lnTo>
                      <a:cubicBezTo>
                        <a:pt x="29529" y="398014"/>
                        <a:pt x="17119" y="375610"/>
                        <a:pt x="27938" y="358318"/>
                      </a:cubicBezTo>
                      <a:lnTo>
                        <a:pt x="106668" y="232491"/>
                      </a:lnTo>
                      <a:cubicBezTo>
                        <a:pt x="112574" y="234300"/>
                        <a:pt x="118374" y="240303"/>
                        <a:pt x="134346" y="240303"/>
                      </a:cubicBezTo>
                      <a:cubicBezTo>
                        <a:pt x="154307" y="240303"/>
                        <a:pt x="156625" y="231626"/>
                        <a:pt x="169500" y="231626"/>
                      </a:cubicBezTo>
                      <a:cubicBezTo>
                        <a:pt x="182405" y="231626"/>
                        <a:pt x="184617" y="240303"/>
                        <a:pt x="204656" y="240303"/>
                      </a:cubicBezTo>
                      <a:cubicBezTo>
                        <a:pt x="224619" y="240303"/>
                        <a:pt x="226935" y="231626"/>
                        <a:pt x="239810" y="231626"/>
                      </a:cubicBezTo>
                      <a:cubicBezTo>
                        <a:pt x="252901" y="231626"/>
                        <a:pt x="254779" y="240303"/>
                        <a:pt x="274971" y="240303"/>
                      </a:cubicBezTo>
                      <a:cubicBezTo>
                        <a:pt x="290865" y="240303"/>
                        <a:pt x="296808" y="234289"/>
                        <a:pt x="302664" y="232505"/>
                      </a:cubicBezTo>
                      <a:lnTo>
                        <a:pt x="381384" y="358318"/>
                      </a:lnTo>
                      <a:cubicBezTo>
                        <a:pt x="392201" y="375610"/>
                        <a:pt x="379791" y="398014"/>
                        <a:pt x="359394" y="398014"/>
                      </a:cubicBezTo>
                      <a:close/>
                    </a:path>
                  </a:pathLst>
                </a:custGeom>
                <a:grpFill/>
                <a:ln w="1581" cap="rnd">
                  <a:noFill/>
                  <a:prstDash val="sysDash"/>
                  <a:miter/>
                </a:ln>
              </p:spPr>
              <p:txBody>
                <a:bodyPr rtlCol="0" anchor="ctr"/>
                <a:lstStyle/>
                <a:p>
                  <a:endParaRPr lang="vi-VN"/>
                </a:p>
              </p:txBody>
            </p:sp>
            <p:sp>
              <p:nvSpPr>
                <p:cNvPr id="107" name="Freeform: Shape 106">
                  <a:extLst>
                    <a:ext uri="{FF2B5EF4-FFF2-40B4-BE49-F238E27FC236}">
                      <a16:creationId xmlns:a16="http://schemas.microsoft.com/office/drawing/2014/main" id="{DE46E8D3-0049-4506-8722-4DDB887FF203}"/>
                    </a:ext>
                  </a:extLst>
                </p:cNvPr>
                <p:cNvSpPr/>
                <p:nvPr/>
              </p:nvSpPr>
              <p:spPr>
                <a:xfrm>
                  <a:off x="8203316" y="2639999"/>
                  <a:ext cx="690922" cy="815573"/>
                </a:xfrm>
                <a:custGeom>
                  <a:avLst/>
                  <a:gdLst>
                    <a:gd name="connsiteX0" fmla="*/ 304626 w 690922"/>
                    <a:gd name="connsiteY0" fmla="*/ 791679 h 815573"/>
                    <a:gd name="connsiteX1" fmla="*/ 97585 w 690922"/>
                    <a:gd name="connsiteY1" fmla="*/ 791679 h 815573"/>
                    <a:gd name="connsiteX2" fmla="*/ 77666 w 690922"/>
                    <a:gd name="connsiteY2" fmla="*/ 771758 h 815573"/>
                    <a:gd name="connsiteX3" fmla="*/ 77666 w 690922"/>
                    <a:gd name="connsiteY3" fmla="*/ 728413 h 815573"/>
                    <a:gd name="connsiteX4" fmla="*/ 90498 w 690922"/>
                    <a:gd name="connsiteY4" fmla="*/ 728413 h 815573"/>
                    <a:gd name="connsiteX5" fmla="*/ 131438 w 690922"/>
                    <a:gd name="connsiteY5" fmla="*/ 687476 h 815573"/>
                    <a:gd name="connsiteX6" fmla="*/ 90498 w 690922"/>
                    <a:gd name="connsiteY6" fmla="*/ 646536 h 815573"/>
                    <a:gd name="connsiteX7" fmla="*/ 77666 w 690922"/>
                    <a:gd name="connsiteY7" fmla="*/ 646536 h 815573"/>
                    <a:gd name="connsiteX8" fmla="*/ 77666 w 690922"/>
                    <a:gd name="connsiteY8" fmla="*/ 588570 h 815573"/>
                    <a:gd name="connsiteX9" fmla="*/ 90498 w 690922"/>
                    <a:gd name="connsiteY9" fmla="*/ 588570 h 815573"/>
                    <a:gd name="connsiteX10" fmla="*/ 131438 w 690922"/>
                    <a:gd name="connsiteY10" fmla="*/ 547630 h 815573"/>
                    <a:gd name="connsiteX11" fmla="*/ 90498 w 690922"/>
                    <a:gd name="connsiteY11" fmla="*/ 506692 h 815573"/>
                    <a:gd name="connsiteX12" fmla="*/ 77666 w 690922"/>
                    <a:gd name="connsiteY12" fmla="*/ 506692 h 815573"/>
                    <a:gd name="connsiteX13" fmla="*/ 77666 w 690922"/>
                    <a:gd name="connsiteY13" fmla="*/ 448726 h 815573"/>
                    <a:gd name="connsiteX14" fmla="*/ 90498 w 690922"/>
                    <a:gd name="connsiteY14" fmla="*/ 448726 h 815573"/>
                    <a:gd name="connsiteX15" fmla="*/ 131438 w 690922"/>
                    <a:gd name="connsiteY15" fmla="*/ 407787 h 815573"/>
                    <a:gd name="connsiteX16" fmla="*/ 90498 w 690922"/>
                    <a:gd name="connsiteY16" fmla="*/ 366847 h 815573"/>
                    <a:gd name="connsiteX17" fmla="*/ 77666 w 690922"/>
                    <a:gd name="connsiteY17" fmla="*/ 366847 h 815573"/>
                    <a:gd name="connsiteX18" fmla="*/ 77666 w 690922"/>
                    <a:gd name="connsiteY18" fmla="*/ 308881 h 815573"/>
                    <a:gd name="connsiteX19" fmla="*/ 90498 w 690922"/>
                    <a:gd name="connsiteY19" fmla="*/ 308881 h 815573"/>
                    <a:gd name="connsiteX20" fmla="*/ 131438 w 690922"/>
                    <a:gd name="connsiteY20" fmla="*/ 267943 h 815573"/>
                    <a:gd name="connsiteX21" fmla="*/ 90498 w 690922"/>
                    <a:gd name="connsiteY21" fmla="*/ 227003 h 815573"/>
                    <a:gd name="connsiteX22" fmla="*/ 77666 w 690922"/>
                    <a:gd name="connsiteY22" fmla="*/ 227003 h 815573"/>
                    <a:gd name="connsiteX23" fmla="*/ 77666 w 690922"/>
                    <a:gd name="connsiteY23" fmla="*/ 169037 h 815573"/>
                    <a:gd name="connsiteX24" fmla="*/ 90498 w 690922"/>
                    <a:gd name="connsiteY24" fmla="*/ 169037 h 815573"/>
                    <a:gd name="connsiteX25" fmla="*/ 131438 w 690922"/>
                    <a:gd name="connsiteY25" fmla="*/ 128098 h 815573"/>
                    <a:gd name="connsiteX26" fmla="*/ 90498 w 690922"/>
                    <a:gd name="connsiteY26" fmla="*/ 87160 h 815573"/>
                    <a:gd name="connsiteX27" fmla="*/ 77666 w 690922"/>
                    <a:gd name="connsiteY27" fmla="*/ 87160 h 815573"/>
                    <a:gd name="connsiteX28" fmla="*/ 77666 w 690922"/>
                    <a:gd name="connsiteY28" fmla="*/ 43813 h 815573"/>
                    <a:gd name="connsiteX29" fmla="*/ 97585 w 690922"/>
                    <a:gd name="connsiteY29" fmla="*/ 23894 h 815573"/>
                    <a:gd name="connsiteX30" fmla="*/ 647109 w 690922"/>
                    <a:gd name="connsiteY30" fmla="*/ 23894 h 815573"/>
                    <a:gd name="connsiteX31" fmla="*/ 667029 w 690922"/>
                    <a:gd name="connsiteY31" fmla="*/ 43813 h 815573"/>
                    <a:gd name="connsiteX32" fmla="*/ 667029 w 690922"/>
                    <a:gd name="connsiteY32" fmla="*/ 610468 h 815573"/>
                    <a:gd name="connsiteX33" fmla="*/ 678976 w 690922"/>
                    <a:gd name="connsiteY33" fmla="*/ 622414 h 815573"/>
                    <a:gd name="connsiteX34" fmla="*/ 690923 w 690922"/>
                    <a:gd name="connsiteY34" fmla="*/ 610468 h 815573"/>
                    <a:gd name="connsiteX35" fmla="*/ 690923 w 690922"/>
                    <a:gd name="connsiteY35" fmla="*/ 43813 h 815573"/>
                    <a:gd name="connsiteX36" fmla="*/ 647109 w 690922"/>
                    <a:gd name="connsiteY36" fmla="*/ 0 h 815573"/>
                    <a:gd name="connsiteX37" fmla="*/ 97585 w 690922"/>
                    <a:gd name="connsiteY37" fmla="*/ 0 h 815573"/>
                    <a:gd name="connsiteX38" fmla="*/ 53770 w 690922"/>
                    <a:gd name="connsiteY38" fmla="*/ 43813 h 815573"/>
                    <a:gd name="connsiteX39" fmla="*/ 53770 w 690922"/>
                    <a:gd name="connsiteY39" fmla="*/ 87160 h 815573"/>
                    <a:gd name="connsiteX40" fmla="*/ 40940 w 690922"/>
                    <a:gd name="connsiteY40" fmla="*/ 87160 h 815573"/>
                    <a:gd name="connsiteX41" fmla="*/ 0 w 690922"/>
                    <a:gd name="connsiteY41" fmla="*/ 128098 h 815573"/>
                    <a:gd name="connsiteX42" fmla="*/ 40940 w 690922"/>
                    <a:gd name="connsiteY42" fmla="*/ 169037 h 815573"/>
                    <a:gd name="connsiteX43" fmla="*/ 53770 w 690922"/>
                    <a:gd name="connsiteY43" fmla="*/ 169037 h 815573"/>
                    <a:gd name="connsiteX44" fmla="*/ 53770 w 690922"/>
                    <a:gd name="connsiteY44" fmla="*/ 227003 h 815573"/>
                    <a:gd name="connsiteX45" fmla="*/ 40940 w 690922"/>
                    <a:gd name="connsiteY45" fmla="*/ 227003 h 815573"/>
                    <a:gd name="connsiteX46" fmla="*/ 0 w 690922"/>
                    <a:gd name="connsiteY46" fmla="*/ 267943 h 815573"/>
                    <a:gd name="connsiteX47" fmla="*/ 40940 w 690922"/>
                    <a:gd name="connsiteY47" fmla="*/ 308881 h 815573"/>
                    <a:gd name="connsiteX48" fmla="*/ 53770 w 690922"/>
                    <a:gd name="connsiteY48" fmla="*/ 308881 h 815573"/>
                    <a:gd name="connsiteX49" fmla="*/ 53770 w 690922"/>
                    <a:gd name="connsiteY49" fmla="*/ 366847 h 815573"/>
                    <a:gd name="connsiteX50" fmla="*/ 40940 w 690922"/>
                    <a:gd name="connsiteY50" fmla="*/ 366847 h 815573"/>
                    <a:gd name="connsiteX51" fmla="*/ 0 w 690922"/>
                    <a:gd name="connsiteY51" fmla="*/ 407787 h 815573"/>
                    <a:gd name="connsiteX52" fmla="*/ 40940 w 690922"/>
                    <a:gd name="connsiteY52" fmla="*/ 448726 h 815573"/>
                    <a:gd name="connsiteX53" fmla="*/ 53770 w 690922"/>
                    <a:gd name="connsiteY53" fmla="*/ 448726 h 815573"/>
                    <a:gd name="connsiteX54" fmla="*/ 53770 w 690922"/>
                    <a:gd name="connsiteY54" fmla="*/ 506692 h 815573"/>
                    <a:gd name="connsiteX55" fmla="*/ 40940 w 690922"/>
                    <a:gd name="connsiteY55" fmla="*/ 506692 h 815573"/>
                    <a:gd name="connsiteX56" fmla="*/ 0 w 690922"/>
                    <a:gd name="connsiteY56" fmla="*/ 547630 h 815573"/>
                    <a:gd name="connsiteX57" fmla="*/ 40940 w 690922"/>
                    <a:gd name="connsiteY57" fmla="*/ 588570 h 815573"/>
                    <a:gd name="connsiteX58" fmla="*/ 53770 w 690922"/>
                    <a:gd name="connsiteY58" fmla="*/ 588570 h 815573"/>
                    <a:gd name="connsiteX59" fmla="*/ 53770 w 690922"/>
                    <a:gd name="connsiteY59" fmla="*/ 646536 h 815573"/>
                    <a:gd name="connsiteX60" fmla="*/ 40940 w 690922"/>
                    <a:gd name="connsiteY60" fmla="*/ 646536 h 815573"/>
                    <a:gd name="connsiteX61" fmla="*/ 0 w 690922"/>
                    <a:gd name="connsiteY61" fmla="*/ 687476 h 815573"/>
                    <a:gd name="connsiteX62" fmla="*/ 40940 w 690922"/>
                    <a:gd name="connsiteY62" fmla="*/ 728413 h 815573"/>
                    <a:gd name="connsiteX63" fmla="*/ 53770 w 690922"/>
                    <a:gd name="connsiteY63" fmla="*/ 728413 h 815573"/>
                    <a:gd name="connsiteX64" fmla="*/ 53770 w 690922"/>
                    <a:gd name="connsiteY64" fmla="*/ 771758 h 815573"/>
                    <a:gd name="connsiteX65" fmla="*/ 97584 w 690922"/>
                    <a:gd name="connsiteY65" fmla="*/ 815573 h 815573"/>
                    <a:gd name="connsiteX66" fmla="*/ 304626 w 690922"/>
                    <a:gd name="connsiteY66" fmla="*/ 815573 h 815573"/>
                    <a:gd name="connsiteX67" fmla="*/ 316573 w 690922"/>
                    <a:gd name="connsiteY67" fmla="*/ 803626 h 815573"/>
                    <a:gd name="connsiteX68" fmla="*/ 304626 w 690922"/>
                    <a:gd name="connsiteY68" fmla="*/ 791679 h 815573"/>
                    <a:gd name="connsiteX69" fmla="*/ 40940 w 690922"/>
                    <a:gd name="connsiteY69" fmla="*/ 145143 h 815573"/>
                    <a:gd name="connsiteX70" fmla="*/ 23894 w 690922"/>
                    <a:gd name="connsiteY70" fmla="*/ 128098 h 815573"/>
                    <a:gd name="connsiteX71" fmla="*/ 40940 w 690922"/>
                    <a:gd name="connsiteY71" fmla="*/ 111053 h 815573"/>
                    <a:gd name="connsiteX72" fmla="*/ 90497 w 690922"/>
                    <a:gd name="connsiteY72" fmla="*/ 111053 h 815573"/>
                    <a:gd name="connsiteX73" fmla="*/ 107543 w 690922"/>
                    <a:gd name="connsiteY73" fmla="*/ 128098 h 815573"/>
                    <a:gd name="connsiteX74" fmla="*/ 90497 w 690922"/>
                    <a:gd name="connsiteY74" fmla="*/ 145143 h 815573"/>
                    <a:gd name="connsiteX75" fmla="*/ 40940 w 690922"/>
                    <a:gd name="connsiteY75" fmla="*/ 284987 h 815573"/>
                    <a:gd name="connsiteX76" fmla="*/ 23894 w 690922"/>
                    <a:gd name="connsiteY76" fmla="*/ 267943 h 815573"/>
                    <a:gd name="connsiteX77" fmla="*/ 40940 w 690922"/>
                    <a:gd name="connsiteY77" fmla="*/ 250897 h 815573"/>
                    <a:gd name="connsiteX78" fmla="*/ 90497 w 690922"/>
                    <a:gd name="connsiteY78" fmla="*/ 250897 h 815573"/>
                    <a:gd name="connsiteX79" fmla="*/ 107543 w 690922"/>
                    <a:gd name="connsiteY79" fmla="*/ 267943 h 815573"/>
                    <a:gd name="connsiteX80" fmla="*/ 90497 w 690922"/>
                    <a:gd name="connsiteY80" fmla="*/ 284987 h 815573"/>
                    <a:gd name="connsiteX81" fmla="*/ 40940 w 690922"/>
                    <a:gd name="connsiteY81" fmla="*/ 424832 h 815573"/>
                    <a:gd name="connsiteX82" fmla="*/ 23894 w 690922"/>
                    <a:gd name="connsiteY82" fmla="*/ 407787 h 815573"/>
                    <a:gd name="connsiteX83" fmla="*/ 40940 w 690922"/>
                    <a:gd name="connsiteY83" fmla="*/ 390741 h 815573"/>
                    <a:gd name="connsiteX84" fmla="*/ 90497 w 690922"/>
                    <a:gd name="connsiteY84" fmla="*/ 390741 h 815573"/>
                    <a:gd name="connsiteX85" fmla="*/ 107543 w 690922"/>
                    <a:gd name="connsiteY85" fmla="*/ 407787 h 815573"/>
                    <a:gd name="connsiteX86" fmla="*/ 90497 w 690922"/>
                    <a:gd name="connsiteY86" fmla="*/ 424832 h 815573"/>
                    <a:gd name="connsiteX87" fmla="*/ 40940 w 690922"/>
                    <a:gd name="connsiteY87" fmla="*/ 564676 h 815573"/>
                    <a:gd name="connsiteX88" fmla="*/ 23894 w 690922"/>
                    <a:gd name="connsiteY88" fmla="*/ 547630 h 815573"/>
                    <a:gd name="connsiteX89" fmla="*/ 40940 w 690922"/>
                    <a:gd name="connsiteY89" fmla="*/ 530586 h 815573"/>
                    <a:gd name="connsiteX90" fmla="*/ 90497 w 690922"/>
                    <a:gd name="connsiteY90" fmla="*/ 530586 h 815573"/>
                    <a:gd name="connsiteX91" fmla="*/ 107543 w 690922"/>
                    <a:gd name="connsiteY91" fmla="*/ 547630 h 815573"/>
                    <a:gd name="connsiteX92" fmla="*/ 90497 w 690922"/>
                    <a:gd name="connsiteY92" fmla="*/ 564676 h 815573"/>
                    <a:gd name="connsiteX93" fmla="*/ 40940 w 690922"/>
                    <a:gd name="connsiteY93" fmla="*/ 704520 h 815573"/>
                    <a:gd name="connsiteX94" fmla="*/ 23894 w 690922"/>
                    <a:gd name="connsiteY94" fmla="*/ 687476 h 815573"/>
                    <a:gd name="connsiteX95" fmla="*/ 40940 w 690922"/>
                    <a:gd name="connsiteY95" fmla="*/ 670430 h 815573"/>
                    <a:gd name="connsiteX96" fmla="*/ 90497 w 690922"/>
                    <a:gd name="connsiteY96" fmla="*/ 670430 h 815573"/>
                    <a:gd name="connsiteX97" fmla="*/ 107543 w 690922"/>
                    <a:gd name="connsiteY97" fmla="*/ 687476 h 815573"/>
                    <a:gd name="connsiteX98" fmla="*/ 90497 w 690922"/>
                    <a:gd name="connsiteY98" fmla="*/ 704520 h 8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90922" h="815573">
                      <a:moveTo>
                        <a:pt x="304626" y="791679"/>
                      </a:moveTo>
                      <a:lnTo>
                        <a:pt x="97585" y="791679"/>
                      </a:lnTo>
                      <a:cubicBezTo>
                        <a:pt x="86600" y="791679"/>
                        <a:pt x="77666" y="782743"/>
                        <a:pt x="77666" y="771758"/>
                      </a:cubicBezTo>
                      <a:lnTo>
                        <a:pt x="77666" y="728413"/>
                      </a:lnTo>
                      <a:lnTo>
                        <a:pt x="90498" y="728413"/>
                      </a:lnTo>
                      <a:cubicBezTo>
                        <a:pt x="113072" y="728413"/>
                        <a:pt x="131438" y="710049"/>
                        <a:pt x="131438" y="687476"/>
                      </a:cubicBezTo>
                      <a:cubicBezTo>
                        <a:pt x="131438" y="664901"/>
                        <a:pt x="113073" y="646536"/>
                        <a:pt x="90498" y="646536"/>
                      </a:cubicBezTo>
                      <a:lnTo>
                        <a:pt x="77666" y="646536"/>
                      </a:lnTo>
                      <a:lnTo>
                        <a:pt x="77666" y="588570"/>
                      </a:lnTo>
                      <a:lnTo>
                        <a:pt x="90498" y="588570"/>
                      </a:lnTo>
                      <a:cubicBezTo>
                        <a:pt x="113072" y="588570"/>
                        <a:pt x="131438" y="570205"/>
                        <a:pt x="131438" y="547630"/>
                      </a:cubicBezTo>
                      <a:cubicBezTo>
                        <a:pt x="131438" y="525057"/>
                        <a:pt x="113073" y="506692"/>
                        <a:pt x="90498" y="506692"/>
                      </a:cubicBezTo>
                      <a:lnTo>
                        <a:pt x="77666" y="506692"/>
                      </a:lnTo>
                      <a:lnTo>
                        <a:pt x="77666" y="448726"/>
                      </a:lnTo>
                      <a:lnTo>
                        <a:pt x="90498" y="448726"/>
                      </a:lnTo>
                      <a:cubicBezTo>
                        <a:pt x="113072" y="448726"/>
                        <a:pt x="131438" y="430361"/>
                        <a:pt x="131438" y="407787"/>
                      </a:cubicBezTo>
                      <a:cubicBezTo>
                        <a:pt x="131438" y="385212"/>
                        <a:pt x="113073" y="366847"/>
                        <a:pt x="90498" y="366847"/>
                      </a:cubicBezTo>
                      <a:lnTo>
                        <a:pt x="77666" y="366847"/>
                      </a:lnTo>
                      <a:lnTo>
                        <a:pt x="77666" y="308881"/>
                      </a:lnTo>
                      <a:lnTo>
                        <a:pt x="90498" y="308881"/>
                      </a:lnTo>
                      <a:cubicBezTo>
                        <a:pt x="113072" y="308881"/>
                        <a:pt x="131438" y="290516"/>
                        <a:pt x="131438" y="267943"/>
                      </a:cubicBezTo>
                      <a:cubicBezTo>
                        <a:pt x="131438" y="245368"/>
                        <a:pt x="113073" y="227003"/>
                        <a:pt x="90498" y="227003"/>
                      </a:cubicBezTo>
                      <a:lnTo>
                        <a:pt x="77666" y="227003"/>
                      </a:lnTo>
                      <a:lnTo>
                        <a:pt x="77666" y="169037"/>
                      </a:lnTo>
                      <a:lnTo>
                        <a:pt x="90498" y="169037"/>
                      </a:lnTo>
                      <a:cubicBezTo>
                        <a:pt x="113072" y="169037"/>
                        <a:pt x="131438" y="150672"/>
                        <a:pt x="131438" y="128098"/>
                      </a:cubicBezTo>
                      <a:cubicBezTo>
                        <a:pt x="131438" y="105524"/>
                        <a:pt x="113073" y="87160"/>
                        <a:pt x="90498" y="87160"/>
                      </a:cubicBezTo>
                      <a:lnTo>
                        <a:pt x="77666" y="87160"/>
                      </a:lnTo>
                      <a:lnTo>
                        <a:pt x="77666" y="43813"/>
                      </a:lnTo>
                      <a:cubicBezTo>
                        <a:pt x="77666" y="32828"/>
                        <a:pt x="86602" y="23894"/>
                        <a:pt x="97585" y="23894"/>
                      </a:cubicBezTo>
                      <a:lnTo>
                        <a:pt x="647109" y="23894"/>
                      </a:lnTo>
                      <a:cubicBezTo>
                        <a:pt x="658094" y="23894"/>
                        <a:pt x="667029" y="32828"/>
                        <a:pt x="667029" y="43813"/>
                      </a:cubicBezTo>
                      <a:lnTo>
                        <a:pt x="667029" y="610468"/>
                      </a:lnTo>
                      <a:cubicBezTo>
                        <a:pt x="667029" y="617067"/>
                        <a:pt x="672378" y="622414"/>
                        <a:pt x="678976" y="622414"/>
                      </a:cubicBezTo>
                      <a:cubicBezTo>
                        <a:pt x="685574" y="622414"/>
                        <a:pt x="690923" y="617067"/>
                        <a:pt x="690923" y="610468"/>
                      </a:cubicBezTo>
                      <a:lnTo>
                        <a:pt x="690923" y="43813"/>
                      </a:lnTo>
                      <a:cubicBezTo>
                        <a:pt x="690923" y="19655"/>
                        <a:pt x="671268" y="0"/>
                        <a:pt x="647109" y="0"/>
                      </a:cubicBezTo>
                      <a:lnTo>
                        <a:pt x="97585" y="0"/>
                      </a:lnTo>
                      <a:cubicBezTo>
                        <a:pt x="73425" y="0"/>
                        <a:pt x="53770" y="19655"/>
                        <a:pt x="53770" y="43813"/>
                      </a:cubicBezTo>
                      <a:lnTo>
                        <a:pt x="53770" y="87160"/>
                      </a:lnTo>
                      <a:lnTo>
                        <a:pt x="40940" y="87160"/>
                      </a:lnTo>
                      <a:cubicBezTo>
                        <a:pt x="18365" y="87160"/>
                        <a:pt x="0" y="105524"/>
                        <a:pt x="0" y="128098"/>
                      </a:cubicBezTo>
                      <a:cubicBezTo>
                        <a:pt x="0" y="150672"/>
                        <a:pt x="18365" y="169037"/>
                        <a:pt x="40940" y="169037"/>
                      </a:cubicBezTo>
                      <a:lnTo>
                        <a:pt x="53770" y="169037"/>
                      </a:lnTo>
                      <a:lnTo>
                        <a:pt x="53770" y="227003"/>
                      </a:lnTo>
                      <a:lnTo>
                        <a:pt x="40940" y="227003"/>
                      </a:lnTo>
                      <a:cubicBezTo>
                        <a:pt x="18365" y="227003"/>
                        <a:pt x="0" y="245368"/>
                        <a:pt x="0" y="267943"/>
                      </a:cubicBezTo>
                      <a:cubicBezTo>
                        <a:pt x="0" y="290516"/>
                        <a:pt x="18365" y="308881"/>
                        <a:pt x="40940" y="308881"/>
                      </a:cubicBezTo>
                      <a:lnTo>
                        <a:pt x="53770" y="308881"/>
                      </a:lnTo>
                      <a:lnTo>
                        <a:pt x="53770" y="366847"/>
                      </a:lnTo>
                      <a:lnTo>
                        <a:pt x="40940" y="366847"/>
                      </a:lnTo>
                      <a:cubicBezTo>
                        <a:pt x="18365" y="366847"/>
                        <a:pt x="0" y="385212"/>
                        <a:pt x="0" y="407787"/>
                      </a:cubicBezTo>
                      <a:cubicBezTo>
                        <a:pt x="0" y="430361"/>
                        <a:pt x="18365" y="448726"/>
                        <a:pt x="40940" y="448726"/>
                      </a:cubicBezTo>
                      <a:lnTo>
                        <a:pt x="53770" y="448726"/>
                      </a:lnTo>
                      <a:lnTo>
                        <a:pt x="53770" y="506692"/>
                      </a:lnTo>
                      <a:lnTo>
                        <a:pt x="40940" y="506692"/>
                      </a:lnTo>
                      <a:cubicBezTo>
                        <a:pt x="18365" y="506692"/>
                        <a:pt x="0" y="525057"/>
                        <a:pt x="0" y="547630"/>
                      </a:cubicBezTo>
                      <a:cubicBezTo>
                        <a:pt x="0" y="570205"/>
                        <a:pt x="18365" y="588570"/>
                        <a:pt x="40940" y="588570"/>
                      </a:cubicBezTo>
                      <a:lnTo>
                        <a:pt x="53770" y="588570"/>
                      </a:lnTo>
                      <a:lnTo>
                        <a:pt x="53770" y="646536"/>
                      </a:lnTo>
                      <a:lnTo>
                        <a:pt x="40940" y="646536"/>
                      </a:lnTo>
                      <a:cubicBezTo>
                        <a:pt x="18365" y="646536"/>
                        <a:pt x="0" y="664901"/>
                        <a:pt x="0" y="687476"/>
                      </a:cubicBezTo>
                      <a:cubicBezTo>
                        <a:pt x="0" y="710049"/>
                        <a:pt x="18365" y="728413"/>
                        <a:pt x="40940" y="728413"/>
                      </a:cubicBezTo>
                      <a:lnTo>
                        <a:pt x="53770" y="728413"/>
                      </a:lnTo>
                      <a:lnTo>
                        <a:pt x="53770" y="771758"/>
                      </a:lnTo>
                      <a:cubicBezTo>
                        <a:pt x="53770" y="795918"/>
                        <a:pt x="73425" y="815573"/>
                        <a:pt x="97584" y="815573"/>
                      </a:cubicBezTo>
                      <a:lnTo>
                        <a:pt x="304626" y="815573"/>
                      </a:lnTo>
                      <a:cubicBezTo>
                        <a:pt x="311224" y="815573"/>
                        <a:pt x="316573" y="810226"/>
                        <a:pt x="316573" y="803626"/>
                      </a:cubicBezTo>
                      <a:cubicBezTo>
                        <a:pt x="316573" y="797027"/>
                        <a:pt x="311224" y="791679"/>
                        <a:pt x="304626" y="791679"/>
                      </a:cubicBezTo>
                      <a:close/>
                      <a:moveTo>
                        <a:pt x="40940" y="145143"/>
                      </a:moveTo>
                      <a:cubicBezTo>
                        <a:pt x="31540" y="145143"/>
                        <a:pt x="23894" y="137496"/>
                        <a:pt x="23894" y="128098"/>
                      </a:cubicBezTo>
                      <a:cubicBezTo>
                        <a:pt x="23894" y="118699"/>
                        <a:pt x="31540" y="111053"/>
                        <a:pt x="40940" y="111053"/>
                      </a:cubicBezTo>
                      <a:lnTo>
                        <a:pt x="90497" y="111053"/>
                      </a:lnTo>
                      <a:cubicBezTo>
                        <a:pt x="99895" y="111053"/>
                        <a:pt x="107543" y="118699"/>
                        <a:pt x="107543" y="128098"/>
                      </a:cubicBezTo>
                      <a:cubicBezTo>
                        <a:pt x="107543" y="137496"/>
                        <a:pt x="99897" y="145143"/>
                        <a:pt x="90497" y="145143"/>
                      </a:cubicBezTo>
                      <a:close/>
                      <a:moveTo>
                        <a:pt x="40940" y="284987"/>
                      </a:moveTo>
                      <a:cubicBezTo>
                        <a:pt x="31540" y="284987"/>
                        <a:pt x="23894" y="277341"/>
                        <a:pt x="23894" y="267943"/>
                      </a:cubicBezTo>
                      <a:cubicBezTo>
                        <a:pt x="23894" y="258545"/>
                        <a:pt x="31540" y="250897"/>
                        <a:pt x="40940" y="250897"/>
                      </a:cubicBezTo>
                      <a:lnTo>
                        <a:pt x="90497" y="250897"/>
                      </a:lnTo>
                      <a:cubicBezTo>
                        <a:pt x="99895" y="250897"/>
                        <a:pt x="107543" y="258545"/>
                        <a:pt x="107543" y="267943"/>
                      </a:cubicBezTo>
                      <a:cubicBezTo>
                        <a:pt x="107543" y="277341"/>
                        <a:pt x="99897" y="284987"/>
                        <a:pt x="90497" y="284987"/>
                      </a:cubicBezTo>
                      <a:close/>
                      <a:moveTo>
                        <a:pt x="40940" y="424832"/>
                      </a:moveTo>
                      <a:cubicBezTo>
                        <a:pt x="31540" y="424832"/>
                        <a:pt x="23894" y="417185"/>
                        <a:pt x="23894" y="407787"/>
                      </a:cubicBezTo>
                      <a:cubicBezTo>
                        <a:pt x="23894" y="398388"/>
                        <a:pt x="31540" y="390741"/>
                        <a:pt x="40940" y="390741"/>
                      </a:cubicBezTo>
                      <a:lnTo>
                        <a:pt x="90497" y="390741"/>
                      </a:lnTo>
                      <a:cubicBezTo>
                        <a:pt x="99895" y="390741"/>
                        <a:pt x="107543" y="398388"/>
                        <a:pt x="107543" y="407787"/>
                      </a:cubicBezTo>
                      <a:cubicBezTo>
                        <a:pt x="107543" y="417185"/>
                        <a:pt x="99897" y="424832"/>
                        <a:pt x="90497" y="424832"/>
                      </a:cubicBezTo>
                      <a:close/>
                      <a:moveTo>
                        <a:pt x="40940" y="564676"/>
                      </a:moveTo>
                      <a:cubicBezTo>
                        <a:pt x="31540" y="564676"/>
                        <a:pt x="23894" y="557028"/>
                        <a:pt x="23894" y="547630"/>
                      </a:cubicBezTo>
                      <a:cubicBezTo>
                        <a:pt x="23894" y="538232"/>
                        <a:pt x="31540" y="530586"/>
                        <a:pt x="40940" y="530586"/>
                      </a:cubicBezTo>
                      <a:lnTo>
                        <a:pt x="90497" y="530586"/>
                      </a:lnTo>
                      <a:cubicBezTo>
                        <a:pt x="99895" y="530586"/>
                        <a:pt x="107543" y="538232"/>
                        <a:pt x="107543" y="547630"/>
                      </a:cubicBezTo>
                      <a:cubicBezTo>
                        <a:pt x="107543" y="557028"/>
                        <a:pt x="99897" y="564676"/>
                        <a:pt x="90497" y="564676"/>
                      </a:cubicBezTo>
                      <a:close/>
                      <a:moveTo>
                        <a:pt x="40940" y="704520"/>
                      </a:moveTo>
                      <a:cubicBezTo>
                        <a:pt x="31540" y="704520"/>
                        <a:pt x="23894" y="696874"/>
                        <a:pt x="23894" y="687476"/>
                      </a:cubicBezTo>
                      <a:cubicBezTo>
                        <a:pt x="23894" y="678077"/>
                        <a:pt x="31540" y="670430"/>
                        <a:pt x="40940" y="670430"/>
                      </a:cubicBezTo>
                      <a:lnTo>
                        <a:pt x="90497" y="670430"/>
                      </a:lnTo>
                      <a:cubicBezTo>
                        <a:pt x="99895" y="670430"/>
                        <a:pt x="107543" y="678077"/>
                        <a:pt x="107543" y="687476"/>
                      </a:cubicBezTo>
                      <a:cubicBezTo>
                        <a:pt x="107543" y="696874"/>
                        <a:pt x="99897" y="704520"/>
                        <a:pt x="90497" y="704520"/>
                      </a:cubicBezTo>
                      <a:close/>
                    </a:path>
                  </a:pathLst>
                </a:custGeom>
                <a:grpFill/>
                <a:ln w="1581" cap="rnd">
                  <a:noFill/>
                  <a:prstDash val="sysDash"/>
                  <a:miter/>
                </a:ln>
              </p:spPr>
              <p:txBody>
                <a:bodyPr rtlCol="0" anchor="ctr"/>
                <a:lstStyle/>
                <a:p>
                  <a:endParaRPr lang="vi-VN"/>
                </a:p>
              </p:txBody>
            </p:sp>
          </p:gr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0" name="!!sa1">
            <a:extLst>
              <a:ext uri="{FF2B5EF4-FFF2-40B4-BE49-F238E27FC236}">
                <a16:creationId xmlns:a16="http://schemas.microsoft.com/office/drawing/2014/main" id="{CBF2E543-A88E-4701-B1A3-D5E2946CED3C}"/>
              </a:ext>
            </a:extLst>
          </p:cNvPr>
          <p:cNvGrpSpPr/>
          <p:nvPr/>
        </p:nvGrpSpPr>
        <p:grpSpPr>
          <a:xfrm>
            <a:off x="8078674" y="3530760"/>
            <a:ext cx="1083636" cy="863041"/>
            <a:chOff x="3454777" y="5323851"/>
            <a:chExt cx="7680984" cy="1019735"/>
          </a:xfrm>
          <a:effectLst>
            <a:outerShdw blurRad="50800" dist="38100" dir="2700000" algn="tl" rotWithShape="0">
              <a:prstClr val="black">
                <a:alpha val="40000"/>
              </a:prstClr>
            </a:outerShdw>
          </a:effectLst>
        </p:grpSpPr>
        <p:sp>
          <p:nvSpPr>
            <p:cNvPr id="71" name="Rectangle: Rounded Corners 70">
              <a:extLst>
                <a:ext uri="{FF2B5EF4-FFF2-40B4-BE49-F238E27FC236}">
                  <a16:creationId xmlns:a16="http://schemas.microsoft.com/office/drawing/2014/main" id="{032D187A-98E5-45EC-804B-092A5E6A64C8}"/>
                </a:ext>
              </a:extLst>
            </p:cNvPr>
            <p:cNvSpPr/>
            <p:nvPr/>
          </p:nvSpPr>
          <p:spPr>
            <a:xfrm>
              <a:off x="3888546" y="5323851"/>
              <a:ext cx="5925595" cy="1019735"/>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Rectangle 5">
              <a:extLst>
                <a:ext uri="{FF2B5EF4-FFF2-40B4-BE49-F238E27FC236}">
                  <a16:creationId xmlns:a16="http://schemas.microsoft.com/office/drawing/2014/main" id="{27CC9B52-E77E-4FF4-A005-38B2D4A5A9E3}"/>
                </a:ext>
              </a:extLst>
            </p:cNvPr>
            <p:cNvSpPr>
              <a:spLocks noChangeArrowheads="1"/>
            </p:cNvSpPr>
            <p:nvPr/>
          </p:nvSpPr>
          <p:spPr bwMode="auto">
            <a:xfrm>
              <a:off x="3454777" y="5417363"/>
              <a:ext cx="7680984"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Na</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75" name="!!sa2">
            <a:extLst>
              <a:ext uri="{FF2B5EF4-FFF2-40B4-BE49-F238E27FC236}">
                <a16:creationId xmlns:a16="http://schemas.microsoft.com/office/drawing/2014/main" id="{A46B1342-3771-4FAC-AE44-F7C26D6E13F7}"/>
              </a:ext>
            </a:extLst>
          </p:cNvPr>
          <p:cNvGrpSpPr/>
          <p:nvPr/>
        </p:nvGrpSpPr>
        <p:grpSpPr>
          <a:xfrm>
            <a:off x="9016969" y="3530760"/>
            <a:ext cx="835985" cy="863041"/>
            <a:chOff x="3888546" y="5323851"/>
            <a:chExt cx="5925595" cy="1019735"/>
          </a:xfrm>
          <a:effectLst>
            <a:outerShdw blurRad="50800" dist="38100" dir="2700000" algn="tl" rotWithShape="0">
              <a:prstClr val="black">
                <a:alpha val="40000"/>
              </a:prstClr>
            </a:outerShdw>
          </a:effectLst>
        </p:grpSpPr>
        <p:sp>
          <p:nvSpPr>
            <p:cNvPr id="76" name="Rectangle: Rounded Corners 75">
              <a:extLst>
                <a:ext uri="{FF2B5EF4-FFF2-40B4-BE49-F238E27FC236}">
                  <a16:creationId xmlns:a16="http://schemas.microsoft.com/office/drawing/2014/main" id="{46E56624-0107-490C-B34B-977B63E91D68}"/>
                </a:ext>
              </a:extLst>
            </p:cNvPr>
            <p:cNvSpPr/>
            <p:nvPr/>
          </p:nvSpPr>
          <p:spPr>
            <a:xfrm>
              <a:off x="3888546" y="5323851"/>
              <a:ext cx="5925595" cy="101973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Rectangle 5">
              <a:extLst>
                <a:ext uri="{FF2B5EF4-FFF2-40B4-BE49-F238E27FC236}">
                  <a16:creationId xmlns:a16="http://schemas.microsoft.com/office/drawing/2014/main" id="{83DFE25E-A81D-4C3A-84E5-93B414EDFF6C}"/>
                </a:ext>
              </a:extLst>
            </p:cNvPr>
            <p:cNvSpPr>
              <a:spLocks noChangeArrowheads="1"/>
            </p:cNvSpPr>
            <p:nvPr/>
          </p:nvSpPr>
          <p:spPr bwMode="auto">
            <a:xfrm>
              <a:off x="4179352" y="5417363"/>
              <a:ext cx="5298610"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vi-VN" sz="3600" b="1">
                  <a:solidFill>
                    <a:schemeClr val="bg1"/>
                  </a:solidFill>
                  <a:latin typeface="Aachen" panose="02020500000000000000" pitchFamily="18" charset="-93"/>
                  <a:ea typeface="Aachen" panose="02020500000000000000" pitchFamily="18" charset="-93"/>
                  <a:cs typeface="Aachen" panose="02020500000000000000" pitchFamily="18" charset="-93"/>
                </a:rPr>
                <a:t>Cl</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78" name="Group 77">
            <a:extLst>
              <a:ext uri="{FF2B5EF4-FFF2-40B4-BE49-F238E27FC236}">
                <a16:creationId xmlns:a16="http://schemas.microsoft.com/office/drawing/2014/main" id="{F39E2935-73DA-466F-8F40-57CF6DA09CD8}"/>
              </a:ext>
            </a:extLst>
          </p:cNvPr>
          <p:cNvGrpSpPr/>
          <p:nvPr/>
        </p:nvGrpSpPr>
        <p:grpSpPr>
          <a:xfrm>
            <a:off x="7289265" y="3786608"/>
            <a:ext cx="552620" cy="351345"/>
            <a:chOff x="10630482" y="2707827"/>
            <a:chExt cx="338179" cy="215008"/>
          </a:xfrm>
        </p:grpSpPr>
        <p:sp>
          <p:nvSpPr>
            <p:cNvPr id="80" name="Rectangle: Rounded Corners 79">
              <a:extLst>
                <a:ext uri="{FF2B5EF4-FFF2-40B4-BE49-F238E27FC236}">
                  <a16:creationId xmlns:a16="http://schemas.microsoft.com/office/drawing/2014/main" id="{3106415F-8BF7-446E-9FC0-C43C0D9E0F2E}"/>
                </a:ext>
              </a:extLst>
            </p:cNvPr>
            <p:cNvSpPr/>
            <p:nvPr/>
          </p:nvSpPr>
          <p:spPr>
            <a:xfrm rot="16200000" flipH="1">
              <a:off x="10755334" y="2681647"/>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2" name="Rectangle: Rounded Corners 81">
              <a:extLst>
                <a:ext uri="{FF2B5EF4-FFF2-40B4-BE49-F238E27FC236}">
                  <a16:creationId xmlns:a16="http://schemas.microsoft.com/office/drawing/2014/main" id="{FD5ED9B4-9F88-4D84-80F0-860151C47A50}"/>
                </a:ext>
              </a:extLst>
            </p:cNvPr>
            <p:cNvSpPr/>
            <p:nvPr/>
          </p:nvSpPr>
          <p:spPr>
            <a:xfrm rot="18900000" flipH="1">
              <a:off x="10846004" y="2707827"/>
              <a:ext cx="72000" cy="180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Rectangle: Rounded Corners 82">
              <a:extLst>
                <a:ext uri="{FF2B5EF4-FFF2-40B4-BE49-F238E27FC236}">
                  <a16:creationId xmlns:a16="http://schemas.microsoft.com/office/drawing/2014/main" id="{C1E767CB-F0AE-4718-ADD6-AB4EF3D9B078}"/>
                </a:ext>
              </a:extLst>
            </p:cNvPr>
            <p:cNvSpPr/>
            <p:nvPr/>
          </p:nvSpPr>
          <p:spPr>
            <a:xfrm rot="2700000">
              <a:off x="10842661" y="2796835"/>
              <a:ext cx="72000" cy="180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73" name="Connector: Elbow 72"/>
          <p:cNvCxnSpPr>
            <a:cxnSpLocks/>
            <a:stCxn id="39" idx="0"/>
            <a:endCxn id="42" idx="0"/>
          </p:cNvCxnSpPr>
          <p:nvPr/>
        </p:nvCxnSpPr>
        <p:spPr>
          <a:xfrm rot="5400000" flipH="1" flipV="1">
            <a:off x="2254954" y="2772549"/>
            <a:ext cx="12700" cy="1516423"/>
          </a:xfrm>
          <a:prstGeom prst="bentConnector3">
            <a:avLst>
              <a:gd name="adj1" fmla="val 3200000"/>
            </a:avLst>
          </a:prstGeom>
          <a:ln w="28575">
            <a:solidFill>
              <a:schemeClr val="bg2">
                <a:lumMod val="50000"/>
              </a:schemeClr>
            </a:solidFill>
            <a:tailEnd type="triangle"/>
          </a:ln>
          <a:effectLst/>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5BC0B05-0242-4590-8BFB-4E67BA2358C2}"/>
              </a:ext>
            </a:extLst>
          </p:cNvPr>
          <p:cNvPicPr>
            <a:picLocks noChangeAspect="1"/>
          </p:cNvPicPr>
          <p:nvPr/>
        </p:nvPicPr>
        <p:blipFill>
          <a:blip r:embed="rId3"/>
          <a:stretch>
            <a:fillRect/>
          </a:stretch>
        </p:blipFill>
        <p:spPr>
          <a:xfrm>
            <a:off x="1240941" y="3641081"/>
            <a:ext cx="524301" cy="646232"/>
          </a:xfrm>
          <a:prstGeom prst="rect">
            <a:avLst/>
          </a:prstGeom>
        </p:spPr>
      </p:pic>
      <p:sp>
        <p:nvSpPr>
          <p:cNvPr id="19" name="Oval 18"/>
          <p:cNvSpPr/>
          <p:nvPr/>
        </p:nvSpPr>
        <p:spPr>
          <a:xfrm>
            <a:off x="1376790" y="3272231"/>
            <a:ext cx="84810" cy="8481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1" name="Oval 140"/>
          <p:cNvSpPr/>
          <p:nvPr/>
        </p:nvSpPr>
        <p:spPr>
          <a:xfrm>
            <a:off x="2868760" y="3272231"/>
            <a:ext cx="84810" cy="8481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TextBox 73"/>
          <p:cNvSpPr txBox="1"/>
          <p:nvPr/>
        </p:nvSpPr>
        <p:spPr>
          <a:xfrm>
            <a:off x="1914735" y="3126588"/>
            <a:ext cx="722849" cy="584775"/>
          </a:xfrm>
          <a:prstGeom prst="rect">
            <a:avLst/>
          </a:prstGeom>
          <a:noFill/>
        </p:spPr>
        <p:txBody>
          <a:bodyPr wrap="square" rtlCol="0">
            <a:spAutoFit/>
          </a:bodyPr>
          <a:lstStyle/>
          <a:p>
            <a:r>
              <a:rPr lang="vi-VN" sz="32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1e</a:t>
            </a:r>
          </a:p>
        </p:txBody>
      </p:sp>
      <p:grpSp>
        <p:nvGrpSpPr>
          <p:cNvPr id="26" name="Group 25">
            <a:extLst>
              <a:ext uri="{FF2B5EF4-FFF2-40B4-BE49-F238E27FC236}">
                <a16:creationId xmlns:a16="http://schemas.microsoft.com/office/drawing/2014/main" id="{7CB7E5CE-D45E-4F00-9E64-C51689B6A8D8}"/>
              </a:ext>
            </a:extLst>
          </p:cNvPr>
          <p:cNvGrpSpPr/>
          <p:nvPr/>
        </p:nvGrpSpPr>
        <p:grpSpPr>
          <a:xfrm>
            <a:off x="234330" y="239509"/>
            <a:ext cx="6330025" cy="764451"/>
            <a:chOff x="234330" y="231187"/>
            <a:chExt cx="6330025" cy="764451"/>
          </a:xfrm>
        </p:grpSpPr>
        <p:sp>
          <p:nvSpPr>
            <p:cNvPr id="27" name="Freeform: Shape 26">
              <a:extLst>
                <a:ext uri="{FF2B5EF4-FFF2-40B4-BE49-F238E27FC236}">
                  <a16:creationId xmlns:a16="http://schemas.microsoft.com/office/drawing/2014/main" id="{FAF01C0A-E73F-46FC-9B30-42A3C82EA44E}"/>
                </a:ext>
              </a:extLst>
            </p:cNvPr>
            <p:cNvSpPr/>
            <p:nvPr/>
          </p:nvSpPr>
          <p:spPr>
            <a:xfrm>
              <a:off x="234330" y="231187"/>
              <a:ext cx="6330025"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8" name="TextBox 27">
              <a:extLst>
                <a:ext uri="{FF2B5EF4-FFF2-40B4-BE49-F238E27FC236}">
                  <a16:creationId xmlns:a16="http://schemas.microsoft.com/office/drawing/2014/main" id="{C41F2329-3CF0-4FD6-8610-D0B9C33DEB8E}"/>
                </a:ext>
              </a:extLst>
            </p:cNvPr>
            <p:cNvSpPr txBox="1"/>
            <p:nvPr/>
          </p:nvSpPr>
          <p:spPr>
            <a:xfrm>
              <a:off x="653647" y="272556"/>
              <a:ext cx="5910708"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II. Sự hình thành </a:t>
              </a: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ion</a:t>
              </a:r>
              <a:endParaRPr lang="vi-VN" sz="1400">
                <a:solidFill>
                  <a:schemeClr val="bg1"/>
                </a:solidFill>
                <a:effectLst>
                  <a:outerShdw blurRad="38100" dist="38100" dir="2700000" algn="tl">
                    <a:srgbClr val="000000">
                      <a:alpha val="43137"/>
                    </a:srgbClr>
                  </a:outerShdw>
                </a:effectLst>
              </a:endParaRPr>
            </a:p>
          </p:txBody>
        </p:sp>
      </p:grpSp>
      <p:grpSp>
        <p:nvGrpSpPr>
          <p:cNvPr id="29" name="Group 28">
            <a:extLst>
              <a:ext uri="{FF2B5EF4-FFF2-40B4-BE49-F238E27FC236}">
                <a16:creationId xmlns:a16="http://schemas.microsoft.com/office/drawing/2014/main" id="{511B5AC0-D316-4188-B592-43C43ED57422}"/>
              </a:ext>
            </a:extLst>
          </p:cNvPr>
          <p:cNvGrpSpPr/>
          <p:nvPr/>
        </p:nvGrpSpPr>
        <p:grpSpPr>
          <a:xfrm>
            <a:off x="48553" y="164255"/>
            <a:ext cx="762000" cy="762000"/>
            <a:chOff x="48553" y="155933"/>
            <a:chExt cx="762000" cy="762000"/>
          </a:xfrm>
        </p:grpSpPr>
        <p:sp>
          <p:nvSpPr>
            <p:cNvPr id="30" name="Oval 29">
              <a:extLst>
                <a:ext uri="{FF2B5EF4-FFF2-40B4-BE49-F238E27FC236}">
                  <a16:creationId xmlns:a16="http://schemas.microsoft.com/office/drawing/2014/main" id="{9E277CFE-CC0D-45F8-8AE2-9E0216A6AD1D}"/>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1" name="Graphic 30">
              <a:extLst>
                <a:ext uri="{FF2B5EF4-FFF2-40B4-BE49-F238E27FC236}">
                  <a16:creationId xmlns:a16="http://schemas.microsoft.com/office/drawing/2014/main" id="{ACEB3739-BFFC-4307-A39D-032E5E6D06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1792" y="255485"/>
              <a:ext cx="531855" cy="531855"/>
            </a:xfrm>
            <a:prstGeom prst="rect">
              <a:avLst/>
            </a:prstGeom>
          </p:spPr>
        </p:pic>
      </p:grpSp>
      <p:grpSp>
        <p:nvGrpSpPr>
          <p:cNvPr id="32" name="Group 31">
            <a:extLst>
              <a:ext uri="{FF2B5EF4-FFF2-40B4-BE49-F238E27FC236}">
                <a16:creationId xmlns:a16="http://schemas.microsoft.com/office/drawing/2014/main" id="{18A00F93-D314-4AB7-A174-9ACADF01BDC6}"/>
              </a:ext>
            </a:extLst>
          </p:cNvPr>
          <p:cNvGrpSpPr/>
          <p:nvPr/>
        </p:nvGrpSpPr>
        <p:grpSpPr>
          <a:xfrm>
            <a:off x="810553" y="1079214"/>
            <a:ext cx="7634947" cy="626144"/>
            <a:chOff x="305365" y="257640"/>
            <a:chExt cx="8187802" cy="626144"/>
          </a:xfrm>
        </p:grpSpPr>
        <p:sp>
          <p:nvSpPr>
            <p:cNvPr id="33" name="Rectangle: Rounded Corners 32">
              <a:extLst>
                <a:ext uri="{FF2B5EF4-FFF2-40B4-BE49-F238E27FC236}">
                  <a16:creationId xmlns:a16="http://schemas.microsoft.com/office/drawing/2014/main" id="{F521FF4E-F2E5-4C77-B4E5-8B3B9DB71688}"/>
                </a:ext>
              </a:extLst>
            </p:cNvPr>
            <p:cNvSpPr/>
            <p:nvPr/>
          </p:nvSpPr>
          <p:spPr>
            <a:xfrm>
              <a:off x="305365" y="257640"/>
              <a:ext cx="8187802"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extBox 33">
              <a:extLst>
                <a:ext uri="{FF2B5EF4-FFF2-40B4-BE49-F238E27FC236}">
                  <a16:creationId xmlns:a16="http://schemas.microsoft.com/office/drawing/2014/main" id="{D5ACE806-E2D4-43BE-88A5-12412FA67A28}"/>
                </a:ext>
              </a:extLst>
            </p:cNvPr>
            <p:cNvSpPr txBox="1"/>
            <p:nvPr/>
          </p:nvSpPr>
          <p:spPr>
            <a:xfrm>
              <a:off x="457251" y="299009"/>
              <a:ext cx="7886100"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Xét quá trình hình thành phân tử NaCl</a:t>
              </a:r>
              <a:endParaRPr lang="vi-VN" sz="1400">
                <a:solidFill>
                  <a:schemeClr val="bg1"/>
                </a:solidFill>
                <a:effectLst>
                  <a:outerShdw blurRad="38100" dist="38100" dir="2700000" algn="tl">
                    <a:srgbClr val="000000">
                      <a:alpha val="43137"/>
                    </a:srgbClr>
                  </a:outerShdw>
                </a:effectLst>
              </a:endParaRPr>
            </a:p>
          </p:txBody>
        </p:sp>
      </p:grpSp>
      <p:grpSp>
        <p:nvGrpSpPr>
          <p:cNvPr id="38" name="Group 37">
            <a:extLst>
              <a:ext uri="{FF2B5EF4-FFF2-40B4-BE49-F238E27FC236}">
                <a16:creationId xmlns:a16="http://schemas.microsoft.com/office/drawing/2014/main" id="{DD40AF71-F7D9-4513-81DD-2A5D94DE3F92}"/>
              </a:ext>
            </a:extLst>
          </p:cNvPr>
          <p:cNvGrpSpPr/>
          <p:nvPr/>
        </p:nvGrpSpPr>
        <p:grpSpPr>
          <a:xfrm>
            <a:off x="1078750" y="3530760"/>
            <a:ext cx="835985" cy="863041"/>
            <a:chOff x="3888546" y="5323851"/>
            <a:chExt cx="5925595" cy="1019735"/>
          </a:xfrm>
          <a:effectLst>
            <a:outerShdw blurRad="50800" dist="38100" dir="2700000" algn="tl" rotWithShape="0">
              <a:prstClr val="black">
                <a:alpha val="40000"/>
              </a:prstClr>
            </a:outerShdw>
          </a:effectLst>
        </p:grpSpPr>
        <p:sp>
          <p:nvSpPr>
            <p:cNvPr id="39" name="Rectangle: Rounded Corners 38">
              <a:extLst>
                <a:ext uri="{FF2B5EF4-FFF2-40B4-BE49-F238E27FC236}">
                  <a16:creationId xmlns:a16="http://schemas.microsoft.com/office/drawing/2014/main" id="{39ED4D03-0369-452D-B401-C1659D1B5427}"/>
                </a:ext>
              </a:extLst>
            </p:cNvPr>
            <p:cNvSpPr/>
            <p:nvPr/>
          </p:nvSpPr>
          <p:spPr>
            <a:xfrm>
              <a:off x="3888546" y="5323851"/>
              <a:ext cx="5925595" cy="1019735"/>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Rectangle 5">
              <a:extLst>
                <a:ext uri="{FF2B5EF4-FFF2-40B4-BE49-F238E27FC236}">
                  <a16:creationId xmlns:a16="http://schemas.microsoft.com/office/drawing/2014/main" id="{CBDAB828-22BA-422C-ADA0-77777DCB48E9}"/>
                </a:ext>
              </a:extLst>
            </p:cNvPr>
            <p:cNvSpPr>
              <a:spLocks noChangeArrowheads="1"/>
            </p:cNvSpPr>
            <p:nvPr/>
          </p:nvSpPr>
          <p:spPr bwMode="auto">
            <a:xfrm>
              <a:off x="3960066" y="5476037"/>
              <a:ext cx="5854075" cy="646331"/>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Na</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41" name="Group 40">
            <a:extLst>
              <a:ext uri="{FF2B5EF4-FFF2-40B4-BE49-F238E27FC236}">
                <a16:creationId xmlns:a16="http://schemas.microsoft.com/office/drawing/2014/main" id="{740D47C9-2FB3-4BD1-A71B-AE01015A6632}"/>
              </a:ext>
            </a:extLst>
          </p:cNvPr>
          <p:cNvGrpSpPr/>
          <p:nvPr/>
        </p:nvGrpSpPr>
        <p:grpSpPr>
          <a:xfrm>
            <a:off x="2595173" y="3530760"/>
            <a:ext cx="943935" cy="863041"/>
            <a:chOff x="3888546" y="5323851"/>
            <a:chExt cx="6690761" cy="1019735"/>
          </a:xfrm>
          <a:effectLst>
            <a:outerShdw blurRad="50800" dist="38100" dir="2700000" algn="tl" rotWithShape="0">
              <a:prstClr val="black">
                <a:alpha val="40000"/>
              </a:prstClr>
            </a:outerShdw>
          </a:effectLst>
        </p:grpSpPr>
        <p:sp>
          <p:nvSpPr>
            <p:cNvPr id="42" name="Rectangle: Rounded Corners 41">
              <a:extLst>
                <a:ext uri="{FF2B5EF4-FFF2-40B4-BE49-F238E27FC236}">
                  <a16:creationId xmlns:a16="http://schemas.microsoft.com/office/drawing/2014/main" id="{ADE725B9-B748-47DD-8AEB-D784515A926C}"/>
                </a:ext>
              </a:extLst>
            </p:cNvPr>
            <p:cNvSpPr/>
            <p:nvPr/>
          </p:nvSpPr>
          <p:spPr>
            <a:xfrm>
              <a:off x="3888546" y="5323851"/>
              <a:ext cx="5925595" cy="101973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Rectangle 5">
              <a:extLst>
                <a:ext uri="{FF2B5EF4-FFF2-40B4-BE49-F238E27FC236}">
                  <a16:creationId xmlns:a16="http://schemas.microsoft.com/office/drawing/2014/main" id="{E259169E-62A8-4C88-AA11-7E09346ABA2D}"/>
                </a:ext>
              </a:extLst>
            </p:cNvPr>
            <p:cNvSpPr>
              <a:spLocks noChangeArrowheads="1"/>
            </p:cNvSpPr>
            <p:nvPr/>
          </p:nvSpPr>
          <p:spPr bwMode="auto">
            <a:xfrm>
              <a:off x="4725232" y="5417363"/>
              <a:ext cx="5854075"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Cl</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44" name="!!tr1">
            <a:extLst>
              <a:ext uri="{FF2B5EF4-FFF2-40B4-BE49-F238E27FC236}">
                <a16:creationId xmlns:a16="http://schemas.microsoft.com/office/drawing/2014/main" id="{F2A353EE-C040-4985-972F-034922503CA6}"/>
              </a:ext>
            </a:extLst>
          </p:cNvPr>
          <p:cNvGrpSpPr/>
          <p:nvPr/>
        </p:nvGrpSpPr>
        <p:grpSpPr>
          <a:xfrm>
            <a:off x="4316212" y="3530760"/>
            <a:ext cx="1083636" cy="863041"/>
            <a:chOff x="3454777" y="5323851"/>
            <a:chExt cx="7680984" cy="1019735"/>
          </a:xfrm>
          <a:effectLst>
            <a:outerShdw blurRad="50800" dist="38100" dir="2700000" algn="tl" rotWithShape="0">
              <a:prstClr val="black">
                <a:alpha val="40000"/>
              </a:prstClr>
            </a:outerShdw>
          </a:effectLst>
        </p:grpSpPr>
        <p:sp>
          <p:nvSpPr>
            <p:cNvPr id="45" name="Rectangle: Rounded Corners 44">
              <a:extLst>
                <a:ext uri="{FF2B5EF4-FFF2-40B4-BE49-F238E27FC236}">
                  <a16:creationId xmlns:a16="http://schemas.microsoft.com/office/drawing/2014/main" id="{065339F5-A8DC-4662-8FF2-AE8B4DF2E266}"/>
                </a:ext>
              </a:extLst>
            </p:cNvPr>
            <p:cNvSpPr/>
            <p:nvPr/>
          </p:nvSpPr>
          <p:spPr>
            <a:xfrm>
              <a:off x="3888546" y="5323851"/>
              <a:ext cx="5925595" cy="1019735"/>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Rectangle 5">
              <a:extLst>
                <a:ext uri="{FF2B5EF4-FFF2-40B4-BE49-F238E27FC236}">
                  <a16:creationId xmlns:a16="http://schemas.microsoft.com/office/drawing/2014/main" id="{57ED8F99-2041-480C-8185-4E3D24CFEBDF}"/>
                </a:ext>
              </a:extLst>
            </p:cNvPr>
            <p:cNvSpPr>
              <a:spLocks noChangeArrowheads="1"/>
            </p:cNvSpPr>
            <p:nvPr/>
          </p:nvSpPr>
          <p:spPr bwMode="auto">
            <a:xfrm>
              <a:off x="3454777" y="5417363"/>
              <a:ext cx="7680984"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Na</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47" name="!!tr2">
            <a:extLst>
              <a:ext uri="{FF2B5EF4-FFF2-40B4-BE49-F238E27FC236}">
                <a16:creationId xmlns:a16="http://schemas.microsoft.com/office/drawing/2014/main" id="{7FC5DAA2-8F5E-499D-87C7-2077141C13CB}"/>
              </a:ext>
            </a:extLst>
          </p:cNvPr>
          <p:cNvGrpSpPr/>
          <p:nvPr/>
        </p:nvGrpSpPr>
        <p:grpSpPr>
          <a:xfrm>
            <a:off x="6080285" y="3530760"/>
            <a:ext cx="835985" cy="863041"/>
            <a:chOff x="3888546" y="5323851"/>
            <a:chExt cx="5925595" cy="1019735"/>
          </a:xfrm>
          <a:effectLst>
            <a:outerShdw blurRad="50800" dist="38100" dir="2700000" algn="tl" rotWithShape="0">
              <a:prstClr val="black">
                <a:alpha val="40000"/>
              </a:prstClr>
            </a:outerShdw>
          </a:effectLst>
        </p:grpSpPr>
        <p:sp>
          <p:nvSpPr>
            <p:cNvPr id="48" name="Rectangle: Rounded Corners 47">
              <a:extLst>
                <a:ext uri="{FF2B5EF4-FFF2-40B4-BE49-F238E27FC236}">
                  <a16:creationId xmlns:a16="http://schemas.microsoft.com/office/drawing/2014/main" id="{91FCE8B1-D587-4964-9CD5-BD47BE55062E}"/>
                </a:ext>
              </a:extLst>
            </p:cNvPr>
            <p:cNvSpPr/>
            <p:nvPr/>
          </p:nvSpPr>
          <p:spPr>
            <a:xfrm>
              <a:off x="3888546" y="5323851"/>
              <a:ext cx="5925595" cy="101973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Rectangle 5">
              <a:extLst>
                <a:ext uri="{FF2B5EF4-FFF2-40B4-BE49-F238E27FC236}">
                  <a16:creationId xmlns:a16="http://schemas.microsoft.com/office/drawing/2014/main" id="{4E462880-7F15-455A-BA4E-4C3ED6EDD6E1}"/>
                </a:ext>
              </a:extLst>
            </p:cNvPr>
            <p:cNvSpPr>
              <a:spLocks noChangeArrowheads="1"/>
            </p:cNvSpPr>
            <p:nvPr/>
          </p:nvSpPr>
          <p:spPr bwMode="auto">
            <a:xfrm>
              <a:off x="4179352" y="5417363"/>
              <a:ext cx="5298610"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vi-VN" sz="3600" b="1">
                  <a:solidFill>
                    <a:schemeClr val="bg1"/>
                  </a:solidFill>
                  <a:latin typeface="Aachen" panose="02020500000000000000" pitchFamily="18" charset="-93"/>
                  <a:ea typeface="Aachen" panose="02020500000000000000" pitchFamily="18" charset="-93"/>
                  <a:cs typeface="Aachen" panose="02020500000000000000" pitchFamily="18" charset="-93"/>
                </a:rPr>
                <a:t>Cl</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6" name="!!b1">
            <a:extLst>
              <a:ext uri="{FF2B5EF4-FFF2-40B4-BE49-F238E27FC236}">
                <a16:creationId xmlns:a16="http://schemas.microsoft.com/office/drawing/2014/main" id="{0B561080-F764-4AD1-9A52-71214F09D6D1}"/>
              </a:ext>
            </a:extLst>
          </p:cNvPr>
          <p:cNvGrpSpPr/>
          <p:nvPr/>
        </p:nvGrpSpPr>
        <p:grpSpPr>
          <a:xfrm>
            <a:off x="2026977" y="3734303"/>
            <a:ext cx="455954" cy="455954"/>
            <a:chOff x="10576185" y="1819001"/>
            <a:chExt cx="324000" cy="324000"/>
          </a:xfrm>
        </p:grpSpPr>
        <p:sp>
          <p:nvSpPr>
            <p:cNvPr id="50" name="Rectangle: Rounded Corners 49">
              <a:extLst>
                <a:ext uri="{FF2B5EF4-FFF2-40B4-BE49-F238E27FC236}">
                  <a16:creationId xmlns:a16="http://schemas.microsoft.com/office/drawing/2014/main" id="{275B2A7A-7600-4992-A567-ABB276EE3D3F}"/>
                </a:ext>
              </a:extLst>
            </p:cNvPr>
            <p:cNvSpPr/>
            <p:nvPr/>
          </p:nvSpPr>
          <p:spPr>
            <a:xfrm rot="16200000"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Rectangle: Rounded Corners 50">
              <a:extLst>
                <a:ext uri="{FF2B5EF4-FFF2-40B4-BE49-F238E27FC236}">
                  <a16:creationId xmlns:a16="http://schemas.microsoft.com/office/drawing/2014/main" id="{F2AFEF97-1D66-48F3-84D3-AD5A364FC1D6}"/>
                </a:ext>
              </a:extLst>
            </p:cNvPr>
            <p:cNvSpPr/>
            <p:nvPr/>
          </p:nvSpPr>
          <p:spPr>
            <a:xfrm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 name="!!mt1">
            <a:extLst>
              <a:ext uri="{FF2B5EF4-FFF2-40B4-BE49-F238E27FC236}">
                <a16:creationId xmlns:a16="http://schemas.microsoft.com/office/drawing/2014/main" id="{DCEBBA50-50F0-4BCA-A7FC-26F45750198F}"/>
              </a:ext>
            </a:extLst>
          </p:cNvPr>
          <p:cNvGrpSpPr/>
          <p:nvPr/>
        </p:nvGrpSpPr>
        <p:grpSpPr>
          <a:xfrm>
            <a:off x="3651350" y="3786608"/>
            <a:ext cx="552620" cy="351345"/>
            <a:chOff x="10630482" y="2707827"/>
            <a:chExt cx="338179" cy="215008"/>
          </a:xfrm>
        </p:grpSpPr>
        <p:sp>
          <p:nvSpPr>
            <p:cNvPr id="53" name="Rectangle: Rounded Corners 52">
              <a:extLst>
                <a:ext uri="{FF2B5EF4-FFF2-40B4-BE49-F238E27FC236}">
                  <a16:creationId xmlns:a16="http://schemas.microsoft.com/office/drawing/2014/main" id="{5F97430B-0DD3-4D31-B239-C888A737326E}"/>
                </a:ext>
              </a:extLst>
            </p:cNvPr>
            <p:cNvSpPr/>
            <p:nvPr/>
          </p:nvSpPr>
          <p:spPr>
            <a:xfrm rot="16200000" flipH="1">
              <a:off x="10755334" y="2681647"/>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Rectangle: Rounded Corners 53">
              <a:extLst>
                <a:ext uri="{FF2B5EF4-FFF2-40B4-BE49-F238E27FC236}">
                  <a16:creationId xmlns:a16="http://schemas.microsoft.com/office/drawing/2014/main" id="{4C03BE8B-B036-43C8-8699-CAA3DCB76C25}"/>
                </a:ext>
              </a:extLst>
            </p:cNvPr>
            <p:cNvSpPr/>
            <p:nvPr/>
          </p:nvSpPr>
          <p:spPr>
            <a:xfrm rot="18900000" flipH="1">
              <a:off x="10846004" y="2707827"/>
              <a:ext cx="72000" cy="180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Rectangle: Rounded Corners 54">
              <a:extLst>
                <a:ext uri="{FF2B5EF4-FFF2-40B4-BE49-F238E27FC236}">
                  <a16:creationId xmlns:a16="http://schemas.microsoft.com/office/drawing/2014/main" id="{E5CB3FFC-0E4A-4060-80AD-DD0941765A70}"/>
                </a:ext>
              </a:extLst>
            </p:cNvPr>
            <p:cNvSpPr/>
            <p:nvPr/>
          </p:nvSpPr>
          <p:spPr>
            <a:xfrm rot="2700000">
              <a:off x="10842661" y="2796835"/>
              <a:ext cx="72000" cy="180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56" name="Group 55">
            <a:extLst>
              <a:ext uri="{FF2B5EF4-FFF2-40B4-BE49-F238E27FC236}">
                <a16:creationId xmlns:a16="http://schemas.microsoft.com/office/drawing/2014/main" id="{DA855BD3-1EDC-4F3D-BABE-6EB51F45BAF0}"/>
              </a:ext>
            </a:extLst>
          </p:cNvPr>
          <p:cNvGrpSpPr/>
          <p:nvPr/>
        </p:nvGrpSpPr>
        <p:grpSpPr>
          <a:xfrm>
            <a:off x="5512090" y="3734303"/>
            <a:ext cx="455954" cy="455954"/>
            <a:chOff x="10576185" y="1819001"/>
            <a:chExt cx="324000" cy="324000"/>
          </a:xfrm>
        </p:grpSpPr>
        <p:sp>
          <p:nvSpPr>
            <p:cNvPr id="58" name="Rectangle: Rounded Corners 57">
              <a:extLst>
                <a:ext uri="{FF2B5EF4-FFF2-40B4-BE49-F238E27FC236}">
                  <a16:creationId xmlns:a16="http://schemas.microsoft.com/office/drawing/2014/main" id="{B7481499-38D6-4504-B34C-8CC7939ACE64}"/>
                </a:ext>
              </a:extLst>
            </p:cNvPr>
            <p:cNvSpPr/>
            <p:nvPr/>
          </p:nvSpPr>
          <p:spPr>
            <a:xfrm rot="16200000"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Rectangle: Rounded Corners 59">
              <a:extLst>
                <a:ext uri="{FF2B5EF4-FFF2-40B4-BE49-F238E27FC236}">
                  <a16:creationId xmlns:a16="http://schemas.microsoft.com/office/drawing/2014/main" id="{6D177647-6428-4365-82F7-8F34A6056908}"/>
                </a:ext>
              </a:extLst>
            </p:cNvPr>
            <p:cNvSpPr/>
            <p:nvPr/>
          </p:nvSpPr>
          <p:spPr>
            <a:xfrm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65" name="Group 64">
            <a:extLst>
              <a:ext uri="{FF2B5EF4-FFF2-40B4-BE49-F238E27FC236}">
                <a16:creationId xmlns:a16="http://schemas.microsoft.com/office/drawing/2014/main" id="{F1F22D65-80B0-4A5A-B57F-471C12FA3D16}"/>
              </a:ext>
            </a:extLst>
          </p:cNvPr>
          <p:cNvGrpSpPr/>
          <p:nvPr/>
        </p:nvGrpSpPr>
        <p:grpSpPr>
          <a:xfrm>
            <a:off x="5319358" y="-1080321"/>
            <a:ext cx="2242558" cy="824617"/>
            <a:chOff x="4889828" y="3165500"/>
            <a:chExt cx="2116345" cy="824617"/>
          </a:xfrm>
        </p:grpSpPr>
        <p:sp>
          <p:nvSpPr>
            <p:cNvPr id="66" name="Rectangle: Rounded Corners 65">
              <a:extLst>
                <a:ext uri="{FF2B5EF4-FFF2-40B4-BE49-F238E27FC236}">
                  <a16:creationId xmlns:a16="http://schemas.microsoft.com/office/drawing/2014/main" id="{E8076275-28A9-4418-9CCB-7D1217633B98}"/>
                </a:ext>
              </a:extLst>
            </p:cNvPr>
            <p:cNvSpPr/>
            <p:nvPr/>
          </p:nvSpPr>
          <p:spPr>
            <a:xfrm>
              <a:off x="4912155" y="3165500"/>
              <a:ext cx="2094018" cy="8246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7" name="TextBox 66">
              <a:extLst>
                <a:ext uri="{FF2B5EF4-FFF2-40B4-BE49-F238E27FC236}">
                  <a16:creationId xmlns:a16="http://schemas.microsoft.com/office/drawing/2014/main" id="{1CF6630D-0470-4F71-91AB-6110A0C04C62}"/>
                </a:ext>
              </a:extLst>
            </p:cNvPr>
            <p:cNvSpPr txBox="1"/>
            <p:nvPr/>
          </p:nvSpPr>
          <p:spPr>
            <a:xfrm>
              <a:off x="4889828" y="3254642"/>
              <a:ext cx="2116345"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sp>
        <p:nvSpPr>
          <p:cNvPr id="68" name="Oval 67">
            <a:extLst>
              <a:ext uri="{FF2B5EF4-FFF2-40B4-BE49-F238E27FC236}">
                <a16:creationId xmlns:a16="http://schemas.microsoft.com/office/drawing/2014/main" id="{557E752A-16C0-4351-9FAA-A82D2CF77820}"/>
              </a:ext>
            </a:extLst>
          </p:cNvPr>
          <p:cNvSpPr/>
          <p:nvPr/>
        </p:nvSpPr>
        <p:spPr>
          <a:xfrm>
            <a:off x="4630084" y="-1161134"/>
            <a:ext cx="986239" cy="98623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Graphic 68">
            <a:extLst>
              <a:ext uri="{FF2B5EF4-FFF2-40B4-BE49-F238E27FC236}">
                <a16:creationId xmlns:a16="http://schemas.microsoft.com/office/drawing/2014/main" id="{81B52C85-55BD-4E3D-A319-BF6504DDBA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70468" y="-1061625"/>
            <a:ext cx="716777" cy="716777"/>
          </a:xfrm>
          <a:prstGeom prst="rect">
            <a:avLst/>
          </a:prstGeom>
        </p:spPr>
      </p:pic>
      <p:grpSp>
        <p:nvGrpSpPr>
          <p:cNvPr id="2" name="Group 1">
            <a:extLst>
              <a:ext uri="{FF2B5EF4-FFF2-40B4-BE49-F238E27FC236}">
                <a16:creationId xmlns:a16="http://schemas.microsoft.com/office/drawing/2014/main" id="{A9D8DA45-54F9-4722-816A-7990F2083296}"/>
              </a:ext>
            </a:extLst>
          </p:cNvPr>
          <p:cNvGrpSpPr/>
          <p:nvPr/>
        </p:nvGrpSpPr>
        <p:grpSpPr>
          <a:xfrm>
            <a:off x="8305799" y="2771338"/>
            <a:ext cx="2749766" cy="537875"/>
            <a:chOff x="8914217" y="1833185"/>
            <a:chExt cx="2749766" cy="537875"/>
          </a:xfrm>
        </p:grpSpPr>
        <p:sp>
          <p:nvSpPr>
            <p:cNvPr id="62" name="Speech Bubble: Rectangle with Corners Rounded 61">
              <a:extLst>
                <a:ext uri="{FF2B5EF4-FFF2-40B4-BE49-F238E27FC236}">
                  <a16:creationId xmlns:a16="http://schemas.microsoft.com/office/drawing/2014/main" id="{97146A40-36F7-4D11-88A2-6A21D4E8A050}"/>
                </a:ext>
              </a:extLst>
            </p:cNvPr>
            <p:cNvSpPr/>
            <p:nvPr/>
          </p:nvSpPr>
          <p:spPr>
            <a:xfrm>
              <a:off x="8914218" y="1833185"/>
              <a:ext cx="2749765" cy="537875"/>
            </a:xfrm>
            <a:prstGeom prst="wedgeRoundRectCallout">
              <a:avLst>
                <a:gd name="adj1" fmla="val -24260"/>
                <a:gd name="adj2" fmla="val 77126"/>
                <a:gd name="adj3" fmla="val 16667"/>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TextBox 62">
              <a:extLst>
                <a:ext uri="{FF2B5EF4-FFF2-40B4-BE49-F238E27FC236}">
                  <a16:creationId xmlns:a16="http://schemas.microsoft.com/office/drawing/2014/main" id="{88CC260F-4D87-4AAE-A71C-DF76169895DB}"/>
                </a:ext>
              </a:extLst>
            </p:cNvPr>
            <p:cNvSpPr txBox="1"/>
            <p:nvPr/>
          </p:nvSpPr>
          <p:spPr>
            <a:xfrm>
              <a:off x="8914217" y="1871290"/>
              <a:ext cx="2749766"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Lực hút tĩnh điện</a:t>
              </a:r>
              <a:endParaRPr lang="vi-VN" sz="1100">
                <a:solidFill>
                  <a:schemeClr val="bg1"/>
                </a:solidFill>
                <a:effectLst>
                  <a:outerShdw blurRad="38100" dist="38100" dir="2700000" algn="tl">
                    <a:srgbClr val="000000">
                      <a:alpha val="43137"/>
                    </a:srgbClr>
                  </a:outerShdw>
                </a:effectLst>
              </a:endParaRPr>
            </a:p>
          </p:txBody>
        </p:sp>
      </p:grpSp>
      <p:grpSp>
        <p:nvGrpSpPr>
          <p:cNvPr id="3" name="Group 2">
            <a:extLst>
              <a:ext uri="{FF2B5EF4-FFF2-40B4-BE49-F238E27FC236}">
                <a16:creationId xmlns:a16="http://schemas.microsoft.com/office/drawing/2014/main" id="{24E2194F-91B4-433E-ABB1-5EFB2C60CA4D}"/>
              </a:ext>
            </a:extLst>
          </p:cNvPr>
          <p:cNvGrpSpPr/>
          <p:nvPr/>
        </p:nvGrpSpPr>
        <p:grpSpPr>
          <a:xfrm>
            <a:off x="4271763" y="4460389"/>
            <a:ext cx="2749765" cy="706094"/>
            <a:chOff x="4271763" y="4460389"/>
            <a:chExt cx="2749765" cy="706094"/>
          </a:xfrm>
        </p:grpSpPr>
        <p:sp>
          <p:nvSpPr>
            <p:cNvPr id="90" name="Freeform: Shape 89">
              <a:extLst>
                <a:ext uri="{FF2B5EF4-FFF2-40B4-BE49-F238E27FC236}">
                  <a16:creationId xmlns:a16="http://schemas.microsoft.com/office/drawing/2014/main" id="{B0C29007-2A0A-4E54-B6F9-A1E55331DF17}"/>
                </a:ext>
              </a:extLst>
            </p:cNvPr>
            <p:cNvSpPr/>
            <p:nvPr/>
          </p:nvSpPr>
          <p:spPr>
            <a:xfrm>
              <a:off x="4271763" y="4460389"/>
              <a:ext cx="2749765" cy="706094"/>
            </a:xfrm>
            <a:custGeom>
              <a:avLst/>
              <a:gdLst>
                <a:gd name="connsiteX0" fmla="*/ 2270769 w 2749765"/>
                <a:gd name="connsiteY0" fmla="*/ 0 h 706094"/>
                <a:gd name="connsiteX1" fmla="*/ 2402024 w 2749765"/>
                <a:gd name="connsiteY1" fmla="*/ 168219 h 706094"/>
                <a:gd name="connsiteX2" fmla="*/ 2660117 w 2749765"/>
                <a:gd name="connsiteY2" fmla="*/ 168219 h 706094"/>
                <a:gd name="connsiteX3" fmla="*/ 2749765 w 2749765"/>
                <a:gd name="connsiteY3" fmla="*/ 257867 h 706094"/>
                <a:gd name="connsiteX4" fmla="*/ 2749765 w 2749765"/>
                <a:gd name="connsiteY4" fmla="*/ 616446 h 706094"/>
                <a:gd name="connsiteX5" fmla="*/ 2660117 w 2749765"/>
                <a:gd name="connsiteY5" fmla="*/ 706094 h 706094"/>
                <a:gd name="connsiteX6" fmla="*/ 89648 w 2749765"/>
                <a:gd name="connsiteY6" fmla="*/ 706094 h 706094"/>
                <a:gd name="connsiteX7" fmla="*/ 0 w 2749765"/>
                <a:gd name="connsiteY7" fmla="*/ 616446 h 706094"/>
                <a:gd name="connsiteX8" fmla="*/ 0 w 2749765"/>
                <a:gd name="connsiteY8" fmla="*/ 257867 h 706094"/>
                <a:gd name="connsiteX9" fmla="*/ 89648 w 2749765"/>
                <a:gd name="connsiteY9" fmla="*/ 168219 h 706094"/>
                <a:gd name="connsiteX10" fmla="*/ 352695 w 2749765"/>
                <a:gd name="connsiteY10" fmla="*/ 168219 h 706094"/>
                <a:gd name="connsiteX11" fmla="*/ 478995 w 2749765"/>
                <a:gd name="connsiteY11" fmla="*/ 6350 h 706094"/>
                <a:gd name="connsiteX12" fmla="*/ 874146 w 2749765"/>
                <a:gd name="connsiteY12" fmla="*/ 168219 h 706094"/>
                <a:gd name="connsiteX13" fmla="*/ 1860117 w 2749765"/>
                <a:gd name="connsiteY13" fmla="*/ 168219 h 70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9765" h="706094">
                  <a:moveTo>
                    <a:pt x="2270769" y="0"/>
                  </a:moveTo>
                  <a:lnTo>
                    <a:pt x="2402024" y="168219"/>
                  </a:lnTo>
                  <a:lnTo>
                    <a:pt x="2660117" y="168219"/>
                  </a:lnTo>
                  <a:cubicBezTo>
                    <a:pt x="2709628" y="168219"/>
                    <a:pt x="2749765" y="208356"/>
                    <a:pt x="2749765" y="257867"/>
                  </a:cubicBezTo>
                  <a:lnTo>
                    <a:pt x="2749765" y="616446"/>
                  </a:lnTo>
                  <a:cubicBezTo>
                    <a:pt x="2749765" y="665957"/>
                    <a:pt x="2709628" y="706094"/>
                    <a:pt x="2660117" y="706094"/>
                  </a:cubicBezTo>
                  <a:lnTo>
                    <a:pt x="89648" y="706094"/>
                  </a:lnTo>
                  <a:cubicBezTo>
                    <a:pt x="40137" y="706094"/>
                    <a:pt x="0" y="665957"/>
                    <a:pt x="0" y="616446"/>
                  </a:cubicBezTo>
                  <a:lnTo>
                    <a:pt x="0" y="257867"/>
                  </a:lnTo>
                  <a:cubicBezTo>
                    <a:pt x="0" y="208356"/>
                    <a:pt x="40137" y="168219"/>
                    <a:pt x="89648" y="168219"/>
                  </a:cubicBezTo>
                  <a:lnTo>
                    <a:pt x="352695" y="168219"/>
                  </a:lnTo>
                  <a:lnTo>
                    <a:pt x="478995" y="6350"/>
                  </a:lnTo>
                  <a:lnTo>
                    <a:pt x="874146" y="168219"/>
                  </a:lnTo>
                  <a:lnTo>
                    <a:pt x="1860117" y="168219"/>
                  </a:lnTo>
                  <a:close/>
                </a:path>
              </a:pathLst>
            </a:cu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4" name="TextBox 83">
              <a:extLst>
                <a:ext uri="{FF2B5EF4-FFF2-40B4-BE49-F238E27FC236}">
                  <a16:creationId xmlns:a16="http://schemas.microsoft.com/office/drawing/2014/main" id="{8C51F300-D9EC-4A84-86A1-DE2237C308EF}"/>
                </a:ext>
              </a:extLst>
            </p:cNvPr>
            <p:cNvSpPr txBox="1"/>
            <p:nvPr/>
          </p:nvSpPr>
          <p:spPr>
            <a:xfrm>
              <a:off x="4324950" y="4666714"/>
              <a:ext cx="2643391"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Điện tích trái dấu</a:t>
              </a:r>
            </a:p>
          </p:txBody>
        </p:sp>
      </p:grpSp>
      <p:sp>
        <p:nvSpPr>
          <p:cNvPr id="79" name="Rectangle: Rounded Corners 78">
            <a:extLst>
              <a:ext uri="{FF2B5EF4-FFF2-40B4-BE49-F238E27FC236}">
                <a16:creationId xmlns:a16="http://schemas.microsoft.com/office/drawing/2014/main" id="{9A3B8167-7EFB-4B87-8168-9DCCA5238821}"/>
              </a:ext>
            </a:extLst>
          </p:cNvPr>
          <p:cNvSpPr/>
          <p:nvPr/>
        </p:nvSpPr>
        <p:spPr>
          <a:xfrm>
            <a:off x="-11318074" y="5307658"/>
            <a:ext cx="10816676" cy="1036751"/>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1" name="TextBox 80">
            <a:extLst>
              <a:ext uri="{FF2B5EF4-FFF2-40B4-BE49-F238E27FC236}">
                <a16:creationId xmlns:a16="http://schemas.microsoft.com/office/drawing/2014/main" id="{C25A3938-473F-4825-BEF1-F677F1EE4101}"/>
              </a:ext>
            </a:extLst>
          </p:cNvPr>
          <p:cNvSpPr txBox="1"/>
          <p:nvPr/>
        </p:nvSpPr>
        <p:spPr>
          <a:xfrm>
            <a:off x="-10838485" y="5320118"/>
            <a:ext cx="10421786" cy="1075487"/>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ct val="107000"/>
              </a:lnSpc>
              <a:spcAft>
                <a:spcPts val="800"/>
              </a:spcAft>
            </a:pP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Hai ion tạo thành Na</a:t>
            </a:r>
            <a:r>
              <a:rPr lang="en-US"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a:t>
            </a: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và Cl</a:t>
            </a:r>
            <a:r>
              <a:rPr lang="en-US"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a:t>
            </a: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mang điện tích ngược dấu </a:t>
            </a:r>
          </a:p>
          <a:p>
            <a:pPr algn="ctr">
              <a:lnSpc>
                <a:spcPct val="107000"/>
              </a:lnSpc>
              <a:spcAft>
                <a:spcPts val="800"/>
              </a:spcAft>
            </a:pP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hút nhau bằng lực hút tĩnh điện, tạo nên phân tử NaCl:</a:t>
            </a:r>
            <a:endParaRPr lang="vi-VN" sz="2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nvGrpSpPr>
          <p:cNvPr id="85" name="Group 84">
            <a:extLst>
              <a:ext uri="{FF2B5EF4-FFF2-40B4-BE49-F238E27FC236}">
                <a16:creationId xmlns:a16="http://schemas.microsoft.com/office/drawing/2014/main" id="{67389096-FDC1-4D80-A694-5A5214A54151}"/>
              </a:ext>
            </a:extLst>
          </p:cNvPr>
          <p:cNvGrpSpPr/>
          <p:nvPr/>
        </p:nvGrpSpPr>
        <p:grpSpPr>
          <a:xfrm>
            <a:off x="-1670533" y="5230944"/>
            <a:ext cx="1253834" cy="1253834"/>
            <a:chOff x="1229463" y="2315781"/>
            <a:chExt cx="1205762" cy="1205762"/>
          </a:xfrm>
        </p:grpSpPr>
        <p:sp>
          <p:nvSpPr>
            <p:cNvPr id="86" name="Oval 85">
              <a:extLst>
                <a:ext uri="{FF2B5EF4-FFF2-40B4-BE49-F238E27FC236}">
                  <a16:creationId xmlns:a16="http://schemas.microsoft.com/office/drawing/2014/main" id="{8C0C710D-F761-4727-8946-EB1D609F2FC9}"/>
                </a:ext>
              </a:extLst>
            </p:cNvPr>
            <p:cNvSpPr/>
            <p:nvPr/>
          </p:nvSpPr>
          <p:spPr>
            <a:xfrm>
              <a:off x="1229463" y="2315781"/>
              <a:ext cx="1205762" cy="1205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6" name="Graphic 95">
              <a:extLst>
                <a:ext uri="{FF2B5EF4-FFF2-40B4-BE49-F238E27FC236}">
                  <a16:creationId xmlns:a16="http://schemas.microsoft.com/office/drawing/2014/main" id="{8E8D3735-8131-4B66-ADC8-8961131E32B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33843" y="2420161"/>
              <a:ext cx="997002" cy="997002"/>
            </a:xfrm>
            <a:prstGeom prst="rect">
              <a:avLst/>
            </a:prstGeom>
          </p:spPr>
        </p:pic>
      </p:grpSp>
    </p:spTree>
    <p:extLst>
      <p:ext uri="{BB962C8B-B14F-4D97-AF65-F5344CB8AC3E}">
        <p14:creationId xmlns:p14="http://schemas.microsoft.com/office/powerpoint/2010/main" val="2768431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2.70833E-6 7.40741E-7 L 2.70833E-6 -0.11667 L 0.12396 -0.11667 L 0.12396 -0.01852 " pathEditMode="relative" rAng="0" ptsTypes="AAAA">
                                      <p:cBhvr>
                                        <p:cTn id="6" dur="2000" fill="hold"/>
                                        <p:tgtEl>
                                          <p:spTgt spid="25"/>
                                        </p:tgtEl>
                                        <p:attrNameLst>
                                          <p:attrName>ppt_x</p:attrName>
                                          <p:attrName>ppt_y</p:attrName>
                                        </p:attrNameLst>
                                      </p:cBhvr>
                                      <p:rCtr x="6198" y="-5833"/>
                                    </p:animMotion>
                                  </p:childTnLst>
                                </p:cTn>
                              </p:par>
                              <p:par>
                                <p:cTn id="7" presetID="12" presetClass="entr" presetSubtype="4"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p:tgtEl>
                                          <p:spTgt spid="2"/>
                                        </p:tgtEl>
                                        <p:attrNameLst>
                                          <p:attrName>ppt_y</p:attrName>
                                        </p:attrNameLst>
                                      </p:cBhvr>
                                      <p:tavLst>
                                        <p:tav tm="0">
                                          <p:val>
                                            <p:strVal val="#ppt_y+#ppt_h*1.125000"/>
                                          </p:val>
                                        </p:tav>
                                        <p:tav tm="100000">
                                          <p:val>
                                            <p:strVal val="#ppt_y"/>
                                          </p:val>
                                        </p:tav>
                                      </p:tavLst>
                                    </p:anim>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0" name="!!sa1">
            <a:extLst>
              <a:ext uri="{FF2B5EF4-FFF2-40B4-BE49-F238E27FC236}">
                <a16:creationId xmlns:a16="http://schemas.microsoft.com/office/drawing/2014/main" id="{CBF2E543-A88E-4701-B1A3-D5E2946CED3C}"/>
              </a:ext>
            </a:extLst>
          </p:cNvPr>
          <p:cNvGrpSpPr/>
          <p:nvPr/>
        </p:nvGrpSpPr>
        <p:grpSpPr>
          <a:xfrm>
            <a:off x="8078674" y="3047548"/>
            <a:ext cx="1083636" cy="863041"/>
            <a:chOff x="3454777" y="5323851"/>
            <a:chExt cx="7680984" cy="1019735"/>
          </a:xfrm>
          <a:effectLst>
            <a:outerShdw blurRad="50800" dist="38100" dir="2700000" algn="tl" rotWithShape="0">
              <a:prstClr val="black">
                <a:alpha val="40000"/>
              </a:prstClr>
            </a:outerShdw>
          </a:effectLst>
        </p:grpSpPr>
        <p:sp>
          <p:nvSpPr>
            <p:cNvPr id="71" name="Rectangle: Rounded Corners 70">
              <a:extLst>
                <a:ext uri="{FF2B5EF4-FFF2-40B4-BE49-F238E27FC236}">
                  <a16:creationId xmlns:a16="http://schemas.microsoft.com/office/drawing/2014/main" id="{032D187A-98E5-45EC-804B-092A5E6A64C8}"/>
                </a:ext>
              </a:extLst>
            </p:cNvPr>
            <p:cNvSpPr/>
            <p:nvPr/>
          </p:nvSpPr>
          <p:spPr>
            <a:xfrm>
              <a:off x="3888546" y="5323851"/>
              <a:ext cx="5925595" cy="1019735"/>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Rectangle 5">
              <a:extLst>
                <a:ext uri="{FF2B5EF4-FFF2-40B4-BE49-F238E27FC236}">
                  <a16:creationId xmlns:a16="http://schemas.microsoft.com/office/drawing/2014/main" id="{27CC9B52-E77E-4FF4-A005-38B2D4A5A9E3}"/>
                </a:ext>
              </a:extLst>
            </p:cNvPr>
            <p:cNvSpPr>
              <a:spLocks noChangeArrowheads="1"/>
            </p:cNvSpPr>
            <p:nvPr/>
          </p:nvSpPr>
          <p:spPr bwMode="auto">
            <a:xfrm>
              <a:off x="3454777" y="5417363"/>
              <a:ext cx="7680984"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Na</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75" name="!!sa2">
            <a:extLst>
              <a:ext uri="{FF2B5EF4-FFF2-40B4-BE49-F238E27FC236}">
                <a16:creationId xmlns:a16="http://schemas.microsoft.com/office/drawing/2014/main" id="{A46B1342-3771-4FAC-AE44-F7C26D6E13F7}"/>
              </a:ext>
            </a:extLst>
          </p:cNvPr>
          <p:cNvGrpSpPr/>
          <p:nvPr/>
        </p:nvGrpSpPr>
        <p:grpSpPr>
          <a:xfrm>
            <a:off x="9016969" y="3047548"/>
            <a:ext cx="835985" cy="863041"/>
            <a:chOff x="3888546" y="5323851"/>
            <a:chExt cx="5925595" cy="1019735"/>
          </a:xfrm>
          <a:effectLst>
            <a:outerShdw blurRad="50800" dist="38100" dir="2700000" algn="tl" rotWithShape="0">
              <a:prstClr val="black">
                <a:alpha val="40000"/>
              </a:prstClr>
            </a:outerShdw>
          </a:effectLst>
        </p:grpSpPr>
        <p:sp>
          <p:nvSpPr>
            <p:cNvPr id="76" name="Rectangle: Rounded Corners 75">
              <a:extLst>
                <a:ext uri="{FF2B5EF4-FFF2-40B4-BE49-F238E27FC236}">
                  <a16:creationId xmlns:a16="http://schemas.microsoft.com/office/drawing/2014/main" id="{46E56624-0107-490C-B34B-977B63E91D68}"/>
                </a:ext>
              </a:extLst>
            </p:cNvPr>
            <p:cNvSpPr/>
            <p:nvPr/>
          </p:nvSpPr>
          <p:spPr>
            <a:xfrm>
              <a:off x="3888546" y="5323851"/>
              <a:ext cx="5925595" cy="101973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Rectangle 5">
              <a:extLst>
                <a:ext uri="{FF2B5EF4-FFF2-40B4-BE49-F238E27FC236}">
                  <a16:creationId xmlns:a16="http://schemas.microsoft.com/office/drawing/2014/main" id="{83DFE25E-A81D-4C3A-84E5-93B414EDFF6C}"/>
                </a:ext>
              </a:extLst>
            </p:cNvPr>
            <p:cNvSpPr>
              <a:spLocks noChangeArrowheads="1"/>
            </p:cNvSpPr>
            <p:nvPr/>
          </p:nvSpPr>
          <p:spPr bwMode="auto">
            <a:xfrm>
              <a:off x="4179352" y="5417363"/>
              <a:ext cx="5298610"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vi-VN" sz="3600" b="1">
                  <a:solidFill>
                    <a:schemeClr val="bg1"/>
                  </a:solidFill>
                  <a:latin typeface="Aachen" panose="02020500000000000000" pitchFamily="18" charset="-93"/>
                  <a:ea typeface="Aachen" panose="02020500000000000000" pitchFamily="18" charset="-93"/>
                  <a:cs typeface="Aachen" panose="02020500000000000000" pitchFamily="18" charset="-93"/>
                </a:rPr>
                <a:t>Cl</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78" name="Group 77">
            <a:extLst>
              <a:ext uri="{FF2B5EF4-FFF2-40B4-BE49-F238E27FC236}">
                <a16:creationId xmlns:a16="http://schemas.microsoft.com/office/drawing/2014/main" id="{F39E2935-73DA-466F-8F40-57CF6DA09CD8}"/>
              </a:ext>
            </a:extLst>
          </p:cNvPr>
          <p:cNvGrpSpPr/>
          <p:nvPr/>
        </p:nvGrpSpPr>
        <p:grpSpPr>
          <a:xfrm>
            <a:off x="7289265" y="3303396"/>
            <a:ext cx="552620" cy="351345"/>
            <a:chOff x="10630482" y="2707827"/>
            <a:chExt cx="338179" cy="215008"/>
          </a:xfrm>
        </p:grpSpPr>
        <p:sp>
          <p:nvSpPr>
            <p:cNvPr id="80" name="Rectangle: Rounded Corners 79">
              <a:extLst>
                <a:ext uri="{FF2B5EF4-FFF2-40B4-BE49-F238E27FC236}">
                  <a16:creationId xmlns:a16="http://schemas.microsoft.com/office/drawing/2014/main" id="{3106415F-8BF7-446E-9FC0-C43C0D9E0F2E}"/>
                </a:ext>
              </a:extLst>
            </p:cNvPr>
            <p:cNvSpPr/>
            <p:nvPr/>
          </p:nvSpPr>
          <p:spPr>
            <a:xfrm rot="16200000" flipH="1">
              <a:off x="10755334" y="2681647"/>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2" name="Rectangle: Rounded Corners 81">
              <a:extLst>
                <a:ext uri="{FF2B5EF4-FFF2-40B4-BE49-F238E27FC236}">
                  <a16:creationId xmlns:a16="http://schemas.microsoft.com/office/drawing/2014/main" id="{FD5ED9B4-9F88-4D84-80F0-860151C47A50}"/>
                </a:ext>
              </a:extLst>
            </p:cNvPr>
            <p:cNvSpPr/>
            <p:nvPr/>
          </p:nvSpPr>
          <p:spPr>
            <a:xfrm rot="18900000" flipH="1">
              <a:off x="10846004" y="2707827"/>
              <a:ext cx="72000" cy="180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Rectangle: Rounded Corners 82">
              <a:extLst>
                <a:ext uri="{FF2B5EF4-FFF2-40B4-BE49-F238E27FC236}">
                  <a16:creationId xmlns:a16="http://schemas.microsoft.com/office/drawing/2014/main" id="{C1E767CB-F0AE-4718-ADD6-AB4EF3D9B078}"/>
                </a:ext>
              </a:extLst>
            </p:cNvPr>
            <p:cNvSpPr/>
            <p:nvPr/>
          </p:nvSpPr>
          <p:spPr>
            <a:xfrm rot="2700000">
              <a:off x="10842661" y="2796835"/>
              <a:ext cx="72000" cy="180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73" name="Connector: Elbow 72"/>
          <p:cNvCxnSpPr>
            <a:cxnSpLocks/>
            <a:stCxn id="39" idx="0"/>
            <a:endCxn id="42" idx="0"/>
          </p:cNvCxnSpPr>
          <p:nvPr/>
        </p:nvCxnSpPr>
        <p:spPr>
          <a:xfrm rot="5400000" flipH="1" flipV="1">
            <a:off x="2254954" y="2289337"/>
            <a:ext cx="12700" cy="1516423"/>
          </a:xfrm>
          <a:prstGeom prst="bentConnector3">
            <a:avLst>
              <a:gd name="adj1" fmla="val 3200000"/>
            </a:avLst>
          </a:prstGeom>
          <a:ln w="28575">
            <a:solidFill>
              <a:schemeClr val="bg2">
                <a:lumMod val="50000"/>
              </a:schemeClr>
            </a:solidFill>
            <a:tailEnd type="triangle"/>
          </a:ln>
          <a:effectLst/>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5BC0B05-0242-4590-8BFB-4E67BA2358C2}"/>
              </a:ext>
            </a:extLst>
          </p:cNvPr>
          <p:cNvPicPr>
            <a:picLocks noChangeAspect="1"/>
          </p:cNvPicPr>
          <p:nvPr/>
        </p:nvPicPr>
        <p:blipFill>
          <a:blip r:embed="rId3"/>
          <a:stretch>
            <a:fillRect/>
          </a:stretch>
        </p:blipFill>
        <p:spPr>
          <a:xfrm>
            <a:off x="1240941" y="3157869"/>
            <a:ext cx="524301" cy="646232"/>
          </a:xfrm>
          <a:prstGeom prst="rect">
            <a:avLst/>
          </a:prstGeom>
        </p:spPr>
      </p:pic>
      <p:sp>
        <p:nvSpPr>
          <p:cNvPr id="19" name="Oval 18"/>
          <p:cNvSpPr/>
          <p:nvPr/>
        </p:nvSpPr>
        <p:spPr>
          <a:xfrm>
            <a:off x="1376790" y="2789019"/>
            <a:ext cx="84810" cy="8481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1" name="Oval 140"/>
          <p:cNvSpPr/>
          <p:nvPr/>
        </p:nvSpPr>
        <p:spPr>
          <a:xfrm>
            <a:off x="2868760" y="2789019"/>
            <a:ext cx="84810" cy="8481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TextBox 73"/>
          <p:cNvSpPr txBox="1"/>
          <p:nvPr/>
        </p:nvSpPr>
        <p:spPr>
          <a:xfrm>
            <a:off x="1914735" y="2643376"/>
            <a:ext cx="722849" cy="584775"/>
          </a:xfrm>
          <a:prstGeom prst="rect">
            <a:avLst/>
          </a:prstGeom>
          <a:noFill/>
        </p:spPr>
        <p:txBody>
          <a:bodyPr wrap="square" rtlCol="0">
            <a:spAutoFit/>
          </a:bodyPr>
          <a:lstStyle/>
          <a:p>
            <a:r>
              <a:rPr lang="vi-VN" sz="32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1e</a:t>
            </a:r>
          </a:p>
        </p:txBody>
      </p:sp>
      <p:grpSp>
        <p:nvGrpSpPr>
          <p:cNvPr id="26" name="Group 25">
            <a:extLst>
              <a:ext uri="{FF2B5EF4-FFF2-40B4-BE49-F238E27FC236}">
                <a16:creationId xmlns:a16="http://schemas.microsoft.com/office/drawing/2014/main" id="{7CB7E5CE-D45E-4F00-9E64-C51689B6A8D8}"/>
              </a:ext>
            </a:extLst>
          </p:cNvPr>
          <p:cNvGrpSpPr/>
          <p:nvPr/>
        </p:nvGrpSpPr>
        <p:grpSpPr>
          <a:xfrm>
            <a:off x="234330" y="239509"/>
            <a:ext cx="6330025" cy="764451"/>
            <a:chOff x="234330" y="231187"/>
            <a:chExt cx="6330025" cy="764451"/>
          </a:xfrm>
        </p:grpSpPr>
        <p:sp>
          <p:nvSpPr>
            <p:cNvPr id="27" name="Freeform: Shape 26">
              <a:extLst>
                <a:ext uri="{FF2B5EF4-FFF2-40B4-BE49-F238E27FC236}">
                  <a16:creationId xmlns:a16="http://schemas.microsoft.com/office/drawing/2014/main" id="{FAF01C0A-E73F-46FC-9B30-42A3C82EA44E}"/>
                </a:ext>
              </a:extLst>
            </p:cNvPr>
            <p:cNvSpPr/>
            <p:nvPr/>
          </p:nvSpPr>
          <p:spPr>
            <a:xfrm>
              <a:off x="234330" y="231187"/>
              <a:ext cx="6330025"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8" name="TextBox 27">
              <a:extLst>
                <a:ext uri="{FF2B5EF4-FFF2-40B4-BE49-F238E27FC236}">
                  <a16:creationId xmlns:a16="http://schemas.microsoft.com/office/drawing/2014/main" id="{C41F2329-3CF0-4FD6-8610-D0B9C33DEB8E}"/>
                </a:ext>
              </a:extLst>
            </p:cNvPr>
            <p:cNvSpPr txBox="1"/>
            <p:nvPr/>
          </p:nvSpPr>
          <p:spPr>
            <a:xfrm>
              <a:off x="653647" y="272556"/>
              <a:ext cx="5910708"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II. Sự hình thành </a:t>
              </a: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ion</a:t>
              </a:r>
              <a:endParaRPr lang="vi-VN" sz="1400">
                <a:solidFill>
                  <a:schemeClr val="bg1"/>
                </a:solidFill>
                <a:effectLst>
                  <a:outerShdw blurRad="38100" dist="38100" dir="2700000" algn="tl">
                    <a:srgbClr val="000000">
                      <a:alpha val="43137"/>
                    </a:srgbClr>
                  </a:outerShdw>
                </a:effectLst>
              </a:endParaRPr>
            </a:p>
          </p:txBody>
        </p:sp>
      </p:grpSp>
      <p:grpSp>
        <p:nvGrpSpPr>
          <p:cNvPr id="29" name="Group 28">
            <a:extLst>
              <a:ext uri="{FF2B5EF4-FFF2-40B4-BE49-F238E27FC236}">
                <a16:creationId xmlns:a16="http://schemas.microsoft.com/office/drawing/2014/main" id="{511B5AC0-D316-4188-B592-43C43ED57422}"/>
              </a:ext>
            </a:extLst>
          </p:cNvPr>
          <p:cNvGrpSpPr/>
          <p:nvPr/>
        </p:nvGrpSpPr>
        <p:grpSpPr>
          <a:xfrm>
            <a:off x="48553" y="164255"/>
            <a:ext cx="762000" cy="762000"/>
            <a:chOff x="48553" y="155933"/>
            <a:chExt cx="762000" cy="762000"/>
          </a:xfrm>
        </p:grpSpPr>
        <p:sp>
          <p:nvSpPr>
            <p:cNvPr id="30" name="Oval 29">
              <a:extLst>
                <a:ext uri="{FF2B5EF4-FFF2-40B4-BE49-F238E27FC236}">
                  <a16:creationId xmlns:a16="http://schemas.microsoft.com/office/drawing/2014/main" id="{9E277CFE-CC0D-45F8-8AE2-9E0216A6AD1D}"/>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1" name="Graphic 30">
              <a:extLst>
                <a:ext uri="{FF2B5EF4-FFF2-40B4-BE49-F238E27FC236}">
                  <a16:creationId xmlns:a16="http://schemas.microsoft.com/office/drawing/2014/main" id="{ACEB3739-BFFC-4307-A39D-032E5E6D06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1792" y="255485"/>
              <a:ext cx="531855" cy="531855"/>
            </a:xfrm>
            <a:prstGeom prst="rect">
              <a:avLst/>
            </a:prstGeom>
          </p:spPr>
        </p:pic>
      </p:grpSp>
      <p:grpSp>
        <p:nvGrpSpPr>
          <p:cNvPr id="32" name="Group 31">
            <a:extLst>
              <a:ext uri="{FF2B5EF4-FFF2-40B4-BE49-F238E27FC236}">
                <a16:creationId xmlns:a16="http://schemas.microsoft.com/office/drawing/2014/main" id="{18A00F93-D314-4AB7-A174-9ACADF01BDC6}"/>
              </a:ext>
            </a:extLst>
          </p:cNvPr>
          <p:cNvGrpSpPr/>
          <p:nvPr/>
        </p:nvGrpSpPr>
        <p:grpSpPr>
          <a:xfrm>
            <a:off x="810553" y="1079214"/>
            <a:ext cx="7634947" cy="626144"/>
            <a:chOff x="305365" y="257640"/>
            <a:chExt cx="8187802" cy="626144"/>
          </a:xfrm>
        </p:grpSpPr>
        <p:sp>
          <p:nvSpPr>
            <p:cNvPr id="33" name="Rectangle: Rounded Corners 32">
              <a:extLst>
                <a:ext uri="{FF2B5EF4-FFF2-40B4-BE49-F238E27FC236}">
                  <a16:creationId xmlns:a16="http://schemas.microsoft.com/office/drawing/2014/main" id="{F521FF4E-F2E5-4C77-B4E5-8B3B9DB71688}"/>
                </a:ext>
              </a:extLst>
            </p:cNvPr>
            <p:cNvSpPr/>
            <p:nvPr/>
          </p:nvSpPr>
          <p:spPr>
            <a:xfrm>
              <a:off x="305365" y="257640"/>
              <a:ext cx="8187802"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extBox 33">
              <a:extLst>
                <a:ext uri="{FF2B5EF4-FFF2-40B4-BE49-F238E27FC236}">
                  <a16:creationId xmlns:a16="http://schemas.microsoft.com/office/drawing/2014/main" id="{D5ACE806-E2D4-43BE-88A5-12412FA67A28}"/>
                </a:ext>
              </a:extLst>
            </p:cNvPr>
            <p:cNvSpPr txBox="1"/>
            <p:nvPr/>
          </p:nvSpPr>
          <p:spPr>
            <a:xfrm>
              <a:off x="457251" y="299009"/>
              <a:ext cx="7886100"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Xét quá trình hình thành phân tử NaCl</a:t>
              </a:r>
              <a:endParaRPr lang="vi-VN" sz="1400">
                <a:solidFill>
                  <a:schemeClr val="bg1"/>
                </a:solidFill>
                <a:effectLst>
                  <a:outerShdw blurRad="38100" dist="38100" dir="2700000" algn="tl">
                    <a:srgbClr val="000000">
                      <a:alpha val="43137"/>
                    </a:srgbClr>
                  </a:outerShdw>
                </a:effectLst>
              </a:endParaRPr>
            </a:p>
          </p:txBody>
        </p:sp>
      </p:grpSp>
      <p:grpSp>
        <p:nvGrpSpPr>
          <p:cNvPr id="38" name="Group 37">
            <a:extLst>
              <a:ext uri="{FF2B5EF4-FFF2-40B4-BE49-F238E27FC236}">
                <a16:creationId xmlns:a16="http://schemas.microsoft.com/office/drawing/2014/main" id="{DD40AF71-F7D9-4513-81DD-2A5D94DE3F92}"/>
              </a:ext>
            </a:extLst>
          </p:cNvPr>
          <p:cNvGrpSpPr/>
          <p:nvPr/>
        </p:nvGrpSpPr>
        <p:grpSpPr>
          <a:xfrm>
            <a:off x="1078750" y="3047548"/>
            <a:ext cx="835985" cy="863041"/>
            <a:chOff x="3888546" y="5323851"/>
            <a:chExt cx="5925595" cy="1019735"/>
          </a:xfrm>
          <a:effectLst>
            <a:outerShdw blurRad="50800" dist="38100" dir="2700000" algn="tl" rotWithShape="0">
              <a:prstClr val="black">
                <a:alpha val="40000"/>
              </a:prstClr>
            </a:outerShdw>
          </a:effectLst>
        </p:grpSpPr>
        <p:sp>
          <p:nvSpPr>
            <p:cNvPr id="39" name="Rectangle: Rounded Corners 38">
              <a:extLst>
                <a:ext uri="{FF2B5EF4-FFF2-40B4-BE49-F238E27FC236}">
                  <a16:creationId xmlns:a16="http://schemas.microsoft.com/office/drawing/2014/main" id="{39ED4D03-0369-452D-B401-C1659D1B5427}"/>
                </a:ext>
              </a:extLst>
            </p:cNvPr>
            <p:cNvSpPr/>
            <p:nvPr/>
          </p:nvSpPr>
          <p:spPr>
            <a:xfrm>
              <a:off x="3888546" y="5323851"/>
              <a:ext cx="5925595" cy="1019735"/>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Rectangle 5">
              <a:extLst>
                <a:ext uri="{FF2B5EF4-FFF2-40B4-BE49-F238E27FC236}">
                  <a16:creationId xmlns:a16="http://schemas.microsoft.com/office/drawing/2014/main" id="{CBDAB828-22BA-422C-ADA0-77777DCB48E9}"/>
                </a:ext>
              </a:extLst>
            </p:cNvPr>
            <p:cNvSpPr>
              <a:spLocks noChangeArrowheads="1"/>
            </p:cNvSpPr>
            <p:nvPr/>
          </p:nvSpPr>
          <p:spPr bwMode="auto">
            <a:xfrm>
              <a:off x="3960066" y="5476037"/>
              <a:ext cx="5854075" cy="646331"/>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Na</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41" name="Group 40">
            <a:extLst>
              <a:ext uri="{FF2B5EF4-FFF2-40B4-BE49-F238E27FC236}">
                <a16:creationId xmlns:a16="http://schemas.microsoft.com/office/drawing/2014/main" id="{740D47C9-2FB3-4BD1-A71B-AE01015A6632}"/>
              </a:ext>
            </a:extLst>
          </p:cNvPr>
          <p:cNvGrpSpPr/>
          <p:nvPr/>
        </p:nvGrpSpPr>
        <p:grpSpPr>
          <a:xfrm>
            <a:off x="2595173" y="3047548"/>
            <a:ext cx="943935" cy="863041"/>
            <a:chOff x="3888546" y="5323851"/>
            <a:chExt cx="6690761" cy="1019735"/>
          </a:xfrm>
          <a:effectLst>
            <a:outerShdw blurRad="50800" dist="38100" dir="2700000" algn="tl" rotWithShape="0">
              <a:prstClr val="black">
                <a:alpha val="40000"/>
              </a:prstClr>
            </a:outerShdw>
          </a:effectLst>
        </p:grpSpPr>
        <p:sp>
          <p:nvSpPr>
            <p:cNvPr id="42" name="Rectangle: Rounded Corners 41">
              <a:extLst>
                <a:ext uri="{FF2B5EF4-FFF2-40B4-BE49-F238E27FC236}">
                  <a16:creationId xmlns:a16="http://schemas.microsoft.com/office/drawing/2014/main" id="{ADE725B9-B748-47DD-8AEB-D784515A926C}"/>
                </a:ext>
              </a:extLst>
            </p:cNvPr>
            <p:cNvSpPr/>
            <p:nvPr/>
          </p:nvSpPr>
          <p:spPr>
            <a:xfrm>
              <a:off x="3888546" y="5323851"/>
              <a:ext cx="5925595" cy="101973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Rectangle 5">
              <a:extLst>
                <a:ext uri="{FF2B5EF4-FFF2-40B4-BE49-F238E27FC236}">
                  <a16:creationId xmlns:a16="http://schemas.microsoft.com/office/drawing/2014/main" id="{E259169E-62A8-4C88-AA11-7E09346ABA2D}"/>
                </a:ext>
              </a:extLst>
            </p:cNvPr>
            <p:cNvSpPr>
              <a:spLocks noChangeArrowheads="1"/>
            </p:cNvSpPr>
            <p:nvPr/>
          </p:nvSpPr>
          <p:spPr bwMode="auto">
            <a:xfrm>
              <a:off x="4725232" y="5417363"/>
              <a:ext cx="5854075"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Cl</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44" name="!!tr1">
            <a:extLst>
              <a:ext uri="{FF2B5EF4-FFF2-40B4-BE49-F238E27FC236}">
                <a16:creationId xmlns:a16="http://schemas.microsoft.com/office/drawing/2014/main" id="{F2A353EE-C040-4985-972F-034922503CA6}"/>
              </a:ext>
            </a:extLst>
          </p:cNvPr>
          <p:cNvGrpSpPr/>
          <p:nvPr/>
        </p:nvGrpSpPr>
        <p:grpSpPr>
          <a:xfrm>
            <a:off x="4316212" y="3047548"/>
            <a:ext cx="1083636" cy="863041"/>
            <a:chOff x="3454777" y="5323851"/>
            <a:chExt cx="7680984" cy="1019735"/>
          </a:xfrm>
          <a:effectLst>
            <a:outerShdw blurRad="50800" dist="38100" dir="2700000" algn="tl" rotWithShape="0">
              <a:prstClr val="black">
                <a:alpha val="40000"/>
              </a:prstClr>
            </a:outerShdw>
          </a:effectLst>
        </p:grpSpPr>
        <p:sp>
          <p:nvSpPr>
            <p:cNvPr id="45" name="Rectangle: Rounded Corners 44">
              <a:extLst>
                <a:ext uri="{FF2B5EF4-FFF2-40B4-BE49-F238E27FC236}">
                  <a16:creationId xmlns:a16="http://schemas.microsoft.com/office/drawing/2014/main" id="{065339F5-A8DC-4662-8FF2-AE8B4DF2E266}"/>
                </a:ext>
              </a:extLst>
            </p:cNvPr>
            <p:cNvSpPr/>
            <p:nvPr/>
          </p:nvSpPr>
          <p:spPr>
            <a:xfrm>
              <a:off x="3888546" y="5323851"/>
              <a:ext cx="5925595" cy="1019735"/>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Rectangle 5">
              <a:extLst>
                <a:ext uri="{FF2B5EF4-FFF2-40B4-BE49-F238E27FC236}">
                  <a16:creationId xmlns:a16="http://schemas.microsoft.com/office/drawing/2014/main" id="{57ED8F99-2041-480C-8185-4E3D24CFEBDF}"/>
                </a:ext>
              </a:extLst>
            </p:cNvPr>
            <p:cNvSpPr>
              <a:spLocks noChangeArrowheads="1"/>
            </p:cNvSpPr>
            <p:nvPr/>
          </p:nvSpPr>
          <p:spPr bwMode="auto">
            <a:xfrm>
              <a:off x="3454777" y="5417363"/>
              <a:ext cx="7680984"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Na</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47" name="!!tr2">
            <a:extLst>
              <a:ext uri="{FF2B5EF4-FFF2-40B4-BE49-F238E27FC236}">
                <a16:creationId xmlns:a16="http://schemas.microsoft.com/office/drawing/2014/main" id="{7FC5DAA2-8F5E-499D-87C7-2077141C13CB}"/>
              </a:ext>
            </a:extLst>
          </p:cNvPr>
          <p:cNvGrpSpPr/>
          <p:nvPr/>
        </p:nvGrpSpPr>
        <p:grpSpPr>
          <a:xfrm>
            <a:off x="6080285" y="3047548"/>
            <a:ext cx="835985" cy="863041"/>
            <a:chOff x="3888546" y="5323851"/>
            <a:chExt cx="5925595" cy="1019735"/>
          </a:xfrm>
          <a:effectLst>
            <a:outerShdw blurRad="50800" dist="38100" dir="2700000" algn="tl" rotWithShape="0">
              <a:prstClr val="black">
                <a:alpha val="40000"/>
              </a:prstClr>
            </a:outerShdw>
          </a:effectLst>
        </p:grpSpPr>
        <p:sp>
          <p:nvSpPr>
            <p:cNvPr id="48" name="Rectangle: Rounded Corners 47">
              <a:extLst>
                <a:ext uri="{FF2B5EF4-FFF2-40B4-BE49-F238E27FC236}">
                  <a16:creationId xmlns:a16="http://schemas.microsoft.com/office/drawing/2014/main" id="{91FCE8B1-D587-4964-9CD5-BD47BE55062E}"/>
                </a:ext>
              </a:extLst>
            </p:cNvPr>
            <p:cNvSpPr/>
            <p:nvPr/>
          </p:nvSpPr>
          <p:spPr>
            <a:xfrm>
              <a:off x="3888546" y="5323851"/>
              <a:ext cx="5925595" cy="101973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Rectangle 5">
              <a:extLst>
                <a:ext uri="{FF2B5EF4-FFF2-40B4-BE49-F238E27FC236}">
                  <a16:creationId xmlns:a16="http://schemas.microsoft.com/office/drawing/2014/main" id="{4E462880-7F15-455A-BA4E-4C3ED6EDD6E1}"/>
                </a:ext>
              </a:extLst>
            </p:cNvPr>
            <p:cNvSpPr>
              <a:spLocks noChangeArrowheads="1"/>
            </p:cNvSpPr>
            <p:nvPr/>
          </p:nvSpPr>
          <p:spPr bwMode="auto">
            <a:xfrm>
              <a:off x="4179352" y="5417363"/>
              <a:ext cx="5298610"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vi-VN" sz="3600" b="1">
                  <a:solidFill>
                    <a:schemeClr val="bg1"/>
                  </a:solidFill>
                  <a:latin typeface="Aachen" panose="02020500000000000000" pitchFamily="18" charset="-93"/>
                  <a:ea typeface="Aachen" panose="02020500000000000000" pitchFamily="18" charset="-93"/>
                  <a:cs typeface="Aachen" panose="02020500000000000000" pitchFamily="18" charset="-93"/>
                </a:rPr>
                <a:t>Cl</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6" name="!!b1">
            <a:extLst>
              <a:ext uri="{FF2B5EF4-FFF2-40B4-BE49-F238E27FC236}">
                <a16:creationId xmlns:a16="http://schemas.microsoft.com/office/drawing/2014/main" id="{0B561080-F764-4AD1-9A52-71214F09D6D1}"/>
              </a:ext>
            </a:extLst>
          </p:cNvPr>
          <p:cNvGrpSpPr/>
          <p:nvPr/>
        </p:nvGrpSpPr>
        <p:grpSpPr>
          <a:xfrm>
            <a:off x="2026977" y="3251091"/>
            <a:ext cx="455954" cy="455954"/>
            <a:chOff x="10576185" y="1819001"/>
            <a:chExt cx="324000" cy="324000"/>
          </a:xfrm>
        </p:grpSpPr>
        <p:sp>
          <p:nvSpPr>
            <p:cNvPr id="50" name="Rectangle: Rounded Corners 49">
              <a:extLst>
                <a:ext uri="{FF2B5EF4-FFF2-40B4-BE49-F238E27FC236}">
                  <a16:creationId xmlns:a16="http://schemas.microsoft.com/office/drawing/2014/main" id="{275B2A7A-7600-4992-A567-ABB276EE3D3F}"/>
                </a:ext>
              </a:extLst>
            </p:cNvPr>
            <p:cNvSpPr/>
            <p:nvPr/>
          </p:nvSpPr>
          <p:spPr>
            <a:xfrm rot="16200000"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Rectangle: Rounded Corners 50">
              <a:extLst>
                <a:ext uri="{FF2B5EF4-FFF2-40B4-BE49-F238E27FC236}">
                  <a16:creationId xmlns:a16="http://schemas.microsoft.com/office/drawing/2014/main" id="{F2AFEF97-1D66-48F3-84D3-AD5A364FC1D6}"/>
                </a:ext>
              </a:extLst>
            </p:cNvPr>
            <p:cNvSpPr/>
            <p:nvPr/>
          </p:nvSpPr>
          <p:spPr>
            <a:xfrm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 name="!!mt1">
            <a:extLst>
              <a:ext uri="{FF2B5EF4-FFF2-40B4-BE49-F238E27FC236}">
                <a16:creationId xmlns:a16="http://schemas.microsoft.com/office/drawing/2014/main" id="{DCEBBA50-50F0-4BCA-A7FC-26F45750198F}"/>
              </a:ext>
            </a:extLst>
          </p:cNvPr>
          <p:cNvGrpSpPr/>
          <p:nvPr/>
        </p:nvGrpSpPr>
        <p:grpSpPr>
          <a:xfrm>
            <a:off x="3651350" y="3303396"/>
            <a:ext cx="552620" cy="351345"/>
            <a:chOff x="10630482" y="2707827"/>
            <a:chExt cx="338179" cy="215008"/>
          </a:xfrm>
        </p:grpSpPr>
        <p:sp>
          <p:nvSpPr>
            <p:cNvPr id="53" name="Rectangle: Rounded Corners 52">
              <a:extLst>
                <a:ext uri="{FF2B5EF4-FFF2-40B4-BE49-F238E27FC236}">
                  <a16:creationId xmlns:a16="http://schemas.microsoft.com/office/drawing/2014/main" id="{5F97430B-0DD3-4D31-B239-C888A737326E}"/>
                </a:ext>
              </a:extLst>
            </p:cNvPr>
            <p:cNvSpPr/>
            <p:nvPr/>
          </p:nvSpPr>
          <p:spPr>
            <a:xfrm rot="16200000" flipH="1">
              <a:off x="10755334" y="2681647"/>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Rectangle: Rounded Corners 53">
              <a:extLst>
                <a:ext uri="{FF2B5EF4-FFF2-40B4-BE49-F238E27FC236}">
                  <a16:creationId xmlns:a16="http://schemas.microsoft.com/office/drawing/2014/main" id="{4C03BE8B-B036-43C8-8699-CAA3DCB76C25}"/>
                </a:ext>
              </a:extLst>
            </p:cNvPr>
            <p:cNvSpPr/>
            <p:nvPr/>
          </p:nvSpPr>
          <p:spPr>
            <a:xfrm rot="18900000" flipH="1">
              <a:off x="10846004" y="2707827"/>
              <a:ext cx="72000" cy="180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Rectangle: Rounded Corners 54">
              <a:extLst>
                <a:ext uri="{FF2B5EF4-FFF2-40B4-BE49-F238E27FC236}">
                  <a16:creationId xmlns:a16="http://schemas.microsoft.com/office/drawing/2014/main" id="{E5CB3FFC-0E4A-4060-80AD-DD0941765A70}"/>
                </a:ext>
              </a:extLst>
            </p:cNvPr>
            <p:cNvSpPr/>
            <p:nvPr/>
          </p:nvSpPr>
          <p:spPr>
            <a:xfrm rot="2700000">
              <a:off x="10842661" y="2796835"/>
              <a:ext cx="72000" cy="180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56" name="Group 55">
            <a:extLst>
              <a:ext uri="{FF2B5EF4-FFF2-40B4-BE49-F238E27FC236}">
                <a16:creationId xmlns:a16="http://schemas.microsoft.com/office/drawing/2014/main" id="{DA855BD3-1EDC-4F3D-BABE-6EB51F45BAF0}"/>
              </a:ext>
            </a:extLst>
          </p:cNvPr>
          <p:cNvGrpSpPr/>
          <p:nvPr/>
        </p:nvGrpSpPr>
        <p:grpSpPr>
          <a:xfrm>
            <a:off x="5512090" y="3251091"/>
            <a:ext cx="455954" cy="455954"/>
            <a:chOff x="10576185" y="1819001"/>
            <a:chExt cx="324000" cy="324000"/>
          </a:xfrm>
        </p:grpSpPr>
        <p:sp>
          <p:nvSpPr>
            <p:cNvPr id="58" name="Rectangle: Rounded Corners 57">
              <a:extLst>
                <a:ext uri="{FF2B5EF4-FFF2-40B4-BE49-F238E27FC236}">
                  <a16:creationId xmlns:a16="http://schemas.microsoft.com/office/drawing/2014/main" id="{B7481499-38D6-4504-B34C-8CC7939ACE64}"/>
                </a:ext>
              </a:extLst>
            </p:cNvPr>
            <p:cNvSpPr/>
            <p:nvPr/>
          </p:nvSpPr>
          <p:spPr>
            <a:xfrm rot="16200000"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Rectangle: Rounded Corners 59">
              <a:extLst>
                <a:ext uri="{FF2B5EF4-FFF2-40B4-BE49-F238E27FC236}">
                  <a16:creationId xmlns:a16="http://schemas.microsoft.com/office/drawing/2014/main" id="{6D177647-6428-4365-82F7-8F34A6056908}"/>
                </a:ext>
              </a:extLst>
            </p:cNvPr>
            <p:cNvSpPr/>
            <p:nvPr/>
          </p:nvSpPr>
          <p:spPr>
            <a:xfrm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65" name="Group 64">
            <a:extLst>
              <a:ext uri="{FF2B5EF4-FFF2-40B4-BE49-F238E27FC236}">
                <a16:creationId xmlns:a16="http://schemas.microsoft.com/office/drawing/2014/main" id="{F1F22D65-80B0-4A5A-B57F-471C12FA3D16}"/>
              </a:ext>
            </a:extLst>
          </p:cNvPr>
          <p:cNvGrpSpPr/>
          <p:nvPr/>
        </p:nvGrpSpPr>
        <p:grpSpPr>
          <a:xfrm>
            <a:off x="5319358" y="-1080321"/>
            <a:ext cx="2242558" cy="824617"/>
            <a:chOff x="4889828" y="3165500"/>
            <a:chExt cx="2116345" cy="824617"/>
          </a:xfrm>
        </p:grpSpPr>
        <p:sp>
          <p:nvSpPr>
            <p:cNvPr id="66" name="Rectangle: Rounded Corners 65">
              <a:extLst>
                <a:ext uri="{FF2B5EF4-FFF2-40B4-BE49-F238E27FC236}">
                  <a16:creationId xmlns:a16="http://schemas.microsoft.com/office/drawing/2014/main" id="{E8076275-28A9-4418-9CCB-7D1217633B98}"/>
                </a:ext>
              </a:extLst>
            </p:cNvPr>
            <p:cNvSpPr/>
            <p:nvPr/>
          </p:nvSpPr>
          <p:spPr>
            <a:xfrm>
              <a:off x="4912155" y="3165500"/>
              <a:ext cx="2094018" cy="8246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7" name="TextBox 66">
              <a:extLst>
                <a:ext uri="{FF2B5EF4-FFF2-40B4-BE49-F238E27FC236}">
                  <a16:creationId xmlns:a16="http://schemas.microsoft.com/office/drawing/2014/main" id="{1CF6630D-0470-4F71-91AB-6110A0C04C62}"/>
                </a:ext>
              </a:extLst>
            </p:cNvPr>
            <p:cNvSpPr txBox="1"/>
            <p:nvPr/>
          </p:nvSpPr>
          <p:spPr>
            <a:xfrm>
              <a:off x="4889828" y="3254642"/>
              <a:ext cx="2116345"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sp>
        <p:nvSpPr>
          <p:cNvPr id="68" name="Oval 67">
            <a:extLst>
              <a:ext uri="{FF2B5EF4-FFF2-40B4-BE49-F238E27FC236}">
                <a16:creationId xmlns:a16="http://schemas.microsoft.com/office/drawing/2014/main" id="{557E752A-16C0-4351-9FAA-A82D2CF77820}"/>
              </a:ext>
            </a:extLst>
          </p:cNvPr>
          <p:cNvSpPr/>
          <p:nvPr/>
        </p:nvSpPr>
        <p:spPr>
          <a:xfrm>
            <a:off x="4630084" y="-1161134"/>
            <a:ext cx="986239" cy="98623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Graphic 68">
            <a:extLst>
              <a:ext uri="{FF2B5EF4-FFF2-40B4-BE49-F238E27FC236}">
                <a16:creationId xmlns:a16="http://schemas.microsoft.com/office/drawing/2014/main" id="{81B52C85-55BD-4E3D-A319-BF6504DDBA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70468" y="-1061625"/>
            <a:ext cx="716777" cy="716777"/>
          </a:xfrm>
          <a:prstGeom prst="rect">
            <a:avLst/>
          </a:prstGeom>
        </p:spPr>
      </p:pic>
      <p:grpSp>
        <p:nvGrpSpPr>
          <p:cNvPr id="2" name="Group 1">
            <a:extLst>
              <a:ext uri="{FF2B5EF4-FFF2-40B4-BE49-F238E27FC236}">
                <a16:creationId xmlns:a16="http://schemas.microsoft.com/office/drawing/2014/main" id="{A9D8DA45-54F9-4722-816A-7990F2083296}"/>
              </a:ext>
            </a:extLst>
          </p:cNvPr>
          <p:cNvGrpSpPr/>
          <p:nvPr/>
        </p:nvGrpSpPr>
        <p:grpSpPr>
          <a:xfrm>
            <a:off x="8305799" y="2288126"/>
            <a:ext cx="2749766" cy="537875"/>
            <a:chOff x="8914217" y="1833185"/>
            <a:chExt cx="2749766" cy="537875"/>
          </a:xfrm>
        </p:grpSpPr>
        <p:sp>
          <p:nvSpPr>
            <p:cNvPr id="62" name="Speech Bubble: Rectangle with Corners Rounded 61">
              <a:extLst>
                <a:ext uri="{FF2B5EF4-FFF2-40B4-BE49-F238E27FC236}">
                  <a16:creationId xmlns:a16="http://schemas.microsoft.com/office/drawing/2014/main" id="{97146A40-36F7-4D11-88A2-6A21D4E8A050}"/>
                </a:ext>
              </a:extLst>
            </p:cNvPr>
            <p:cNvSpPr/>
            <p:nvPr/>
          </p:nvSpPr>
          <p:spPr>
            <a:xfrm>
              <a:off x="8914218" y="1833185"/>
              <a:ext cx="2749765" cy="537875"/>
            </a:xfrm>
            <a:prstGeom prst="wedgeRoundRectCallout">
              <a:avLst>
                <a:gd name="adj1" fmla="val -24260"/>
                <a:gd name="adj2" fmla="val 77126"/>
                <a:gd name="adj3" fmla="val 16667"/>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TextBox 62">
              <a:extLst>
                <a:ext uri="{FF2B5EF4-FFF2-40B4-BE49-F238E27FC236}">
                  <a16:creationId xmlns:a16="http://schemas.microsoft.com/office/drawing/2014/main" id="{88CC260F-4D87-4AAE-A71C-DF76169895DB}"/>
                </a:ext>
              </a:extLst>
            </p:cNvPr>
            <p:cNvSpPr txBox="1"/>
            <p:nvPr/>
          </p:nvSpPr>
          <p:spPr>
            <a:xfrm>
              <a:off x="8914217" y="1871290"/>
              <a:ext cx="2749766"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Lực hút tĩnh điện</a:t>
              </a:r>
              <a:endParaRPr lang="vi-VN" sz="1100">
                <a:solidFill>
                  <a:schemeClr val="bg1"/>
                </a:solidFill>
                <a:effectLst>
                  <a:outerShdw blurRad="38100" dist="38100" dir="2700000" algn="tl">
                    <a:srgbClr val="000000">
                      <a:alpha val="43137"/>
                    </a:srgbClr>
                  </a:outerShdw>
                </a:effectLst>
              </a:endParaRPr>
            </a:p>
          </p:txBody>
        </p:sp>
      </p:grpSp>
      <p:grpSp>
        <p:nvGrpSpPr>
          <p:cNvPr id="3" name="Group 2">
            <a:extLst>
              <a:ext uri="{FF2B5EF4-FFF2-40B4-BE49-F238E27FC236}">
                <a16:creationId xmlns:a16="http://schemas.microsoft.com/office/drawing/2014/main" id="{24E2194F-91B4-433E-ABB1-5EFB2C60CA4D}"/>
              </a:ext>
            </a:extLst>
          </p:cNvPr>
          <p:cNvGrpSpPr/>
          <p:nvPr/>
        </p:nvGrpSpPr>
        <p:grpSpPr>
          <a:xfrm>
            <a:off x="4271763" y="3977177"/>
            <a:ext cx="2749765" cy="706094"/>
            <a:chOff x="4271763" y="4460389"/>
            <a:chExt cx="2749765" cy="706094"/>
          </a:xfrm>
        </p:grpSpPr>
        <p:sp>
          <p:nvSpPr>
            <p:cNvPr id="90" name="Freeform: Shape 89">
              <a:extLst>
                <a:ext uri="{FF2B5EF4-FFF2-40B4-BE49-F238E27FC236}">
                  <a16:creationId xmlns:a16="http://schemas.microsoft.com/office/drawing/2014/main" id="{B0C29007-2A0A-4E54-B6F9-A1E55331DF17}"/>
                </a:ext>
              </a:extLst>
            </p:cNvPr>
            <p:cNvSpPr/>
            <p:nvPr/>
          </p:nvSpPr>
          <p:spPr>
            <a:xfrm>
              <a:off x="4271763" y="4460389"/>
              <a:ext cx="2749765" cy="706094"/>
            </a:xfrm>
            <a:custGeom>
              <a:avLst/>
              <a:gdLst>
                <a:gd name="connsiteX0" fmla="*/ 2270769 w 2749765"/>
                <a:gd name="connsiteY0" fmla="*/ 0 h 706094"/>
                <a:gd name="connsiteX1" fmla="*/ 2402024 w 2749765"/>
                <a:gd name="connsiteY1" fmla="*/ 168219 h 706094"/>
                <a:gd name="connsiteX2" fmla="*/ 2660117 w 2749765"/>
                <a:gd name="connsiteY2" fmla="*/ 168219 h 706094"/>
                <a:gd name="connsiteX3" fmla="*/ 2749765 w 2749765"/>
                <a:gd name="connsiteY3" fmla="*/ 257867 h 706094"/>
                <a:gd name="connsiteX4" fmla="*/ 2749765 w 2749765"/>
                <a:gd name="connsiteY4" fmla="*/ 616446 h 706094"/>
                <a:gd name="connsiteX5" fmla="*/ 2660117 w 2749765"/>
                <a:gd name="connsiteY5" fmla="*/ 706094 h 706094"/>
                <a:gd name="connsiteX6" fmla="*/ 89648 w 2749765"/>
                <a:gd name="connsiteY6" fmla="*/ 706094 h 706094"/>
                <a:gd name="connsiteX7" fmla="*/ 0 w 2749765"/>
                <a:gd name="connsiteY7" fmla="*/ 616446 h 706094"/>
                <a:gd name="connsiteX8" fmla="*/ 0 w 2749765"/>
                <a:gd name="connsiteY8" fmla="*/ 257867 h 706094"/>
                <a:gd name="connsiteX9" fmla="*/ 89648 w 2749765"/>
                <a:gd name="connsiteY9" fmla="*/ 168219 h 706094"/>
                <a:gd name="connsiteX10" fmla="*/ 352695 w 2749765"/>
                <a:gd name="connsiteY10" fmla="*/ 168219 h 706094"/>
                <a:gd name="connsiteX11" fmla="*/ 478995 w 2749765"/>
                <a:gd name="connsiteY11" fmla="*/ 6350 h 706094"/>
                <a:gd name="connsiteX12" fmla="*/ 874146 w 2749765"/>
                <a:gd name="connsiteY12" fmla="*/ 168219 h 706094"/>
                <a:gd name="connsiteX13" fmla="*/ 1860117 w 2749765"/>
                <a:gd name="connsiteY13" fmla="*/ 168219 h 70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9765" h="706094">
                  <a:moveTo>
                    <a:pt x="2270769" y="0"/>
                  </a:moveTo>
                  <a:lnTo>
                    <a:pt x="2402024" y="168219"/>
                  </a:lnTo>
                  <a:lnTo>
                    <a:pt x="2660117" y="168219"/>
                  </a:lnTo>
                  <a:cubicBezTo>
                    <a:pt x="2709628" y="168219"/>
                    <a:pt x="2749765" y="208356"/>
                    <a:pt x="2749765" y="257867"/>
                  </a:cubicBezTo>
                  <a:lnTo>
                    <a:pt x="2749765" y="616446"/>
                  </a:lnTo>
                  <a:cubicBezTo>
                    <a:pt x="2749765" y="665957"/>
                    <a:pt x="2709628" y="706094"/>
                    <a:pt x="2660117" y="706094"/>
                  </a:cubicBezTo>
                  <a:lnTo>
                    <a:pt x="89648" y="706094"/>
                  </a:lnTo>
                  <a:cubicBezTo>
                    <a:pt x="40137" y="706094"/>
                    <a:pt x="0" y="665957"/>
                    <a:pt x="0" y="616446"/>
                  </a:cubicBezTo>
                  <a:lnTo>
                    <a:pt x="0" y="257867"/>
                  </a:lnTo>
                  <a:cubicBezTo>
                    <a:pt x="0" y="208356"/>
                    <a:pt x="40137" y="168219"/>
                    <a:pt x="89648" y="168219"/>
                  </a:cubicBezTo>
                  <a:lnTo>
                    <a:pt x="352695" y="168219"/>
                  </a:lnTo>
                  <a:lnTo>
                    <a:pt x="478995" y="6350"/>
                  </a:lnTo>
                  <a:lnTo>
                    <a:pt x="874146" y="168219"/>
                  </a:lnTo>
                  <a:lnTo>
                    <a:pt x="1860117" y="168219"/>
                  </a:lnTo>
                  <a:close/>
                </a:path>
              </a:pathLst>
            </a:cu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4" name="TextBox 83">
              <a:extLst>
                <a:ext uri="{FF2B5EF4-FFF2-40B4-BE49-F238E27FC236}">
                  <a16:creationId xmlns:a16="http://schemas.microsoft.com/office/drawing/2014/main" id="{8C51F300-D9EC-4A84-86A1-DE2237C308EF}"/>
                </a:ext>
              </a:extLst>
            </p:cNvPr>
            <p:cNvSpPr txBox="1"/>
            <p:nvPr/>
          </p:nvSpPr>
          <p:spPr>
            <a:xfrm>
              <a:off x="4324950" y="4666714"/>
              <a:ext cx="2643391"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Điện tích trái dấu</a:t>
              </a:r>
            </a:p>
          </p:txBody>
        </p:sp>
      </p:grpSp>
      <p:sp>
        <p:nvSpPr>
          <p:cNvPr id="79" name="Rectangle: Rounded Corners 78">
            <a:extLst>
              <a:ext uri="{FF2B5EF4-FFF2-40B4-BE49-F238E27FC236}">
                <a16:creationId xmlns:a16="http://schemas.microsoft.com/office/drawing/2014/main" id="{98B0C081-0064-4CBC-B23F-585241BC28C6}"/>
              </a:ext>
            </a:extLst>
          </p:cNvPr>
          <p:cNvSpPr/>
          <p:nvPr/>
        </p:nvSpPr>
        <p:spPr>
          <a:xfrm>
            <a:off x="810426" y="5307658"/>
            <a:ext cx="10816676" cy="1036751"/>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1" name="TextBox 80">
            <a:extLst>
              <a:ext uri="{FF2B5EF4-FFF2-40B4-BE49-F238E27FC236}">
                <a16:creationId xmlns:a16="http://schemas.microsoft.com/office/drawing/2014/main" id="{8387C083-D653-4A8D-8088-4AFA48549B9D}"/>
              </a:ext>
            </a:extLst>
          </p:cNvPr>
          <p:cNvSpPr txBox="1"/>
          <p:nvPr/>
        </p:nvSpPr>
        <p:spPr>
          <a:xfrm>
            <a:off x="1290015" y="5320118"/>
            <a:ext cx="10421786" cy="1075487"/>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ct val="107000"/>
              </a:lnSpc>
              <a:spcAft>
                <a:spcPts val="800"/>
              </a:spcAft>
            </a:pP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Hai ion tạo thành Na</a:t>
            </a:r>
            <a:r>
              <a:rPr lang="en-US"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a:t>
            </a: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và Cl</a:t>
            </a:r>
            <a:r>
              <a:rPr lang="en-US"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a:t>
            </a: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mang điện tích ngược dấu </a:t>
            </a:r>
          </a:p>
          <a:p>
            <a:pPr algn="ctr">
              <a:lnSpc>
                <a:spcPct val="107000"/>
              </a:lnSpc>
              <a:spcAft>
                <a:spcPts val="800"/>
              </a:spcAft>
            </a:pP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hút nhau bằng lực hút tĩnh điện, tạo nên phân tử NaCl:</a:t>
            </a:r>
            <a:endParaRPr lang="vi-VN" sz="2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nvGrpSpPr>
          <p:cNvPr id="85" name="Group 84">
            <a:extLst>
              <a:ext uri="{FF2B5EF4-FFF2-40B4-BE49-F238E27FC236}">
                <a16:creationId xmlns:a16="http://schemas.microsoft.com/office/drawing/2014/main" id="{F3F40945-8184-40AD-BF70-70556A510D32}"/>
              </a:ext>
            </a:extLst>
          </p:cNvPr>
          <p:cNvGrpSpPr/>
          <p:nvPr/>
        </p:nvGrpSpPr>
        <p:grpSpPr>
          <a:xfrm>
            <a:off x="480199" y="5230944"/>
            <a:ext cx="1253834" cy="1253834"/>
            <a:chOff x="1229463" y="2315781"/>
            <a:chExt cx="1205762" cy="1205762"/>
          </a:xfrm>
        </p:grpSpPr>
        <p:sp>
          <p:nvSpPr>
            <p:cNvPr id="86" name="Oval 85">
              <a:extLst>
                <a:ext uri="{FF2B5EF4-FFF2-40B4-BE49-F238E27FC236}">
                  <a16:creationId xmlns:a16="http://schemas.microsoft.com/office/drawing/2014/main" id="{776512AB-4B00-4A2C-AA62-DBAEC111CAE1}"/>
                </a:ext>
              </a:extLst>
            </p:cNvPr>
            <p:cNvSpPr/>
            <p:nvPr/>
          </p:nvSpPr>
          <p:spPr>
            <a:xfrm>
              <a:off x="1229463" y="2315781"/>
              <a:ext cx="1205762" cy="1205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7" name="Graphic 86">
              <a:extLst>
                <a:ext uri="{FF2B5EF4-FFF2-40B4-BE49-F238E27FC236}">
                  <a16:creationId xmlns:a16="http://schemas.microsoft.com/office/drawing/2014/main" id="{3C38E382-C4C2-4029-B888-22E047C137E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33843" y="2420161"/>
              <a:ext cx="997002" cy="997002"/>
            </a:xfrm>
            <a:prstGeom prst="rect">
              <a:avLst/>
            </a:prstGeom>
          </p:spPr>
        </p:pic>
      </p:grpSp>
      <p:grpSp>
        <p:nvGrpSpPr>
          <p:cNvPr id="97" name="Group 96">
            <a:extLst>
              <a:ext uri="{FF2B5EF4-FFF2-40B4-BE49-F238E27FC236}">
                <a16:creationId xmlns:a16="http://schemas.microsoft.com/office/drawing/2014/main" id="{1A360D28-3E0C-4AE8-9CB6-84EF1C7330C5}"/>
              </a:ext>
            </a:extLst>
          </p:cNvPr>
          <p:cNvGrpSpPr/>
          <p:nvPr/>
        </p:nvGrpSpPr>
        <p:grpSpPr>
          <a:xfrm>
            <a:off x="-5080494" y="5968665"/>
            <a:ext cx="4413201" cy="649826"/>
            <a:chOff x="3889400" y="5252406"/>
            <a:chExt cx="4413201" cy="649826"/>
          </a:xfrm>
        </p:grpSpPr>
        <p:sp>
          <p:nvSpPr>
            <p:cNvPr id="98" name="Rectangle: Rounded Corners 97">
              <a:extLst>
                <a:ext uri="{FF2B5EF4-FFF2-40B4-BE49-F238E27FC236}">
                  <a16:creationId xmlns:a16="http://schemas.microsoft.com/office/drawing/2014/main" id="{F1E40C7B-D92B-419E-B44D-BE175F268644}"/>
                </a:ext>
              </a:extLst>
            </p:cNvPr>
            <p:cNvSpPr/>
            <p:nvPr/>
          </p:nvSpPr>
          <p:spPr>
            <a:xfrm>
              <a:off x="3889400" y="5256576"/>
              <a:ext cx="4413201" cy="645656"/>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9" name="TextBox 98">
              <a:extLst>
                <a:ext uri="{FF2B5EF4-FFF2-40B4-BE49-F238E27FC236}">
                  <a16:creationId xmlns:a16="http://schemas.microsoft.com/office/drawing/2014/main" id="{5826CFEB-39B4-41EC-9D36-C4C8B039A9FA}"/>
                </a:ext>
              </a:extLst>
            </p:cNvPr>
            <p:cNvSpPr txBox="1"/>
            <p:nvPr/>
          </p:nvSpPr>
          <p:spPr>
            <a:xfrm>
              <a:off x="4032850" y="5252406"/>
              <a:ext cx="4126299" cy="579454"/>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ct val="107000"/>
                </a:lnSpc>
                <a:spcAft>
                  <a:spcPts val="800"/>
                </a:spcAft>
              </a:pPr>
              <a:r>
                <a:rPr lang="en-US"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Na</a:t>
              </a:r>
              <a:r>
                <a:rPr lang="en-US" sz="32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a:t>
              </a:r>
              <a:r>
                <a:rPr lang="en-US"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 Cl</a:t>
              </a:r>
              <a:r>
                <a:rPr lang="en-US" sz="32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a:t>
              </a:r>
              <a:r>
                <a:rPr lang="en-US"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rPr>
                <a:t></a:t>
              </a:r>
              <a:r>
                <a:rPr lang="en-US"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NaCl</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100" name="Group 99">
            <a:extLst>
              <a:ext uri="{FF2B5EF4-FFF2-40B4-BE49-F238E27FC236}">
                <a16:creationId xmlns:a16="http://schemas.microsoft.com/office/drawing/2014/main" id="{DFB31D3A-507F-4CE6-AE4E-D3366AE6ED7B}"/>
              </a:ext>
            </a:extLst>
          </p:cNvPr>
          <p:cNvGrpSpPr/>
          <p:nvPr/>
        </p:nvGrpSpPr>
        <p:grpSpPr>
          <a:xfrm>
            <a:off x="-856941" y="5968665"/>
            <a:ext cx="645657" cy="645657"/>
            <a:chOff x="3286172" y="5313037"/>
            <a:chExt cx="645657" cy="645657"/>
          </a:xfrm>
        </p:grpSpPr>
        <p:sp>
          <p:nvSpPr>
            <p:cNvPr id="101" name="Oval 100">
              <a:extLst>
                <a:ext uri="{FF2B5EF4-FFF2-40B4-BE49-F238E27FC236}">
                  <a16:creationId xmlns:a16="http://schemas.microsoft.com/office/drawing/2014/main" id="{F2A172E0-7674-427F-8C28-113B055955FD}"/>
                </a:ext>
              </a:extLst>
            </p:cNvPr>
            <p:cNvSpPr/>
            <p:nvPr/>
          </p:nvSpPr>
          <p:spPr>
            <a:xfrm>
              <a:off x="3286172" y="5313037"/>
              <a:ext cx="645657" cy="64565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Graphic 101">
              <a:extLst>
                <a:ext uri="{FF2B5EF4-FFF2-40B4-BE49-F238E27FC236}">
                  <a16:creationId xmlns:a16="http://schemas.microsoft.com/office/drawing/2014/main" id="{751A62CB-6174-4472-BE8D-D5CD26B8832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84398" y="5411263"/>
              <a:ext cx="449204" cy="449204"/>
            </a:xfrm>
            <a:prstGeom prst="rect">
              <a:avLst/>
            </a:prstGeom>
          </p:spPr>
        </p:pic>
      </p:grpSp>
    </p:spTree>
    <p:extLst>
      <p:ext uri="{BB962C8B-B14F-4D97-AF65-F5344CB8AC3E}">
        <p14:creationId xmlns:p14="http://schemas.microsoft.com/office/powerpoint/2010/main" val="1681768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2.70833E-6 2.59259E-6 L 2.70833E-6 -0.11667 L 0.12396 -0.11667 L 0.12396 -0.01852 " pathEditMode="relative" rAng="0" ptsTypes="AAAA">
                                      <p:cBhvr>
                                        <p:cTn id="6" dur="2000" fill="hold"/>
                                        <p:tgtEl>
                                          <p:spTgt spid="25"/>
                                        </p:tgtEl>
                                        <p:attrNameLst>
                                          <p:attrName>ppt_x</p:attrName>
                                          <p:attrName>ppt_y</p:attrName>
                                        </p:attrNameLst>
                                      </p:cBhvr>
                                      <p:rCtr x="6198" y="-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0" name="!!sa1">
            <a:extLst>
              <a:ext uri="{FF2B5EF4-FFF2-40B4-BE49-F238E27FC236}">
                <a16:creationId xmlns:a16="http://schemas.microsoft.com/office/drawing/2014/main" id="{CBF2E543-A88E-4701-B1A3-D5E2946CED3C}"/>
              </a:ext>
            </a:extLst>
          </p:cNvPr>
          <p:cNvGrpSpPr/>
          <p:nvPr/>
        </p:nvGrpSpPr>
        <p:grpSpPr>
          <a:xfrm>
            <a:off x="8078674" y="2710208"/>
            <a:ext cx="1083636" cy="863041"/>
            <a:chOff x="3454777" y="5323851"/>
            <a:chExt cx="7680984" cy="1019735"/>
          </a:xfrm>
          <a:effectLst>
            <a:outerShdw blurRad="50800" dist="38100" dir="2700000" algn="tl" rotWithShape="0">
              <a:prstClr val="black">
                <a:alpha val="40000"/>
              </a:prstClr>
            </a:outerShdw>
          </a:effectLst>
        </p:grpSpPr>
        <p:sp>
          <p:nvSpPr>
            <p:cNvPr id="71" name="Rectangle: Rounded Corners 70">
              <a:extLst>
                <a:ext uri="{FF2B5EF4-FFF2-40B4-BE49-F238E27FC236}">
                  <a16:creationId xmlns:a16="http://schemas.microsoft.com/office/drawing/2014/main" id="{032D187A-98E5-45EC-804B-092A5E6A64C8}"/>
                </a:ext>
              </a:extLst>
            </p:cNvPr>
            <p:cNvSpPr/>
            <p:nvPr/>
          </p:nvSpPr>
          <p:spPr>
            <a:xfrm>
              <a:off x="3888546" y="5323851"/>
              <a:ext cx="5925595" cy="1019735"/>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Rectangle 5">
              <a:extLst>
                <a:ext uri="{FF2B5EF4-FFF2-40B4-BE49-F238E27FC236}">
                  <a16:creationId xmlns:a16="http://schemas.microsoft.com/office/drawing/2014/main" id="{27CC9B52-E77E-4FF4-A005-38B2D4A5A9E3}"/>
                </a:ext>
              </a:extLst>
            </p:cNvPr>
            <p:cNvSpPr>
              <a:spLocks noChangeArrowheads="1"/>
            </p:cNvSpPr>
            <p:nvPr/>
          </p:nvSpPr>
          <p:spPr bwMode="auto">
            <a:xfrm>
              <a:off x="3454777" y="5417363"/>
              <a:ext cx="7680984"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Na</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75" name="!!sa2">
            <a:extLst>
              <a:ext uri="{FF2B5EF4-FFF2-40B4-BE49-F238E27FC236}">
                <a16:creationId xmlns:a16="http://schemas.microsoft.com/office/drawing/2014/main" id="{A46B1342-3771-4FAC-AE44-F7C26D6E13F7}"/>
              </a:ext>
            </a:extLst>
          </p:cNvPr>
          <p:cNvGrpSpPr/>
          <p:nvPr/>
        </p:nvGrpSpPr>
        <p:grpSpPr>
          <a:xfrm>
            <a:off x="9016969" y="2710208"/>
            <a:ext cx="835985" cy="863041"/>
            <a:chOff x="3888546" y="5323851"/>
            <a:chExt cx="5925595" cy="1019735"/>
          </a:xfrm>
          <a:effectLst>
            <a:outerShdw blurRad="50800" dist="38100" dir="2700000" algn="tl" rotWithShape="0">
              <a:prstClr val="black">
                <a:alpha val="40000"/>
              </a:prstClr>
            </a:outerShdw>
          </a:effectLst>
        </p:grpSpPr>
        <p:sp>
          <p:nvSpPr>
            <p:cNvPr id="76" name="Rectangle: Rounded Corners 75">
              <a:extLst>
                <a:ext uri="{FF2B5EF4-FFF2-40B4-BE49-F238E27FC236}">
                  <a16:creationId xmlns:a16="http://schemas.microsoft.com/office/drawing/2014/main" id="{46E56624-0107-490C-B34B-977B63E91D68}"/>
                </a:ext>
              </a:extLst>
            </p:cNvPr>
            <p:cNvSpPr/>
            <p:nvPr/>
          </p:nvSpPr>
          <p:spPr>
            <a:xfrm>
              <a:off x="3888546" y="5323851"/>
              <a:ext cx="5925595" cy="101973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Rectangle 5">
              <a:extLst>
                <a:ext uri="{FF2B5EF4-FFF2-40B4-BE49-F238E27FC236}">
                  <a16:creationId xmlns:a16="http://schemas.microsoft.com/office/drawing/2014/main" id="{83DFE25E-A81D-4C3A-84E5-93B414EDFF6C}"/>
                </a:ext>
              </a:extLst>
            </p:cNvPr>
            <p:cNvSpPr>
              <a:spLocks noChangeArrowheads="1"/>
            </p:cNvSpPr>
            <p:nvPr/>
          </p:nvSpPr>
          <p:spPr bwMode="auto">
            <a:xfrm>
              <a:off x="4179352" y="5417363"/>
              <a:ext cx="5298610"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vi-VN" sz="3600" b="1">
                  <a:solidFill>
                    <a:schemeClr val="bg1"/>
                  </a:solidFill>
                  <a:latin typeface="Aachen" panose="02020500000000000000" pitchFamily="18" charset="-93"/>
                  <a:ea typeface="Aachen" panose="02020500000000000000" pitchFamily="18" charset="-93"/>
                  <a:cs typeface="Aachen" panose="02020500000000000000" pitchFamily="18" charset="-93"/>
                </a:rPr>
                <a:t>Cl</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78" name="Group 77">
            <a:extLst>
              <a:ext uri="{FF2B5EF4-FFF2-40B4-BE49-F238E27FC236}">
                <a16:creationId xmlns:a16="http://schemas.microsoft.com/office/drawing/2014/main" id="{F39E2935-73DA-466F-8F40-57CF6DA09CD8}"/>
              </a:ext>
            </a:extLst>
          </p:cNvPr>
          <p:cNvGrpSpPr/>
          <p:nvPr/>
        </p:nvGrpSpPr>
        <p:grpSpPr>
          <a:xfrm>
            <a:off x="7289265" y="2966056"/>
            <a:ext cx="552620" cy="351345"/>
            <a:chOff x="10630482" y="2707827"/>
            <a:chExt cx="338179" cy="215008"/>
          </a:xfrm>
        </p:grpSpPr>
        <p:sp>
          <p:nvSpPr>
            <p:cNvPr id="80" name="Rectangle: Rounded Corners 79">
              <a:extLst>
                <a:ext uri="{FF2B5EF4-FFF2-40B4-BE49-F238E27FC236}">
                  <a16:creationId xmlns:a16="http://schemas.microsoft.com/office/drawing/2014/main" id="{3106415F-8BF7-446E-9FC0-C43C0D9E0F2E}"/>
                </a:ext>
              </a:extLst>
            </p:cNvPr>
            <p:cNvSpPr/>
            <p:nvPr/>
          </p:nvSpPr>
          <p:spPr>
            <a:xfrm rot="16200000" flipH="1">
              <a:off x="10755334" y="2681647"/>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2" name="Rectangle: Rounded Corners 81">
              <a:extLst>
                <a:ext uri="{FF2B5EF4-FFF2-40B4-BE49-F238E27FC236}">
                  <a16:creationId xmlns:a16="http://schemas.microsoft.com/office/drawing/2014/main" id="{FD5ED9B4-9F88-4D84-80F0-860151C47A50}"/>
                </a:ext>
              </a:extLst>
            </p:cNvPr>
            <p:cNvSpPr/>
            <p:nvPr/>
          </p:nvSpPr>
          <p:spPr>
            <a:xfrm rot="18900000" flipH="1">
              <a:off x="10846004" y="2707827"/>
              <a:ext cx="72000" cy="180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Rectangle: Rounded Corners 82">
              <a:extLst>
                <a:ext uri="{FF2B5EF4-FFF2-40B4-BE49-F238E27FC236}">
                  <a16:creationId xmlns:a16="http://schemas.microsoft.com/office/drawing/2014/main" id="{C1E767CB-F0AE-4718-ADD6-AB4EF3D9B078}"/>
                </a:ext>
              </a:extLst>
            </p:cNvPr>
            <p:cNvSpPr/>
            <p:nvPr/>
          </p:nvSpPr>
          <p:spPr>
            <a:xfrm rot="2700000">
              <a:off x="10842661" y="2796835"/>
              <a:ext cx="72000" cy="180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73" name="Connector: Elbow 72"/>
          <p:cNvCxnSpPr>
            <a:cxnSpLocks/>
            <a:stCxn id="39" idx="0"/>
            <a:endCxn id="42" idx="0"/>
          </p:cNvCxnSpPr>
          <p:nvPr/>
        </p:nvCxnSpPr>
        <p:spPr>
          <a:xfrm rot="5400000" flipH="1" flipV="1">
            <a:off x="2254954" y="1951997"/>
            <a:ext cx="12700" cy="1516423"/>
          </a:xfrm>
          <a:prstGeom prst="bentConnector3">
            <a:avLst>
              <a:gd name="adj1" fmla="val 3200000"/>
            </a:avLst>
          </a:prstGeom>
          <a:ln w="28575">
            <a:solidFill>
              <a:schemeClr val="bg2">
                <a:lumMod val="50000"/>
              </a:schemeClr>
            </a:solidFill>
            <a:tailEnd type="triangle"/>
          </a:ln>
          <a:effectLst/>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5BC0B05-0242-4590-8BFB-4E67BA2358C2}"/>
              </a:ext>
            </a:extLst>
          </p:cNvPr>
          <p:cNvPicPr>
            <a:picLocks noChangeAspect="1"/>
          </p:cNvPicPr>
          <p:nvPr/>
        </p:nvPicPr>
        <p:blipFill>
          <a:blip r:embed="rId3"/>
          <a:stretch>
            <a:fillRect/>
          </a:stretch>
        </p:blipFill>
        <p:spPr>
          <a:xfrm>
            <a:off x="1240941" y="2820529"/>
            <a:ext cx="524301" cy="646232"/>
          </a:xfrm>
          <a:prstGeom prst="rect">
            <a:avLst/>
          </a:prstGeom>
        </p:spPr>
      </p:pic>
      <p:sp>
        <p:nvSpPr>
          <p:cNvPr id="19" name="Oval 18"/>
          <p:cNvSpPr/>
          <p:nvPr/>
        </p:nvSpPr>
        <p:spPr>
          <a:xfrm>
            <a:off x="1376790" y="2451679"/>
            <a:ext cx="84810" cy="8481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1" name="Oval 140"/>
          <p:cNvSpPr/>
          <p:nvPr/>
        </p:nvSpPr>
        <p:spPr>
          <a:xfrm>
            <a:off x="2868760" y="2451679"/>
            <a:ext cx="84810" cy="8481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TextBox 73"/>
          <p:cNvSpPr txBox="1"/>
          <p:nvPr/>
        </p:nvSpPr>
        <p:spPr>
          <a:xfrm>
            <a:off x="1914735" y="2306036"/>
            <a:ext cx="722849" cy="584775"/>
          </a:xfrm>
          <a:prstGeom prst="rect">
            <a:avLst/>
          </a:prstGeom>
          <a:noFill/>
        </p:spPr>
        <p:txBody>
          <a:bodyPr wrap="square" rtlCol="0">
            <a:spAutoFit/>
          </a:bodyPr>
          <a:lstStyle/>
          <a:p>
            <a:r>
              <a:rPr lang="vi-VN" sz="32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1e</a:t>
            </a:r>
          </a:p>
        </p:txBody>
      </p:sp>
      <p:grpSp>
        <p:nvGrpSpPr>
          <p:cNvPr id="26" name="Group 25">
            <a:extLst>
              <a:ext uri="{FF2B5EF4-FFF2-40B4-BE49-F238E27FC236}">
                <a16:creationId xmlns:a16="http://schemas.microsoft.com/office/drawing/2014/main" id="{7CB7E5CE-D45E-4F00-9E64-C51689B6A8D8}"/>
              </a:ext>
            </a:extLst>
          </p:cNvPr>
          <p:cNvGrpSpPr/>
          <p:nvPr/>
        </p:nvGrpSpPr>
        <p:grpSpPr>
          <a:xfrm>
            <a:off x="234330" y="239509"/>
            <a:ext cx="6330025" cy="764451"/>
            <a:chOff x="234330" y="231187"/>
            <a:chExt cx="6330025" cy="764451"/>
          </a:xfrm>
        </p:grpSpPr>
        <p:sp>
          <p:nvSpPr>
            <p:cNvPr id="27" name="Freeform: Shape 26">
              <a:extLst>
                <a:ext uri="{FF2B5EF4-FFF2-40B4-BE49-F238E27FC236}">
                  <a16:creationId xmlns:a16="http://schemas.microsoft.com/office/drawing/2014/main" id="{FAF01C0A-E73F-46FC-9B30-42A3C82EA44E}"/>
                </a:ext>
              </a:extLst>
            </p:cNvPr>
            <p:cNvSpPr/>
            <p:nvPr/>
          </p:nvSpPr>
          <p:spPr>
            <a:xfrm>
              <a:off x="234330" y="231187"/>
              <a:ext cx="6330025"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8" name="TextBox 27">
              <a:extLst>
                <a:ext uri="{FF2B5EF4-FFF2-40B4-BE49-F238E27FC236}">
                  <a16:creationId xmlns:a16="http://schemas.microsoft.com/office/drawing/2014/main" id="{C41F2329-3CF0-4FD6-8610-D0B9C33DEB8E}"/>
                </a:ext>
              </a:extLst>
            </p:cNvPr>
            <p:cNvSpPr txBox="1"/>
            <p:nvPr/>
          </p:nvSpPr>
          <p:spPr>
            <a:xfrm>
              <a:off x="653647" y="272556"/>
              <a:ext cx="5910708"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II. Sự hình thành </a:t>
              </a: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ion</a:t>
              </a:r>
              <a:endParaRPr lang="vi-VN" sz="1400">
                <a:solidFill>
                  <a:schemeClr val="bg1"/>
                </a:solidFill>
                <a:effectLst>
                  <a:outerShdw blurRad="38100" dist="38100" dir="2700000" algn="tl">
                    <a:srgbClr val="000000">
                      <a:alpha val="43137"/>
                    </a:srgbClr>
                  </a:outerShdw>
                </a:effectLst>
              </a:endParaRPr>
            </a:p>
          </p:txBody>
        </p:sp>
      </p:grpSp>
      <p:grpSp>
        <p:nvGrpSpPr>
          <p:cNvPr id="29" name="Group 28">
            <a:extLst>
              <a:ext uri="{FF2B5EF4-FFF2-40B4-BE49-F238E27FC236}">
                <a16:creationId xmlns:a16="http://schemas.microsoft.com/office/drawing/2014/main" id="{511B5AC0-D316-4188-B592-43C43ED57422}"/>
              </a:ext>
            </a:extLst>
          </p:cNvPr>
          <p:cNvGrpSpPr/>
          <p:nvPr/>
        </p:nvGrpSpPr>
        <p:grpSpPr>
          <a:xfrm>
            <a:off x="48553" y="164255"/>
            <a:ext cx="762000" cy="762000"/>
            <a:chOff x="48553" y="155933"/>
            <a:chExt cx="762000" cy="762000"/>
          </a:xfrm>
        </p:grpSpPr>
        <p:sp>
          <p:nvSpPr>
            <p:cNvPr id="30" name="Oval 29">
              <a:extLst>
                <a:ext uri="{FF2B5EF4-FFF2-40B4-BE49-F238E27FC236}">
                  <a16:creationId xmlns:a16="http://schemas.microsoft.com/office/drawing/2014/main" id="{9E277CFE-CC0D-45F8-8AE2-9E0216A6AD1D}"/>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1" name="Graphic 30">
              <a:extLst>
                <a:ext uri="{FF2B5EF4-FFF2-40B4-BE49-F238E27FC236}">
                  <a16:creationId xmlns:a16="http://schemas.microsoft.com/office/drawing/2014/main" id="{ACEB3739-BFFC-4307-A39D-032E5E6D06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1792" y="255485"/>
              <a:ext cx="531855" cy="531855"/>
            </a:xfrm>
            <a:prstGeom prst="rect">
              <a:avLst/>
            </a:prstGeom>
          </p:spPr>
        </p:pic>
      </p:grpSp>
      <p:grpSp>
        <p:nvGrpSpPr>
          <p:cNvPr id="32" name="Group 31">
            <a:extLst>
              <a:ext uri="{FF2B5EF4-FFF2-40B4-BE49-F238E27FC236}">
                <a16:creationId xmlns:a16="http://schemas.microsoft.com/office/drawing/2014/main" id="{18A00F93-D314-4AB7-A174-9ACADF01BDC6}"/>
              </a:ext>
            </a:extLst>
          </p:cNvPr>
          <p:cNvGrpSpPr/>
          <p:nvPr/>
        </p:nvGrpSpPr>
        <p:grpSpPr>
          <a:xfrm>
            <a:off x="810553" y="1079214"/>
            <a:ext cx="7634947" cy="626144"/>
            <a:chOff x="305365" y="257640"/>
            <a:chExt cx="8187802" cy="626144"/>
          </a:xfrm>
        </p:grpSpPr>
        <p:sp>
          <p:nvSpPr>
            <p:cNvPr id="33" name="Rectangle: Rounded Corners 32">
              <a:extLst>
                <a:ext uri="{FF2B5EF4-FFF2-40B4-BE49-F238E27FC236}">
                  <a16:creationId xmlns:a16="http://schemas.microsoft.com/office/drawing/2014/main" id="{F521FF4E-F2E5-4C77-B4E5-8B3B9DB71688}"/>
                </a:ext>
              </a:extLst>
            </p:cNvPr>
            <p:cNvSpPr/>
            <p:nvPr/>
          </p:nvSpPr>
          <p:spPr>
            <a:xfrm>
              <a:off x="305365" y="257640"/>
              <a:ext cx="8187802"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extBox 33">
              <a:extLst>
                <a:ext uri="{FF2B5EF4-FFF2-40B4-BE49-F238E27FC236}">
                  <a16:creationId xmlns:a16="http://schemas.microsoft.com/office/drawing/2014/main" id="{D5ACE806-E2D4-43BE-88A5-12412FA67A28}"/>
                </a:ext>
              </a:extLst>
            </p:cNvPr>
            <p:cNvSpPr txBox="1"/>
            <p:nvPr/>
          </p:nvSpPr>
          <p:spPr>
            <a:xfrm>
              <a:off x="457251" y="299009"/>
              <a:ext cx="7886100"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Xét quá trình hình thành phân tử NaCl</a:t>
              </a:r>
              <a:endParaRPr lang="vi-VN" sz="1400">
                <a:solidFill>
                  <a:schemeClr val="bg1"/>
                </a:solidFill>
                <a:effectLst>
                  <a:outerShdw blurRad="38100" dist="38100" dir="2700000" algn="tl">
                    <a:srgbClr val="000000">
                      <a:alpha val="43137"/>
                    </a:srgbClr>
                  </a:outerShdw>
                </a:effectLst>
              </a:endParaRPr>
            </a:p>
          </p:txBody>
        </p:sp>
      </p:grpSp>
      <p:grpSp>
        <p:nvGrpSpPr>
          <p:cNvPr id="38" name="Group 37">
            <a:extLst>
              <a:ext uri="{FF2B5EF4-FFF2-40B4-BE49-F238E27FC236}">
                <a16:creationId xmlns:a16="http://schemas.microsoft.com/office/drawing/2014/main" id="{DD40AF71-F7D9-4513-81DD-2A5D94DE3F92}"/>
              </a:ext>
            </a:extLst>
          </p:cNvPr>
          <p:cNvGrpSpPr/>
          <p:nvPr/>
        </p:nvGrpSpPr>
        <p:grpSpPr>
          <a:xfrm>
            <a:off x="1078750" y="2710208"/>
            <a:ext cx="835985" cy="863041"/>
            <a:chOff x="3888546" y="5323851"/>
            <a:chExt cx="5925595" cy="1019735"/>
          </a:xfrm>
          <a:effectLst>
            <a:outerShdw blurRad="50800" dist="38100" dir="2700000" algn="tl" rotWithShape="0">
              <a:prstClr val="black">
                <a:alpha val="40000"/>
              </a:prstClr>
            </a:outerShdw>
          </a:effectLst>
        </p:grpSpPr>
        <p:sp>
          <p:nvSpPr>
            <p:cNvPr id="39" name="Rectangle: Rounded Corners 38">
              <a:extLst>
                <a:ext uri="{FF2B5EF4-FFF2-40B4-BE49-F238E27FC236}">
                  <a16:creationId xmlns:a16="http://schemas.microsoft.com/office/drawing/2014/main" id="{39ED4D03-0369-452D-B401-C1659D1B5427}"/>
                </a:ext>
              </a:extLst>
            </p:cNvPr>
            <p:cNvSpPr/>
            <p:nvPr/>
          </p:nvSpPr>
          <p:spPr>
            <a:xfrm>
              <a:off x="3888546" y="5323851"/>
              <a:ext cx="5925595" cy="1019735"/>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Rectangle 5">
              <a:extLst>
                <a:ext uri="{FF2B5EF4-FFF2-40B4-BE49-F238E27FC236}">
                  <a16:creationId xmlns:a16="http://schemas.microsoft.com/office/drawing/2014/main" id="{CBDAB828-22BA-422C-ADA0-77777DCB48E9}"/>
                </a:ext>
              </a:extLst>
            </p:cNvPr>
            <p:cNvSpPr>
              <a:spLocks noChangeArrowheads="1"/>
            </p:cNvSpPr>
            <p:nvPr/>
          </p:nvSpPr>
          <p:spPr bwMode="auto">
            <a:xfrm>
              <a:off x="3960066" y="5476037"/>
              <a:ext cx="5854075" cy="646331"/>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Na</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41" name="Group 40">
            <a:extLst>
              <a:ext uri="{FF2B5EF4-FFF2-40B4-BE49-F238E27FC236}">
                <a16:creationId xmlns:a16="http://schemas.microsoft.com/office/drawing/2014/main" id="{740D47C9-2FB3-4BD1-A71B-AE01015A6632}"/>
              </a:ext>
            </a:extLst>
          </p:cNvPr>
          <p:cNvGrpSpPr/>
          <p:nvPr/>
        </p:nvGrpSpPr>
        <p:grpSpPr>
          <a:xfrm>
            <a:off x="2595173" y="2710208"/>
            <a:ext cx="943935" cy="863041"/>
            <a:chOff x="3888546" y="5323851"/>
            <a:chExt cx="6690761" cy="1019735"/>
          </a:xfrm>
          <a:effectLst>
            <a:outerShdw blurRad="50800" dist="38100" dir="2700000" algn="tl" rotWithShape="0">
              <a:prstClr val="black">
                <a:alpha val="40000"/>
              </a:prstClr>
            </a:outerShdw>
          </a:effectLst>
        </p:grpSpPr>
        <p:sp>
          <p:nvSpPr>
            <p:cNvPr id="42" name="Rectangle: Rounded Corners 41">
              <a:extLst>
                <a:ext uri="{FF2B5EF4-FFF2-40B4-BE49-F238E27FC236}">
                  <a16:creationId xmlns:a16="http://schemas.microsoft.com/office/drawing/2014/main" id="{ADE725B9-B748-47DD-8AEB-D784515A926C}"/>
                </a:ext>
              </a:extLst>
            </p:cNvPr>
            <p:cNvSpPr/>
            <p:nvPr/>
          </p:nvSpPr>
          <p:spPr>
            <a:xfrm>
              <a:off x="3888546" y="5323851"/>
              <a:ext cx="5925595" cy="101973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Rectangle 5">
              <a:extLst>
                <a:ext uri="{FF2B5EF4-FFF2-40B4-BE49-F238E27FC236}">
                  <a16:creationId xmlns:a16="http://schemas.microsoft.com/office/drawing/2014/main" id="{E259169E-62A8-4C88-AA11-7E09346ABA2D}"/>
                </a:ext>
              </a:extLst>
            </p:cNvPr>
            <p:cNvSpPr>
              <a:spLocks noChangeArrowheads="1"/>
            </p:cNvSpPr>
            <p:nvPr/>
          </p:nvSpPr>
          <p:spPr bwMode="auto">
            <a:xfrm>
              <a:off x="4725232" y="5417363"/>
              <a:ext cx="5854075"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Cl</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44" name="!!tr1">
            <a:extLst>
              <a:ext uri="{FF2B5EF4-FFF2-40B4-BE49-F238E27FC236}">
                <a16:creationId xmlns:a16="http://schemas.microsoft.com/office/drawing/2014/main" id="{F2A353EE-C040-4985-972F-034922503CA6}"/>
              </a:ext>
            </a:extLst>
          </p:cNvPr>
          <p:cNvGrpSpPr/>
          <p:nvPr/>
        </p:nvGrpSpPr>
        <p:grpSpPr>
          <a:xfrm>
            <a:off x="4316212" y="2710208"/>
            <a:ext cx="1083636" cy="863041"/>
            <a:chOff x="3454777" y="5323851"/>
            <a:chExt cx="7680984" cy="1019735"/>
          </a:xfrm>
          <a:effectLst>
            <a:outerShdw blurRad="50800" dist="38100" dir="2700000" algn="tl" rotWithShape="0">
              <a:prstClr val="black">
                <a:alpha val="40000"/>
              </a:prstClr>
            </a:outerShdw>
          </a:effectLst>
        </p:grpSpPr>
        <p:sp>
          <p:nvSpPr>
            <p:cNvPr id="45" name="Rectangle: Rounded Corners 44">
              <a:extLst>
                <a:ext uri="{FF2B5EF4-FFF2-40B4-BE49-F238E27FC236}">
                  <a16:creationId xmlns:a16="http://schemas.microsoft.com/office/drawing/2014/main" id="{065339F5-A8DC-4662-8FF2-AE8B4DF2E266}"/>
                </a:ext>
              </a:extLst>
            </p:cNvPr>
            <p:cNvSpPr/>
            <p:nvPr/>
          </p:nvSpPr>
          <p:spPr>
            <a:xfrm>
              <a:off x="3888546" y="5323851"/>
              <a:ext cx="5925595" cy="1019735"/>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Rectangle 5">
              <a:extLst>
                <a:ext uri="{FF2B5EF4-FFF2-40B4-BE49-F238E27FC236}">
                  <a16:creationId xmlns:a16="http://schemas.microsoft.com/office/drawing/2014/main" id="{57ED8F99-2041-480C-8185-4E3D24CFEBDF}"/>
                </a:ext>
              </a:extLst>
            </p:cNvPr>
            <p:cNvSpPr>
              <a:spLocks noChangeArrowheads="1"/>
            </p:cNvSpPr>
            <p:nvPr/>
          </p:nvSpPr>
          <p:spPr bwMode="auto">
            <a:xfrm>
              <a:off x="3454777" y="5417363"/>
              <a:ext cx="7680984"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Na</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47" name="!!tr2">
            <a:extLst>
              <a:ext uri="{FF2B5EF4-FFF2-40B4-BE49-F238E27FC236}">
                <a16:creationId xmlns:a16="http://schemas.microsoft.com/office/drawing/2014/main" id="{7FC5DAA2-8F5E-499D-87C7-2077141C13CB}"/>
              </a:ext>
            </a:extLst>
          </p:cNvPr>
          <p:cNvGrpSpPr/>
          <p:nvPr/>
        </p:nvGrpSpPr>
        <p:grpSpPr>
          <a:xfrm>
            <a:off x="6080285" y="2710208"/>
            <a:ext cx="835985" cy="863041"/>
            <a:chOff x="3888546" y="5323851"/>
            <a:chExt cx="5925595" cy="1019735"/>
          </a:xfrm>
          <a:effectLst>
            <a:outerShdw blurRad="50800" dist="38100" dir="2700000" algn="tl" rotWithShape="0">
              <a:prstClr val="black">
                <a:alpha val="40000"/>
              </a:prstClr>
            </a:outerShdw>
          </a:effectLst>
        </p:grpSpPr>
        <p:sp>
          <p:nvSpPr>
            <p:cNvPr id="48" name="Rectangle: Rounded Corners 47">
              <a:extLst>
                <a:ext uri="{FF2B5EF4-FFF2-40B4-BE49-F238E27FC236}">
                  <a16:creationId xmlns:a16="http://schemas.microsoft.com/office/drawing/2014/main" id="{91FCE8B1-D587-4964-9CD5-BD47BE55062E}"/>
                </a:ext>
              </a:extLst>
            </p:cNvPr>
            <p:cNvSpPr/>
            <p:nvPr/>
          </p:nvSpPr>
          <p:spPr>
            <a:xfrm>
              <a:off x="3888546" y="5323851"/>
              <a:ext cx="5925595" cy="101973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Rectangle 5">
              <a:extLst>
                <a:ext uri="{FF2B5EF4-FFF2-40B4-BE49-F238E27FC236}">
                  <a16:creationId xmlns:a16="http://schemas.microsoft.com/office/drawing/2014/main" id="{4E462880-7F15-455A-BA4E-4C3ED6EDD6E1}"/>
                </a:ext>
              </a:extLst>
            </p:cNvPr>
            <p:cNvSpPr>
              <a:spLocks noChangeArrowheads="1"/>
            </p:cNvSpPr>
            <p:nvPr/>
          </p:nvSpPr>
          <p:spPr bwMode="auto">
            <a:xfrm>
              <a:off x="4179352" y="5417363"/>
              <a:ext cx="5298610"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vi-VN" sz="3600" b="1">
                  <a:solidFill>
                    <a:schemeClr val="bg1"/>
                  </a:solidFill>
                  <a:latin typeface="Aachen" panose="02020500000000000000" pitchFamily="18" charset="-93"/>
                  <a:ea typeface="Aachen" panose="02020500000000000000" pitchFamily="18" charset="-93"/>
                  <a:cs typeface="Aachen" panose="02020500000000000000" pitchFamily="18" charset="-93"/>
                </a:rPr>
                <a:t>Cl</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6" name="!!b1">
            <a:extLst>
              <a:ext uri="{FF2B5EF4-FFF2-40B4-BE49-F238E27FC236}">
                <a16:creationId xmlns:a16="http://schemas.microsoft.com/office/drawing/2014/main" id="{0B561080-F764-4AD1-9A52-71214F09D6D1}"/>
              </a:ext>
            </a:extLst>
          </p:cNvPr>
          <p:cNvGrpSpPr/>
          <p:nvPr/>
        </p:nvGrpSpPr>
        <p:grpSpPr>
          <a:xfrm>
            <a:off x="2026977" y="2913751"/>
            <a:ext cx="455954" cy="455954"/>
            <a:chOff x="10576185" y="1819001"/>
            <a:chExt cx="324000" cy="324000"/>
          </a:xfrm>
        </p:grpSpPr>
        <p:sp>
          <p:nvSpPr>
            <p:cNvPr id="50" name="Rectangle: Rounded Corners 49">
              <a:extLst>
                <a:ext uri="{FF2B5EF4-FFF2-40B4-BE49-F238E27FC236}">
                  <a16:creationId xmlns:a16="http://schemas.microsoft.com/office/drawing/2014/main" id="{275B2A7A-7600-4992-A567-ABB276EE3D3F}"/>
                </a:ext>
              </a:extLst>
            </p:cNvPr>
            <p:cNvSpPr/>
            <p:nvPr/>
          </p:nvSpPr>
          <p:spPr>
            <a:xfrm rot="16200000"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Rectangle: Rounded Corners 50">
              <a:extLst>
                <a:ext uri="{FF2B5EF4-FFF2-40B4-BE49-F238E27FC236}">
                  <a16:creationId xmlns:a16="http://schemas.microsoft.com/office/drawing/2014/main" id="{F2AFEF97-1D66-48F3-84D3-AD5A364FC1D6}"/>
                </a:ext>
              </a:extLst>
            </p:cNvPr>
            <p:cNvSpPr/>
            <p:nvPr/>
          </p:nvSpPr>
          <p:spPr>
            <a:xfrm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 name="!!mt1">
            <a:extLst>
              <a:ext uri="{FF2B5EF4-FFF2-40B4-BE49-F238E27FC236}">
                <a16:creationId xmlns:a16="http://schemas.microsoft.com/office/drawing/2014/main" id="{DCEBBA50-50F0-4BCA-A7FC-26F45750198F}"/>
              </a:ext>
            </a:extLst>
          </p:cNvPr>
          <p:cNvGrpSpPr/>
          <p:nvPr/>
        </p:nvGrpSpPr>
        <p:grpSpPr>
          <a:xfrm>
            <a:off x="3651350" y="2966056"/>
            <a:ext cx="552620" cy="351345"/>
            <a:chOff x="10630482" y="2707827"/>
            <a:chExt cx="338179" cy="215008"/>
          </a:xfrm>
        </p:grpSpPr>
        <p:sp>
          <p:nvSpPr>
            <p:cNvPr id="53" name="Rectangle: Rounded Corners 52">
              <a:extLst>
                <a:ext uri="{FF2B5EF4-FFF2-40B4-BE49-F238E27FC236}">
                  <a16:creationId xmlns:a16="http://schemas.microsoft.com/office/drawing/2014/main" id="{5F97430B-0DD3-4D31-B239-C888A737326E}"/>
                </a:ext>
              </a:extLst>
            </p:cNvPr>
            <p:cNvSpPr/>
            <p:nvPr/>
          </p:nvSpPr>
          <p:spPr>
            <a:xfrm rot="16200000" flipH="1">
              <a:off x="10755334" y="2681647"/>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Rectangle: Rounded Corners 53">
              <a:extLst>
                <a:ext uri="{FF2B5EF4-FFF2-40B4-BE49-F238E27FC236}">
                  <a16:creationId xmlns:a16="http://schemas.microsoft.com/office/drawing/2014/main" id="{4C03BE8B-B036-43C8-8699-CAA3DCB76C25}"/>
                </a:ext>
              </a:extLst>
            </p:cNvPr>
            <p:cNvSpPr/>
            <p:nvPr/>
          </p:nvSpPr>
          <p:spPr>
            <a:xfrm rot="18900000" flipH="1">
              <a:off x="10846004" y="2707827"/>
              <a:ext cx="72000" cy="180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Rectangle: Rounded Corners 54">
              <a:extLst>
                <a:ext uri="{FF2B5EF4-FFF2-40B4-BE49-F238E27FC236}">
                  <a16:creationId xmlns:a16="http://schemas.microsoft.com/office/drawing/2014/main" id="{E5CB3FFC-0E4A-4060-80AD-DD0941765A70}"/>
                </a:ext>
              </a:extLst>
            </p:cNvPr>
            <p:cNvSpPr/>
            <p:nvPr/>
          </p:nvSpPr>
          <p:spPr>
            <a:xfrm rot="2700000">
              <a:off x="10842661" y="2796835"/>
              <a:ext cx="72000" cy="180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56" name="Group 55">
            <a:extLst>
              <a:ext uri="{FF2B5EF4-FFF2-40B4-BE49-F238E27FC236}">
                <a16:creationId xmlns:a16="http://schemas.microsoft.com/office/drawing/2014/main" id="{DA855BD3-1EDC-4F3D-BABE-6EB51F45BAF0}"/>
              </a:ext>
            </a:extLst>
          </p:cNvPr>
          <p:cNvGrpSpPr/>
          <p:nvPr/>
        </p:nvGrpSpPr>
        <p:grpSpPr>
          <a:xfrm>
            <a:off x="5512090" y="2913751"/>
            <a:ext cx="455954" cy="455954"/>
            <a:chOff x="10576185" y="1819001"/>
            <a:chExt cx="324000" cy="324000"/>
          </a:xfrm>
        </p:grpSpPr>
        <p:sp>
          <p:nvSpPr>
            <p:cNvPr id="58" name="Rectangle: Rounded Corners 57">
              <a:extLst>
                <a:ext uri="{FF2B5EF4-FFF2-40B4-BE49-F238E27FC236}">
                  <a16:creationId xmlns:a16="http://schemas.microsoft.com/office/drawing/2014/main" id="{B7481499-38D6-4504-B34C-8CC7939ACE64}"/>
                </a:ext>
              </a:extLst>
            </p:cNvPr>
            <p:cNvSpPr/>
            <p:nvPr/>
          </p:nvSpPr>
          <p:spPr>
            <a:xfrm rot="16200000"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Rectangle: Rounded Corners 59">
              <a:extLst>
                <a:ext uri="{FF2B5EF4-FFF2-40B4-BE49-F238E27FC236}">
                  <a16:creationId xmlns:a16="http://schemas.microsoft.com/office/drawing/2014/main" id="{6D177647-6428-4365-82F7-8F34A6056908}"/>
                </a:ext>
              </a:extLst>
            </p:cNvPr>
            <p:cNvSpPr/>
            <p:nvPr/>
          </p:nvSpPr>
          <p:spPr>
            <a:xfrm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65" name="Group 64">
            <a:extLst>
              <a:ext uri="{FF2B5EF4-FFF2-40B4-BE49-F238E27FC236}">
                <a16:creationId xmlns:a16="http://schemas.microsoft.com/office/drawing/2014/main" id="{F1F22D65-80B0-4A5A-B57F-471C12FA3D16}"/>
              </a:ext>
            </a:extLst>
          </p:cNvPr>
          <p:cNvGrpSpPr/>
          <p:nvPr/>
        </p:nvGrpSpPr>
        <p:grpSpPr>
          <a:xfrm>
            <a:off x="5319358" y="-1080321"/>
            <a:ext cx="2242558" cy="824617"/>
            <a:chOff x="4889828" y="3165500"/>
            <a:chExt cx="2116345" cy="824617"/>
          </a:xfrm>
        </p:grpSpPr>
        <p:sp>
          <p:nvSpPr>
            <p:cNvPr id="66" name="Rectangle: Rounded Corners 65">
              <a:extLst>
                <a:ext uri="{FF2B5EF4-FFF2-40B4-BE49-F238E27FC236}">
                  <a16:creationId xmlns:a16="http://schemas.microsoft.com/office/drawing/2014/main" id="{E8076275-28A9-4418-9CCB-7D1217633B98}"/>
                </a:ext>
              </a:extLst>
            </p:cNvPr>
            <p:cNvSpPr/>
            <p:nvPr/>
          </p:nvSpPr>
          <p:spPr>
            <a:xfrm>
              <a:off x="4912155" y="3165500"/>
              <a:ext cx="2094018" cy="8246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7" name="TextBox 66">
              <a:extLst>
                <a:ext uri="{FF2B5EF4-FFF2-40B4-BE49-F238E27FC236}">
                  <a16:creationId xmlns:a16="http://schemas.microsoft.com/office/drawing/2014/main" id="{1CF6630D-0470-4F71-91AB-6110A0C04C62}"/>
                </a:ext>
              </a:extLst>
            </p:cNvPr>
            <p:cNvSpPr txBox="1"/>
            <p:nvPr/>
          </p:nvSpPr>
          <p:spPr>
            <a:xfrm>
              <a:off x="4889828" y="3254642"/>
              <a:ext cx="2116345"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sp>
        <p:nvSpPr>
          <p:cNvPr id="68" name="Oval 67">
            <a:extLst>
              <a:ext uri="{FF2B5EF4-FFF2-40B4-BE49-F238E27FC236}">
                <a16:creationId xmlns:a16="http://schemas.microsoft.com/office/drawing/2014/main" id="{557E752A-16C0-4351-9FAA-A82D2CF77820}"/>
              </a:ext>
            </a:extLst>
          </p:cNvPr>
          <p:cNvSpPr/>
          <p:nvPr/>
        </p:nvSpPr>
        <p:spPr>
          <a:xfrm>
            <a:off x="4630084" y="-1161134"/>
            <a:ext cx="986239" cy="98623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Graphic 68">
            <a:extLst>
              <a:ext uri="{FF2B5EF4-FFF2-40B4-BE49-F238E27FC236}">
                <a16:creationId xmlns:a16="http://schemas.microsoft.com/office/drawing/2014/main" id="{81B52C85-55BD-4E3D-A319-BF6504DDBA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70468" y="-1061625"/>
            <a:ext cx="716777" cy="716777"/>
          </a:xfrm>
          <a:prstGeom prst="rect">
            <a:avLst/>
          </a:prstGeom>
        </p:spPr>
      </p:pic>
      <p:grpSp>
        <p:nvGrpSpPr>
          <p:cNvPr id="2" name="Group 1">
            <a:extLst>
              <a:ext uri="{FF2B5EF4-FFF2-40B4-BE49-F238E27FC236}">
                <a16:creationId xmlns:a16="http://schemas.microsoft.com/office/drawing/2014/main" id="{A9D8DA45-54F9-4722-816A-7990F2083296}"/>
              </a:ext>
            </a:extLst>
          </p:cNvPr>
          <p:cNvGrpSpPr/>
          <p:nvPr/>
        </p:nvGrpSpPr>
        <p:grpSpPr>
          <a:xfrm>
            <a:off x="8305799" y="1950786"/>
            <a:ext cx="2749766" cy="537875"/>
            <a:chOff x="8914217" y="1833185"/>
            <a:chExt cx="2749766" cy="537875"/>
          </a:xfrm>
        </p:grpSpPr>
        <p:sp>
          <p:nvSpPr>
            <p:cNvPr id="62" name="Speech Bubble: Rectangle with Corners Rounded 61">
              <a:extLst>
                <a:ext uri="{FF2B5EF4-FFF2-40B4-BE49-F238E27FC236}">
                  <a16:creationId xmlns:a16="http://schemas.microsoft.com/office/drawing/2014/main" id="{97146A40-36F7-4D11-88A2-6A21D4E8A050}"/>
                </a:ext>
              </a:extLst>
            </p:cNvPr>
            <p:cNvSpPr/>
            <p:nvPr/>
          </p:nvSpPr>
          <p:spPr>
            <a:xfrm>
              <a:off x="8914218" y="1833185"/>
              <a:ext cx="2749765" cy="537875"/>
            </a:xfrm>
            <a:prstGeom prst="wedgeRoundRectCallout">
              <a:avLst>
                <a:gd name="adj1" fmla="val -24260"/>
                <a:gd name="adj2" fmla="val 77126"/>
                <a:gd name="adj3" fmla="val 16667"/>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TextBox 62">
              <a:extLst>
                <a:ext uri="{FF2B5EF4-FFF2-40B4-BE49-F238E27FC236}">
                  <a16:creationId xmlns:a16="http://schemas.microsoft.com/office/drawing/2014/main" id="{88CC260F-4D87-4AAE-A71C-DF76169895DB}"/>
                </a:ext>
              </a:extLst>
            </p:cNvPr>
            <p:cNvSpPr txBox="1"/>
            <p:nvPr/>
          </p:nvSpPr>
          <p:spPr>
            <a:xfrm>
              <a:off x="8914217" y="1871290"/>
              <a:ext cx="2749766"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Lực hút tĩnh điện</a:t>
              </a:r>
              <a:endParaRPr lang="vi-VN" sz="1100">
                <a:solidFill>
                  <a:schemeClr val="bg1"/>
                </a:solidFill>
                <a:effectLst>
                  <a:outerShdw blurRad="38100" dist="38100" dir="2700000" algn="tl">
                    <a:srgbClr val="000000">
                      <a:alpha val="43137"/>
                    </a:srgbClr>
                  </a:outerShdw>
                </a:effectLst>
              </a:endParaRPr>
            </a:p>
          </p:txBody>
        </p:sp>
      </p:grpSp>
      <p:grpSp>
        <p:nvGrpSpPr>
          <p:cNvPr id="3" name="Group 2">
            <a:extLst>
              <a:ext uri="{FF2B5EF4-FFF2-40B4-BE49-F238E27FC236}">
                <a16:creationId xmlns:a16="http://schemas.microsoft.com/office/drawing/2014/main" id="{24E2194F-91B4-433E-ABB1-5EFB2C60CA4D}"/>
              </a:ext>
            </a:extLst>
          </p:cNvPr>
          <p:cNvGrpSpPr/>
          <p:nvPr/>
        </p:nvGrpSpPr>
        <p:grpSpPr>
          <a:xfrm>
            <a:off x="4271763" y="3639837"/>
            <a:ext cx="2749765" cy="706094"/>
            <a:chOff x="4271763" y="4460389"/>
            <a:chExt cx="2749765" cy="706094"/>
          </a:xfrm>
        </p:grpSpPr>
        <p:sp>
          <p:nvSpPr>
            <p:cNvPr id="90" name="Freeform: Shape 89">
              <a:extLst>
                <a:ext uri="{FF2B5EF4-FFF2-40B4-BE49-F238E27FC236}">
                  <a16:creationId xmlns:a16="http://schemas.microsoft.com/office/drawing/2014/main" id="{B0C29007-2A0A-4E54-B6F9-A1E55331DF17}"/>
                </a:ext>
              </a:extLst>
            </p:cNvPr>
            <p:cNvSpPr/>
            <p:nvPr/>
          </p:nvSpPr>
          <p:spPr>
            <a:xfrm>
              <a:off x="4271763" y="4460389"/>
              <a:ext cx="2749765" cy="706094"/>
            </a:xfrm>
            <a:custGeom>
              <a:avLst/>
              <a:gdLst>
                <a:gd name="connsiteX0" fmla="*/ 2270769 w 2749765"/>
                <a:gd name="connsiteY0" fmla="*/ 0 h 706094"/>
                <a:gd name="connsiteX1" fmla="*/ 2402024 w 2749765"/>
                <a:gd name="connsiteY1" fmla="*/ 168219 h 706094"/>
                <a:gd name="connsiteX2" fmla="*/ 2660117 w 2749765"/>
                <a:gd name="connsiteY2" fmla="*/ 168219 h 706094"/>
                <a:gd name="connsiteX3" fmla="*/ 2749765 w 2749765"/>
                <a:gd name="connsiteY3" fmla="*/ 257867 h 706094"/>
                <a:gd name="connsiteX4" fmla="*/ 2749765 w 2749765"/>
                <a:gd name="connsiteY4" fmla="*/ 616446 h 706094"/>
                <a:gd name="connsiteX5" fmla="*/ 2660117 w 2749765"/>
                <a:gd name="connsiteY5" fmla="*/ 706094 h 706094"/>
                <a:gd name="connsiteX6" fmla="*/ 89648 w 2749765"/>
                <a:gd name="connsiteY6" fmla="*/ 706094 h 706094"/>
                <a:gd name="connsiteX7" fmla="*/ 0 w 2749765"/>
                <a:gd name="connsiteY7" fmla="*/ 616446 h 706094"/>
                <a:gd name="connsiteX8" fmla="*/ 0 w 2749765"/>
                <a:gd name="connsiteY8" fmla="*/ 257867 h 706094"/>
                <a:gd name="connsiteX9" fmla="*/ 89648 w 2749765"/>
                <a:gd name="connsiteY9" fmla="*/ 168219 h 706094"/>
                <a:gd name="connsiteX10" fmla="*/ 352695 w 2749765"/>
                <a:gd name="connsiteY10" fmla="*/ 168219 h 706094"/>
                <a:gd name="connsiteX11" fmla="*/ 478995 w 2749765"/>
                <a:gd name="connsiteY11" fmla="*/ 6350 h 706094"/>
                <a:gd name="connsiteX12" fmla="*/ 874146 w 2749765"/>
                <a:gd name="connsiteY12" fmla="*/ 168219 h 706094"/>
                <a:gd name="connsiteX13" fmla="*/ 1860117 w 2749765"/>
                <a:gd name="connsiteY13" fmla="*/ 168219 h 70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9765" h="706094">
                  <a:moveTo>
                    <a:pt x="2270769" y="0"/>
                  </a:moveTo>
                  <a:lnTo>
                    <a:pt x="2402024" y="168219"/>
                  </a:lnTo>
                  <a:lnTo>
                    <a:pt x="2660117" y="168219"/>
                  </a:lnTo>
                  <a:cubicBezTo>
                    <a:pt x="2709628" y="168219"/>
                    <a:pt x="2749765" y="208356"/>
                    <a:pt x="2749765" y="257867"/>
                  </a:cubicBezTo>
                  <a:lnTo>
                    <a:pt x="2749765" y="616446"/>
                  </a:lnTo>
                  <a:cubicBezTo>
                    <a:pt x="2749765" y="665957"/>
                    <a:pt x="2709628" y="706094"/>
                    <a:pt x="2660117" y="706094"/>
                  </a:cubicBezTo>
                  <a:lnTo>
                    <a:pt x="89648" y="706094"/>
                  </a:lnTo>
                  <a:cubicBezTo>
                    <a:pt x="40137" y="706094"/>
                    <a:pt x="0" y="665957"/>
                    <a:pt x="0" y="616446"/>
                  </a:cubicBezTo>
                  <a:lnTo>
                    <a:pt x="0" y="257867"/>
                  </a:lnTo>
                  <a:cubicBezTo>
                    <a:pt x="0" y="208356"/>
                    <a:pt x="40137" y="168219"/>
                    <a:pt x="89648" y="168219"/>
                  </a:cubicBezTo>
                  <a:lnTo>
                    <a:pt x="352695" y="168219"/>
                  </a:lnTo>
                  <a:lnTo>
                    <a:pt x="478995" y="6350"/>
                  </a:lnTo>
                  <a:lnTo>
                    <a:pt x="874146" y="168219"/>
                  </a:lnTo>
                  <a:lnTo>
                    <a:pt x="1860117" y="168219"/>
                  </a:lnTo>
                  <a:close/>
                </a:path>
              </a:pathLst>
            </a:cu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4" name="TextBox 83">
              <a:extLst>
                <a:ext uri="{FF2B5EF4-FFF2-40B4-BE49-F238E27FC236}">
                  <a16:creationId xmlns:a16="http://schemas.microsoft.com/office/drawing/2014/main" id="{8C51F300-D9EC-4A84-86A1-DE2237C308EF}"/>
                </a:ext>
              </a:extLst>
            </p:cNvPr>
            <p:cNvSpPr txBox="1"/>
            <p:nvPr/>
          </p:nvSpPr>
          <p:spPr>
            <a:xfrm>
              <a:off x="4324950" y="4666714"/>
              <a:ext cx="2643391"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Điện tích trái dấu</a:t>
              </a:r>
            </a:p>
          </p:txBody>
        </p:sp>
      </p:grpSp>
      <p:sp>
        <p:nvSpPr>
          <p:cNvPr id="79" name="Rectangle: Rounded Corners 78">
            <a:extLst>
              <a:ext uri="{FF2B5EF4-FFF2-40B4-BE49-F238E27FC236}">
                <a16:creationId xmlns:a16="http://schemas.microsoft.com/office/drawing/2014/main" id="{98B0C081-0064-4CBC-B23F-585241BC28C6}"/>
              </a:ext>
            </a:extLst>
          </p:cNvPr>
          <p:cNvSpPr/>
          <p:nvPr/>
        </p:nvSpPr>
        <p:spPr>
          <a:xfrm>
            <a:off x="810426" y="4675473"/>
            <a:ext cx="10816676" cy="1036751"/>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1" name="TextBox 80">
            <a:extLst>
              <a:ext uri="{FF2B5EF4-FFF2-40B4-BE49-F238E27FC236}">
                <a16:creationId xmlns:a16="http://schemas.microsoft.com/office/drawing/2014/main" id="{8387C083-D653-4A8D-8088-4AFA48549B9D}"/>
              </a:ext>
            </a:extLst>
          </p:cNvPr>
          <p:cNvSpPr txBox="1"/>
          <p:nvPr/>
        </p:nvSpPr>
        <p:spPr>
          <a:xfrm>
            <a:off x="1290015" y="4687933"/>
            <a:ext cx="10421786" cy="1075487"/>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ct val="107000"/>
              </a:lnSpc>
              <a:spcAft>
                <a:spcPts val="800"/>
              </a:spcAft>
            </a:pP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Hai ion tạo thành Na</a:t>
            </a:r>
            <a:r>
              <a:rPr lang="en-US"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a:t>
            </a: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và Cl</a:t>
            </a:r>
            <a:r>
              <a:rPr lang="en-US"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a:t>
            </a: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mang điện tích ngược dấu </a:t>
            </a:r>
          </a:p>
          <a:p>
            <a:pPr algn="ctr">
              <a:lnSpc>
                <a:spcPct val="107000"/>
              </a:lnSpc>
              <a:spcAft>
                <a:spcPts val="800"/>
              </a:spcAft>
            </a:pP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hút nhau bằng lực hút tĩnh điện, tạo nên phân tử NaCl:</a:t>
            </a:r>
            <a:endParaRPr lang="vi-VN" sz="2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nvGrpSpPr>
          <p:cNvPr id="85" name="Group 84">
            <a:extLst>
              <a:ext uri="{FF2B5EF4-FFF2-40B4-BE49-F238E27FC236}">
                <a16:creationId xmlns:a16="http://schemas.microsoft.com/office/drawing/2014/main" id="{F3F40945-8184-40AD-BF70-70556A510D32}"/>
              </a:ext>
            </a:extLst>
          </p:cNvPr>
          <p:cNvGrpSpPr/>
          <p:nvPr/>
        </p:nvGrpSpPr>
        <p:grpSpPr>
          <a:xfrm>
            <a:off x="480199" y="4598759"/>
            <a:ext cx="1253834" cy="1253834"/>
            <a:chOff x="1229463" y="2315781"/>
            <a:chExt cx="1205762" cy="1205762"/>
          </a:xfrm>
        </p:grpSpPr>
        <p:sp>
          <p:nvSpPr>
            <p:cNvPr id="86" name="Oval 85">
              <a:extLst>
                <a:ext uri="{FF2B5EF4-FFF2-40B4-BE49-F238E27FC236}">
                  <a16:creationId xmlns:a16="http://schemas.microsoft.com/office/drawing/2014/main" id="{776512AB-4B00-4A2C-AA62-DBAEC111CAE1}"/>
                </a:ext>
              </a:extLst>
            </p:cNvPr>
            <p:cNvSpPr/>
            <p:nvPr/>
          </p:nvSpPr>
          <p:spPr>
            <a:xfrm>
              <a:off x="1229463" y="2315781"/>
              <a:ext cx="1205762" cy="1205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7" name="Graphic 86">
              <a:extLst>
                <a:ext uri="{FF2B5EF4-FFF2-40B4-BE49-F238E27FC236}">
                  <a16:creationId xmlns:a16="http://schemas.microsoft.com/office/drawing/2014/main" id="{3C38E382-C4C2-4029-B888-22E047C137E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33843" y="2420161"/>
              <a:ext cx="997002" cy="997002"/>
            </a:xfrm>
            <a:prstGeom prst="rect">
              <a:avLst/>
            </a:prstGeom>
          </p:spPr>
        </p:pic>
      </p:grpSp>
      <p:grpSp>
        <p:nvGrpSpPr>
          <p:cNvPr id="64" name="Group 63">
            <a:extLst>
              <a:ext uri="{FF2B5EF4-FFF2-40B4-BE49-F238E27FC236}">
                <a16:creationId xmlns:a16="http://schemas.microsoft.com/office/drawing/2014/main" id="{6329C6D5-2F97-4EB4-BA3F-C482661F97FD}"/>
              </a:ext>
            </a:extLst>
          </p:cNvPr>
          <p:cNvGrpSpPr/>
          <p:nvPr/>
        </p:nvGrpSpPr>
        <p:grpSpPr>
          <a:xfrm>
            <a:off x="4017933" y="5968665"/>
            <a:ext cx="4413201" cy="649826"/>
            <a:chOff x="3889400" y="5252406"/>
            <a:chExt cx="4413201" cy="649826"/>
          </a:xfrm>
        </p:grpSpPr>
        <p:sp>
          <p:nvSpPr>
            <p:cNvPr id="88" name="Rectangle: Rounded Corners 87">
              <a:extLst>
                <a:ext uri="{FF2B5EF4-FFF2-40B4-BE49-F238E27FC236}">
                  <a16:creationId xmlns:a16="http://schemas.microsoft.com/office/drawing/2014/main" id="{80920EAF-F837-4F88-8255-350F7B7CE9DC}"/>
                </a:ext>
              </a:extLst>
            </p:cNvPr>
            <p:cNvSpPr/>
            <p:nvPr/>
          </p:nvSpPr>
          <p:spPr>
            <a:xfrm>
              <a:off x="3889400" y="5256576"/>
              <a:ext cx="4413201" cy="645656"/>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 name="TextBox 88">
              <a:extLst>
                <a:ext uri="{FF2B5EF4-FFF2-40B4-BE49-F238E27FC236}">
                  <a16:creationId xmlns:a16="http://schemas.microsoft.com/office/drawing/2014/main" id="{10D853DF-123C-4725-8951-6F5B751A62D1}"/>
                </a:ext>
              </a:extLst>
            </p:cNvPr>
            <p:cNvSpPr txBox="1"/>
            <p:nvPr/>
          </p:nvSpPr>
          <p:spPr>
            <a:xfrm>
              <a:off x="4032850" y="5252406"/>
              <a:ext cx="4126299" cy="579454"/>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ct val="107000"/>
                </a:lnSpc>
                <a:spcAft>
                  <a:spcPts val="800"/>
                </a:spcAft>
              </a:pPr>
              <a:r>
                <a:rPr lang="en-US"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Na</a:t>
              </a:r>
              <a:r>
                <a:rPr lang="en-US" sz="32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a:t>
              </a:r>
              <a:r>
                <a:rPr lang="en-US"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 Cl</a:t>
              </a:r>
              <a:r>
                <a:rPr lang="en-US" sz="32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a:t>
              </a:r>
              <a:r>
                <a:rPr lang="en-US"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a:t>
              </a:r>
              <a:r>
                <a:rPr lang="en-US"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rPr>
                <a:t></a:t>
              </a:r>
              <a:r>
                <a:rPr lang="en-US"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NaCl</a:t>
              </a:r>
              <a:endPar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91" name="Group 90">
            <a:extLst>
              <a:ext uri="{FF2B5EF4-FFF2-40B4-BE49-F238E27FC236}">
                <a16:creationId xmlns:a16="http://schemas.microsoft.com/office/drawing/2014/main" id="{EE13ACB6-1379-45CC-9B7D-019183B63169}"/>
              </a:ext>
            </a:extLst>
          </p:cNvPr>
          <p:cNvGrpSpPr/>
          <p:nvPr/>
        </p:nvGrpSpPr>
        <p:grpSpPr>
          <a:xfrm>
            <a:off x="3760867" y="5968665"/>
            <a:ext cx="645657" cy="645657"/>
            <a:chOff x="3286172" y="5313037"/>
            <a:chExt cx="645657" cy="645657"/>
          </a:xfrm>
        </p:grpSpPr>
        <p:sp>
          <p:nvSpPr>
            <p:cNvPr id="92" name="Oval 91">
              <a:extLst>
                <a:ext uri="{FF2B5EF4-FFF2-40B4-BE49-F238E27FC236}">
                  <a16:creationId xmlns:a16="http://schemas.microsoft.com/office/drawing/2014/main" id="{363A5276-C8F3-4F40-93E4-AD2E97F304E6}"/>
                </a:ext>
              </a:extLst>
            </p:cNvPr>
            <p:cNvSpPr/>
            <p:nvPr/>
          </p:nvSpPr>
          <p:spPr>
            <a:xfrm>
              <a:off x="3286172" y="5313037"/>
              <a:ext cx="645657" cy="64565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Graphic 92">
              <a:extLst>
                <a:ext uri="{FF2B5EF4-FFF2-40B4-BE49-F238E27FC236}">
                  <a16:creationId xmlns:a16="http://schemas.microsoft.com/office/drawing/2014/main" id="{39B96429-CDC9-4AB5-874D-EE47FF5F191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84398" y="5411263"/>
              <a:ext cx="449204" cy="449204"/>
            </a:xfrm>
            <a:prstGeom prst="rect">
              <a:avLst/>
            </a:prstGeom>
          </p:spPr>
        </p:pic>
      </p:grpSp>
      <p:grpSp>
        <p:nvGrpSpPr>
          <p:cNvPr id="94" name="Group 93">
            <a:extLst>
              <a:ext uri="{FF2B5EF4-FFF2-40B4-BE49-F238E27FC236}">
                <a16:creationId xmlns:a16="http://schemas.microsoft.com/office/drawing/2014/main" id="{D14AE4B1-5160-47C9-A5BA-1FC72367F3DE}"/>
              </a:ext>
            </a:extLst>
          </p:cNvPr>
          <p:cNvGrpSpPr/>
          <p:nvPr/>
        </p:nvGrpSpPr>
        <p:grpSpPr>
          <a:xfrm>
            <a:off x="8431134" y="3794429"/>
            <a:ext cx="1879601" cy="537875"/>
            <a:chOff x="8914217" y="1833185"/>
            <a:chExt cx="2749766" cy="537875"/>
          </a:xfrm>
        </p:grpSpPr>
        <p:sp>
          <p:nvSpPr>
            <p:cNvPr id="95" name="Speech Bubble: Rectangle with Corners Rounded 94">
              <a:extLst>
                <a:ext uri="{FF2B5EF4-FFF2-40B4-BE49-F238E27FC236}">
                  <a16:creationId xmlns:a16="http://schemas.microsoft.com/office/drawing/2014/main" id="{E41C5BBE-8A54-4F40-B07C-1ACCE050C81A}"/>
                </a:ext>
              </a:extLst>
            </p:cNvPr>
            <p:cNvSpPr/>
            <p:nvPr/>
          </p:nvSpPr>
          <p:spPr>
            <a:xfrm>
              <a:off x="8914218" y="1833185"/>
              <a:ext cx="2749765" cy="537875"/>
            </a:xfrm>
            <a:prstGeom prst="wedgeRoundRectCallout">
              <a:avLst>
                <a:gd name="adj1" fmla="val -18855"/>
                <a:gd name="adj2" fmla="val -77529"/>
                <a:gd name="adj3" fmla="val 16667"/>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TextBox 95">
              <a:extLst>
                <a:ext uri="{FF2B5EF4-FFF2-40B4-BE49-F238E27FC236}">
                  <a16:creationId xmlns:a16="http://schemas.microsoft.com/office/drawing/2014/main" id="{9B9901EC-BE00-4111-A1F0-8242C963F6B6}"/>
                </a:ext>
              </a:extLst>
            </p:cNvPr>
            <p:cNvSpPr txBox="1"/>
            <p:nvPr/>
          </p:nvSpPr>
          <p:spPr>
            <a:xfrm>
              <a:off x="8914217" y="1871290"/>
              <a:ext cx="2749766"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Ion</a:t>
              </a:r>
              <a:endParaRPr lang="vi-VN" sz="1100">
                <a:solidFill>
                  <a:schemeClr val="bg1"/>
                </a:solidFill>
                <a:effectLst>
                  <a:outerShdw blurRad="38100" dist="38100" dir="2700000" algn="tl">
                    <a:srgbClr val="000000">
                      <a:alpha val="43137"/>
                    </a:srgbClr>
                  </a:outerShdw>
                </a:effectLst>
              </a:endParaRPr>
            </a:p>
          </p:txBody>
        </p:sp>
      </p:grpSp>
      <p:grpSp>
        <p:nvGrpSpPr>
          <p:cNvPr id="120" name="Group 119">
            <a:extLst>
              <a:ext uri="{FF2B5EF4-FFF2-40B4-BE49-F238E27FC236}">
                <a16:creationId xmlns:a16="http://schemas.microsoft.com/office/drawing/2014/main" id="{F9C36E50-3450-4167-9815-0D8465511A15}"/>
              </a:ext>
            </a:extLst>
          </p:cNvPr>
          <p:cNvGrpSpPr/>
          <p:nvPr/>
        </p:nvGrpSpPr>
        <p:grpSpPr>
          <a:xfrm>
            <a:off x="-11107801" y="5509537"/>
            <a:ext cx="10721771" cy="1067585"/>
            <a:chOff x="1107063" y="3526910"/>
            <a:chExt cx="10721771" cy="1067585"/>
          </a:xfrm>
        </p:grpSpPr>
        <p:sp>
          <p:nvSpPr>
            <p:cNvPr id="121" name="Rectangle: Rounded Corners 120">
              <a:extLst>
                <a:ext uri="{FF2B5EF4-FFF2-40B4-BE49-F238E27FC236}">
                  <a16:creationId xmlns:a16="http://schemas.microsoft.com/office/drawing/2014/main" id="{25A86F88-9B7B-402A-A8C2-2C68303BBF81}"/>
                </a:ext>
              </a:extLst>
            </p:cNvPr>
            <p:cNvSpPr/>
            <p:nvPr/>
          </p:nvSpPr>
          <p:spPr>
            <a:xfrm>
              <a:off x="1107063" y="3526910"/>
              <a:ext cx="10721771" cy="1067585"/>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2" name="TextBox 121">
              <a:extLst>
                <a:ext uri="{FF2B5EF4-FFF2-40B4-BE49-F238E27FC236}">
                  <a16:creationId xmlns:a16="http://schemas.microsoft.com/office/drawing/2014/main" id="{5279648E-F36B-4FEB-94E1-2A64901EC68B}"/>
                </a:ext>
              </a:extLst>
            </p:cNvPr>
            <p:cNvSpPr txBox="1"/>
            <p:nvPr/>
          </p:nvSpPr>
          <p:spPr>
            <a:xfrm>
              <a:off x="1259528" y="3556588"/>
              <a:ext cx="10404189" cy="972895"/>
            </a:xfrm>
            <a:prstGeom prst="rect">
              <a:avLst/>
            </a:prstGeom>
            <a:noFill/>
            <a:effectLst>
              <a:outerShdw blurRad="50800" dist="38100" dir="2700000" algn="tl" rotWithShape="0">
                <a:prstClr val="black">
                  <a:alpha val="40000"/>
                </a:prstClr>
              </a:outerShdw>
            </a:effectLst>
          </p:spPr>
          <p:txBody>
            <a:bodyPr wrap="square">
              <a:spAutoFit/>
            </a:bodyPr>
            <a:lstStyle/>
            <a:p>
              <a:pPr>
                <a:lnSpc>
                  <a:spcPct val="107000"/>
                </a:lnSpc>
                <a:spcAft>
                  <a:spcPts val="800"/>
                </a:spcAft>
              </a:pP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Liên kết ion là liên kết được hình thành bởi lực hút tĩnh điện giữa các ion mang điện trái dấu.</a:t>
              </a:r>
              <a:endParaRPr lang="vi-VN" sz="2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123" name="Group 122">
            <a:extLst>
              <a:ext uri="{FF2B5EF4-FFF2-40B4-BE49-F238E27FC236}">
                <a16:creationId xmlns:a16="http://schemas.microsoft.com/office/drawing/2014/main" id="{EF76DEA5-236A-4EFE-8B3C-B5C8CFDDEB59}"/>
              </a:ext>
            </a:extLst>
          </p:cNvPr>
          <p:cNvGrpSpPr/>
          <p:nvPr/>
        </p:nvGrpSpPr>
        <p:grpSpPr>
          <a:xfrm>
            <a:off x="-10863234" y="5539215"/>
            <a:ext cx="521322" cy="521322"/>
            <a:chOff x="208928" y="4406661"/>
            <a:chExt cx="629171" cy="629171"/>
          </a:xfrm>
        </p:grpSpPr>
        <p:sp>
          <p:nvSpPr>
            <p:cNvPr id="124" name="Oval 123">
              <a:extLst>
                <a:ext uri="{FF2B5EF4-FFF2-40B4-BE49-F238E27FC236}">
                  <a16:creationId xmlns:a16="http://schemas.microsoft.com/office/drawing/2014/main" id="{1F131931-72B1-4390-B16F-7CD0EA59E3EE}"/>
                </a:ext>
              </a:extLst>
            </p:cNvPr>
            <p:cNvSpPr/>
            <p:nvPr/>
          </p:nvSpPr>
          <p:spPr>
            <a:xfrm>
              <a:off x="208928" y="4406661"/>
              <a:ext cx="629171" cy="62917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25" name="Graphic 197">
              <a:extLst>
                <a:ext uri="{FF2B5EF4-FFF2-40B4-BE49-F238E27FC236}">
                  <a16:creationId xmlns:a16="http://schemas.microsoft.com/office/drawing/2014/main" id="{01E99828-B349-43D1-9833-D8642C0DE9C4}"/>
                </a:ext>
              </a:extLst>
            </p:cNvPr>
            <p:cNvGrpSpPr/>
            <p:nvPr/>
          </p:nvGrpSpPr>
          <p:grpSpPr>
            <a:xfrm>
              <a:off x="348204" y="4528021"/>
              <a:ext cx="350618" cy="386451"/>
              <a:chOff x="8203316" y="2639999"/>
              <a:chExt cx="739951" cy="815573"/>
            </a:xfrm>
            <a:solidFill>
              <a:srgbClr val="E2502E"/>
            </a:solidFill>
          </p:grpSpPr>
          <p:sp>
            <p:nvSpPr>
              <p:cNvPr id="126" name="Freeform: Shape 125">
                <a:extLst>
                  <a:ext uri="{FF2B5EF4-FFF2-40B4-BE49-F238E27FC236}">
                    <a16:creationId xmlns:a16="http://schemas.microsoft.com/office/drawing/2014/main" id="{10FCEAAD-513F-45C4-A64D-BD585E1B9711}"/>
                  </a:ext>
                </a:extLst>
              </p:cNvPr>
              <p:cNvSpPr/>
              <p:nvPr/>
            </p:nvSpPr>
            <p:spPr>
              <a:xfrm>
                <a:off x="8474621" y="2802422"/>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127" name="Freeform: Shape 126">
                <a:extLst>
                  <a:ext uri="{FF2B5EF4-FFF2-40B4-BE49-F238E27FC236}">
                    <a16:creationId xmlns:a16="http://schemas.microsoft.com/office/drawing/2014/main" id="{02CF4993-59F6-48AD-A4BC-4B768FE81213}"/>
                  </a:ext>
                </a:extLst>
              </p:cNvPr>
              <p:cNvSpPr/>
              <p:nvPr/>
            </p:nvSpPr>
            <p:spPr>
              <a:xfrm>
                <a:off x="8474621" y="2865885"/>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128" name="Freeform: Shape 127">
                <a:extLst>
                  <a:ext uri="{FF2B5EF4-FFF2-40B4-BE49-F238E27FC236}">
                    <a16:creationId xmlns:a16="http://schemas.microsoft.com/office/drawing/2014/main" id="{4EB4487F-D74C-4F8B-A0C2-4E1164E3285B}"/>
                  </a:ext>
                </a:extLst>
              </p:cNvPr>
              <p:cNvSpPr/>
              <p:nvPr/>
            </p:nvSpPr>
            <p:spPr>
              <a:xfrm>
                <a:off x="8411634" y="2745199"/>
                <a:ext cx="381826" cy="203681"/>
              </a:xfrm>
              <a:custGeom>
                <a:avLst/>
                <a:gdLst>
                  <a:gd name="connsiteX0" fmla="*/ 11947 w 381826"/>
                  <a:gd name="connsiteY0" fmla="*/ 117817 h 203681"/>
                  <a:gd name="connsiteX1" fmla="*/ 0 w 381826"/>
                  <a:gd name="connsiteY1" fmla="*/ 129764 h 203681"/>
                  <a:gd name="connsiteX2" fmla="*/ 0 w 381826"/>
                  <a:gd name="connsiteY2" fmla="*/ 175850 h 203681"/>
                  <a:gd name="connsiteX3" fmla="*/ 27831 w 381826"/>
                  <a:gd name="connsiteY3" fmla="*/ 203681 h 203681"/>
                  <a:gd name="connsiteX4" fmla="*/ 353995 w 381826"/>
                  <a:gd name="connsiteY4" fmla="*/ 203681 h 203681"/>
                  <a:gd name="connsiteX5" fmla="*/ 381827 w 381826"/>
                  <a:gd name="connsiteY5" fmla="*/ 175850 h 203681"/>
                  <a:gd name="connsiteX6" fmla="*/ 381827 w 381826"/>
                  <a:gd name="connsiteY6" fmla="*/ 27831 h 203681"/>
                  <a:gd name="connsiteX7" fmla="*/ 353995 w 381826"/>
                  <a:gd name="connsiteY7" fmla="*/ 0 h 203681"/>
                  <a:gd name="connsiteX8" fmla="*/ 27831 w 381826"/>
                  <a:gd name="connsiteY8" fmla="*/ 0 h 203681"/>
                  <a:gd name="connsiteX9" fmla="*/ 0 w 381826"/>
                  <a:gd name="connsiteY9" fmla="*/ 27831 h 203681"/>
                  <a:gd name="connsiteX10" fmla="*/ 0 w 381826"/>
                  <a:gd name="connsiteY10" fmla="*/ 73918 h 203681"/>
                  <a:gd name="connsiteX11" fmla="*/ 11947 w 381826"/>
                  <a:gd name="connsiteY11" fmla="*/ 85865 h 203681"/>
                  <a:gd name="connsiteX12" fmla="*/ 23894 w 381826"/>
                  <a:gd name="connsiteY12" fmla="*/ 73918 h 203681"/>
                  <a:gd name="connsiteX13" fmla="*/ 23894 w 381826"/>
                  <a:gd name="connsiteY13" fmla="*/ 27831 h 203681"/>
                  <a:gd name="connsiteX14" fmla="*/ 27831 w 381826"/>
                  <a:gd name="connsiteY14" fmla="*/ 23894 h 203681"/>
                  <a:gd name="connsiteX15" fmla="*/ 353995 w 381826"/>
                  <a:gd name="connsiteY15" fmla="*/ 23894 h 203681"/>
                  <a:gd name="connsiteX16" fmla="*/ 357933 w 381826"/>
                  <a:gd name="connsiteY16" fmla="*/ 27831 h 203681"/>
                  <a:gd name="connsiteX17" fmla="*/ 357933 w 381826"/>
                  <a:gd name="connsiteY17" fmla="*/ 175850 h 203681"/>
                  <a:gd name="connsiteX18" fmla="*/ 353995 w 381826"/>
                  <a:gd name="connsiteY18" fmla="*/ 179788 h 203681"/>
                  <a:gd name="connsiteX19" fmla="*/ 27831 w 381826"/>
                  <a:gd name="connsiteY19" fmla="*/ 179788 h 203681"/>
                  <a:gd name="connsiteX20" fmla="*/ 23894 w 381826"/>
                  <a:gd name="connsiteY20" fmla="*/ 175850 h 203681"/>
                  <a:gd name="connsiteX21" fmla="*/ 23894 w 381826"/>
                  <a:gd name="connsiteY21" fmla="*/ 129764 h 203681"/>
                  <a:gd name="connsiteX22" fmla="*/ 11947 w 381826"/>
                  <a:gd name="connsiteY22" fmla="*/ 117817 h 20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1826" h="203681">
                    <a:moveTo>
                      <a:pt x="11947" y="117817"/>
                    </a:moveTo>
                    <a:cubicBezTo>
                      <a:pt x="5349" y="117817"/>
                      <a:pt x="0" y="123164"/>
                      <a:pt x="0" y="129764"/>
                    </a:cubicBezTo>
                    <a:lnTo>
                      <a:pt x="0" y="175850"/>
                    </a:lnTo>
                    <a:cubicBezTo>
                      <a:pt x="0" y="191196"/>
                      <a:pt x="12485" y="203681"/>
                      <a:pt x="27831" y="203681"/>
                    </a:cubicBezTo>
                    <a:lnTo>
                      <a:pt x="353995" y="203681"/>
                    </a:lnTo>
                    <a:cubicBezTo>
                      <a:pt x="369341" y="203681"/>
                      <a:pt x="381827" y="191196"/>
                      <a:pt x="381827" y="175850"/>
                    </a:cubicBezTo>
                    <a:lnTo>
                      <a:pt x="381827" y="27831"/>
                    </a:lnTo>
                    <a:cubicBezTo>
                      <a:pt x="381827" y="12485"/>
                      <a:pt x="369341" y="0"/>
                      <a:pt x="353995" y="0"/>
                    </a:cubicBezTo>
                    <a:lnTo>
                      <a:pt x="27831" y="0"/>
                    </a:lnTo>
                    <a:cubicBezTo>
                      <a:pt x="12485" y="0"/>
                      <a:pt x="0" y="12485"/>
                      <a:pt x="0" y="27831"/>
                    </a:cubicBezTo>
                    <a:lnTo>
                      <a:pt x="0" y="73918"/>
                    </a:lnTo>
                    <a:cubicBezTo>
                      <a:pt x="0" y="80517"/>
                      <a:pt x="5349" y="85865"/>
                      <a:pt x="11947" y="85865"/>
                    </a:cubicBezTo>
                    <a:cubicBezTo>
                      <a:pt x="18545" y="85865"/>
                      <a:pt x="23894" y="80517"/>
                      <a:pt x="23894" y="73918"/>
                    </a:cubicBezTo>
                    <a:lnTo>
                      <a:pt x="23894" y="27831"/>
                    </a:lnTo>
                    <a:cubicBezTo>
                      <a:pt x="23894" y="25660"/>
                      <a:pt x="25660" y="23894"/>
                      <a:pt x="27831" y="23894"/>
                    </a:cubicBezTo>
                    <a:lnTo>
                      <a:pt x="353995" y="23894"/>
                    </a:lnTo>
                    <a:cubicBezTo>
                      <a:pt x="356166" y="23894"/>
                      <a:pt x="357933" y="25659"/>
                      <a:pt x="357933" y="27831"/>
                    </a:cubicBezTo>
                    <a:lnTo>
                      <a:pt x="357933" y="175850"/>
                    </a:lnTo>
                    <a:cubicBezTo>
                      <a:pt x="357933" y="178021"/>
                      <a:pt x="356166" y="179788"/>
                      <a:pt x="353995" y="179788"/>
                    </a:cubicBezTo>
                    <a:lnTo>
                      <a:pt x="27831" y="179788"/>
                    </a:lnTo>
                    <a:cubicBezTo>
                      <a:pt x="25660" y="179788"/>
                      <a:pt x="23894" y="178023"/>
                      <a:pt x="23894" y="175850"/>
                    </a:cubicBezTo>
                    <a:lnTo>
                      <a:pt x="23894" y="129764"/>
                    </a:lnTo>
                    <a:cubicBezTo>
                      <a:pt x="23894" y="123164"/>
                      <a:pt x="18545" y="117817"/>
                      <a:pt x="11947" y="117817"/>
                    </a:cubicBezTo>
                    <a:close/>
                  </a:path>
                </a:pathLst>
              </a:custGeom>
              <a:grpFill/>
              <a:ln w="1581" cap="rnd">
                <a:noFill/>
                <a:prstDash val="sysDash"/>
                <a:miter/>
              </a:ln>
            </p:spPr>
            <p:txBody>
              <a:bodyPr rtlCol="0" anchor="ctr"/>
              <a:lstStyle/>
              <a:p>
                <a:endParaRPr lang="vi-VN"/>
              </a:p>
            </p:txBody>
          </p:sp>
          <p:sp>
            <p:nvSpPr>
              <p:cNvPr id="129" name="Freeform: Shape 128">
                <a:extLst>
                  <a:ext uri="{FF2B5EF4-FFF2-40B4-BE49-F238E27FC236}">
                    <a16:creationId xmlns:a16="http://schemas.microsoft.com/office/drawing/2014/main" id="{284E448E-9CDD-4CEA-8BA5-F765967F86DA}"/>
                  </a:ext>
                </a:extLst>
              </p:cNvPr>
              <p:cNvSpPr/>
              <p:nvPr/>
            </p:nvSpPr>
            <p:spPr>
              <a:xfrm>
                <a:off x="8533948" y="3033664"/>
                <a:ext cx="409319" cy="421907"/>
              </a:xfrm>
              <a:custGeom>
                <a:avLst/>
                <a:gdLst>
                  <a:gd name="connsiteX0" fmla="*/ 401638 w 409319"/>
                  <a:gd name="connsiteY0" fmla="*/ 345644 h 421907"/>
                  <a:gd name="connsiteX1" fmla="*/ 276898 w 409319"/>
                  <a:gd name="connsiteY1" fmla="*/ 146284 h 421907"/>
                  <a:gd name="connsiteX2" fmla="*/ 272498 w 409319"/>
                  <a:gd name="connsiteY2" fmla="*/ 130958 h 421907"/>
                  <a:gd name="connsiteX3" fmla="*/ 272498 w 409319"/>
                  <a:gd name="connsiteY3" fmla="*/ 79214 h 421907"/>
                  <a:gd name="connsiteX4" fmla="*/ 277129 w 409319"/>
                  <a:gd name="connsiteY4" fmla="*/ 79214 h 421907"/>
                  <a:gd name="connsiteX5" fmla="*/ 304151 w 409319"/>
                  <a:gd name="connsiteY5" fmla="*/ 52190 h 421907"/>
                  <a:gd name="connsiteX6" fmla="*/ 304151 w 409319"/>
                  <a:gd name="connsiteY6" fmla="*/ 27022 h 421907"/>
                  <a:gd name="connsiteX7" fmla="*/ 277129 w 409319"/>
                  <a:gd name="connsiteY7" fmla="*/ 0 h 421907"/>
                  <a:gd name="connsiteX8" fmla="*/ 132190 w 409319"/>
                  <a:gd name="connsiteY8" fmla="*/ 0 h 421907"/>
                  <a:gd name="connsiteX9" fmla="*/ 105167 w 409319"/>
                  <a:gd name="connsiteY9" fmla="*/ 27022 h 421907"/>
                  <a:gd name="connsiteX10" fmla="*/ 105167 w 409319"/>
                  <a:gd name="connsiteY10" fmla="*/ 52190 h 421907"/>
                  <a:gd name="connsiteX11" fmla="*/ 132190 w 409319"/>
                  <a:gd name="connsiteY11" fmla="*/ 79214 h 421907"/>
                  <a:gd name="connsiteX12" fmla="*/ 136820 w 409319"/>
                  <a:gd name="connsiteY12" fmla="*/ 79214 h 421907"/>
                  <a:gd name="connsiteX13" fmla="*/ 136820 w 409319"/>
                  <a:gd name="connsiteY13" fmla="*/ 130958 h 421907"/>
                  <a:gd name="connsiteX14" fmla="*/ 132421 w 409319"/>
                  <a:gd name="connsiteY14" fmla="*/ 146282 h 421907"/>
                  <a:gd name="connsiteX15" fmla="*/ 7681 w 409319"/>
                  <a:gd name="connsiteY15" fmla="*/ 345644 h 421907"/>
                  <a:gd name="connsiteX16" fmla="*/ 49927 w 409319"/>
                  <a:gd name="connsiteY16" fmla="*/ 421908 h 421907"/>
                  <a:gd name="connsiteX17" fmla="*/ 359394 w 409319"/>
                  <a:gd name="connsiteY17" fmla="*/ 421908 h 421907"/>
                  <a:gd name="connsiteX18" fmla="*/ 401638 w 409319"/>
                  <a:gd name="connsiteY18" fmla="*/ 345644 h 421907"/>
                  <a:gd name="connsiteX19" fmla="*/ 132190 w 409319"/>
                  <a:gd name="connsiteY19" fmla="*/ 55319 h 421907"/>
                  <a:gd name="connsiteX20" fmla="*/ 129061 w 409319"/>
                  <a:gd name="connsiteY20" fmla="*/ 52189 h 421907"/>
                  <a:gd name="connsiteX21" fmla="*/ 129061 w 409319"/>
                  <a:gd name="connsiteY21" fmla="*/ 27021 h 421907"/>
                  <a:gd name="connsiteX22" fmla="*/ 132190 w 409319"/>
                  <a:gd name="connsiteY22" fmla="*/ 23892 h 421907"/>
                  <a:gd name="connsiteX23" fmla="*/ 277129 w 409319"/>
                  <a:gd name="connsiteY23" fmla="*/ 23892 h 421907"/>
                  <a:gd name="connsiteX24" fmla="*/ 280258 w 409319"/>
                  <a:gd name="connsiteY24" fmla="*/ 27021 h 421907"/>
                  <a:gd name="connsiteX25" fmla="*/ 280258 w 409319"/>
                  <a:gd name="connsiteY25" fmla="*/ 52189 h 421907"/>
                  <a:gd name="connsiteX26" fmla="*/ 277129 w 409319"/>
                  <a:gd name="connsiteY26" fmla="*/ 55319 h 421907"/>
                  <a:gd name="connsiteX27" fmla="*/ 152678 w 409319"/>
                  <a:gd name="connsiteY27" fmla="*/ 158956 h 421907"/>
                  <a:gd name="connsiteX28" fmla="*/ 160714 w 409319"/>
                  <a:gd name="connsiteY28" fmla="*/ 130958 h 421907"/>
                  <a:gd name="connsiteX29" fmla="*/ 160714 w 409319"/>
                  <a:gd name="connsiteY29" fmla="*/ 79214 h 421907"/>
                  <a:gd name="connsiteX30" fmla="*/ 248605 w 409319"/>
                  <a:gd name="connsiteY30" fmla="*/ 79214 h 421907"/>
                  <a:gd name="connsiteX31" fmla="*/ 248605 w 409319"/>
                  <a:gd name="connsiteY31" fmla="*/ 130958 h 421907"/>
                  <a:gd name="connsiteX32" fmla="*/ 256643 w 409319"/>
                  <a:gd name="connsiteY32" fmla="*/ 158957 h 421907"/>
                  <a:gd name="connsiteX33" fmla="*/ 289794 w 409319"/>
                  <a:gd name="connsiteY33" fmla="*/ 211941 h 421907"/>
                  <a:gd name="connsiteX34" fmla="*/ 274969 w 409319"/>
                  <a:gd name="connsiteY34" fmla="*/ 216410 h 421907"/>
                  <a:gd name="connsiteX35" fmla="*/ 239809 w 409319"/>
                  <a:gd name="connsiteY35" fmla="*/ 207734 h 421907"/>
                  <a:gd name="connsiteX36" fmla="*/ 204655 w 409319"/>
                  <a:gd name="connsiteY36" fmla="*/ 216410 h 421907"/>
                  <a:gd name="connsiteX37" fmla="*/ 169499 w 409319"/>
                  <a:gd name="connsiteY37" fmla="*/ 207734 h 421907"/>
                  <a:gd name="connsiteX38" fmla="*/ 134345 w 409319"/>
                  <a:gd name="connsiteY38" fmla="*/ 216410 h 421907"/>
                  <a:gd name="connsiteX39" fmla="*/ 119531 w 409319"/>
                  <a:gd name="connsiteY39" fmla="*/ 211931 h 421907"/>
                  <a:gd name="connsiteX40" fmla="*/ 359394 w 409319"/>
                  <a:gd name="connsiteY40" fmla="*/ 398014 h 421907"/>
                  <a:gd name="connsiteX41" fmla="*/ 49927 w 409319"/>
                  <a:gd name="connsiteY41" fmla="*/ 398014 h 421907"/>
                  <a:gd name="connsiteX42" fmla="*/ 27938 w 409319"/>
                  <a:gd name="connsiteY42" fmla="*/ 358318 h 421907"/>
                  <a:gd name="connsiteX43" fmla="*/ 106668 w 409319"/>
                  <a:gd name="connsiteY43" fmla="*/ 232491 h 421907"/>
                  <a:gd name="connsiteX44" fmla="*/ 134346 w 409319"/>
                  <a:gd name="connsiteY44" fmla="*/ 240303 h 421907"/>
                  <a:gd name="connsiteX45" fmla="*/ 169500 w 409319"/>
                  <a:gd name="connsiteY45" fmla="*/ 231626 h 421907"/>
                  <a:gd name="connsiteX46" fmla="*/ 204656 w 409319"/>
                  <a:gd name="connsiteY46" fmla="*/ 240303 h 421907"/>
                  <a:gd name="connsiteX47" fmla="*/ 239810 w 409319"/>
                  <a:gd name="connsiteY47" fmla="*/ 231626 h 421907"/>
                  <a:gd name="connsiteX48" fmla="*/ 274971 w 409319"/>
                  <a:gd name="connsiteY48" fmla="*/ 240303 h 421907"/>
                  <a:gd name="connsiteX49" fmla="*/ 302664 w 409319"/>
                  <a:gd name="connsiteY49" fmla="*/ 232505 h 421907"/>
                  <a:gd name="connsiteX50" fmla="*/ 381384 w 409319"/>
                  <a:gd name="connsiteY50" fmla="*/ 358318 h 421907"/>
                  <a:gd name="connsiteX51" fmla="*/ 359394 w 409319"/>
                  <a:gd name="connsiteY51" fmla="*/ 398014 h 4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09319" h="421907">
                    <a:moveTo>
                      <a:pt x="401638" y="345644"/>
                    </a:moveTo>
                    <a:lnTo>
                      <a:pt x="276898" y="146284"/>
                    </a:lnTo>
                    <a:cubicBezTo>
                      <a:pt x="274020" y="141682"/>
                      <a:pt x="272498" y="136384"/>
                      <a:pt x="272498" y="130958"/>
                    </a:cubicBezTo>
                    <a:lnTo>
                      <a:pt x="272498" y="79214"/>
                    </a:lnTo>
                    <a:lnTo>
                      <a:pt x="277129" y="79214"/>
                    </a:lnTo>
                    <a:cubicBezTo>
                      <a:pt x="292029" y="79214"/>
                      <a:pt x="304151" y="67092"/>
                      <a:pt x="304151" y="52190"/>
                    </a:cubicBezTo>
                    <a:lnTo>
                      <a:pt x="304151" y="27022"/>
                    </a:lnTo>
                    <a:cubicBezTo>
                      <a:pt x="304151" y="12122"/>
                      <a:pt x="292029" y="0"/>
                      <a:pt x="277129" y="0"/>
                    </a:cubicBezTo>
                    <a:lnTo>
                      <a:pt x="132190" y="0"/>
                    </a:lnTo>
                    <a:cubicBezTo>
                      <a:pt x="117290" y="0"/>
                      <a:pt x="105167" y="12122"/>
                      <a:pt x="105167" y="27022"/>
                    </a:cubicBezTo>
                    <a:lnTo>
                      <a:pt x="105167" y="52190"/>
                    </a:lnTo>
                    <a:cubicBezTo>
                      <a:pt x="105167" y="67090"/>
                      <a:pt x="117290" y="79214"/>
                      <a:pt x="132190" y="79214"/>
                    </a:cubicBezTo>
                    <a:lnTo>
                      <a:pt x="136820" y="79214"/>
                    </a:lnTo>
                    <a:lnTo>
                      <a:pt x="136820" y="130958"/>
                    </a:lnTo>
                    <a:cubicBezTo>
                      <a:pt x="136820" y="136384"/>
                      <a:pt x="135299" y="141682"/>
                      <a:pt x="132421" y="146282"/>
                    </a:cubicBezTo>
                    <a:lnTo>
                      <a:pt x="7681" y="345644"/>
                    </a:lnTo>
                    <a:cubicBezTo>
                      <a:pt x="-13107" y="378867"/>
                      <a:pt x="10743" y="421908"/>
                      <a:pt x="49927" y="421908"/>
                    </a:cubicBezTo>
                    <a:lnTo>
                      <a:pt x="359394" y="421908"/>
                    </a:lnTo>
                    <a:cubicBezTo>
                      <a:pt x="398581" y="421908"/>
                      <a:pt x="422425" y="378866"/>
                      <a:pt x="401638" y="345644"/>
                    </a:cubicBezTo>
                    <a:close/>
                    <a:moveTo>
                      <a:pt x="132190" y="55319"/>
                    </a:moveTo>
                    <a:cubicBezTo>
                      <a:pt x="130465" y="55319"/>
                      <a:pt x="129061" y="53914"/>
                      <a:pt x="129061" y="52189"/>
                    </a:cubicBezTo>
                    <a:lnTo>
                      <a:pt x="129061" y="27021"/>
                    </a:lnTo>
                    <a:cubicBezTo>
                      <a:pt x="129061" y="25296"/>
                      <a:pt x="130465" y="23892"/>
                      <a:pt x="132190" y="23892"/>
                    </a:cubicBezTo>
                    <a:lnTo>
                      <a:pt x="277129" y="23892"/>
                    </a:lnTo>
                    <a:cubicBezTo>
                      <a:pt x="278854" y="23892"/>
                      <a:pt x="280258" y="25296"/>
                      <a:pt x="280258" y="27021"/>
                    </a:cubicBezTo>
                    <a:lnTo>
                      <a:pt x="280258" y="52189"/>
                    </a:lnTo>
                    <a:cubicBezTo>
                      <a:pt x="280258" y="53914"/>
                      <a:pt x="278854" y="55319"/>
                      <a:pt x="277129" y="55319"/>
                    </a:cubicBezTo>
                    <a:close/>
                    <a:moveTo>
                      <a:pt x="152678" y="158956"/>
                    </a:moveTo>
                    <a:cubicBezTo>
                      <a:pt x="157936" y="150553"/>
                      <a:pt x="160714" y="140870"/>
                      <a:pt x="160714" y="130958"/>
                    </a:cubicBezTo>
                    <a:lnTo>
                      <a:pt x="160714" y="79214"/>
                    </a:lnTo>
                    <a:lnTo>
                      <a:pt x="248605" y="79214"/>
                    </a:lnTo>
                    <a:lnTo>
                      <a:pt x="248605" y="130958"/>
                    </a:lnTo>
                    <a:cubicBezTo>
                      <a:pt x="248605" y="140871"/>
                      <a:pt x="251384" y="150553"/>
                      <a:pt x="256643" y="158957"/>
                    </a:cubicBezTo>
                    <a:lnTo>
                      <a:pt x="289794" y="211941"/>
                    </a:lnTo>
                    <a:cubicBezTo>
                      <a:pt x="284017" y="214641"/>
                      <a:pt x="282349" y="216410"/>
                      <a:pt x="274969" y="216410"/>
                    </a:cubicBezTo>
                    <a:cubicBezTo>
                      <a:pt x="261880" y="216410"/>
                      <a:pt x="259999" y="207734"/>
                      <a:pt x="239809" y="207734"/>
                    </a:cubicBezTo>
                    <a:cubicBezTo>
                      <a:pt x="219634" y="207734"/>
                      <a:pt x="217755" y="216410"/>
                      <a:pt x="204655" y="216410"/>
                    </a:cubicBezTo>
                    <a:cubicBezTo>
                      <a:pt x="191566" y="216410"/>
                      <a:pt x="189688" y="207734"/>
                      <a:pt x="169499" y="207734"/>
                    </a:cubicBezTo>
                    <a:cubicBezTo>
                      <a:pt x="149538" y="207734"/>
                      <a:pt x="147220" y="216410"/>
                      <a:pt x="134345" y="216410"/>
                    </a:cubicBezTo>
                    <a:cubicBezTo>
                      <a:pt x="126935" y="216410"/>
                      <a:pt x="125217" y="214596"/>
                      <a:pt x="119531" y="211931"/>
                    </a:cubicBezTo>
                    <a:close/>
                    <a:moveTo>
                      <a:pt x="359394" y="398014"/>
                    </a:moveTo>
                    <a:lnTo>
                      <a:pt x="49927" y="398014"/>
                    </a:lnTo>
                    <a:cubicBezTo>
                      <a:pt x="29529" y="398014"/>
                      <a:pt x="17119" y="375610"/>
                      <a:pt x="27938" y="358318"/>
                    </a:cubicBezTo>
                    <a:lnTo>
                      <a:pt x="106668" y="232491"/>
                    </a:lnTo>
                    <a:cubicBezTo>
                      <a:pt x="112574" y="234300"/>
                      <a:pt x="118374" y="240303"/>
                      <a:pt x="134346" y="240303"/>
                    </a:cubicBezTo>
                    <a:cubicBezTo>
                      <a:pt x="154307" y="240303"/>
                      <a:pt x="156625" y="231626"/>
                      <a:pt x="169500" y="231626"/>
                    </a:cubicBezTo>
                    <a:cubicBezTo>
                      <a:pt x="182405" y="231626"/>
                      <a:pt x="184617" y="240303"/>
                      <a:pt x="204656" y="240303"/>
                    </a:cubicBezTo>
                    <a:cubicBezTo>
                      <a:pt x="224619" y="240303"/>
                      <a:pt x="226935" y="231626"/>
                      <a:pt x="239810" y="231626"/>
                    </a:cubicBezTo>
                    <a:cubicBezTo>
                      <a:pt x="252901" y="231626"/>
                      <a:pt x="254779" y="240303"/>
                      <a:pt x="274971" y="240303"/>
                    </a:cubicBezTo>
                    <a:cubicBezTo>
                      <a:pt x="290865" y="240303"/>
                      <a:pt x="296808" y="234289"/>
                      <a:pt x="302664" y="232505"/>
                    </a:cubicBezTo>
                    <a:lnTo>
                      <a:pt x="381384" y="358318"/>
                    </a:lnTo>
                    <a:cubicBezTo>
                      <a:pt x="392201" y="375610"/>
                      <a:pt x="379791" y="398014"/>
                      <a:pt x="359394" y="398014"/>
                    </a:cubicBezTo>
                    <a:close/>
                  </a:path>
                </a:pathLst>
              </a:custGeom>
              <a:grpFill/>
              <a:ln w="1581" cap="rnd">
                <a:noFill/>
                <a:prstDash val="sysDash"/>
                <a:miter/>
              </a:ln>
            </p:spPr>
            <p:txBody>
              <a:bodyPr rtlCol="0" anchor="ctr"/>
              <a:lstStyle/>
              <a:p>
                <a:endParaRPr lang="vi-VN"/>
              </a:p>
            </p:txBody>
          </p:sp>
          <p:sp>
            <p:nvSpPr>
              <p:cNvPr id="130" name="Freeform: Shape 129">
                <a:extLst>
                  <a:ext uri="{FF2B5EF4-FFF2-40B4-BE49-F238E27FC236}">
                    <a16:creationId xmlns:a16="http://schemas.microsoft.com/office/drawing/2014/main" id="{4830CE21-A4C0-4420-AF63-05F8C4757984}"/>
                  </a:ext>
                </a:extLst>
              </p:cNvPr>
              <p:cNvSpPr/>
              <p:nvPr/>
            </p:nvSpPr>
            <p:spPr>
              <a:xfrm>
                <a:off x="8203316" y="2639999"/>
                <a:ext cx="690922" cy="815573"/>
              </a:xfrm>
              <a:custGeom>
                <a:avLst/>
                <a:gdLst>
                  <a:gd name="connsiteX0" fmla="*/ 304626 w 690922"/>
                  <a:gd name="connsiteY0" fmla="*/ 791679 h 815573"/>
                  <a:gd name="connsiteX1" fmla="*/ 97585 w 690922"/>
                  <a:gd name="connsiteY1" fmla="*/ 791679 h 815573"/>
                  <a:gd name="connsiteX2" fmla="*/ 77666 w 690922"/>
                  <a:gd name="connsiteY2" fmla="*/ 771758 h 815573"/>
                  <a:gd name="connsiteX3" fmla="*/ 77666 w 690922"/>
                  <a:gd name="connsiteY3" fmla="*/ 728413 h 815573"/>
                  <a:gd name="connsiteX4" fmla="*/ 90498 w 690922"/>
                  <a:gd name="connsiteY4" fmla="*/ 728413 h 815573"/>
                  <a:gd name="connsiteX5" fmla="*/ 131438 w 690922"/>
                  <a:gd name="connsiteY5" fmla="*/ 687476 h 815573"/>
                  <a:gd name="connsiteX6" fmla="*/ 90498 w 690922"/>
                  <a:gd name="connsiteY6" fmla="*/ 646536 h 815573"/>
                  <a:gd name="connsiteX7" fmla="*/ 77666 w 690922"/>
                  <a:gd name="connsiteY7" fmla="*/ 646536 h 815573"/>
                  <a:gd name="connsiteX8" fmla="*/ 77666 w 690922"/>
                  <a:gd name="connsiteY8" fmla="*/ 588570 h 815573"/>
                  <a:gd name="connsiteX9" fmla="*/ 90498 w 690922"/>
                  <a:gd name="connsiteY9" fmla="*/ 588570 h 815573"/>
                  <a:gd name="connsiteX10" fmla="*/ 131438 w 690922"/>
                  <a:gd name="connsiteY10" fmla="*/ 547630 h 815573"/>
                  <a:gd name="connsiteX11" fmla="*/ 90498 w 690922"/>
                  <a:gd name="connsiteY11" fmla="*/ 506692 h 815573"/>
                  <a:gd name="connsiteX12" fmla="*/ 77666 w 690922"/>
                  <a:gd name="connsiteY12" fmla="*/ 506692 h 815573"/>
                  <a:gd name="connsiteX13" fmla="*/ 77666 w 690922"/>
                  <a:gd name="connsiteY13" fmla="*/ 448726 h 815573"/>
                  <a:gd name="connsiteX14" fmla="*/ 90498 w 690922"/>
                  <a:gd name="connsiteY14" fmla="*/ 448726 h 815573"/>
                  <a:gd name="connsiteX15" fmla="*/ 131438 w 690922"/>
                  <a:gd name="connsiteY15" fmla="*/ 407787 h 815573"/>
                  <a:gd name="connsiteX16" fmla="*/ 90498 w 690922"/>
                  <a:gd name="connsiteY16" fmla="*/ 366847 h 815573"/>
                  <a:gd name="connsiteX17" fmla="*/ 77666 w 690922"/>
                  <a:gd name="connsiteY17" fmla="*/ 366847 h 815573"/>
                  <a:gd name="connsiteX18" fmla="*/ 77666 w 690922"/>
                  <a:gd name="connsiteY18" fmla="*/ 308881 h 815573"/>
                  <a:gd name="connsiteX19" fmla="*/ 90498 w 690922"/>
                  <a:gd name="connsiteY19" fmla="*/ 308881 h 815573"/>
                  <a:gd name="connsiteX20" fmla="*/ 131438 w 690922"/>
                  <a:gd name="connsiteY20" fmla="*/ 267943 h 815573"/>
                  <a:gd name="connsiteX21" fmla="*/ 90498 w 690922"/>
                  <a:gd name="connsiteY21" fmla="*/ 227003 h 815573"/>
                  <a:gd name="connsiteX22" fmla="*/ 77666 w 690922"/>
                  <a:gd name="connsiteY22" fmla="*/ 227003 h 815573"/>
                  <a:gd name="connsiteX23" fmla="*/ 77666 w 690922"/>
                  <a:gd name="connsiteY23" fmla="*/ 169037 h 815573"/>
                  <a:gd name="connsiteX24" fmla="*/ 90498 w 690922"/>
                  <a:gd name="connsiteY24" fmla="*/ 169037 h 815573"/>
                  <a:gd name="connsiteX25" fmla="*/ 131438 w 690922"/>
                  <a:gd name="connsiteY25" fmla="*/ 128098 h 815573"/>
                  <a:gd name="connsiteX26" fmla="*/ 90498 w 690922"/>
                  <a:gd name="connsiteY26" fmla="*/ 87160 h 815573"/>
                  <a:gd name="connsiteX27" fmla="*/ 77666 w 690922"/>
                  <a:gd name="connsiteY27" fmla="*/ 87160 h 815573"/>
                  <a:gd name="connsiteX28" fmla="*/ 77666 w 690922"/>
                  <a:gd name="connsiteY28" fmla="*/ 43813 h 815573"/>
                  <a:gd name="connsiteX29" fmla="*/ 97585 w 690922"/>
                  <a:gd name="connsiteY29" fmla="*/ 23894 h 815573"/>
                  <a:gd name="connsiteX30" fmla="*/ 647109 w 690922"/>
                  <a:gd name="connsiteY30" fmla="*/ 23894 h 815573"/>
                  <a:gd name="connsiteX31" fmla="*/ 667029 w 690922"/>
                  <a:gd name="connsiteY31" fmla="*/ 43813 h 815573"/>
                  <a:gd name="connsiteX32" fmla="*/ 667029 w 690922"/>
                  <a:gd name="connsiteY32" fmla="*/ 610468 h 815573"/>
                  <a:gd name="connsiteX33" fmla="*/ 678976 w 690922"/>
                  <a:gd name="connsiteY33" fmla="*/ 622414 h 815573"/>
                  <a:gd name="connsiteX34" fmla="*/ 690923 w 690922"/>
                  <a:gd name="connsiteY34" fmla="*/ 610468 h 815573"/>
                  <a:gd name="connsiteX35" fmla="*/ 690923 w 690922"/>
                  <a:gd name="connsiteY35" fmla="*/ 43813 h 815573"/>
                  <a:gd name="connsiteX36" fmla="*/ 647109 w 690922"/>
                  <a:gd name="connsiteY36" fmla="*/ 0 h 815573"/>
                  <a:gd name="connsiteX37" fmla="*/ 97585 w 690922"/>
                  <a:gd name="connsiteY37" fmla="*/ 0 h 815573"/>
                  <a:gd name="connsiteX38" fmla="*/ 53770 w 690922"/>
                  <a:gd name="connsiteY38" fmla="*/ 43813 h 815573"/>
                  <a:gd name="connsiteX39" fmla="*/ 53770 w 690922"/>
                  <a:gd name="connsiteY39" fmla="*/ 87160 h 815573"/>
                  <a:gd name="connsiteX40" fmla="*/ 40940 w 690922"/>
                  <a:gd name="connsiteY40" fmla="*/ 87160 h 815573"/>
                  <a:gd name="connsiteX41" fmla="*/ 0 w 690922"/>
                  <a:gd name="connsiteY41" fmla="*/ 128098 h 815573"/>
                  <a:gd name="connsiteX42" fmla="*/ 40940 w 690922"/>
                  <a:gd name="connsiteY42" fmla="*/ 169037 h 815573"/>
                  <a:gd name="connsiteX43" fmla="*/ 53770 w 690922"/>
                  <a:gd name="connsiteY43" fmla="*/ 169037 h 815573"/>
                  <a:gd name="connsiteX44" fmla="*/ 53770 w 690922"/>
                  <a:gd name="connsiteY44" fmla="*/ 227003 h 815573"/>
                  <a:gd name="connsiteX45" fmla="*/ 40940 w 690922"/>
                  <a:gd name="connsiteY45" fmla="*/ 227003 h 815573"/>
                  <a:gd name="connsiteX46" fmla="*/ 0 w 690922"/>
                  <a:gd name="connsiteY46" fmla="*/ 267943 h 815573"/>
                  <a:gd name="connsiteX47" fmla="*/ 40940 w 690922"/>
                  <a:gd name="connsiteY47" fmla="*/ 308881 h 815573"/>
                  <a:gd name="connsiteX48" fmla="*/ 53770 w 690922"/>
                  <a:gd name="connsiteY48" fmla="*/ 308881 h 815573"/>
                  <a:gd name="connsiteX49" fmla="*/ 53770 w 690922"/>
                  <a:gd name="connsiteY49" fmla="*/ 366847 h 815573"/>
                  <a:gd name="connsiteX50" fmla="*/ 40940 w 690922"/>
                  <a:gd name="connsiteY50" fmla="*/ 366847 h 815573"/>
                  <a:gd name="connsiteX51" fmla="*/ 0 w 690922"/>
                  <a:gd name="connsiteY51" fmla="*/ 407787 h 815573"/>
                  <a:gd name="connsiteX52" fmla="*/ 40940 w 690922"/>
                  <a:gd name="connsiteY52" fmla="*/ 448726 h 815573"/>
                  <a:gd name="connsiteX53" fmla="*/ 53770 w 690922"/>
                  <a:gd name="connsiteY53" fmla="*/ 448726 h 815573"/>
                  <a:gd name="connsiteX54" fmla="*/ 53770 w 690922"/>
                  <a:gd name="connsiteY54" fmla="*/ 506692 h 815573"/>
                  <a:gd name="connsiteX55" fmla="*/ 40940 w 690922"/>
                  <a:gd name="connsiteY55" fmla="*/ 506692 h 815573"/>
                  <a:gd name="connsiteX56" fmla="*/ 0 w 690922"/>
                  <a:gd name="connsiteY56" fmla="*/ 547630 h 815573"/>
                  <a:gd name="connsiteX57" fmla="*/ 40940 w 690922"/>
                  <a:gd name="connsiteY57" fmla="*/ 588570 h 815573"/>
                  <a:gd name="connsiteX58" fmla="*/ 53770 w 690922"/>
                  <a:gd name="connsiteY58" fmla="*/ 588570 h 815573"/>
                  <a:gd name="connsiteX59" fmla="*/ 53770 w 690922"/>
                  <a:gd name="connsiteY59" fmla="*/ 646536 h 815573"/>
                  <a:gd name="connsiteX60" fmla="*/ 40940 w 690922"/>
                  <a:gd name="connsiteY60" fmla="*/ 646536 h 815573"/>
                  <a:gd name="connsiteX61" fmla="*/ 0 w 690922"/>
                  <a:gd name="connsiteY61" fmla="*/ 687476 h 815573"/>
                  <a:gd name="connsiteX62" fmla="*/ 40940 w 690922"/>
                  <a:gd name="connsiteY62" fmla="*/ 728413 h 815573"/>
                  <a:gd name="connsiteX63" fmla="*/ 53770 w 690922"/>
                  <a:gd name="connsiteY63" fmla="*/ 728413 h 815573"/>
                  <a:gd name="connsiteX64" fmla="*/ 53770 w 690922"/>
                  <a:gd name="connsiteY64" fmla="*/ 771758 h 815573"/>
                  <a:gd name="connsiteX65" fmla="*/ 97584 w 690922"/>
                  <a:gd name="connsiteY65" fmla="*/ 815573 h 815573"/>
                  <a:gd name="connsiteX66" fmla="*/ 304626 w 690922"/>
                  <a:gd name="connsiteY66" fmla="*/ 815573 h 815573"/>
                  <a:gd name="connsiteX67" fmla="*/ 316573 w 690922"/>
                  <a:gd name="connsiteY67" fmla="*/ 803626 h 815573"/>
                  <a:gd name="connsiteX68" fmla="*/ 304626 w 690922"/>
                  <a:gd name="connsiteY68" fmla="*/ 791679 h 815573"/>
                  <a:gd name="connsiteX69" fmla="*/ 40940 w 690922"/>
                  <a:gd name="connsiteY69" fmla="*/ 145143 h 815573"/>
                  <a:gd name="connsiteX70" fmla="*/ 23894 w 690922"/>
                  <a:gd name="connsiteY70" fmla="*/ 128098 h 815573"/>
                  <a:gd name="connsiteX71" fmla="*/ 40940 w 690922"/>
                  <a:gd name="connsiteY71" fmla="*/ 111053 h 815573"/>
                  <a:gd name="connsiteX72" fmla="*/ 90497 w 690922"/>
                  <a:gd name="connsiteY72" fmla="*/ 111053 h 815573"/>
                  <a:gd name="connsiteX73" fmla="*/ 107543 w 690922"/>
                  <a:gd name="connsiteY73" fmla="*/ 128098 h 815573"/>
                  <a:gd name="connsiteX74" fmla="*/ 90497 w 690922"/>
                  <a:gd name="connsiteY74" fmla="*/ 145143 h 815573"/>
                  <a:gd name="connsiteX75" fmla="*/ 40940 w 690922"/>
                  <a:gd name="connsiteY75" fmla="*/ 284987 h 815573"/>
                  <a:gd name="connsiteX76" fmla="*/ 23894 w 690922"/>
                  <a:gd name="connsiteY76" fmla="*/ 267943 h 815573"/>
                  <a:gd name="connsiteX77" fmla="*/ 40940 w 690922"/>
                  <a:gd name="connsiteY77" fmla="*/ 250897 h 815573"/>
                  <a:gd name="connsiteX78" fmla="*/ 90497 w 690922"/>
                  <a:gd name="connsiteY78" fmla="*/ 250897 h 815573"/>
                  <a:gd name="connsiteX79" fmla="*/ 107543 w 690922"/>
                  <a:gd name="connsiteY79" fmla="*/ 267943 h 815573"/>
                  <a:gd name="connsiteX80" fmla="*/ 90497 w 690922"/>
                  <a:gd name="connsiteY80" fmla="*/ 284987 h 815573"/>
                  <a:gd name="connsiteX81" fmla="*/ 40940 w 690922"/>
                  <a:gd name="connsiteY81" fmla="*/ 424832 h 815573"/>
                  <a:gd name="connsiteX82" fmla="*/ 23894 w 690922"/>
                  <a:gd name="connsiteY82" fmla="*/ 407787 h 815573"/>
                  <a:gd name="connsiteX83" fmla="*/ 40940 w 690922"/>
                  <a:gd name="connsiteY83" fmla="*/ 390741 h 815573"/>
                  <a:gd name="connsiteX84" fmla="*/ 90497 w 690922"/>
                  <a:gd name="connsiteY84" fmla="*/ 390741 h 815573"/>
                  <a:gd name="connsiteX85" fmla="*/ 107543 w 690922"/>
                  <a:gd name="connsiteY85" fmla="*/ 407787 h 815573"/>
                  <a:gd name="connsiteX86" fmla="*/ 90497 w 690922"/>
                  <a:gd name="connsiteY86" fmla="*/ 424832 h 815573"/>
                  <a:gd name="connsiteX87" fmla="*/ 40940 w 690922"/>
                  <a:gd name="connsiteY87" fmla="*/ 564676 h 815573"/>
                  <a:gd name="connsiteX88" fmla="*/ 23894 w 690922"/>
                  <a:gd name="connsiteY88" fmla="*/ 547630 h 815573"/>
                  <a:gd name="connsiteX89" fmla="*/ 40940 w 690922"/>
                  <a:gd name="connsiteY89" fmla="*/ 530586 h 815573"/>
                  <a:gd name="connsiteX90" fmla="*/ 90497 w 690922"/>
                  <a:gd name="connsiteY90" fmla="*/ 530586 h 815573"/>
                  <a:gd name="connsiteX91" fmla="*/ 107543 w 690922"/>
                  <a:gd name="connsiteY91" fmla="*/ 547630 h 815573"/>
                  <a:gd name="connsiteX92" fmla="*/ 90497 w 690922"/>
                  <a:gd name="connsiteY92" fmla="*/ 564676 h 815573"/>
                  <a:gd name="connsiteX93" fmla="*/ 40940 w 690922"/>
                  <a:gd name="connsiteY93" fmla="*/ 704520 h 815573"/>
                  <a:gd name="connsiteX94" fmla="*/ 23894 w 690922"/>
                  <a:gd name="connsiteY94" fmla="*/ 687476 h 815573"/>
                  <a:gd name="connsiteX95" fmla="*/ 40940 w 690922"/>
                  <a:gd name="connsiteY95" fmla="*/ 670430 h 815573"/>
                  <a:gd name="connsiteX96" fmla="*/ 90497 w 690922"/>
                  <a:gd name="connsiteY96" fmla="*/ 670430 h 815573"/>
                  <a:gd name="connsiteX97" fmla="*/ 107543 w 690922"/>
                  <a:gd name="connsiteY97" fmla="*/ 687476 h 815573"/>
                  <a:gd name="connsiteX98" fmla="*/ 90497 w 690922"/>
                  <a:gd name="connsiteY98" fmla="*/ 704520 h 8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90922" h="815573">
                    <a:moveTo>
                      <a:pt x="304626" y="791679"/>
                    </a:moveTo>
                    <a:lnTo>
                      <a:pt x="97585" y="791679"/>
                    </a:lnTo>
                    <a:cubicBezTo>
                      <a:pt x="86600" y="791679"/>
                      <a:pt x="77666" y="782743"/>
                      <a:pt x="77666" y="771758"/>
                    </a:cubicBezTo>
                    <a:lnTo>
                      <a:pt x="77666" y="728413"/>
                    </a:lnTo>
                    <a:lnTo>
                      <a:pt x="90498" y="728413"/>
                    </a:lnTo>
                    <a:cubicBezTo>
                      <a:pt x="113072" y="728413"/>
                      <a:pt x="131438" y="710049"/>
                      <a:pt x="131438" y="687476"/>
                    </a:cubicBezTo>
                    <a:cubicBezTo>
                      <a:pt x="131438" y="664901"/>
                      <a:pt x="113073" y="646536"/>
                      <a:pt x="90498" y="646536"/>
                    </a:cubicBezTo>
                    <a:lnTo>
                      <a:pt x="77666" y="646536"/>
                    </a:lnTo>
                    <a:lnTo>
                      <a:pt x="77666" y="588570"/>
                    </a:lnTo>
                    <a:lnTo>
                      <a:pt x="90498" y="588570"/>
                    </a:lnTo>
                    <a:cubicBezTo>
                      <a:pt x="113072" y="588570"/>
                      <a:pt x="131438" y="570205"/>
                      <a:pt x="131438" y="547630"/>
                    </a:cubicBezTo>
                    <a:cubicBezTo>
                      <a:pt x="131438" y="525057"/>
                      <a:pt x="113073" y="506692"/>
                      <a:pt x="90498" y="506692"/>
                    </a:cubicBezTo>
                    <a:lnTo>
                      <a:pt x="77666" y="506692"/>
                    </a:lnTo>
                    <a:lnTo>
                      <a:pt x="77666" y="448726"/>
                    </a:lnTo>
                    <a:lnTo>
                      <a:pt x="90498" y="448726"/>
                    </a:lnTo>
                    <a:cubicBezTo>
                      <a:pt x="113072" y="448726"/>
                      <a:pt x="131438" y="430361"/>
                      <a:pt x="131438" y="407787"/>
                    </a:cubicBezTo>
                    <a:cubicBezTo>
                      <a:pt x="131438" y="385212"/>
                      <a:pt x="113073" y="366847"/>
                      <a:pt x="90498" y="366847"/>
                    </a:cubicBezTo>
                    <a:lnTo>
                      <a:pt x="77666" y="366847"/>
                    </a:lnTo>
                    <a:lnTo>
                      <a:pt x="77666" y="308881"/>
                    </a:lnTo>
                    <a:lnTo>
                      <a:pt x="90498" y="308881"/>
                    </a:lnTo>
                    <a:cubicBezTo>
                      <a:pt x="113072" y="308881"/>
                      <a:pt x="131438" y="290516"/>
                      <a:pt x="131438" y="267943"/>
                    </a:cubicBezTo>
                    <a:cubicBezTo>
                      <a:pt x="131438" y="245368"/>
                      <a:pt x="113073" y="227003"/>
                      <a:pt x="90498" y="227003"/>
                    </a:cubicBezTo>
                    <a:lnTo>
                      <a:pt x="77666" y="227003"/>
                    </a:lnTo>
                    <a:lnTo>
                      <a:pt x="77666" y="169037"/>
                    </a:lnTo>
                    <a:lnTo>
                      <a:pt x="90498" y="169037"/>
                    </a:lnTo>
                    <a:cubicBezTo>
                      <a:pt x="113072" y="169037"/>
                      <a:pt x="131438" y="150672"/>
                      <a:pt x="131438" y="128098"/>
                    </a:cubicBezTo>
                    <a:cubicBezTo>
                      <a:pt x="131438" y="105524"/>
                      <a:pt x="113073" y="87160"/>
                      <a:pt x="90498" y="87160"/>
                    </a:cubicBezTo>
                    <a:lnTo>
                      <a:pt x="77666" y="87160"/>
                    </a:lnTo>
                    <a:lnTo>
                      <a:pt x="77666" y="43813"/>
                    </a:lnTo>
                    <a:cubicBezTo>
                      <a:pt x="77666" y="32828"/>
                      <a:pt x="86602" y="23894"/>
                      <a:pt x="97585" y="23894"/>
                    </a:cubicBezTo>
                    <a:lnTo>
                      <a:pt x="647109" y="23894"/>
                    </a:lnTo>
                    <a:cubicBezTo>
                      <a:pt x="658094" y="23894"/>
                      <a:pt x="667029" y="32828"/>
                      <a:pt x="667029" y="43813"/>
                    </a:cubicBezTo>
                    <a:lnTo>
                      <a:pt x="667029" y="610468"/>
                    </a:lnTo>
                    <a:cubicBezTo>
                      <a:pt x="667029" y="617067"/>
                      <a:pt x="672378" y="622414"/>
                      <a:pt x="678976" y="622414"/>
                    </a:cubicBezTo>
                    <a:cubicBezTo>
                      <a:pt x="685574" y="622414"/>
                      <a:pt x="690923" y="617067"/>
                      <a:pt x="690923" y="610468"/>
                    </a:cubicBezTo>
                    <a:lnTo>
                      <a:pt x="690923" y="43813"/>
                    </a:lnTo>
                    <a:cubicBezTo>
                      <a:pt x="690923" y="19655"/>
                      <a:pt x="671268" y="0"/>
                      <a:pt x="647109" y="0"/>
                    </a:cubicBezTo>
                    <a:lnTo>
                      <a:pt x="97585" y="0"/>
                    </a:lnTo>
                    <a:cubicBezTo>
                      <a:pt x="73425" y="0"/>
                      <a:pt x="53770" y="19655"/>
                      <a:pt x="53770" y="43813"/>
                    </a:cubicBezTo>
                    <a:lnTo>
                      <a:pt x="53770" y="87160"/>
                    </a:lnTo>
                    <a:lnTo>
                      <a:pt x="40940" y="87160"/>
                    </a:lnTo>
                    <a:cubicBezTo>
                      <a:pt x="18365" y="87160"/>
                      <a:pt x="0" y="105524"/>
                      <a:pt x="0" y="128098"/>
                    </a:cubicBezTo>
                    <a:cubicBezTo>
                      <a:pt x="0" y="150672"/>
                      <a:pt x="18365" y="169037"/>
                      <a:pt x="40940" y="169037"/>
                    </a:cubicBezTo>
                    <a:lnTo>
                      <a:pt x="53770" y="169037"/>
                    </a:lnTo>
                    <a:lnTo>
                      <a:pt x="53770" y="227003"/>
                    </a:lnTo>
                    <a:lnTo>
                      <a:pt x="40940" y="227003"/>
                    </a:lnTo>
                    <a:cubicBezTo>
                      <a:pt x="18365" y="227003"/>
                      <a:pt x="0" y="245368"/>
                      <a:pt x="0" y="267943"/>
                    </a:cubicBezTo>
                    <a:cubicBezTo>
                      <a:pt x="0" y="290516"/>
                      <a:pt x="18365" y="308881"/>
                      <a:pt x="40940" y="308881"/>
                    </a:cubicBezTo>
                    <a:lnTo>
                      <a:pt x="53770" y="308881"/>
                    </a:lnTo>
                    <a:lnTo>
                      <a:pt x="53770" y="366847"/>
                    </a:lnTo>
                    <a:lnTo>
                      <a:pt x="40940" y="366847"/>
                    </a:lnTo>
                    <a:cubicBezTo>
                      <a:pt x="18365" y="366847"/>
                      <a:pt x="0" y="385212"/>
                      <a:pt x="0" y="407787"/>
                    </a:cubicBezTo>
                    <a:cubicBezTo>
                      <a:pt x="0" y="430361"/>
                      <a:pt x="18365" y="448726"/>
                      <a:pt x="40940" y="448726"/>
                    </a:cubicBezTo>
                    <a:lnTo>
                      <a:pt x="53770" y="448726"/>
                    </a:lnTo>
                    <a:lnTo>
                      <a:pt x="53770" y="506692"/>
                    </a:lnTo>
                    <a:lnTo>
                      <a:pt x="40940" y="506692"/>
                    </a:lnTo>
                    <a:cubicBezTo>
                      <a:pt x="18365" y="506692"/>
                      <a:pt x="0" y="525057"/>
                      <a:pt x="0" y="547630"/>
                    </a:cubicBezTo>
                    <a:cubicBezTo>
                      <a:pt x="0" y="570205"/>
                      <a:pt x="18365" y="588570"/>
                      <a:pt x="40940" y="588570"/>
                    </a:cubicBezTo>
                    <a:lnTo>
                      <a:pt x="53770" y="588570"/>
                    </a:lnTo>
                    <a:lnTo>
                      <a:pt x="53770" y="646536"/>
                    </a:lnTo>
                    <a:lnTo>
                      <a:pt x="40940" y="646536"/>
                    </a:lnTo>
                    <a:cubicBezTo>
                      <a:pt x="18365" y="646536"/>
                      <a:pt x="0" y="664901"/>
                      <a:pt x="0" y="687476"/>
                    </a:cubicBezTo>
                    <a:cubicBezTo>
                      <a:pt x="0" y="710049"/>
                      <a:pt x="18365" y="728413"/>
                      <a:pt x="40940" y="728413"/>
                    </a:cubicBezTo>
                    <a:lnTo>
                      <a:pt x="53770" y="728413"/>
                    </a:lnTo>
                    <a:lnTo>
                      <a:pt x="53770" y="771758"/>
                    </a:lnTo>
                    <a:cubicBezTo>
                      <a:pt x="53770" y="795918"/>
                      <a:pt x="73425" y="815573"/>
                      <a:pt x="97584" y="815573"/>
                    </a:cubicBezTo>
                    <a:lnTo>
                      <a:pt x="304626" y="815573"/>
                    </a:lnTo>
                    <a:cubicBezTo>
                      <a:pt x="311224" y="815573"/>
                      <a:pt x="316573" y="810226"/>
                      <a:pt x="316573" y="803626"/>
                    </a:cubicBezTo>
                    <a:cubicBezTo>
                      <a:pt x="316573" y="797027"/>
                      <a:pt x="311224" y="791679"/>
                      <a:pt x="304626" y="791679"/>
                    </a:cubicBezTo>
                    <a:close/>
                    <a:moveTo>
                      <a:pt x="40940" y="145143"/>
                    </a:moveTo>
                    <a:cubicBezTo>
                      <a:pt x="31540" y="145143"/>
                      <a:pt x="23894" y="137496"/>
                      <a:pt x="23894" y="128098"/>
                    </a:cubicBezTo>
                    <a:cubicBezTo>
                      <a:pt x="23894" y="118699"/>
                      <a:pt x="31540" y="111053"/>
                      <a:pt x="40940" y="111053"/>
                    </a:cubicBezTo>
                    <a:lnTo>
                      <a:pt x="90497" y="111053"/>
                    </a:lnTo>
                    <a:cubicBezTo>
                      <a:pt x="99895" y="111053"/>
                      <a:pt x="107543" y="118699"/>
                      <a:pt x="107543" y="128098"/>
                    </a:cubicBezTo>
                    <a:cubicBezTo>
                      <a:pt x="107543" y="137496"/>
                      <a:pt x="99897" y="145143"/>
                      <a:pt x="90497" y="145143"/>
                    </a:cubicBezTo>
                    <a:close/>
                    <a:moveTo>
                      <a:pt x="40940" y="284987"/>
                    </a:moveTo>
                    <a:cubicBezTo>
                      <a:pt x="31540" y="284987"/>
                      <a:pt x="23894" y="277341"/>
                      <a:pt x="23894" y="267943"/>
                    </a:cubicBezTo>
                    <a:cubicBezTo>
                      <a:pt x="23894" y="258545"/>
                      <a:pt x="31540" y="250897"/>
                      <a:pt x="40940" y="250897"/>
                    </a:cubicBezTo>
                    <a:lnTo>
                      <a:pt x="90497" y="250897"/>
                    </a:lnTo>
                    <a:cubicBezTo>
                      <a:pt x="99895" y="250897"/>
                      <a:pt x="107543" y="258545"/>
                      <a:pt x="107543" y="267943"/>
                    </a:cubicBezTo>
                    <a:cubicBezTo>
                      <a:pt x="107543" y="277341"/>
                      <a:pt x="99897" y="284987"/>
                      <a:pt x="90497" y="284987"/>
                    </a:cubicBezTo>
                    <a:close/>
                    <a:moveTo>
                      <a:pt x="40940" y="424832"/>
                    </a:moveTo>
                    <a:cubicBezTo>
                      <a:pt x="31540" y="424832"/>
                      <a:pt x="23894" y="417185"/>
                      <a:pt x="23894" y="407787"/>
                    </a:cubicBezTo>
                    <a:cubicBezTo>
                      <a:pt x="23894" y="398388"/>
                      <a:pt x="31540" y="390741"/>
                      <a:pt x="40940" y="390741"/>
                    </a:cubicBezTo>
                    <a:lnTo>
                      <a:pt x="90497" y="390741"/>
                    </a:lnTo>
                    <a:cubicBezTo>
                      <a:pt x="99895" y="390741"/>
                      <a:pt x="107543" y="398388"/>
                      <a:pt x="107543" y="407787"/>
                    </a:cubicBezTo>
                    <a:cubicBezTo>
                      <a:pt x="107543" y="417185"/>
                      <a:pt x="99897" y="424832"/>
                      <a:pt x="90497" y="424832"/>
                    </a:cubicBezTo>
                    <a:close/>
                    <a:moveTo>
                      <a:pt x="40940" y="564676"/>
                    </a:moveTo>
                    <a:cubicBezTo>
                      <a:pt x="31540" y="564676"/>
                      <a:pt x="23894" y="557028"/>
                      <a:pt x="23894" y="547630"/>
                    </a:cubicBezTo>
                    <a:cubicBezTo>
                      <a:pt x="23894" y="538232"/>
                      <a:pt x="31540" y="530586"/>
                      <a:pt x="40940" y="530586"/>
                    </a:cubicBezTo>
                    <a:lnTo>
                      <a:pt x="90497" y="530586"/>
                    </a:lnTo>
                    <a:cubicBezTo>
                      <a:pt x="99895" y="530586"/>
                      <a:pt x="107543" y="538232"/>
                      <a:pt x="107543" y="547630"/>
                    </a:cubicBezTo>
                    <a:cubicBezTo>
                      <a:pt x="107543" y="557028"/>
                      <a:pt x="99897" y="564676"/>
                      <a:pt x="90497" y="564676"/>
                    </a:cubicBezTo>
                    <a:close/>
                    <a:moveTo>
                      <a:pt x="40940" y="704520"/>
                    </a:moveTo>
                    <a:cubicBezTo>
                      <a:pt x="31540" y="704520"/>
                      <a:pt x="23894" y="696874"/>
                      <a:pt x="23894" y="687476"/>
                    </a:cubicBezTo>
                    <a:cubicBezTo>
                      <a:pt x="23894" y="678077"/>
                      <a:pt x="31540" y="670430"/>
                      <a:pt x="40940" y="670430"/>
                    </a:cubicBezTo>
                    <a:lnTo>
                      <a:pt x="90497" y="670430"/>
                    </a:lnTo>
                    <a:cubicBezTo>
                      <a:pt x="99895" y="670430"/>
                      <a:pt x="107543" y="678077"/>
                      <a:pt x="107543" y="687476"/>
                    </a:cubicBezTo>
                    <a:cubicBezTo>
                      <a:pt x="107543" y="696874"/>
                      <a:pt x="99897" y="704520"/>
                      <a:pt x="90497" y="704520"/>
                    </a:cubicBezTo>
                    <a:close/>
                  </a:path>
                </a:pathLst>
              </a:custGeom>
              <a:grpFill/>
              <a:ln w="1581" cap="rnd">
                <a:noFill/>
                <a:prstDash val="sysDash"/>
                <a:miter/>
              </a:ln>
            </p:spPr>
            <p:txBody>
              <a:bodyPr rtlCol="0" anchor="ctr"/>
              <a:lstStyle/>
              <a:p>
                <a:endParaRPr lang="vi-VN"/>
              </a:p>
            </p:txBody>
          </p:sp>
        </p:grpSp>
      </p:grpSp>
      <p:grpSp>
        <p:nvGrpSpPr>
          <p:cNvPr id="131" name="Group 130">
            <a:extLst>
              <a:ext uri="{FF2B5EF4-FFF2-40B4-BE49-F238E27FC236}">
                <a16:creationId xmlns:a16="http://schemas.microsoft.com/office/drawing/2014/main" id="{7DBEB658-E265-43D3-B51B-67938DAF9CBB}"/>
              </a:ext>
            </a:extLst>
          </p:cNvPr>
          <p:cNvGrpSpPr/>
          <p:nvPr/>
        </p:nvGrpSpPr>
        <p:grpSpPr>
          <a:xfrm>
            <a:off x="-1568625" y="4926447"/>
            <a:ext cx="1465252" cy="514060"/>
            <a:chOff x="4912155" y="3165500"/>
            <a:chExt cx="2094018" cy="874592"/>
          </a:xfrm>
        </p:grpSpPr>
        <p:sp>
          <p:nvSpPr>
            <p:cNvPr id="132" name="Rectangle: Rounded Corners 131">
              <a:extLst>
                <a:ext uri="{FF2B5EF4-FFF2-40B4-BE49-F238E27FC236}">
                  <a16:creationId xmlns:a16="http://schemas.microsoft.com/office/drawing/2014/main" id="{0FEF2433-539A-4EE0-BF68-0812A06FE76C}"/>
                </a:ext>
              </a:extLst>
            </p:cNvPr>
            <p:cNvSpPr/>
            <p:nvPr/>
          </p:nvSpPr>
          <p:spPr>
            <a:xfrm>
              <a:off x="4912155" y="3165500"/>
              <a:ext cx="2094018" cy="8246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3" name="TextBox 132">
              <a:extLst>
                <a:ext uri="{FF2B5EF4-FFF2-40B4-BE49-F238E27FC236}">
                  <a16:creationId xmlns:a16="http://schemas.microsoft.com/office/drawing/2014/main" id="{D2C96CBA-F7A1-45B8-A8CF-749419F7F76F}"/>
                </a:ext>
              </a:extLst>
            </p:cNvPr>
            <p:cNvSpPr txBox="1"/>
            <p:nvPr/>
          </p:nvSpPr>
          <p:spPr>
            <a:xfrm>
              <a:off x="5220882" y="3254642"/>
              <a:ext cx="1785291" cy="78545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grpSp>
        <p:nvGrpSpPr>
          <p:cNvPr id="134" name="Group 133">
            <a:extLst>
              <a:ext uri="{FF2B5EF4-FFF2-40B4-BE49-F238E27FC236}">
                <a16:creationId xmlns:a16="http://schemas.microsoft.com/office/drawing/2014/main" id="{E9A89AB8-E422-4CB5-A6E0-303C88F4D012}"/>
              </a:ext>
            </a:extLst>
          </p:cNvPr>
          <p:cNvGrpSpPr/>
          <p:nvPr/>
        </p:nvGrpSpPr>
        <p:grpSpPr>
          <a:xfrm>
            <a:off x="-1925954" y="4873967"/>
            <a:ext cx="589645" cy="589645"/>
            <a:chOff x="-771988" y="3859582"/>
            <a:chExt cx="705214" cy="705214"/>
          </a:xfrm>
        </p:grpSpPr>
        <p:sp>
          <p:nvSpPr>
            <p:cNvPr id="135" name="Oval 134">
              <a:extLst>
                <a:ext uri="{FF2B5EF4-FFF2-40B4-BE49-F238E27FC236}">
                  <a16:creationId xmlns:a16="http://schemas.microsoft.com/office/drawing/2014/main" id="{99DF0CCA-12F1-4725-A1CC-0159672F7D73}"/>
                </a:ext>
              </a:extLst>
            </p:cNvPr>
            <p:cNvSpPr/>
            <p:nvPr/>
          </p:nvSpPr>
          <p:spPr>
            <a:xfrm>
              <a:off x="-771988" y="3859582"/>
              <a:ext cx="705214" cy="70521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35">
              <a:extLst>
                <a:ext uri="{FF2B5EF4-FFF2-40B4-BE49-F238E27FC236}">
                  <a16:creationId xmlns:a16="http://schemas.microsoft.com/office/drawing/2014/main" id="{9056B2E5-DFC1-4004-A000-B5D5B4EF6A0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5648" y="3955922"/>
              <a:ext cx="512534" cy="512534"/>
            </a:xfrm>
            <a:prstGeom prst="rect">
              <a:avLst/>
            </a:prstGeom>
          </p:spPr>
        </p:pic>
      </p:grpSp>
    </p:spTree>
    <p:extLst>
      <p:ext uri="{BB962C8B-B14F-4D97-AF65-F5344CB8AC3E}">
        <p14:creationId xmlns:p14="http://schemas.microsoft.com/office/powerpoint/2010/main" val="3547876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2.70833E-6 -3.33333E-6 L 2.70833E-6 -0.11666 L 0.12396 -0.11666 L 0.12396 -0.01852 " pathEditMode="relative" rAng="0" ptsTypes="AAAA">
                                      <p:cBhvr>
                                        <p:cTn id="6" dur="2000" fill="hold"/>
                                        <p:tgtEl>
                                          <p:spTgt spid="25"/>
                                        </p:tgtEl>
                                        <p:attrNameLst>
                                          <p:attrName>ppt_x</p:attrName>
                                          <p:attrName>ppt_y</p:attrName>
                                        </p:attrNameLst>
                                      </p:cBhvr>
                                      <p:rCtr x="6198" y="-5833"/>
                                    </p:animMotion>
                                  </p:childTnLst>
                                </p:cTn>
                              </p:par>
                            </p:childTnLst>
                          </p:cTn>
                        </p:par>
                      </p:childTnLst>
                    </p:cTn>
                  </p:par>
                  <p:par>
                    <p:cTn id="7" fill="hold">
                      <p:stCondLst>
                        <p:cond delay="indefinite"/>
                      </p:stCondLst>
                      <p:childTnLst>
                        <p:par>
                          <p:cTn id="8" fill="hold">
                            <p:stCondLst>
                              <p:cond delay="0"/>
                            </p:stCondLst>
                            <p:childTnLst>
                              <p:par>
                                <p:cTn id="9" presetID="12" presetClass="entr" presetSubtype="1"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anim calcmode="lin" valueType="num">
                                      <p:cBhvr additive="base">
                                        <p:cTn id="11" dur="500"/>
                                        <p:tgtEl>
                                          <p:spTgt spid="94"/>
                                        </p:tgtEl>
                                        <p:attrNameLst>
                                          <p:attrName>ppt_y</p:attrName>
                                        </p:attrNameLst>
                                      </p:cBhvr>
                                      <p:tavLst>
                                        <p:tav tm="0">
                                          <p:val>
                                            <p:strVal val="#ppt_y-#ppt_h*1.125000"/>
                                          </p:val>
                                        </p:tav>
                                        <p:tav tm="100000">
                                          <p:val>
                                            <p:strVal val="#ppt_y"/>
                                          </p:val>
                                        </p:tav>
                                      </p:tavLst>
                                    </p:anim>
                                    <p:animEffect transition="in" filter="wipe(down)">
                                      <p:cBhvr>
                                        <p:cTn id="12"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0" name="!!sa1">
            <a:extLst>
              <a:ext uri="{FF2B5EF4-FFF2-40B4-BE49-F238E27FC236}">
                <a16:creationId xmlns:a16="http://schemas.microsoft.com/office/drawing/2014/main" id="{CBF2E543-A88E-4701-B1A3-D5E2946CED3C}"/>
              </a:ext>
            </a:extLst>
          </p:cNvPr>
          <p:cNvGrpSpPr/>
          <p:nvPr/>
        </p:nvGrpSpPr>
        <p:grpSpPr>
          <a:xfrm>
            <a:off x="8078674" y="2710208"/>
            <a:ext cx="1083636" cy="863041"/>
            <a:chOff x="3454777" y="5323851"/>
            <a:chExt cx="7680984" cy="1019735"/>
          </a:xfrm>
          <a:effectLst>
            <a:outerShdw blurRad="50800" dist="38100" dir="2700000" algn="tl" rotWithShape="0">
              <a:prstClr val="black">
                <a:alpha val="40000"/>
              </a:prstClr>
            </a:outerShdw>
          </a:effectLst>
        </p:grpSpPr>
        <p:sp>
          <p:nvSpPr>
            <p:cNvPr id="71" name="Rectangle: Rounded Corners 70">
              <a:extLst>
                <a:ext uri="{FF2B5EF4-FFF2-40B4-BE49-F238E27FC236}">
                  <a16:creationId xmlns:a16="http://schemas.microsoft.com/office/drawing/2014/main" id="{032D187A-98E5-45EC-804B-092A5E6A64C8}"/>
                </a:ext>
              </a:extLst>
            </p:cNvPr>
            <p:cNvSpPr/>
            <p:nvPr/>
          </p:nvSpPr>
          <p:spPr>
            <a:xfrm>
              <a:off x="3888546" y="5323851"/>
              <a:ext cx="5925595" cy="1019735"/>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Rectangle 5">
              <a:extLst>
                <a:ext uri="{FF2B5EF4-FFF2-40B4-BE49-F238E27FC236}">
                  <a16:creationId xmlns:a16="http://schemas.microsoft.com/office/drawing/2014/main" id="{27CC9B52-E77E-4FF4-A005-38B2D4A5A9E3}"/>
                </a:ext>
              </a:extLst>
            </p:cNvPr>
            <p:cNvSpPr>
              <a:spLocks noChangeArrowheads="1"/>
            </p:cNvSpPr>
            <p:nvPr/>
          </p:nvSpPr>
          <p:spPr bwMode="auto">
            <a:xfrm>
              <a:off x="3454777" y="5417363"/>
              <a:ext cx="7680984"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Na</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75" name="!!sa2">
            <a:extLst>
              <a:ext uri="{FF2B5EF4-FFF2-40B4-BE49-F238E27FC236}">
                <a16:creationId xmlns:a16="http://schemas.microsoft.com/office/drawing/2014/main" id="{A46B1342-3771-4FAC-AE44-F7C26D6E13F7}"/>
              </a:ext>
            </a:extLst>
          </p:cNvPr>
          <p:cNvGrpSpPr/>
          <p:nvPr/>
        </p:nvGrpSpPr>
        <p:grpSpPr>
          <a:xfrm>
            <a:off x="9016969" y="2710208"/>
            <a:ext cx="835985" cy="863041"/>
            <a:chOff x="3888546" y="5323851"/>
            <a:chExt cx="5925595" cy="1019735"/>
          </a:xfrm>
          <a:effectLst>
            <a:outerShdw blurRad="50800" dist="38100" dir="2700000" algn="tl" rotWithShape="0">
              <a:prstClr val="black">
                <a:alpha val="40000"/>
              </a:prstClr>
            </a:outerShdw>
          </a:effectLst>
        </p:grpSpPr>
        <p:sp>
          <p:nvSpPr>
            <p:cNvPr id="76" name="Rectangle: Rounded Corners 75">
              <a:extLst>
                <a:ext uri="{FF2B5EF4-FFF2-40B4-BE49-F238E27FC236}">
                  <a16:creationId xmlns:a16="http://schemas.microsoft.com/office/drawing/2014/main" id="{46E56624-0107-490C-B34B-977B63E91D68}"/>
                </a:ext>
              </a:extLst>
            </p:cNvPr>
            <p:cNvSpPr/>
            <p:nvPr/>
          </p:nvSpPr>
          <p:spPr>
            <a:xfrm>
              <a:off x="3888546" y="5323851"/>
              <a:ext cx="5925595" cy="101973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Rectangle 5">
              <a:extLst>
                <a:ext uri="{FF2B5EF4-FFF2-40B4-BE49-F238E27FC236}">
                  <a16:creationId xmlns:a16="http://schemas.microsoft.com/office/drawing/2014/main" id="{83DFE25E-A81D-4C3A-84E5-93B414EDFF6C}"/>
                </a:ext>
              </a:extLst>
            </p:cNvPr>
            <p:cNvSpPr>
              <a:spLocks noChangeArrowheads="1"/>
            </p:cNvSpPr>
            <p:nvPr/>
          </p:nvSpPr>
          <p:spPr bwMode="auto">
            <a:xfrm>
              <a:off x="4179352" y="5417363"/>
              <a:ext cx="5298610"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vi-VN" sz="3600" b="1">
                  <a:solidFill>
                    <a:schemeClr val="bg1"/>
                  </a:solidFill>
                  <a:latin typeface="Aachen" panose="02020500000000000000" pitchFamily="18" charset="-93"/>
                  <a:ea typeface="Aachen" panose="02020500000000000000" pitchFamily="18" charset="-93"/>
                  <a:cs typeface="Aachen" panose="02020500000000000000" pitchFamily="18" charset="-93"/>
                </a:rPr>
                <a:t>Cl</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78" name="Group 77">
            <a:extLst>
              <a:ext uri="{FF2B5EF4-FFF2-40B4-BE49-F238E27FC236}">
                <a16:creationId xmlns:a16="http://schemas.microsoft.com/office/drawing/2014/main" id="{F39E2935-73DA-466F-8F40-57CF6DA09CD8}"/>
              </a:ext>
            </a:extLst>
          </p:cNvPr>
          <p:cNvGrpSpPr/>
          <p:nvPr/>
        </p:nvGrpSpPr>
        <p:grpSpPr>
          <a:xfrm>
            <a:off x="7289265" y="2966056"/>
            <a:ext cx="552620" cy="351345"/>
            <a:chOff x="10630482" y="2707827"/>
            <a:chExt cx="338179" cy="215008"/>
          </a:xfrm>
        </p:grpSpPr>
        <p:sp>
          <p:nvSpPr>
            <p:cNvPr id="80" name="Rectangle: Rounded Corners 79">
              <a:extLst>
                <a:ext uri="{FF2B5EF4-FFF2-40B4-BE49-F238E27FC236}">
                  <a16:creationId xmlns:a16="http://schemas.microsoft.com/office/drawing/2014/main" id="{3106415F-8BF7-446E-9FC0-C43C0D9E0F2E}"/>
                </a:ext>
              </a:extLst>
            </p:cNvPr>
            <p:cNvSpPr/>
            <p:nvPr/>
          </p:nvSpPr>
          <p:spPr>
            <a:xfrm rot="16200000" flipH="1">
              <a:off x="10755334" y="2681647"/>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2" name="Rectangle: Rounded Corners 81">
              <a:extLst>
                <a:ext uri="{FF2B5EF4-FFF2-40B4-BE49-F238E27FC236}">
                  <a16:creationId xmlns:a16="http://schemas.microsoft.com/office/drawing/2014/main" id="{FD5ED9B4-9F88-4D84-80F0-860151C47A50}"/>
                </a:ext>
              </a:extLst>
            </p:cNvPr>
            <p:cNvSpPr/>
            <p:nvPr/>
          </p:nvSpPr>
          <p:spPr>
            <a:xfrm rot="18900000" flipH="1">
              <a:off x="10846004" y="2707827"/>
              <a:ext cx="72000" cy="180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Rectangle: Rounded Corners 82">
              <a:extLst>
                <a:ext uri="{FF2B5EF4-FFF2-40B4-BE49-F238E27FC236}">
                  <a16:creationId xmlns:a16="http://schemas.microsoft.com/office/drawing/2014/main" id="{C1E767CB-F0AE-4718-ADD6-AB4EF3D9B078}"/>
                </a:ext>
              </a:extLst>
            </p:cNvPr>
            <p:cNvSpPr/>
            <p:nvPr/>
          </p:nvSpPr>
          <p:spPr>
            <a:xfrm rot="2700000">
              <a:off x="10842661" y="2796835"/>
              <a:ext cx="72000" cy="180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73" name="Connector: Elbow 72"/>
          <p:cNvCxnSpPr>
            <a:cxnSpLocks/>
            <a:stCxn id="39" idx="0"/>
            <a:endCxn id="42" idx="0"/>
          </p:cNvCxnSpPr>
          <p:nvPr/>
        </p:nvCxnSpPr>
        <p:spPr>
          <a:xfrm rot="5400000" flipH="1" flipV="1">
            <a:off x="2254954" y="1951997"/>
            <a:ext cx="12700" cy="1516423"/>
          </a:xfrm>
          <a:prstGeom prst="bentConnector3">
            <a:avLst>
              <a:gd name="adj1" fmla="val 3200000"/>
            </a:avLst>
          </a:prstGeom>
          <a:ln w="28575">
            <a:solidFill>
              <a:schemeClr val="bg2">
                <a:lumMod val="50000"/>
              </a:schemeClr>
            </a:solidFill>
            <a:tailEnd type="triangle"/>
          </a:ln>
          <a:effectLst/>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5BC0B05-0242-4590-8BFB-4E67BA2358C2}"/>
              </a:ext>
            </a:extLst>
          </p:cNvPr>
          <p:cNvPicPr>
            <a:picLocks noChangeAspect="1"/>
          </p:cNvPicPr>
          <p:nvPr/>
        </p:nvPicPr>
        <p:blipFill>
          <a:blip r:embed="rId3"/>
          <a:stretch>
            <a:fillRect/>
          </a:stretch>
        </p:blipFill>
        <p:spPr>
          <a:xfrm>
            <a:off x="1240941" y="2820529"/>
            <a:ext cx="524301" cy="646232"/>
          </a:xfrm>
          <a:prstGeom prst="rect">
            <a:avLst/>
          </a:prstGeom>
        </p:spPr>
      </p:pic>
      <p:sp>
        <p:nvSpPr>
          <p:cNvPr id="19" name="Oval 18"/>
          <p:cNvSpPr/>
          <p:nvPr/>
        </p:nvSpPr>
        <p:spPr>
          <a:xfrm>
            <a:off x="1376790" y="2451679"/>
            <a:ext cx="84810" cy="8481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1" name="Oval 140"/>
          <p:cNvSpPr/>
          <p:nvPr/>
        </p:nvSpPr>
        <p:spPr>
          <a:xfrm>
            <a:off x="2868760" y="2451679"/>
            <a:ext cx="84810" cy="8481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TextBox 73"/>
          <p:cNvSpPr txBox="1"/>
          <p:nvPr/>
        </p:nvSpPr>
        <p:spPr>
          <a:xfrm>
            <a:off x="1914735" y="2306036"/>
            <a:ext cx="722849" cy="584775"/>
          </a:xfrm>
          <a:prstGeom prst="rect">
            <a:avLst/>
          </a:prstGeom>
          <a:noFill/>
        </p:spPr>
        <p:txBody>
          <a:bodyPr wrap="square" rtlCol="0">
            <a:spAutoFit/>
          </a:bodyPr>
          <a:lstStyle/>
          <a:p>
            <a:r>
              <a:rPr lang="vi-VN" sz="32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1e</a:t>
            </a:r>
          </a:p>
        </p:txBody>
      </p:sp>
      <p:grpSp>
        <p:nvGrpSpPr>
          <p:cNvPr id="26" name="Group 25">
            <a:extLst>
              <a:ext uri="{FF2B5EF4-FFF2-40B4-BE49-F238E27FC236}">
                <a16:creationId xmlns:a16="http://schemas.microsoft.com/office/drawing/2014/main" id="{7CB7E5CE-D45E-4F00-9E64-C51689B6A8D8}"/>
              </a:ext>
            </a:extLst>
          </p:cNvPr>
          <p:cNvGrpSpPr/>
          <p:nvPr/>
        </p:nvGrpSpPr>
        <p:grpSpPr>
          <a:xfrm>
            <a:off x="234330" y="239509"/>
            <a:ext cx="6330025" cy="764451"/>
            <a:chOff x="234330" y="231187"/>
            <a:chExt cx="6330025" cy="764451"/>
          </a:xfrm>
        </p:grpSpPr>
        <p:sp>
          <p:nvSpPr>
            <p:cNvPr id="27" name="Freeform: Shape 26">
              <a:extLst>
                <a:ext uri="{FF2B5EF4-FFF2-40B4-BE49-F238E27FC236}">
                  <a16:creationId xmlns:a16="http://schemas.microsoft.com/office/drawing/2014/main" id="{FAF01C0A-E73F-46FC-9B30-42A3C82EA44E}"/>
                </a:ext>
              </a:extLst>
            </p:cNvPr>
            <p:cNvSpPr/>
            <p:nvPr/>
          </p:nvSpPr>
          <p:spPr>
            <a:xfrm>
              <a:off x="234330" y="231187"/>
              <a:ext cx="6330025"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8" name="TextBox 27">
              <a:extLst>
                <a:ext uri="{FF2B5EF4-FFF2-40B4-BE49-F238E27FC236}">
                  <a16:creationId xmlns:a16="http://schemas.microsoft.com/office/drawing/2014/main" id="{C41F2329-3CF0-4FD6-8610-D0B9C33DEB8E}"/>
                </a:ext>
              </a:extLst>
            </p:cNvPr>
            <p:cNvSpPr txBox="1"/>
            <p:nvPr/>
          </p:nvSpPr>
          <p:spPr>
            <a:xfrm>
              <a:off x="653647" y="272556"/>
              <a:ext cx="5910708"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II. Sự hình thành </a:t>
              </a: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ion</a:t>
              </a:r>
              <a:endParaRPr lang="vi-VN" sz="1400">
                <a:solidFill>
                  <a:schemeClr val="bg1"/>
                </a:solidFill>
                <a:effectLst>
                  <a:outerShdw blurRad="38100" dist="38100" dir="2700000" algn="tl">
                    <a:srgbClr val="000000">
                      <a:alpha val="43137"/>
                    </a:srgbClr>
                  </a:outerShdw>
                </a:effectLst>
              </a:endParaRPr>
            </a:p>
          </p:txBody>
        </p:sp>
      </p:grpSp>
      <p:grpSp>
        <p:nvGrpSpPr>
          <p:cNvPr id="29" name="Group 28">
            <a:extLst>
              <a:ext uri="{FF2B5EF4-FFF2-40B4-BE49-F238E27FC236}">
                <a16:creationId xmlns:a16="http://schemas.microsoft.com/office/drawing/2014/main" id="{511B5AC0-D316-4188-B592-43C43ED57422}"/>
              </a:ext>
            </a:extLst>
          </p:cNvPr>
          <p:cNvGrpSpPr/>
          <p:nvPr/>
        </p:nvGrpSpPr>
        <p:grpSpPr>
          <a:xfrm>
            <a:off x="48553" y="164255"/>
            <a:ext cx="762000" cy="762000"/>
            <a:chOff x="48553" y="155933"/>
            <a:chExt cx="762000" cy="762000"/>
          </a:xfrm>
        </p:grpSpPr>
        <p:sp>
          <p:nvSpPr>
            <p:cNvPr id="30" name="Oval 29">
              <a:extLst>
                <a:ext uri="{FF2B5EF4-FFF2-40B4-BE49-F238E27FC236}">
                  <a16:creationId xmlns:a16="http://schemas.microsoft.com/office/drawing/2014/main" id="{9E277CFE-CC0D-45F8-8AE2-9E0216A6AD1D}"/>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1" name="Graphic 30">
              <a:extLst>
                <a:ext uri="{FF2B5EF4-FFF2-40B4-BE49-F238E27FC236}">
                  <a16:creationId xmlns:a16="http://schemas.microsoft.com/office/drawing/2014/main" id="{ACEB3739-BFFC-4307-A39D-032E5E6D06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1792" y="255485"/>
              <a:ext cx="531855" cy="531855"/>
            </a:xfrm>
            <a:prstGeom prst="rect">
              <a:avLst/>
            </a:prstGeom>
          </p:spPr>
        </p:pic>
      </p:grpSp>
      <p:grpSp>
        <p:nvGrpSpPr>
          <p:cNvPr id="32" name="Group 31">
            <a:extLst>
              <a:ext uri="{FF2B5EF4-FFF2-40B4-BE49-F238E27FC236}">
                <a16:creationId xmlns:a16="http://schemas.microsoft.com/office/drawing/2014/main" id="{18A00F93-D314-4AB7-A174-9ACADF01BDC6}"/>
              </a:ext>
            </a:extLst>
          </p:cNvPr>
          <p:cNvGrpSpPr/>
          <p:nvPr/>
        </p:nvGrpSpPr>
        <p:grpSpPr>
          <a:xfrm>
            <a:off x="810553" y="1079214"/>
            <a:ext cx="7634947" cy="626144"/>
            <a:chOff x="305365" y="257640"/>
            <a:chExt cx="8187802" cy="626144"/>
          </a:xfrm>
        </p:grpSpPr>
        <p:sp>
          <p:nvSpPr>
            <p:cNvPr id="33" name="Rectangle: Rounded Corners 32">
              <a:extLst>
                <a:ext uri="{FF2B5EF4-FFF2-40B4-BE49-F238E27FC236}">
                  <a16:creationId xmlns:a16="http://schemas.microsoft.com/office/drawing/2014/main" id="{F521FF4E-F2E5-4C77-B4E5-8B3B9DB71688}"/>
                </a:ext>
              </a:extLst>
            </p:cNvPr>
            <p:cNvSpPr/>
            <p:nvPr/>
          </p:nvSpPr>
          <p:spPr>
            <a:xfrm>
              <a:off x="305365" y="257640"/>
              <a:ext cx="8187802"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extBox 33">
              <a:extLst>
                <a:ext uri="{FF2B5EF4-FFF2-40B4-BE49-F238E27FC236}">
                  <a16:creationId xmlns:a16="http://schemas.microsoft.com/office/drawing/2014/main" id="{D5ACE806-E2D4-43BE-88A5-12412FA67A28}"/>
                </a:ext>
              </a:extLst>
            </p:cNvPr>
            <p:cNvSpPr txBox="1"/>
            <p:nvPr/>
          </p:nvSpPr>
          <p:spPr>
            <a:xfrm>
              <a:off x="457251" y="299009"/>
              <a:ext cx="7886100"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Xét quá trình hình thành phân tử NaCl</a:t>
              </a:r>
              <a:endParaRPr lang="vi-VN" sz="1400">
                <a:solidFill>
                  <a:schemeClr val="bg1"/>
                </a:solidFill>
                <a:effectLst>
                  <a:outerShdw blurRad="38100" dist="38100" dir="2700000" algn="tl">
                    <a:srgbClr val="000000">
                      <a:alpha val="43137"/>
                    </a:srgbClr>
                  </a:outerShdw>
                </a:effectLst>
              </a:endParaRPr>
            </a:p>
          </p:txBody>
        </p:sp>
      </p:grpSp>
      <p:grpSp>
        <p:nvGrpSpPr>
          <p:cNvPr id="38" name="Group 37">
            <a:extLst>
              <a:ext uri="{FF2B5EF4-FFF2-40B4-BE49-F238E27FC236}">
                <a16:creationId xmlns:a16="http://schemas.microsoft.com/office/drawing/2014/main" id="{DD40AF71-F7D9-4513-81DD-2A5D94DE3F92}"/>
              </a:ext>
            </a:extLst>
          </p:cNvPr>
          <p:cNvGrpSpPr/>
          <p:nvPr/>
        </p:nvGrpSpPr>
        <p:grpSpPr>
          <a:xfrm>
            <a:off x="1078750" y="2710208"/>
            <a:ext cx="835985" cy="863041"/>
            <a:chOff x="3888546" y="5323851"/>
            <a:chExt cx="5925595" cy="1019735"/>
          </a:xfrm>
          <a:effectLst>
            <a:outerShdw blurRad="50800" dist="38100" dir="2700000" algn="tl" rotWithShape="0">
              <a:prstClr val="black">
                <a:alpha val="40000"/>
              </a:prstClr>
            </a:outerShdw>
          </a:effectLst>
        </p:grpSpPr>
        <p:sp>
          <p:nvSpPr>
            <p:cNvPr id="39" name="Rectangle: Rounded Corners 38">
              <a:extLst>
                <a:ext uri="{FF2B5EF4-FFF2-40B4-BE49-F238E27FC236}">
                  <a16:creationId xmlns:a16="http://schemas.microsoft.com/office/drawing/2014/main" id="{39ED4D03-0369-452D-B401-C1659D1B5427}"/>
                </a:ext>
              </a:extLst>
            </p:cNvPr>
            <p:cNvSpPr/>
            <p:nvPr/>
          </p:nvSpPr>
          <p:spPr>
            <a:xfrm>
              <a:off x="3888546" y="5323851"/>
              <a:ext cx="5925595" cy="1019735"/>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Rectangle 5">
              <a:extLst>
                <a:ext uri="{FF2B5EF4-FFF2-40B4-BE49-F238E27FC236}">
                  <a16:creationId xmlns:a16="http://schemas.microsoft.com/office/drawing/2014/main" id="{CBDAB828-22BA-422C-ADA0-77777DCB48E9}"/>
                </a:ext>
              </a:extLst>
            </p:cNvPr>
            <p:cNvSpPr>
              <a:spLocks noChangeArrowheads="1"/>
            </p:cNvSpPr>
            <p:nvPr/>
          </p:nvSpPr>
          <p:spPr bwMode="auto">
            <a:xfrm>
              <a:off x="3960066" y="5476037"/>
              <a:ext cx="5854075" cy="646331"/>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Na</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41" name="Group 40">
            <a:extLst>
              <a:ext uri="{FF2B5EF4-FFF2-40B4-BE49-F238E27FC236}">
                <a16:creationId xmlns:a16="http://schemas.microsoft.com/office/drawing/2014/main" id="{740D47C9-2FB3-4BD1-A71B-AE01015A6632}"/>
              </a:ext>
            </a:extLst>
          </p:cNvPr>
          <p:cNvGrpSpPr/>
          <p:nvPr/>
        </p:nvGrpSpPr>
        <p:grpSpPr>
          <a:xfrm>
            <a:off x="2595173" y="2710208"/>
            <a:ext cx="943935" cy="863041"/>
            <a:chOff x="3888546" y="5323851"/>
            <a:chExt cx="6690761" cy="1019735"/>
          </a:xfrm>
          <a:effectLst>
            <a:outerShdw blurRad="50800" dist="38100" dir="2700000" algn="tl" rotWithShape="0">
              <a:prstClr val="black">
                <a:alpha val="40000"/>
              </a:prstClr>
            </a:outerShdw>
          </a:effectLst>
        </p:grpSpPr>
        <p:sp>
          <p:nvSpPr>
            <p:cNvPr id="42" name="Rectangle: Rounded Corners 41">
              <a:extLst>
                <a:ext uri="{FF2B5EF4-FFF2-40B4-BE49-F238E27FC236}">
                  <a16:creationId xmlns:a16="http://schemas.microsoft.com/office/drawing/2014/main" id="{ADE725B9-B748-47DD-8AEB-D784515A926C}"/>
                </a:ext>
              </a:extLst>
            </p:cNvPr>
            <p:cNvSpPr/>
            <p:nvPr/>
          </p:nvSpPr>
          <p:spPr>
            <a:xfrm>
              <a:off x="3888546" y="5323851"/>
              <a:ext cx="5925595" cy="101973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Rectangle 5">
              <a:extLst>
                <a:ext uri="{FF2B5EF4-FFF2-40B4-BE49-F238E27FC236}">
                  <a16:creationId xmlns:a16="http://schemas.microsoft.com/office/drawing/2014/main" id="{E259169E-62A8-4C88-AA11-7E09346ABA2D}"/>
                </a:ext>
              </a:extLst>
            </p:cNvPr>
            <p:cNvSpPr>
              <a:spLocks noChangeArrowheads="1"/>
            </p:cNvSpPr>
            <p:nvPr/>
          </p:nvSpPr>
          <p:spPr bwMode="auto">
            <a:xfrm>
              <a:off x="4725232" y="5417363"/>
              <a:ext cx="5854075"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Cl</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44" name="!!tr1">
            <a:extLst>
              <a:ext uri="{FF2B5EF4-FFF2-40B4-BE49-F238E27FC236}">
                <a16:creationId xmlns:a16="http://schemas.microsoft.com/office/drawing/2014/main" id="{F2A353EE-C040-4985-972F-034922503CA6}"/>
              </a:ext>
            </a:extLst>
          </p:cNvPr>
          <p:cNvGrpSpPr/>
          <p:nvPr/>
        </p:nvGrpSpPr>
        <p:grpSpPr>
          <a:xfrm>
            <a:off x="4316212" y="2710208"/>
            <a:ext cx="1083636" cy="863041"/>
            <a:chOff x="3454777" y="5323851"/>
            <a:chExt cx="7680984" cy="1019735"/>
          </a:xfrm>
          <a:effectLst>
            <a:outerShdw blurRad="50800" dist="38100" dir="2700000" algn="tl" rotWithShape="0">
              <a:prstClr val="black">
                <a:alpha val="40000"/>
              </a:prstClr>
            </a:outerShdw>
          </a:effectLst>
        </p:grpSpPr>
        <p:sp>
          <p:nvSpPr>
            <p:cNvPr id="45" name="Rectangle: Rounded Corners 44">
              <a:extLst>
                <a:ext uri="{FF2B5EF4-FFF2-40B4-BE49-F238E27FC236}">
                  <a16:creationId xmlns:a16="http://schemas.microsoft.com/office/drawing/2014/main" id="{065339F5-A8DC-4662-8FF2-AE8B4DF2E266}"/>
                </a:ext>
              </a:extLst>
            </p:cNvPr>
            <p:cNvSpPr/>
            <p:nvPr/>
          </p:nvSpPr>
          <p:spPr>
            <a:xfrm>
              <a:off x="3888546" y="5323851"/>
              <a:ext cx="5925595" cy="1019735"/>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Rectangle 5">
              <a:extLst>
                <a:ext uri="{FF2B5EF4-FFF2-40B4-BE49-F238E27FC236}">
                  <a16:creationId xmlns:a16="http://schemas.microsoft.com/office/drawing/2014/main" id="{57ED8F99-2041-480C-8185-4E3D24CFEBDF}"/>
                </a:ext>
              </a:extLst>
            </p:cNvPr>
            <p:cNvSpPr>
              <a:spLocks noChangeArrowheads="1"/>
            </p:cNvSpPr>
            <p:nvPr/>
          </p:nvSpPr>
          <p:spPr bwMode="auto">
            <a:xfrm>
              <a:off x="3454777" y="5417363"/>
              <a:ext cx="7680984"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vi-VN" sz="3600" b="1"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rPr>
                <a:t>Na</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47" name="!!tr2">
            <a:extLst>
              <a:ext uri="{FF2B5EF4-FFF2-40B4-BE49-F238E27FC236}">
                <a16:creationId xmlns:a16="http://schemas.microsoft.com/office/drawing/2014/main" id="{7FC5DAA2-8F5E-499D-87C7-2077141C13CB}"/>
              </a:ext>
            </a:extLst>
          </p:cNvPr>
          <p:cNvGrpSpPr/>
          <p:nvPr/>
        </p:nvGrpSpPr>
        <p:grpSpPr>
          <a:xfrm>
            <a:off x="6080285" y="2710208"/>
            <a:ext cx="835985" cy="863041"/>
            <a:chOff x="3888546" y="5323851"/>
            <a:chExt cx="5925595" cy="1019735"/>
          </a:xfrm>
          <a:effectLst>
            <a:outerShdw blurRad="50800" dist="38100" dir="2700000" algn="tl" rotWithShape="0">
              <a:prstClr val="black">
                <a:alpha val="40000"/>
              </a:prstClr>
            </a:outerShdw>
          </a:effectLst>
        </p:grpSpPr>
        <p:sp>
          <p:nvSpPr>
            <p:cNvPr id="48" name="Rectangle: Rounded Corners 47">
              <a:extLst>
                <a:ext uri="{FF2B5EF4-FFF2-40B4-BE49-F238E27FC236}">
                  <a16:creationId xmlns:a16="http://schemas.microsoft.com/office/drawing/2014/main" id="{91FCE8B1-D587-4964-9CD5-BD47BE55062E}"/>
                </a:ext>
              </a:extLst>
            </p:cNvPr>
            <p:cNvSpPr/>
            <p:nvPr/>
          </p:nvSpPr>
          <p:spPr>
            <a:xfrm>
              <a:off x="3888546" y="5323851"/>
              <a:ext cx="5925595" cy="1019735"/>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Rectangle 5">
              <a:extLst>
                <a:ext uri="{FF2B5EF4-FFF2-40B4-BE49-F238E27FC236}">
                  <a16:creationId xmlns:a16="http://schemas.microsoft.com/office/drawing/2014/main" id="{4E462880-7F15-455A-BA4E-4C3ED6EDD6E1}"/>
                </a:ext>
              </a:extLst>
            </p:cNvPr>
            <p:cNvSpPr>
              <a:spLocks noChangeArrowheads="1"/>
            </p:cNvSpPr>
            <p:nvPr/>
          </p:nvSpPr>
          <p:spPr bwMode="auto">
            <a:xfrm>
              <a:off x="4179352" y="5417363"/>
              <a:ext cx="5298610" cy="763679"/>
            </a:xfrm>
            <a:prstGeom prst="rect">
              <a:avLst/>
            </a:prstGeom>
            <a:no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vi-VN" sz="3600" b="1">
                  <a:solidFill>
                    <a:schemeClr val="bg1"/>
                  </a:solidFill>
                  <a:latin typeface="Aachen" panose="02020500000000000000" pitchFamily="18" charset="-93"/>
                  <a:ea typeface="Aachen" panose="02020500000000000000" pitchFamily="18" charset="-93"/>
                  <a:cs typeface="Aachen" panose="02020500000000000000" pitchFamily="18" charset="-93"/>
                </a:rPr>
                <a:t>Cl</a:t>
              </a:r>
              <a:r>
                <a:rPr lang="en-US" altLang="vi-VN" sz="3600" b="1"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endParaRPr kumimoji="0" lang="vi-VN" altLang="vi-VN" sz="3600" b="0" i="0" u="none" strike="noStrike" cap="none" normalizeH="0" baseline="0">
                <a:ln>
                  <a:noFill/>
                </a:ln>
                <a:solidFill>
                  <a:schemeClr val="bg1"/>
                </a:solidFill>
                <a:latin typeface="Aachen" panose="02020500000000000000" pitchFamily="18" charset="-93"/>
                <a:ea typeface="Aachen" panose="02020500000000000000" pitchFamily="18" charset="-93"/>
                <a:cs typeface="Aachen" panose="02020500000000000000" pitchFamily="18" charset="-93"/>
                <a:sym typeface="Wingdings" panose="05000000000000000000" pitchFamily="2" charset="2"/>
              </a:endParaRPr>
            </a:p>
          </p:txBody>
        </p:sp>
      </p:grpSp>
      <p:grpSp>
        <p:nvGrpSpPr>
          <p:cNvPr id="6" name="!!b1">
            <a:extLst>
              <a:ext uri="{FF2B5EF4-FFF2-40B4-BE49-F238E27FC236}">
                <a16:creationId xmlns:a16="http://schemas.microsoft.com/office/drawing/2014/main" id="{0B561080-F764-4AD1-9A52-71214F09D6D1}"/>
              </a:ext>
            </a:extLst>
          </p:cNvPr>
          <p:cNvGrpSpPr/>
          <p:nvPr/>
        </p:nvGrpSpPr>
        <p:grpSpPr>
          <a:xfrm>
            <a:off x="2026977" y="2913751"/>
            <a:ext cx="455954" cy="455954"/>
            <a:chOff x="10576185" y="1819001"/>
            <a:chExt cx="324000" cy="324000"/>
          </a:xfrm>
        </p:grpSpPr>
        <p:sp>
          <p:nvSpPr>
            <p:cNvPr id="50" name="Rectangle: Rounded Corners 49">
              <a:extLst>
                <a:ext uri="{FF2B5EF4-FFF2-40B4-BE49-F238E27FC236}">
                  <a16:creationId xmlns:a16="http://schemas.microsoft.com/office/drawing/2014/main" id="{275B2A7A-7600-4992-A567-ABB276EE3D3F}"/>
                </a:ext>
              </a:extLst>
            </p:cNvPr>
            <p:cNvSpPr/>
            <p:nvPr/>
          </p:nvSpPr>
          <p:spPr>
            <a:xfrm rot="16200000"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Rectangle: Rounded Corners 50">
              <a:extLst>
                <a:ext uri="{FF2B5EF4-FFF2-40B4-BE49-F238E27FC236}">
                  <a16:creationId xmlns:a16="http://schemas.microsoft.com/office/drawing/2014/main" id="{F2AFEF97-1D66-48F3-84D3-AD5A364FC1D6}"/>
                </a:ext>
              </a:extLst>
            </p:cNvPr>
            <p:cNvSpPr/>
            <p:nvPr/>
          </p:nvSpPr>
          <p:spPr>
            <a:xfrm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 name="!!mt1">
            <a:extLst>
              <a:ext uri="{FF2B5EF4-FFF2-40B4-BE49-F238E27FC236}">
                <a16:creationId xmlns:a16="http://schemas.microsoft.com/office/drawing/2014/main" id="{DCEBBA50-50F0-4BCA-A7FC-26F45750198F}"/>
              </a:ext>
            </a:extLst>
          </p:cNvPr>
          <p:cNvGrpSpPr/>
          <p:nvPr/>
        </p:nvGrpSpPr>
        <p:grpSpPr>
          <a:xfrm>
            <a:off x="3651350" y="2966056"/>
            <a:ext cx="552620" cy="351345"/>
            <a:chOff x="10630482" y="2707827"/>
            <a:chExt cx="338179" cy="215008"/>
          </a:xfrm>
        </p:grpSpPr>
        <p:sp>
          <p:nvSpPr>
            <p:cNvPr id="53" name="Rectangle: Rounded Corners 52">
              <a:extLst>
                <a:ext uri="{FF2B5EF4-FFF2-40B4-BE49-F238E27FC236}">
                  <a16:creationId xmlns:a16="http://schemas.microsoft.com/office/drawing/2014/main" id="{5F97430B-0DD3-4D31-B239-C888A737326E}"/>
                </a:ext>
              </a:extLst>
            </p:cNvPr>
            <p:cNvSpPr/>
            <p:nvPr/>
          </p:nvSpPr>
          <p:spPr>
            <a:xfrm rot="16200000" flipH="1">
              <a:off x="10755334" y="2681647"/>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Rectangle: Rounded Corners 53">
              <a:extLst>
                <a:ext uri="{FF2B5EF4-FFF2-40B4-BE49-F238E27FC236}">
                  <a16:creationId xmlns:a16="http://schemas.microsoft.com/office/drawing/2014/main" id="{4C03BE8B-B036-43C8-8699-CAA3DCB76C25}"/>
                </a:ext>
              </a:extLst>
            </p:cNvPr>
            <p:cNvSpPr/>
            <p:nvPr/>
          </p:nvSpPr>
          <p:spPr>
            <a:xfrm rot="18900000" flipH="1">
              <a:off x="10846004" y="2707827"/>
              <a:ext cx="72000" cy="180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Rectangle: Rounded Corners 54">
              <a:extLst>
                <a:ext uri="{FF2B5EF4-FFF2-40B4-BE49-F238E27FC236}">
                  <a16:creationId xmlns:a16="http://schemas.microsoft.com/office/drawing/2014/main" id="{E5CB3FFC-0E4A-4060-80AD-DD0941765A70}"/>
                </a:ext>
              </a:extLst>
            </p:cNvPr>
            <p:cNvSpPr/>
            <p:nvPr/>
          </p:nvSpPr>
          <p:spPr>
            <a:xfrm rot="2700000">
              <a:off x="10842661" y="2796835"/>
              <a:ext cx="72000" cy="180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56" name="Group 55">
            <a:extLst>
              <a:ext uri="{FF2B5EF4-FFF2-40B4-BE49-F238E27FC236}">
                <a16:creationId xmlns:a16="http://schemas.microsoft.com/office/drawing/2014/main" id="{DA855BD3-1EDC-4F3D-BABE-6EB51F45BAF0}"/>
              </a:ext>
            </a:extLst>
          </p:cNvPr>
          <p:cNvGrpSpPr/>
          <p:nvPr/>
        </p:nvGrpSpPr>
        <p:grpSpPr>
          <a:xfrm>
            <a:off x="5512090" y="2913751"/>
            <a:ext cx="455954" cy="455954"/>
            <a:chOff x="10576185" y="1819001"/>
            <a:chExt cx="324000" cy="324000"/>
          </a:xfrm>
        </p:grpSpPr>
        <p:sp>
          <p:nvSpPr>
            <p:cNvPr id="58" name="Rectangle: Rounded Corners 57">
              <a:extLst>
                <a:ext uri="{FF2B5EF4-FFF2-40B4-BE49-F238E27FC236}">
                  <a16:creationId xmlns:a16="http://schemas.microsoft.com/office/drawing/2014/main" id="{B7481499-38D6-4504-B34C-8CC7939ACE64}"/>
                </a:ext>
              </a:extLst>
            </p:cNvPr>
            <p:cNvSpPr/>
            <p:nvPr/>
          </p:nvSpPr>
          <p:spPr>
            <a:xfrm rot="16200000"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Rectangle: Rounded Corners 59">
              <a:extLst>
                <a:ext uri="{FF2B5EF4-FFF2-40B4-BE49-F238E27FC236}">
                  <a16:creationId xmlns:a16="http://schemas.microsoft.com/office/drawing/2014/main" id="{6D177647-6428-4365-82F7-8F34A6056908}"/>
                </a:ext>
              </a:extLst>
            </p:cNvPr>
            <p:cNvSpPr/>
            <p:nvPr/>
          </p:nvSpPr>
          <p:spPr>
            <a:xfrm flipH="1">
              <a:off x="10701037" y="1819001"/>
              <a:ext cx="74295" cy="324000"/>
            </a:xfrm>
            <a:prstGeom prst="roundRect">
              <a:avLst>
                <a:gd name="adj" fmla="val 50000"/>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65" name="Group 64">
            <a:extLst>
              <a:ext uri="{FF2B5EF4-FFF2-40B4-BE49-F238E27FC236}">
                <a16:creationId xmlns:a16="http://schemas.microsoft.com/office/drawing/2014/main" id="{F1F22D65-80B0-4A5A-B57F-471C12FA3D16}"/>
              </a:ext>
            </a:extLst>
          </p:cNvPr>
          <p:cNvGrpSpPr/>
          <p:nvPr/>
        </p:nvGrpSpPr>
        <p:grpSpPr>
          <a:xfrm>
            <a:off x="786882" y="4926447"/>
            <a:ext cx="1465252" cy="514060"/>
            <a:chOff x="4912155" y="3165500"/>
            <a:chExt cx="2094018" cy="874592"/>
          </a:xfrm>
        </p:grpSpPr>
        <p:sp>
          <p:nvSpPr>
            <p:cNvPr id="66" name="Rectangle: Rounded Corners 65">
              <a:extLst>
                <a:ext uri="{FF2B5EF4-FFF2-40B4-BE49-F238E27FC236}">
                  <a16:creationId xmlns:a16="http://schemas.microsoft.com/office/drawing/2014/main" id="{E8076275-28A9-4418-9CCB-7D1217633B98}"/>
                </a:ext>
              </a:extLst>
            </p:cNvPr>
            <p:cNvSpPr/>
            <p:nvPr/>
          </p:nvSpPr>
          <p:spPr>
            <a:xfrm>
              <a:off x="4912155" y="3165500"/>
              <a:ext cx="2094018" cy="8246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7" name="TextBox 66">
              <a:extLst>
                <a:ext uri="{FF2B5EF4-FFF2-40B4-BE49-F238E27FC236}">
                  <a16:creationId xmlns:a16="http://schemas.microsoft.com/office/drawing/2014/main" id="{1CF6630D-0470-4F71-91AB-6110A0C04C62}"/>
                </a:ext>
              </a:extLst>
            </p:cNvPr>
            <p:cNvSpPr txBox="1"/>
            <p:nvPr/>
          </p:nvSpPr>
          <p:spPr>
            <a:xfrm>
              <a:off x="5220882" y="3254642"/>
              <a:ext cx="1785291" cy="78545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a:solidFill>
                    <a:schemeClr val="bg1"/>
                  </a:solidFill>
                  <a:effectLst>
                    <a:outerShdw blurRad="38100" dist="38100" dir="2700000" algn="tl">
                      <a:srgbClr val="000000">
                        <a:alpha val="43137"/>
                      </a:srgbClr>
                    </a:outerShdw>
                  </a:effectLst>
                  <a:latin typeface="#9Slide03 Saira SemiCondensed B" panose="00000806000000000000" pitchFamily="2" charset="-93"/>
                </a:rPr>
                <a:t>Kết luận</a:t>
              </a:r>
            </a:p>
          </p:txBody>
        </p:sp>
      </p:grpSp>
      <p:grpSp>
        <p:nvGrpSpPr>
          <p:cNvPr id="4" name="Group 3">
            <a:extLst>
              <a:ext uri="{FF2B5EF4-FFF2-40B4-BE49-F238E27FC236}">
                <a16:creationId xmlns:a16="http://schemas.microsoft.com/office/drawing/2014/main" id="{6FB9BB59-8981-4511-9605-9DBFE329E572}"/>
              </a:ext>
            </a:extLst>
          </p:cNvPr>
          <p:cNvGrpSpPr/>
          <p:nvPr/>
        </p:nvGrpSpPr>
        <p:grpSpPr>
          <a:xfrm>
            <a:off x="429553" y="4873967"/>
            <a:ext cx="589645" cy="589645"/>
            <a:chOff x="-771988" y="3859582"/>
            <a:chExt cx="705214" cy="705214"/>
          </a:xfrm>
        </p:grpSpPr>
        <p:sp>
          <p:nvSpPr>
            <p:cNvPr id="68" name="Oval 67">
              <a:extLst>
                <a:ext uri="{FF2B5EF4-FFF2-40B4-BE49-F238E27FC236}">
                  <a16:creationId xmlns:a16="http://schemas.microsoft.com/office/drawing/2014/main" id="{557E752A-16C0-4351-9FAA-A82D2CF77820}"/>
                </a:ext>
              </a:extLst>
            </p:cNvPr>
            <p:cNvSpPr/>
            <p:nvPr/>
          </p:nvSpPr>
          <p:spPr>
            <a:xfrm>
              <a:off x="-771988" y="3859582"/>
              <a:ext cx="705214" cy="70521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Graphic 68">
              <a:extLst>
                <a:ext uri="{FF2B5EF4-FFF2-40B4-BE49-F238E27FC236}">
                  <a16:creationId xmlns:a16="http://schemas.microsoft.com/office/drawing/2014/main" id="{81B52C85-55BD-4E3D-A319-BF6504DDBA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5648" y="3955922"/>
              <a:ext cx="512534" cy="512534"/>
            </a:xfrm>
            <a:prstGeom prst="rect">
              <a:avLst/>
            </a:prstGeom>
          </p:spPr>
        </p:pic>
      </p:grpSp>
      <p:grpSp>
        <p:nvGrpSpPr>
          <p:cNvPr id="2" name="Group 1">
            <a:extLst>
              <a:ext uri="{FF2B5EF4-FFF2-40B4-BE49-F238E27FC236}">
                <a16:creationId xmlns:a16="http://schemas.microsoft.com/office/drawing/2014/main" id="{A9D8DA45-54F9-4722-816A-7990F2083296}"/>
              </a:ext>
            </a:extLst>
          </p:cNvPr>
          <p:cNvGrpSpPr/>
          <p:nvPr/>
        </p:nvGrpSpPr>
        <p:grpSpPr>
          <a:xfrm>
            <a:off x="8305799" y="1950786"/>
            <a:ext cx="2749766" cy="537875"/>
            <a:chOff x="8914217" y="1833185"/>
            <a:chExt cx="2749766" cy="537875"/>
          </a:xfrm>
        </p:grpSpPr>
        <p:sp>
          <p:nvSpPr>
            <p:cNvPr id="62" name="Speech Bubble: Rectangle with Corners Rounded 61">
              <a:extLst>
                <a:ext uri="{FF2B5EF4-FFF2-40B4-BE49-F238E27FC236}">
                  <a16:creationId xmlns:a16="http://schemas.microsoft.com/office/drawing/2014/main" id="{97146A40-36F7-4D11-88A2-6A21D4E8A050}"/>
                </a:ext>
              </a:extLst>
            </p:cNvPr>
            <p:cNvSpPr/>
            <p:nvPr/>
          </p:nvSpPr>
          <p:spPr>
            <a:xfrm>
              <a:off x="8914218" y="1833185"/>
              <a:ext cx="2749765" cy="537875"/>
            </a:xfrm>
            <a:prstGeom prst="wedgeRoundRectCallout">
              <a:avLst>
                <a:gd name="adj1" fmla="val -24260"/>
                <a:gd name="adj2" fmla="val 77126"/>
                <a:gd name="adj3" fmla="val 16667"/>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TextBox 62">
              <a:extLst>
                <a:ext uri="{FF2B5EF4-FFF2-40B4-BE49-F238E27FC236}">
                  <a16:creationId xmlns:a16="http://schemas.microsoft.com/office/drawing/2014/main" id="{88CC260F-4D87-4AAE-A71C-DF76169895DB}"/>
                </a:ext>
              </a:extLst>
            </p:cNvPr>
            <p:cNvSpPr txBox="1"/>
            <p:nvPr/>
          </p:nvSpPr>
          <p:spPr>
            <a:xfrm>
              <a:off x="8914217" y="1871290"/>
              <a:ext cx="2749766"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Lực hút tĩnh điện</a:t>
              </a:r>
              <a:endParaRPr lang="vi-VN" sz="1100">
                <a:solidFill>
                  <a:schemeClr val="bg1"/>
                </a:solidFill>
                <a:effectLst>
                  <a:outerShdw blurRad="38100" dist="38100" dir="2700000" algn="tl">
                    <a:srgbClr val="000000">
                      <a:alpha val="43137"/>
                    </a:srgbClr>
                  </a:outerShdw>
                </a:effectLst>
              </a:endParaRPr>
            </a:p>
          </p:txBody>
        </p:sp>
      </p:grpSp>
      <p:grpSp>
        <p:nvGrpSpPr>
          <p:cNvPr id="3" name="Group 2">
            <a:extLst>
              <a:ext uri="{FF2B5EF4-FFF2-40B4-BE49-F238E27FC236}">
                <a16:creationId xmlns:a16="http://schemas.microsoft.com/office/drawing/2014/main" id="{24E2194F-91B4-433E-ABB1-5EFB2C60CA4D}"/>
              </a:ext>
            </a:extLst>
          </p:cNvPr>
          <p:cNvGrpSpPr/>
          <p:nvPr/>
        </p:nvGrpSpPr>
        <p:grpSpPr>
          <a:xfrm>
            <a:off x="4271763" y="3639837"/>
            <a:ext cx="2749765" cy="706094"/>
            <a:chOff x="4271763" y="4460389"/>
            <a:chExt cx="2749765" cy="706094"/>
          </a:xfrm>
        </p:grpSpPr>
        <p:sp>
          <p:nvSpPr>
            <p:cNvPr id="90" name="Freeform: Shape 89">
              <a:extLst>
                <a:ext uri="{FF2B5EF4-FFF2-40B4-BE49-F238E27FC236}">
                  <a16:creationId xmlns:a16="http://schemas.microsoft.com/office/drawing/2014/main" id="{B0C29007-2A0A-4E54-B6F9-A1E55331DF17}"/>
                </a:ext>
              </a:extLst>
            </p:cNvPr>
            <p:cNvSpPr/>
            <p:nvPr/>
          </p:nvSpPr>
          <p:spPr>
            <a:xfrm>
              <a:off x="4271763" y="4460389"/>
              <a:ext cx="2749765" cy="706094"/>
            </a:xfrm>
            <a:custGeom>
              <a:avLst/>
              <a:gdLst>
                <a:gd name="connsiteX0" fmla="*/ 2270769 w 2749765"/>
                <a:gd name="connsiteY0" fmla="*/ 0 h 706094"/>
                <a:gd name="connsiteX1" fmla="*/ 2402024 w 2749765"/>
                <a:gd name="connsiteY1" fmla="*/ 168219 h 706094"/>
                <a:gd name="connsiteX2" fmla="*/ 2660117 w 2749765"/>
                <a:gd name="connsiteY2" fmla="*/ 168219 h 706094"/>
                <a:gd name="connsiteX3" fmla="*/ 2749765 w 2749765"/>
                <a:gd name="connsiteY3" fmla="*/ 257867 h 706094"/>
                <a:gd name="connsiteX4" fmla="*/ 2749765 w 2749765"/>
                <a:gd name="connsiteY4" fmla="*/ 616446 h 706094"/>
                <a:gd name="connsiteX5" fmla="*/ 2660117 w 2749765"/>
                <a:gd name="connsiteY5" fmla="*/ 706094 h 706094"/>
                <a:gd name="connsiteX6" fmla="*/ 89648 w 2749765"/>
                <a:gd name="connsiteY6" fmla="*/ 706094 h 706094"/>
                <a:gd name="connsiteX7" fmla="*/ 0 w 2749765"/>
                <a:gd name="connsiteY7" fmla="*/ 616446 h 706094"/>
                <a:gd name="connsiteX8" fmla="*/ 0 w 2749765"/>
                <a:gd name="connsiteY8" fmla="*/ 257867 h 706094"/>
                <a:gd name="connsiteX9" fmla="*/ 89648 w 2749765"/>
                <a:gd name="connsiteY9" fmla="*/ 168219 h 706094"/>
                <a:gd name="connsiteX10" fmla="*/ 352695 w 2749765"/>
                <a:gd name="connsiteY10" fmla="*/ 168219 h 706094"/>
                <a:gd name="connsiteX11" fmla="*/ 478995 w 2749765"/>
                <a:gd name="connsiteY11" fmla="*/ 6350 h 706094"/>
                <a:gd name="connsiteX12" fmla="*/ 874146 w 2749765"/>
                <a:gd name="connsiteY12" fmla="*/ 168219 h 706094"/>
                <a:gd name="connsiteX13" fmla="*/ 1860117 w 2749765"/>
                <a:gd name="connsiteY13" fmla="*/ 168219 h 70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9765" h="706094">
                  <a:moveTo>
                    <a:pt x="2270769" y="0"/>
                  </a:moveTo>
                  <a:lnTo>
                    <a:pt x="2402024" y="168219"/>
                  </a:lnTo>
                  <a:lnTo>
                    <a:pt x="2660117" y="168219"/>
                  </a:lnTo>
                  <a:cubicBezTo>
                    <a:pt x="2709628" y="168219"/>
                    <a:pt x="2749765" y="208356"/>
                    <a:pt x="2749765" y="257867"/>
                  </a:cubicBezTo>
                  <a:lnTo>
                    <a:pt x="2749765" y="616446"/>
                  </a:lnTo>
                  <a:cubicBezTo>
                    <a:pt x="2749765" y="665957"/>
                    <a:pt x="2709628" y="706094"/>
                    <a:pt x="2660117" y="706094"/>
                  </a:cubicBezTo>
                  <a:lnTo>
                    <a:pt x="89648" y="706094"/>
                  </a:lnTo>
                  <a:cubicBezTo>
                    <a:pt x="40137" y="706094"/>
                    <a:pt x="0" y="665957"/>
                    <a:pt x="0" y="616446"/>
                  </a:cubicBezTo>
                  <a:lnTo>
                    <a:pt x="0" y="257867"/>
                  </a:lnTo>
                  <a:cubicBezTo>
                    <a:pt x="0" y="208356"/>
                    <a:pt x="40137" y="168219"/>
                    <a:pt x="89648" y="168219"/>
                  </a:cubicBezTo>
                  <a:lnTo>
                    <a:pt x="352695" y="168219"/>
                  </a:lnTo>
                  <a:lnTo>
                    <a:pt x="478995" y="6350"/>
                  </a:lnTo>
                  <a:lnTo>
                    <a:pt x="874146" y="168219"/>
                  </a:lnTo>
                  <a:lnTo>
                    <a:pt x="1860117" y="168219"/>
                  </a:lnTo>
                  <a:close/>
                </a:path>
              </a:pathLst>
            </a:cu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4" name="TextBox 83">
              <a:extLst>
                <a:ext uri="{FF2B5EF4-FFF2-40B4-BE49-F238E27FC236}">
                  <a16:creationId xmlns:a16="http://schemas.microsoft.com/office/drawing/2014/main" id="{8C51F300-D9EC-4A84-86A1-DE2237C308EF}"/>
                </a:ext>
              </a:extLst>
            </p:cNvPr>
            <p:cNvSpPr txBox="1"/>
            <p:nvPr/>
          </p:nvSpPr>
          <p:spPr>
            <a:xfrm>
              <a:off x="4324950" y="4666714"/>
              <a:ext cx="2643391"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4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Điện tích trái dấu</a:t>
              </a:r>
            </a:p>
          </p:txBody>
        </p:sp>
      </p:grpSp>
      <p:grpSp>
        <p:nvGrpSpPr>
          <p:cNvPr id="97" name="Group 96">
            <a:extLst>
              <a:ext uri="{FF2B5EF4-FFF2-40B4-BE49-F238E27FC236}">
                <a16:creationId xmlns:a16="http://schemas.microsoft.com/office/drawing/2014/main" id="{3D7B006F-A51D-4371-8200-EB51C54BDBB8}"/>
              </a:ext>
            </a:extLst>
          </p:cNvPr>
          <p:cNvGrpSpPr/>
          <p:nvPr/>
        </p:nvGrpSpPr>
        <p:grpSpPr>
          <a:xfrm>
            <a:off x="926285" y="5509537"/>
            <a:ext cx="10721771" cy="1067585"/>
            <a:chOff x="1107063" y="3526910"/>
            <a:chExt cx="10721771" cy="1067585"/>
          </a:xfrm>
        </p:grpSpPr>
        <p:sp>
          <p:nvSpPr>
            <p:cNvPr id="98" name="Rectangle: Rounded Corners 97">
              <a:extLst>
                <a:ext uri="{FF2B5EF4-FFF2-40B4-BE49-F238E27FC236}">
                  <a16:creationId xmlns:a16="http://schemas.microsoft.com/office/drawing/2014/main" id="{61C6DDC6-53E2-4AAA-8CB8-B478826FA9E9}"/>
                </a:ext>
              </a:extLst>
            </p:cNvPr>
            <p:cNvSpPr/>
            <p:nvPr/>
          </p:nvSpPr>
          <p:spPr>
            <a:xfrm>
              <a:off x="1107063" y="3526910"/>
              <a:ext cx="10721771" cy="1067585"/>
            </a:xfrm>
            <a:prstGeom prst="roundRect">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9" name="TextBox 98">
              <a:extLst>
                <a:ext uri="{FF2B5EF4-FFF2-40B4-BE49-F238E27FC236}">
                  <a16:creationId xmlns:a16="http://schemas.microsoft.com/office/drawing/2014/main" id="{7D1FA50F-FFA7-42F9-BB86-01F7CDB1D7F4}"/>
                </a:ext>
              </a:extLst>
            </p:cNvPr>
            <p:cNvSpPr txBox="1"/>
            <p:nvPr/>
          </p:nvSpPr>
          <p:spPr>
            <a:xfrm>
              <a:off x="1259528" y="3556588"/>
              <a:ext cx="10404189" cy="972895"/>
            </a:xfrm>
            <a:prstGeom prst="rect">
              <a:avLst/>
            </a:prstGeom>
            <a:noFill/>
            <a:effectLst>
              <a:outerShdw blurRad="50800" dist="38100" dir="2700000" algn="tl" rotWithShape="0">
                <a:prstClr val="black">
                  <a:alpha val="40000"/>
                </a:prstClr>
              </a:outerShdw>
            </a:effectLst>
          </p:spPr>
          <p:txBody>
            <a:bodyPr wrap="square">
              <a:spAutoFit/>
            </a:bodyPr>
            <a:lstStyle/>
            <a:p>
              <a:pPr>
                <a:lnSpc>
                  <a:spcPct val="107000"/>
                </a:lnSpc>
                <a:spcAft>
                  <a:spcPts val="800"/>
                </a:spcAft>
              </a:pP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Liên kết ion là liên kết được hình thành bởi lực hút tĩnh điện giữa các ion mang điện trái dấu.</a:t>
              </a:r>
              <a:endParaRPr lang="vi-VN" sz="2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103" name="Group 102">
            <a:extLst>
              <a:ext uri="{FF2B5EF4-FFF2-40B4-BE49-F238E27FC236}">
                <a16:creationId xmlns:a16="http://schemas.microsoft.com/office/drawing/2014/main" id="{0EB31794-B0E6-4185-BFFA-01AA5691CB6E}"/>
              </a:ext>
            </a:extLst>
          </p:cNvPr>
          <p:cNvGrpSpPr/>
          <p:nvPr/>
        </p:nvGrpSpPr>
        <p:grpSpPr>
          <a:xfrm>
            <a:off x="1170852" y="5539215"/>
            <a:ext cx="521322" cy="521322"/>
            <a:chOff x="208928" y="4406661"/>
            <a:chExt cx="629171" cy="629171"/>
          </a:xfrm>
        </p:grpSpPr>
        <p:sp>
          <p:nvSpPr>
            <p:cNvPr id="104" name="Oval 103">
              <a:extLst>
                <a:ext uri="{FF2B5EF4-FFF2-40B4-BE49-F238E27FC236}">
                  <a16:creationId xmlns:a16="http://schemas.microsoft.com/office/drawing/2014/main" id="{C9D6FE26-95FC-4EE7-A51B-1F1F5E0F7B4E}"/>
                </a:ext>
              </a:extLst>
            </p:cNvPr>
            <p:cNvSpPr/>
            <p:nvPr/>
          </p:nvSpPr>
          <p:spPr>
            <a:xfrm>
              <a:off x="208928" y="4406661"/>
              <a:ext cx="629171" cy="62917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05" name="Graphic 197">
              <a:extLst>
                <a:ext uri="{FF2B5EF4-FFF2-40B4-BE49-F238E27FC236}">
                  <a16:creationId xmlns:a16="http://schemas.microsoft.com/office/drawing/2014/main" id="{D6CDE87C-12B2-4655-914A-1A293BFAAD3A}"/>
                </a:ext>
              </a:extLst>
            </p:cNvPr>
            <p:cNvGrpSpPr/>
            <p:nvPr/>
          </p:nvGrpSpPr>
          <p:grpSpPr>
            <a:xfrm>
              <a:off x="348204" y="4528021"/>
              <a:ext cx="350618" cy="386451"/>
              <a:chOff x="8203316" y="2639999"/>
              <a:chExt cx="739951" cy="815573"/>
            </a:xfrm>
            <a:solidFill>
              <a:srgbClr val="E2502E"/>
            </a:solidFill>
          </p:grpSpPr>
          <p:sp>
            <p:nvSpPr>
              <p:cNvPr id="106" name="Freeform: Shape 105">
                <a:extLst>
                  <a:ext uri="{FF2B5EF4-FFF2-40B4-BE49-F238E27FC236}">
                    <a16:creationId xmlns:a16="http://schemas.microsoft.com/office/drawing/2014/main" id="{9ABADA6D-0F8B-416A-841F-60067F4B6CA9}"/>
                  </a:ext>
                </a:extLst>
              </p:cNvPr>
              <p:cNvSpPr/>
              <p:nvPr/>
            </p:nvSpPr>
            <p:spPr>
              <a:xfrm>
                <a:off x="8474621" y="2802422"/>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107" name="Freeform: Shape 106">
                <a:extLst>
                  <a:ext uri="{FF2B5EF4-FFF2-40B4-BE49-F238E27FC236}">
                    <a16:creationId xmlns:a16="http://schemas.microsoft.com/office/drawing/2014/main" id="{786786E5-4A74-4EB0-A1E9-51BAE8EB2828}"/>
                  </a:ext>
                </a:extLst>
              </p:cNvPr>
              <p:cNvSpPr/>
              <p:nvPr/>
            </p:nvSpPr>
            <p:spPr>
              <a:xfrm>
                <a:off x="8474621" y="2865885"/>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108" name="Freeform: Shape 107">
                <a:extLst>
                  <a:ext uri="{FF2B5EF4-FFF2-40B4-BE49-F238E27FC236}">
                    <a16:creationId xmlns:a16="http://schemas.microsoft.com/office/drawing/2014/main" id="{5F276540-0A48-4912-90F1-559F6126265F}"/>
                  </a:ext>
                </a:extLst>
              </p:cNvPr>
              <p:cNvSpPr/>
              <p:nvPr/>
            </p:nvSpPr>
            <p:spPr>
              <a:xfrm>
                <a:off x="8411634" y="2745199"/>
                <a:ext cx="381826" cy="203681"/>
              </a:xfrm>
              <a:custGeom>
                <a:avLst/>
                <a:gdLst>
                  <a:gd name="connsiteX0" fmla="*/ 11947 w 381826"/>
                  <a:gd name="connsiteY0" fmla="*/ 117817 h 203681"/>
                  <a:gd name="connsiteX1" fmla="*/ 0 w 381826"/>
                  <a:gd name="connsiteY1" fmla="*/ 129764 h 203681"/>
                  <a:gd name="connsiteX2" fmla="*/ 0 w 381826"/>
                  <a:gd name="connsiteY2" fmla="*/ 175850 h 203681"/>
                  <a:gd name="connsiteX3" fmla="*/ 27831 w 381826"/>
                  <a:gd name="connsiteY3" fmla="*/ 203681 h 203681"/>
                  <a:gd name="connsiteX4" fmla="*/ 353995 w 381826"/>
                  <a:gd name="connsiteY4" fmla="*/ 203681 h 203681"/>
                  <a:gd name="connsiteX5" fmla="*/ 381827 w 381826"/>
                  <a:gd name="connsiteY5" fmla="*/ 175850 h 203681"/>
                  <a:gd name="connsiteX6" fmla="*/ 381827 w 381826"/>
                  <a:gd name="connsiteY6" fmla="*/ 27831 h 203681"/>
                  <a:gd name="connsiteX7" fmla="*/ 353995 w 381826"/>
                  <a:gd name="connsiteY7" fmla="*/ 0 h 203681"/>
                  <a:gd name="connsiteX8" fmla="*/ 27831 w 381826"/>
                  <a:gd name="connsiteY8" fmla="*/ 0 h 203681"/>
                  <a:gd name="connsiteX9" fmla="*/ 0 w 381826"/>
                  <a:gd name="connsiteY9" fmla="*/ 27831 h 203681"/>
                  <a:gd name="connsiteX10" fmla="*/ 0 w 381826"/>
                  <a:gd name="connsiteY10" fmla="*/ 73918 h 203681"/>
                  <a:gd name="connsiteX11" fmla="*/ 11947 w 381826"/>
                  <a:gd name="connsiteY11" fmla="*/ 85865 h 203681"/>
                  <a:gd name="connsiteX12" fmla="*/ 23894 w 381826"/>
                  <a:gd name="connsiteY12" fmla="*/ 73918 h 203681"/>
                  <a:gd name="connsiteX13" fmla="*/ 23894 w 381826"/>
                  <a:gd name="connsiteY13" fmla="*/ 27831 h 203681"/>
                  <a:gd name="connsiteX14" fmla="*/ 27831 w 381826"/>
                  <a:gd name="connsiteY14" fmla="*/ 23894 h 203681"/>
                  <a:gd name="connsiteX15" fmla="*/ 353995 w 381826"/>
                  <a:gd name="connsiteY15" fmla="*/ 23894 h 203681"/>
                  <a:gd name="connsiteX16" fmla="*/ 357933 w 381826"/>
                  <a:gd name="connsiteY16" fmla="*/ 27831 h 203681"/>
                  <a:gd name="connsiteX17" fmla="*/ 357933 w 381826"/>
                  <a:gd name="connsiteY17" fmla="*/ 175850 h 203681"/>
                  <a:gd name="connsiteX18" fmla="*/ 353995 w 381826"/>
                  <a:gd name="connsiteY18" fmla="*/ 179788 h 203681"/>
                  <a:gd name="connsiteX19" fmla="*/ 27831 w 381826"/>
                  <a:gd name="connsiteY19" fmla="*/ 179788 h 203681"/>
                  <a:gd name="connsiteX20" fmla="*/ 23894 w 381826"/>
                  <a:gd name="connsiteY20" fmla="*/ 175850 h 203681"/>
                  <a:gd name="connsiteX21" fmla="*/ 23894 w 381826"/>
                  <a:gd name="connsiteY21" fmla="*/ 129764 h 203681"/>
                  <a:gd name="connsiteX22" fmla="*/ 11947 w 381826"/>
                  <a:gd name="connsiteY22" fmla="*/ 117817 h 20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1826" h="203681">
                    <a:moveTo>
                      <a:pt x="11947" y="117817"/>
                    </a:moveTo>
                    <a:cubicBezTo>
                      <a:pt x="5349" y="117817"/>
                      <a:pt x="0" y="123164"/>
                      <a:pt x="0" y="129764"/>
                    </a:cubicBezTo>
                    <a:lnTo>
                      <a:pt x="0" y="175850"/>
                    </a:lnTo>
                    <a:cubicBezTo>
                      <a:pt x="0" y="191196"/>
                      <a:pt x="12485" y="203681"/>
                      <a:pt x="27831" y="203681"/>
                    </a:cubicBezTo>
                    <a:lnTo>
                      <a:pt x="353995" y="203681"/>
                    </a:lnTo>
                    <a:cubicBezTo>
                      <a:pt x="369341" y="203681"/>
                      <a:pt x="381827" y="191196"/>
                      <a:pt x="381827" y="175850"/>
                    </a:cubicBezTo>
                    <a:lnTo>
                      <a:pt x="381827" y="27831"/>
                    </a:lnTo>
                    <a:cubicBezTo>
                      <a:pt x="381827" y="12485"/>
                      <a:pt x="369341" y="0"/>
                      <a:pt x="353995" y="0"/>
                    </a:cubicBezTo>
                    <a:lnTo>
                      <a:pt x="27831" y="0"/>
                    </a:lnTo>
                    <a:cubicBezTo>
                      <a:pt x="12485" y="0"/>
                      <a:pt x="0" y="12485"/>
                      <a:pt x="0" y="27831"/>
                    </a:cubicBezTo>
                    <a:lnTo>
                      <a:pt x="0" y="73918"/>
                    </a:lnTo>
                    <a:cubicBezTo>
                      <a:pt x="0" y="80517"/>
                      <a:pt x="5349" y="85865"/>
                      <a:pt x="11947" y="85865"/>
                    </a:cubicBezTo>
                    <a:cubicBezTo>
                      <a:pt x="18545" y="85865"/>
                      <a:pt x="23894" y="80517"/>
                      <a:pt x="23894" y="73918"/>
                    </a:cubicBezTo>
                    <a:lnTo>
                      <a:pt x="23894" y="27831"/>
                    </a:lnTo>
                    <a:cubicBezTo>
                      <a:pt x="23894" y="25660"/>
                      <a:pt x="25660" y="23894"/>
                      <a:pt x="27831" y="23894"/>
                    </a:cubicBezTo>
                    <a:lnTo>
                      <a:pt x="353995" y="23894"/>
                    </a:lnTo>
                    <a:cubicBezTo>
                      <a:pt x="356166" y="23894"/>
                      <a:pt x="357933" y="25659"/>
                      <a:pt x="357933" y="27831"/>
                    </a:cubicBezTo>
                    <a:lnTo>
                      <a:pt x="357933" y="175850"/>
                    </a:lnTo>
                    <a:cubicBezTo>
                      <a:pt x="357933" y="178021"/>
                      <a:pt x="356166" y="179788"/>
                      <a:pt x="353995" y="179788"/>
                    </a:cubicBezTo>
                    <a:lnTo>
                      <a:pt x="27831" y="179788"/>
                    </a:lnTo>
                    <a:cubicBezTo>
                      <a:pt x="25660" y="179788"/>
                      <a:pt x="23894" y="178023"/>
                      <a:pt x="23894" y="175850"/>
                    </a:cubicBezTo>
                    <a:lnTo>
                      <a:pt x="23894" y="129764"/>
                    </a:lnTo>
                    <a:cubicBezTo>
                      <a:pt x="23894" y="123164"/>
                      <a:pt x="18545" y="117817"/>
                      <a:pt x="11947" y="117817"/>
                    </a:cubicBezTo>
                    <a:close/>
                  </a:path>
                </a:pathLst>
              </a:custGeom>
              <a:grpFill/>
              <a:ln w="1581" cap="rnd">
                <a:noFill/>
                <a:prstDash val="sysDash"/>
                <a:miter/>
              </a:ln>
            </p:spPr>
            <p:txBody>
              <a:bodyPr rtlCol="0" anchor="ctr"/>
              <a:lstStyle/>
              <a:p>
                <a:endParaRPr lang="vi-VN"/>
              </a:p>
            </p:txBody>
          </p:sp>
          <p:sp>
            <p:nvSpPr>
              <p:cNvPr id="109" name="Freeform: Shape 108">
                <a:extLst>
                  <a:ext uri="{FF2B5EF4-FFF2-40B4-BE49-F238E27FC236}">
                    <a16:creationId xmlns:a16="http://schemas.microsoft.com/office/drawing/2014/main" id="{09FEB84D-C8CB-4B6D-BE77-176D5C75D248}"/>
                  </a:ext>
                </a:extLst>
              </p:cNvPr>
              <p:cNvSpPr/>
              <p:nvPr/>
            </p:nvSpPr>
            <p:spPr>
              <a:xfrm>
                <a:off x="8533948" y="3033664"/>
                <a:ext cx="409319" cy="421907"/>
              </a:xfrm>
              <a:custGeom>
                <a:avLst/>
                <a:gdLst>
                  <a:gd name="connsiteX0" fmla="*/ 401638 w 409319"/>
                  <a:gd name="connsiteY0" fmla="*/ 345644 h 421907"/>
                  <a:gd name="connsiteX1" fmla="*/ 276898 w 409319"/>
                  <a:gd name="connsiteY1" fmla="*/ 146284 h 421907"/>
                  <a:gd name="connsiteX2" fmla="*/ 272498 w 409319"/>
                  <a:gd name="connsiteY2" fmla="*/ 130958 h 421907"/>
                  <a:gd name="connsiteX3" fmla="*/ 272498 w 409319"/>
                  <a:gd name="connsiteY3" fmla="*/ 79214 h 421907"/>
                  <a:gd name="connsiteX4" fmla="*/ 277129 w 409319"/>
                  <a:gd name="connsiteY4" fmla="*/ 79214 h 421907"/>
                  <a:gd name="connsiteX5" fmla="*/ 304151 w 409319"/>
                  <a:gd name="connsiteY5" fmla="*/ 52190 h 421907"/>
                  <a:gd name="connsiteX6" fmla="*/ 304151 w 409319"/>
                  <a:gd name="connsiteY6" fmla="*/ 27022 h 421907"/>
                  <a:gd name="connsiteX7" fmla="*/ 277129 w 409319"/>
                  <a:gd name="connsiteY7" fmla="*/ 0 h 421907"/>
                  <a:gd name="connsiteX8" fmla="*/ 132190 w 409319"/>
                  <a:gd name="connsiteY8" fmla="*/ 0 h 421907"/>
                  <a:gd name="connsiteX9" fmla="*/ 105167 w 409319"/>
                  <a:gd name="connsiteY9" fmla="*/ 27022 h 421907"/>
                  <a:gd name="connsiteX10" fmla="*/ 105167 w 409319"/>
                  <a:gd name="connsiteY10" fmla="*/ 52190 h 421907"/>
                  <a:gd name="connsiteX11" fmla="*/ 132190 w 409319"/>
                  <a:gd name="connsiteY11" fmla="*/ 79214 h 421907"/>
                  <a:gd name="connsiteX12" fmla="*/ 136820 w 409319"/>
                  <a:gd name="connsiteY12" fmla="*/ 79214 h 421907"/>
                  <a:gd name="connsiteX13" fmla="*/ 136820 w 409319"/>
                  <a:gd name="connsiteY13" fmla="*/ 130958 h 421907"/>
                  <a:gd name="connsiteX14" fmla="*/ 132421 w 409319"/>
                  <a:gd name="connsiteY14" fmla="*/ 146282 h 421907"/>
                  <a:gd name="connsiteX15" fmla="*/ 7681 w 409319"/>
                  <a:gd name="connsiteY15" fmla="*/ 345644 h 421907"/>
                  <a:gd name="connsiteX16" fmla="*/ 49927 w 409319"/>
                  <a:gd name="connsiteY16" fmla="*/ 421908 h 421907"/>
                  <a:gd name="connsiteX17" fmla="*/ 359394 w 409319"/>
                  <a:gd name="connsiteY17" fmla="*/ 421908 h 421907"/>
                  <a:gd name="connsiteX18" fmla="*/ 401638 w 409319"/>
                  <a:gd name="connsiteY18" fmla="*/ 345644 h 421907"/>
                  <a:gd name="connsiteX19" fmla="*/ 132190 w 409319"/>
                  <a:gd name="connsiteY19" fmla="*/ 55319 h 421907"/>
                  <a:gd name="connsiteX20" fmla="*/ 129061 w 409319"/>
                  <a:gd name="connsiteY20" fmla="*/ 52189 h 421907"/>
                  <a:gd name="connsiteX21" fmla="*/ 129061 w 409319"/>
                  <a:gd name="connsiteY21" fmla="*/ 27021 h 421907"/>
                  <a:gd name="connsiteX22" fmla="*/ 132190 w 409319"/>
                  <a:gd name="connsiteY22" fmla="*/ 23892 h 421907"/>
                  <a:gd name="connsiteX23" fmla="*/ 277129 w 409319"/>
                  <a:gd name="connsiteY23" fmla="*/ 23892 h 421907"/>
                  <a:gd name="connsiteX24" fmla="*/ 280258 w 409319"/>
                  <a:gd name="connsiteY24" fmla="*/ 27021 h 421907"/>
                  <a:gd name="connsiteX25" fmla="*/ 280258 w 409319"/>
                  <a:gd name="connsiteY25" fmla="*/ 52189 h 421907"/>
                  <a:gd name="connsiteX26" fmla="*/ 277129 w 409319"/>
                  <a:gd name="connsiteY26" fmla="*/ 55319 h 421907"/>
                  <a:gd name="connsiteX27" fmla="*/ 152678 w 409319"/>
                  <a:gd name="connsiteY27" fmla="*/ 158956 h 421907"/>
                  <a:gd name="connsiteX28" fmla="*/ 160714 w 409319"/>
                  <a:gd name="connsiteY28" fmla="*/ 130958 h 421907"/>
                  <a:gd name="connsiteX29" fmla="*/ 160714 w 409319"/>
                  <a:gd name="connsiteY29" fmla="*/ 79214 h 421907"/>
                  <a:gd name="connsiteX30" fmla="*/ 248605 w 409319"/>
                  <a:gd name="connsiteY30" fmla="*/ 79214 h 421907"/>
                  <a:gd name="connsiteX31" fmla="*/ 248605 w 409319"/>
                  <a:gd name="connsiteY31" fmla="*/ 130958 h 421907"/>
                  <a:gd name="connsiteX32" fmla="*/ 256643 w 409319"/>
                  <a:gd name="connsiteY32" fmla="*/ 158957 h 421907"/>
                  <a:gd name="connsiteX33" fmla="*/ 289794 w 409319"/>
                  <a:gd name="connsiteY33" fmla="*/ 211941 h 421907"/>
                  <a:gd name="connsiteX34" fmla="*/ 274969 w 409319"/>
                  <a:gd name="connsiteY34" fmla="*/ 216410 h 421907"/>
                  <a:gd name="connsiteX35" fmla="*/ 239809 w 409319"/>
                  <a:gd name="connsiteY35" fmla="*/ 207734 h 421907"/>
                  <a:gd name="connsiteX36" fmla="*/ 204655 w 409319"/>
                  <a:gd name="connsiteY36" fmla="*/ 216410 h 421907"/>
                  <a:gd name="connsiteX37" fmla="*/ 169499 w 409319"/>
                  <a:gd name="connsiteY37" fmla="*/ 207734 h 421907"/>
                  <a:gd name="connsiteX38" fmla="*/ 134345 w 409319"/>
                  <a:gd name="connsiteY38" fmla="*/ 216410 h 421907"/>
                  <a:gd name="connsiteX39" fmla="*/ 119531 w 409319"/>
                  <a:gd name="connsiteY39" fmla="*/ 211931 h 421907"/>
                  <a:gd name="connsiteX40" fmla="*/ 359394 w 409319"/>
                  <a:gd name="connsiteY40" fmla="*/ 398014 h 421907"/>
                  <a:gd name="connsiteX41" fmla="*/ 49927 w 409319"/>
                  <a:gd name="connsiteY41" fmla="*/ 398014 h 421907"/>
                  <a:gd name="connsiteX42" fmla="*/ 27938 w 409319"/>
                  <a:gd name="connsiteY42" fmla="*/ 358318 h 421907"/>
                  <a:gd name="connsiteX43" fmla="*/ 106668 w 409319"/>
                  <a:gd name="connsiteY43" fmla="*/ 232491 h 421907"/>
                  <a:gd name="connsiteX44" fmla="*/ 134346 w 409319"/>
                  <a:gd name="connsiteY44" fmla="*/ 240303 h 421907"/>
                  <a:gd name="connsiteX45" fmla="*/ 169500 w 409319"/>
                  <a:gd name="connsiteY45" fmla="*/ 231626 h 421907"/>
                  <a:gd name="connsiteX46" fmla="*/ 204656 w 409319"/>
                  <a:gd name="connsiteY46" fmla="*/ 240303 h 421907"/>
                  <a:gd name="connsiteX47" fmla="*/ 239810 w 409319"/>
                  <a:gd name="connsiteY47" fmla="*/ 231626 h 421907"/>
                  <a:gd name="connsiteX48" fmla="*/ 274971 w 409319"/>
                  <a:gd name="connsiteY48" fmla="*/ 240303 h 421907"/>
                  <a:gd name="connsiteX49" fmla="*/ 302664 w 409319"/>
                  <a:gd name="connsiteY49" fmla="*/ 232505 h 421907"/>
                  <a:gd name="connsiteX50" fmla="*/ 381384 w 409319"/>
                  <a:gd name="connsiteY50" fmla="*/ 358318 h 421907"/>
                  <a:gd name="connsiteX51" fmla="*/ 359394 w 409319"/>
                  <a:gd name="connsiteY51" fmla="*/ 398014 h 4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09319" h="421907">
                    <a:moveTo>
                      <a:pt x="401638" y="345644"/>
                    </a:moveTo>
                    <a:lnTo>
                      <a:pt x="276898" y="146284"/>
                    </a:lnTo>
                    <a:cubicBezTo>
                      <a:pt x="274020" y="141682"/>
                      <a:pt x="272498" y="136384"/>
                      <a:pt x="272498" y="130958"/>
                    </a:cubicBezTo>
                    <a:lnTo>
                      <a:pt x="272498" y="79214"/>
                    </a:lnTo>
                    <a:lnTo>
                      <a:pt x="277129" y="79214"/>
                    </a:lnTo>
                    <a:cubicBezTo>
                      <a:pt x="292029" y="79214"/>
                      <a:pt x="304151" y="67092"/>
                      <a:pt x="304151" y="52190"/>
                    </a:cubicBezTo>
                    <a:lnTo>
                      <a:pt x="304151" y="27022"/>
                    </a:lnTo>
                    <a:cubicBezTo>
                      <a:pt x="304151" y="12122"/>
                      <a:pt x="292029" y="0"/>
                      <a:pt x="277129" y="0"/>
                    </a:cubicBezTo>
                    <a:lnTo>
                      <a:pt x="132190" y="0"/>
                    </a:lnTo>
                    <a:cubicBezTo>
                      <a:pt x="117290" y="0"/>
                      <a:pt x="105167" y="12122"/>
                      <a:pt x="105167" y="27022"/>
                    </a:cubicBezTo>
                    <a:lnTo>
                      <a:pt x="105167" y="52190"/>
                    </a:lnTo>
                    <a:cubicBezTo>
                      <a:pt x="105167" y="67090"/>
                      <a:pt x="117290" y="79214"/>
                      <a:pt x="132190" y="79214"/>
                    </a:cubicBezTo>
                    <a:lnTo>
                      <a:pt x="136820" y="79214"/>
                    </a:lnTo>
                    <a:lnTo>
                      <a:pt x="136820" y="130958"/>
                    </a:lnTo>
                    <a:cubicBezTo>
                      <a:pt x="136820" y="136384"/>
                      <a:pt x="135299" y="141682"/>
                      <a:pt x="132421" y="146282"/>
                    </a:cubicBezTo>
                    <a:lnTo>
                      <a:pt x="7681" y="345644"/>
                    </a:lnTo>
                    <a:cubicBezTo>
                      <a:pt x="-13107" y="378867"/>
                      <a:pt x="10743" y="421908"/>
                      <a:pt x="49927" y="421908"/>
                    </a:cubicBezTo>
                    <a:lnTo>
                      <a:pt x="359394" y="421908"/>
                    </a:lnTo>
                    <a:cubicBezTo>
                      <a:pt x="398581" y="421908"/>
                      <a:pt x="422425" y="378866"/>
                      <a:pt x="401638" y="345644"/>
                    </a:cubicBezTo>
                    <a:close/>
                    <a:moveTo>
                      <a:pt x="132190" y="55319"/>
                    </a:moveTo>
                    <a:cubicBezTo>
                      <a:pt x="130465" y="55319"/>
                      <a:pt x="129061" y="53914"/>
                      <a:pt x="129061" y="52189"/>
                    </a:cubicBezTo>
                    <a:lnTo>
                      <a:pt x="129061" y="27021"/>
                    </a:lnTo>
                    <a:cubicBezTo>
                      <a:pt x="129061" y="25296"/>
                      <a:pt x="130465" y="23892"/>
                      <a:pt x="132190" y="23892"/>
                    </a:cubicBezTo>
                    <a:lnTo>
                      <a:pt x="277129" y="23892"/>
                    </a:lnTo>
                    <a:cubicBezTo>
                      <a:pt x="278854" y="23892"/>
                      <a:pt x="280258" y="25296"/>
                      <a:pt x="280258" y="27021"/>
                    </a:cubicBezTo>
                    <a:lnTo>
                      <a:pt x="280258" y="52189"/>
                    </a:lnTo>
                    <a:cubicBezTo>
                      <a:pt x="280258" y="53914"/>
                      <a:pt x="278854" y="55319"/>
                      <a:pt x="277129" y="55319"/>
                    </a:cubicBezTo>
                    <a:close/>
                    <a:moveTo>
                      <a:pt x="152678" y="158956"/>
                    </a:moveTo>
                    <a:cubicBezTo>
                      <a:pt x="157936" y="150553"/>
                      <a:pt x="160714" y="140870"/>
                      <a:pt x="160714" y="130958"/>
                    </a:cubicBezTo>
                    <a:lnTo>
                      <a:pt x="160714" y="79214"/>
                    </a:lnTo>
                    <a:lnTo>
                      <a:pt x="248605" y="79214"/>
                    </a:lnTo>
                    <a:lnTo>
                      <a:pt x="248605" y="130958"/>
                    </a:lnTo>
                    <a:cubicBezTo>
                      <a:pt x="248605" y="140871"/>
                      <a:pt x="251384" y="150553"/>
                      <a:pt x="256643" y="158957"/>
                    </a:cubicBezTo>
                    <a:lnTo>
                      <a:pt x="289794" y="211941"/>
                    </a:lnTo>
                    <a:cubicBezTo>
                      <a:pt x="284017" y="214641"/>
                      <a:pt x="282349" y="216410"/>
                      <a:pt x="274969" y="216410"/>
                    </a:cubicBezTo>
                    <a:cubicBezTo>
                      <a:pt x="261880" y="216410"/>
                      <a:pt x="259999" y="207734"/>
                      <a:pt x="239809" y="207734"/>
                    </a:cubicBezTo>
                    <a:cubicBezTo>
                      <a:pt x="219634" y="207734"/>
                      <a:pt x="217755" y="216410"/>
                      <a:pt x="204655" y="216410"/>
                    </a:cubicBezTo>
                    <a:cubicBezTo>
                      <a:pt x="191566" y="216410"/>
                      <a:pt x="189688" y="207734"/>
                      <a:pt x="169499" y="207734"/>
                    </a:cubicBezTo>
                    <a:cubicBezTo>
                      <a:pt x="149538" y="207734"/>
                      <a:pt x="147220" y="216410"/>
                      <a:pt x="134345" y="216410"/>
                    </a:cubicBezTo>
                    <a:cubicBezTo>
                      <a:pt x="126935" y="216410"/>
                      <a:pt x="125217" y="214596"/>
                      <a:pt x="119531" y="211931"/>
                    </a:cubicBezTo>
                    <a:close/>
                    <a:moveTo>
                      <a:pt x="359394" y="398014"/>
                    </a:moveTo>
                    <a:lnTo>
                      <a:pt x="49927" y="398014"/>
                    </a:lnTo>
                    <a:cubicBezTo>
                      <a:pt x="29529" y="398014"/>
                      <a:pt x="17119" y="375610"/>
                      <a:pt x="27938" y="358318"/>
                    </a:cubicBezTo>
                    <a:lnTo>
                      <a:pt x="106668" y="232491"/>
                    </a:lnTo>
                    <a:cubicBezTo>
                      <a:pt x="112574" y="234300"/>
                      <a:pt x="118374" y="240303"/>
                      <a:pt x="134346" y="240303"/>
                    </a:cubicBezTo>
                    <a:cubicBezTo>
                      <a:pt x="154307" y="240303"/>
                      <a:pt x="156625" y="231626"/>
                      <a:pt x="169500" y="231626"/>
                    </a:cubicBezTo>
                    <a:cubicBezTo>
                      <a:pt x="182405" y="231626"/>
                      <a:pt x="184617" y="240303"/>
                      <a:pt x="204656" y="240303"/>
                    </a:cubicBezTo>
                    <a:cubicBezTo>
                      <a:pt x="224619" y="240303"/>
                      <a:pt x="226935" y="231626"/>
                      <a:pt x="239810" y="231626"/>
                    </a:cubicBezTo>
                    <a:cubicBezTo>
                      <a:pt x="252901" y="231626"/>
                      <a:pt x="254779" y="240303"/>
                      <a:pt x="274971" y="240303"/>
                    </a:cubicBezTo>
                    <a:cubicBezTo>
                      <a:pt x="290865" y="240303"/>
                      <a:pt x="296808" y="234289"/>
                      <a:pt x="302664" y="232505"/>
                    </a:cubicBezTo>
                    <a:lnTo>
                      <a:pt x="381384" y="358318"/>
                    </a:lnTo>
                    <a:cubicBezTo>
                      <a:pt x="392201" y="375610"/>
                      <a:pt x="379791" y="398014"/>
                      <a:pt x="359394" y="398014"/>
                    </a:cubicBezTo>
                    <a:close/>
                  </a:path>
                </a:pathLst>
              </a:custGeom>
              <a:grpFill/>
              <a:ln w="1581" cap="rnd">
                <a:noFill/>
                <a:prstDash val="sysDash"/>
                <a:miter/>
              </a:ln>
            </p:spPr>
            <p:txBody>
              <a:bodyPr rtlCol="0" anchor="ctr"/>
              <a:lstStyle/>
              <a:p>
                <a:endParaRPr lang="vi-VN"/>
              </a:p>
            </p:txBody>
          </p:sp>
          <p:sp>
            <p:nvSpPr>
              <p:cNvPr id="110" name="Freeform: Shape 109">
                <a:extLst>
                  <a:ext uri="{FF2B5EF4-FFF2-40B4-BE49-F238E27FC236}">
                    <a16:creationId xmlns:a16="http://schemas.microsoft.com/office/drawing/2014/main" id="{A2812BC1-493E-450B-96F7-D48A40CD0BEA}"/>
                  </a:ext>
                </a:extLst>
              </p:cNvPr>
              <p:cNvSpPr/>
              <p:nvPr/>
            </p:nvSpPr>
            <p:spPr>
              <a:xfrm>
                <a:off x="8203316" y="2639999"/>
                <a:ext cx="690922" cy="815573"/>
              </a:xfrm>
              <a:custGeom>
                <a:avLst/>
                <a:gdLst>
                  <a:gd name="connsiteX0" fmla="*/ 304626 w 690922"/>
                  <a:gd name="connsiteY0" fmla="*/ 791679 h 815573"/>
                  <a:gd name="connsiteX1" fmla="*/ 97585 w 690922"/>
                  <a:gd name="connsiteY1" fmla="*/ 791679 h 815573"/>
                  <a:gd name="connsiteX2" fmla="*/ 77666 w 690922"/>
                  <a:gd name="connsiteY2" fmla="*/ 771758 h 815573"/>
                  <a:gd name="connsiteX3" fmla="*/ 77666 w 690922"/>
                  <a:gd name="connsiteY3" fmla="*/ 728413 h 815573"/>
                  <a:gd name="connsiteX4" fmla="*/ 90498 w 690922"/>
                  <a:gd name="connsiteY4" fmla="*/ 728413 h 815573"/>
                  <a:gd name="connsiteX5" fmla="*/ 131438 w 690922"/>
                  <a:gd name="connsiteY5" fmla="*/ 687476 h 815573"/>
                  <a:gd name="connsiteX6" fmla="*/ 90498 w 690922"/>
                  <a:gd name="connsiteY6" fmla="*/ 646536 h 815573"/>
                  <a:gd name="connsiteX7" fmla="*/ 77666 w 690922"/>
                  <a:gd name="connsiteY7" fmla="*/ 646536 h 815573"/>
                  <a:gd name="connsiteX8" fmla="*/ 77666 w 690922"/>
                  <a:gd name="connsiteY8" fmla="*/ 588570 h 815573"/>
                  <a:gd name="connsiteX9" fmla="*/ 90498 w 690922"/>
                  <a:gd name="connsiteY9" fmla="*/ 588570 h 815573"/>
                  <a:gd name="connsiteX10" fmla="*/ 131438 w 690922"/>
                  <a:gd name="connsiteY10" fmla="*/ 547630 h 815573"/>
                  <a:gd name="connsiteX11" fmla="*/ 90498 w 690922"/>
                  <a:gd name="connsiteY11" fmla="*/ 506692 h 815573"/>
                  <a:gd name="connsiteX12" fmla="*/ 77666 w 690922"/>
                  <a:gd name="connsiteY12" fmla="*/ 506692 h 815573"/>
                  <a:gd name="connsiteX13" fmla="*/ 77666 w 690922"/>
                  <a:gd name="connsiteY13" fmla="*/ 448726 h 815573"/>
                  <a:gd name="connsiteX14" fmla="*/ 90498 w 690922"/>
                  <a:gd name="connsiteY14" fmla="*/ 448726 h 815573"/>
                  <a:gd name="connsiteX15" fmla="*/ 131438 w 690922"/>
                  <a:gd name="connsiteY15" fmla="*/ 407787 h 815573"/>
                  <a:gd name="connsiteX16" fmla="*/ 90498 w 690922"/>
                  <a:gd name="connsiteY16" fmla="*/ 366847 h 815573"/>
                  <a:gd name="connsiteX17" fmla="*/ 77666 w 690922"/>
                  <a:gd name="connsiteY17" fmla="*/ 366847 h 815573"/>
                  <a:gd name="connsiteX18" fmla="*/ 77666 w 690922"/>
                  <a:gd name="connsiteY18" fmla="*/ 308881 h 815573"/>
                  <a:gd name="connsiteX19" fmla="*/ 90498 w 690922"/>
                  <a:gd name="connsiteY19" fmla="*/ 308881 h 815573"/>
                  <a:gd name="connsiteX20" fmla="*/ 131438 w 690922"/>
                  <a:gd name="connsiteY20" fmla="*/ 267943 h 815573"/>
                  <a:gd name="connsiteX21" fmla="*/ 90498 w 690922"/>
                  <a:gd name="connsiteY21" fmla="*/ 227003 h 815573"/>
                  <a:gd name="connsiteX22" fmla="*/ 77666 w 690922"/>
                  <a:gd name="connsiteY22" fmla="*/ 227003 h 815573"/>
                  <a:gd name="connsiteX23" fmla="*/ 77666 w 690922"/>
                  <a:gd name="connsiteY23" fmla="*/ 169037 h 815573"/>
                  <a:gd name="connsiteX24" fmla="*/ 90498 w 690922"/>
                  <a:gd name="connsiteY24" fmla="*/ 169037 h 815573"/>
                  <a:gd name="connsiteX25" fmla="*/ 131438 w 690922"/>
                  <a:gd name="connsiteY25" fmla="*/ 128098 h 815573"/>
                  <a:gd name="connsiteX26" fmla="*/ 90498 w 690922"/>
                  <a:gd name="connsiteY26" fmla="*/ 87160 h 815573"/>
                  <a:gd name="connsiteX27" fmla="*/ 77666 w 690922"/>
                  <a:gd name="connsiteY27" fmla="*/ 87160 h 815573"/>
                  <a:gd name="connsiteX28" fmla="*/ 77666 w 690922"/>
                  <a:gd name="connsiteY28" fmla="*/ 43813 h 815573"/>
                  <a:gd name="connsiteX29" fmla="*/ 97585 w 690922"/>
                  <a:gd name="connsiteY29" fmla="*/ 23894 h 815573"/>
                  <a:gd name="connsiteX30" fmla="*/ 647109 w 690922"/>
                  <a:gd name="connsiteY30" fmla="*/ 23894 h 815573"/>
                  <a:gd name="connsiteX31" fmla="*/ 667029 w 690922"/>
                  <a:gd name="connsiteY31" fmla="*/ 43813 h 815573"/>
                  <a:gd name="connsiteX32" fmla="*/ 667029 w 690922"/>
                  <a:gd name="connsiteY32" fmla="*/ 610468 h 815573"/>
                  <a:gd name="connsiteX33" fmla="*/ 678976 w 690922"/>
                  <a:gd name="connsiteY33" fmla="*/ 622414 h 815573"/>
                  <a:gd name="connsiteX34" fmla="*/ 690923 w 690922"/>
                  <a:gd name="connsiteY34" fmla="*/ 610468 h 815573"/>
                  <a:gd name="connsiteX35" fmla="*/ 690923 w 690922"/>
                  <a:gd name="connsiteY35" fmla="*/ 43813 h 815573"/>
                  <a:gd name="connsiteX36" fmla="*/ 647109 w 690922"/>
                  <a:gd name="connsiteY36" fmla="*/ 0 h 815573"/>
                  <a:gd name="connsiteX37" fmla="*/ 97585 w 690922"/>
                  <a:gd name="connsiteY37" fmla="*/ 0 h 815573"/>
                  <a:gd name="connsiteX38" fmla="*/ 53770 w 690922"/>
                  <a:gd name="connsiteY38" fmla="*/ 43813 h 815573"/>
                  <a:gd name="connsiteX39" fmla="*/ 53770 w 690922"/>
                  <a:gd name="connsiteY39" fmla="*/ 87160 h 815573"/>
                  <a:gd name="connsiteX40" fmla="*/ 40940 w 690922"/>
                  <a:gd name="connsiteY40" fmla="*/ 87160 h 815573"/>
                  <a:gd name="connsiteX41" fmla="*/ 0 w 690922"/>
                  <a:gd name="connsiteY41" fmla="*/ 128098 h 815573"/>
                  <a:gd name="connsiteX42" fmla="*/ 40940 w 690922"/>
                  <a:gd name="connsiteY42" fmla="*/ 169037 h 815573"/>
                  <a:gd name="connsiteX43" fmla="*/ 53770 w 690922"/>
                  <a:gd name="connsiteY43" fmla="*/ 169037 h 815573"/>
                  <a:gd name="connsiteX44" fmla="*/ 53770 w 690922"/>
                  <a:gd name="connsiteY44" fmla="*/ 227003 h 815573"/>
                  <a:gd name="connsiteX45" fmla="*/ 40940 w 690922"/>
                  <a:gd name="connsiteY45" fmla="*/ 227003 h 815573"/>
                  <a:gd name="connsiteX46" fmla="*/ 0 w 690922"/>
                  <a:gd name="connsiteY46" fmla="*/ 267943 h 815573"/>
                  <a:gd name="connsiteX47" fmla="*/ 40940 w 690922"/>
                  <a:gd name="connsiteY47" fmla="*/ 308881 h 815573"/>
                  <a:gd name="connsiteX48" fmla="*/ 53770 w 690922"/>
                  <a:gd name="connsiteY48" fmla="*/ 308881 h 815573"/>
                  <a:gd name="connsiteX49" fmla="*/ 53770 w 690922"/>
                  <a:gd name="connsiteY49" fmla="*/ 366847 h 815573"/>
                  <a:gd name="connsiteX50" fmla="*/ 40940 w 690922"/>
                  <a:gd name="connsiteY50" fmla="*/ 366847 h 815573"/>
                  <a:gd name="connsiteX51" fmla="*/ 0 w 690922"/>
                  <a:gd name="connsiteY51" fmla="*/ 407787 h 815573"/>
                  <a:gd name="connsiteX52" fmla="*/ 40940 w 690922"/>
                  <a:gd name="connsiteY52" fmla="*/ 448726 h 815573"/>
                  <a:gd name="connsiteX53" fmla="*/ 53770 w 690922"/>
                  <a:gd name="connsiteY53" fmla="*/ 448726 h 815573"/>
                  <a:gd name="connsiteX54" fmla="*/ 53770 w 690922"/>
                  <a:gd name="connsiteY54" fmla="*/ 506692 h 815573"/>
                  <a:gd name="connsiteX55" fmla="*/ 40940 w 690922"/>
                  <a:gd name="connsiteY55" fmla="*/ 506692 h 815573"/>
                  <a:gd name="connsiteX56" fmla="*/ 0 w 690922"/>
                  <a:gd name="connsiteY56" fmla="*/ 547630 h 815573"/>
                  <a:gd name="connsiteX57" fmla="*/ 40940 w 690922"/>
                  <a:gd name="connsiteY57" fmla="*/ 588570 h 815573"/>
                  <a:gd name="connsiteX58" fmla="*/ 53770 w 690922"/>
                  <a:gd name="connsiteY58" fmla="*/ 588570 h 815573"/>
                  <a:gd name="connsiteX59" fmla="*/ 53770 w 690922"/>
                  <a:gd name="connsiteY59" fmla="*/ 646536 h 815573"/>
                  <a:gd name="connsiteX60" fmla="*/ 40940 w 690922"/>
                  <a:gd name="connsiteY60" fmla="*/ 646536 h 815573"/>
                  <a:gd name="connsiteX61" fmla="*/ 0 w 690922"/>
                  <a:gd name="connsiteY61" fmla="*/ 687476 h 815573"/>
                  <a:gd name="connsiteX62" fmla="*/ 40940 w 690922"/>
                  <a:gd name="connsiteY62" fmla="*/ 728413 h 815573"/>
                  <a:gd name="connsiteX63" fmla="*/ 53770 w 690922"/>
                  <a:gd name="connsiteY63" fmla="*/ 728413 h 815573"/>
                  <a:gd name="connsiteX64" fmla="*/ 53770 w 690922"/>
                  <a:gd name="connsiteY64" fmla="*/ 771758 h 815573"/>
                  <a:gd name="connsiteX65" fmla="*/ 97584 w 690922"/>
                  <a:gd name="connsiteY65" fmla="*/ 815573 h 815573"/>
                  <a:gd name="connsiteX66" fmla="*/ 304626 w 690922"/>
                  <a:gd name="connsiteY66" fmla="*/ 815573 h 815573"/>
                  <a:gd name="connsiteX67" fmla="*/ 316573 w 690922"/>
                  <a:gd name="connsiteY67" fmla="*/ 803626 h 815573"/>
                  <a:gd name="connsiteX68" fmla="*/ 304626 w 690922"/>
                  <a:gd name="connsiteY68" fmla="*/ 791679 h 815573"/>
                  <a:gd name="connsiteX69" fmla="*/ 40940 w 690922"/>
                  <a:gd name="connsiteY69" fmla="*/ 145143 h 815573"/>
                  <a:gd name="connsiteX70" fmla="*/ 23894 w 690922"/>
                  <a:gd name="connsiteY70" fmla="*/ 128098 h 815573"/>
                  <a:gd name="connsiteX71" fmla="*/ 40940 w 690922"/>
                  <a:gd name="connsiteY71" fmla="*/ 111053 h 815573"/>
                  <a:gd name="connsiteX72" fmla="*/ 90497 w 690922"/>
                  <a:gd name="connsiteY72" fmla="*/ 111053 h 815573"/>
                  <a:gd name="connsiteX73" fmla="*/ 107543 w 690922"/>
                  <a:gd name="connsiteY73" fmla="*/ 128098 h 815573"/>
                  <a:gd name="connsiteX74" fmla="*/ 90497 w 690922"/>
                  <a:gd name="connsiteY74" fmla="*/ 145143 h 815573"/>
                  <a:gd name="connsiteX75" fmla="*/ 40940 w 690922"/>
                  <a:gd name="connsiteY75" fmla="*/ 284987 h 815573"/>
                  <a:gd name="connsiteX76" fmla="*/ 23894 w 690922"/>
                  <a:gd name="connsiteY76" fmla="*/ 267943 h 815573"/>
                  <a:gd name="connsiteX77" fmla="*/ 40940 w 690922"/>
                  <a:gd name="connsiteY77" fmla="*/ 250897 h 815573"/>
                  <a:gd name="connsiteX78" fmla="*/ 90497 w 690922"/>
                  <a:gd name="connsiteY78" fmla="*/ 250897 h 815573"/>
                  <a:gd name="connsiteX79" fmla="*/ 107543 w 690922"/>
                  <a:gd name="connsiteY79" fmla="*/ 267943 h 815573"/>
                  <a:gd name="connsiteX80" fmla="*/ 90497 w 690922"/>
                  <a:gd name="connsiteY80" fmla="*/ 284987 h 815573"/>
                  <a:gd name="connsiteX81" fmla="*/ 40940 w 690922"/>
                  <a:gd name="connsiteY81" fmla="*/ 424832 h 815573"/>
                  <a:gd name="connsiteX82" fmla="*/ 23894 w 690922"/>
                  <a:gd name="connsiteY82" fmla="*/ 407787 h 815573"/>
                  <a:gd name="connsiteX83" fmla="*/ 40940 w 690922"/>
                  <a:gd name="connsiteY83" fmla="*/ 390741 h 815573"/>
                  <a:gd name="connsiteX84" fmla="*/ 90497 w 690922"/>
                  <a:gd name="connsiteY84" fmla="*/ 390741 h 815573"/>
                  <a:gd name="connsiteX85" fmla="*/ 107543 w 690922"/>
                  <a:gd name="connsiteY85" fmla="*/ 407787 h 815573"/>
                  <a:gd name="connsiteX86" fmla="*/ 90497 w 690922"/>
                  <a:gd name="connsiteY86" fmla="*/ 424832 h 815573"/>
                  <a:gd name="connsiteX87" fmla="*/ 40940 w 690922"/>
                  <a:gd name="connsiteY87" fmla="*/ 564676 h 815573"/>
                  <a:gd name="connsiteX88" fmla="*/ 23894 w 690922"/>
                  <a:gd name="connsiteY88" fmla="*/ 547630 h 815573"/>
                  <a:gd name="connsiteX89" fmla="*/ 40940 w 690922"/>
                  <a:gd name="connsiteY89" fmla="*/ 530586 h 815573"/>
                  <a:gd name="connsiteX90" fmla="*/ 90497 w 690922"/>
                  <a:gd name="connsiteY90" fmla="*/ 530586 h 815573"/>
                  <a:gd name="connsiteX91" fmla="*/ 107543 w 690922"/>
                  <a:gd name="connsiteY91" fmla="*/ 547630 h 815573"/>
                  <a:gd name="connsiteX92" fmla="*/ 90497 w 690922"/>
                  <a:gd name="connsiteY92" fmla="*/ 564676 h 815573"/>
                  <a:gd name="connsiteX93" fmla="*/ 40940 w 690922"/>
                  <a:gd name="connsiteY93" fmla="*/ 704520 h 815573"/>
                  <a:gd name="connsiteX94" fmla="*/ 23894 w 690922"/>
                  <a:gd name="connsiteY94" fmla="*/ 687476 h 815573"/>
                  <a:gd name="connsiteX95" fmla="*/ 40940 w 690922"/>
                  <a:gd name="connsiteY95" fmla="*/ 670430 h 815573"/>
                  <a:gd name="connsiteX96" fmla="*/ 90497 w 690922"/>
                  <a:gd name="connsiteY96" fmla="*/ 670430 h 815573"/>
                  <a:gd name="connsiteX97" fmla="*/ 107543 w 690922"/>
                  <a:gd name="connsiteY97" fmla="*/ 687476 h 815573"/>
                  <a:gd name="connsiteX98" fmla="*/ 90497 w 690922"/>
                  <a:gd name="connsiteY98" fmla="*/ 704520 h 8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90922" h="815573">
                    <a:moveTo>
                      <a:pt x="304626" y="791679"/>
                    </a:moveTo>
                    <a:lnTo>
                      <a:pt x="97585" y="791679"/>
                    </a:lnTo>
                    <a:cubicBezTo>
                      <a:pt x="86600" y="791679"/>
                      <a:pt x="77666" y="782743"/>
                      <a:pt x="77666" y="771758"/>
                    </a:cubicBezTo>
                    <a:lnTo>
                      <a:pt x="77666" y="728413"/>
                    </a:lnTo>
                    <a:lnTo>
                      <a:pt x="90498" y="728413"/>
                    </a:lnTo>
                    <a:cubicBezTo>
                      <a:pt x="113072" y="728413"/>
                      <a:pt x="131438" y="710049"/>
                      <a:pt x="131438" y="687476"/>
                    </a:cubicBezTo>
                    <a:cubicBezTo>
                      <a:pt x="131438" y="664901"/>
                      <a:pt x="113073" y="646536"/>
                      <a:pt x="90498" y="646536"/>
                    </a:cubicBezTo>
                    <a:lnTo>
                      <a:pt x="77666" y="646536"/>
                    </a:lnTo>
                    <a:lnTo>
                      <a:pt x="77666" y="588570"/>
                    </a:lnTo>
                    <a:lnTo>
                      <a:pt x="90498" y="588570"/>
                    </a:lnTo>
                    <a:cubicBezTo>
                      <a:pt x="113072" y="588570"/>
                      <a:pt x="131438" y="570205"/>
                      <a:pt x="131438" y="547630"/>
                    </a:cubicBezTo>
                    <a:cubicBezTo>
                      <a:pt x="131438" y="525057"/>
                      <a:pt x="113073" y="506692"/>
                      <a:pt x="90498" y="506692"/>
                    </a:cubicBezTo>
                    <a:lnTo>
                      <a:pt x="77666" y="506692"/>
                    </a:lnTo>
                    <a:lnTo>
                      <a:pt x="77666" y="448726"/>
                    </a:lnTo>
                    <a:lnTo>
                      <a:pt x="90498" y="448726"/>
                    </a:lnTo>
                    <a:cubicBezTo>
                      <a:pt x="113072" y="448726"/>
                      <a:pt x="131438" y="430361"/>
                      <a:pt x="131438" y="407787"/>
                    </a:cubicBezTo>
                    <a:cubicBezTo>
                      <a:pt x="131438" y="385212"/>
                      <a:pt x="113073" y="366847"/>
                      <a:pt x="90498" y="366847"/>
                    </a:cubicBezTo>
                    <a:lnTo>
                      <a:pt x="77666" y="366847"/>
                    </a:lnTo>
                    <a:lnTo>
                      <a:pt x="77666" y="308881"/>
                    </a:lnTo>
                    <a:lnTo>
                      <a:pt x="90498" y="308881"/>
                    </a:lnTo>
                    <a:cubicBezTo>
                      <a:pt x="113072" y="308881"/>
                      <a:pt x="131438" y="290516"/>
                      <a:pt x="131438" y="267943"/>
                    </a:cubicBezTo>
                    <a:cubicBezTo>
                      <a:pt x="131438" y="245368"/>
                      <a:pt x="113073" y="227003"/>
                      <a:pt x="90498" y="227003"/>
                    </a:cubicBezTo>
                    <a:lnTo>
                      <a:pt x="77666" y="227003"/>
                    </a:lnTo>
                    <a:lnTo>
                      <a:pt x="77666" y="169037"/>
                    </a:lnTo>
                    <a:lnTo>
                      <a:pt x="90498" y="169037"/>
                    </a:lnTo>
                    <a:cubicBezTo>
                      <a:pt x="113072" y="169037"/>
                      <a:pt x="131438" y="150672"/>
                      <a:pt x="131438" y="128098"/>
                    </a:cubicBezTo>
                    <a:cubicBezTo>
                      <a:pt x="131438" y="105524"/>
                      <a:pt x="113073" y="87160"/>
                      <a:pt x="90498" y="87160"/>
                    </a:cubicBezTo>
                    <a:lnTo>
                      <a:pt x="77666" y="87160"/>
                    </a:lnTo>
                    <a:lnTo>
                      <a:pt x="77666" y="43813"/>
                    </a:lnTo>
                    <a:cubicBezTo>
                      <a:pt x="77666" y="32828"/>
                      <a:pt x="86602" y="23894"/>
                      <a:pt x="97585" y="23894"/>
                    </a:cubicBezTo>
                    <a:lnTo>
                      <a:pt x="647109" y="23894"/>
                    </a:lnTo>
                    <a:cubicBezTo>
                      <a:pt x="658094" y="23894"/>
                      <a:pt x="667029" y="32828"/>
                      <a:pt x="667029" y="43813"/>
                    </a:cubicBezTo>
                    <a:lnTo>
                      <a:pt x="667029" y="610468"/>
                    </a:lnTo>
                    <a:cubicBezTo>
                      <a:pt x="667029" y="617067"/>
                      <a:pt x="672378" y="622414"/>
                      <a:pt x="678976" y="622414"/>
                    </a:cubicBezTo>
                    <a:cubicBezTo>
                      <a:pt x="685574" y="622414"/>
                      <a:pt x="690923" y="617067"/>
                      <a:pt x="690923" y="610468"/>
                    </a:cubicBezTo>
                    <a:lnTo>
                      <a:pt x="690923" y="43813"/>
                    </a:lnTo>
                    <a:cubicBezTo>
                      <a:pt x="690923" y="19655"/>
                      <a:pt x="671268" y="0"/>
                      <a:pt x="647109" y="0"/>
                    </a:cubicBezTo>
                    <a:lnTo>
                      <a:pt x="97585" y="0"/>
                    </a:lnTo>
                    <a:cubicBezTo>
                      <a:pt x="73425" y="0"/>
                      <a:pt x="53770" y="19655"/>
                      <a:pt x="53770" y="43813"/>
                    </a:cubicBezTo>
                    <a:lnTo>
                      <a:pt x="53770" y="87160"/>
                    </a:lnTo>
                    <a:lnTo>
                      <a:pt x="40940" y="87160"/>
                    </a:lnTo>
                    <a:cubicBezTo>
                      <a:pt x="18365" y="87160"/>
                      <a:pt x="0" y="105524"/>
                      <a:pt x="0" y="128098"/>
                    </a:cubicBezTo>
                    <a:cubicBezTo>
                      <a:pt x="0" y="150672"/>
                      <a:pt x="18365" y="169037"/>
                      <a:pt x="40940" y="169037"/>
                    </a:cubicBezTo>
                    <a:lnTo>
                      <a:pt x="53770" y="169037"/>
                    </a:lnTo>
                    <a:lnTo>
                      <a:pt x="53770" y="227003"/>
                    </a:lnTo>
                    <a:lnTo>
                      <a:pt x="40940" y="227003"/>
                    </a:lnTo>
                    <a:cubicBezTo>
                      <a:pt x="18365" y="227003"/>
                      <a:pt x="0" y="245368"/>
                      <a:pt x="0" y="267943"/>
                    </a:cubicBezTo>
                    <a:cubicBezTo>
                      <a:pt x="0" y="290516"/>
                      <a:pt x="18365" y="308881"/>
                      <a:pt x="40940" y="308881"/>
                    </a:cubicBezTo>
                    <a:lnTo>
                      <a:pt x="53770" y="308881"/>
                    </a:lnTo>
                    <a:lnTo>
                      <a:pt x="53770" y="366847"/>
                    </a:lnTo>
                    <a:lnTo>
                      <a:pt x="40940" y="366847"/>
                    </a:lnTo>
                    <a:cubicBezTo>
                      <a:pt x="18365" y="366847"/>
                      <a:pt x="0" y="385212"/>
                      <a:pt x="0" y="407787"/>
                    </a:cubicBezTo>
                    <a:cubicBezTo>
                      <a:pt x="0" y="430361"/>
                      <a:pt x="18365" y="448726"/>
                      <a:pt x="40940" y="448726"/>
                    </a:cubicBezTo>
                    <a:lnTo>
                      <a:pt x="53770" y="448726"/>
                    </a:lnTo>
                    <a:lnTo>
                      <a:pt x="53770" y="506692"/>
                    </a:lnTo>
                    <a:lnTo>
                      <a:pt x="40940" y="506692"/>
                    </a:lnTo>
                    <a:cubicBezTo>
                      <a:pt x="18365" y="506692"/>
                      <a:pt x="0" y="525057"/>
                      <a:pt x="0" y="547630"/>
                    </a:cubicBezTo>
                    <a:cubicBezTo>
                      <a:pt x="0" y="570205"/>
                      <a:pt x="18365" y="588570"/>
                      <a:pt x="40940" y="588570"/>
                    </a:cubicBezTo>
                    <a:lnTo>
                      <a:pt x="53770" y="588570"/>
                    </a:lnTo>
                    <a:lnTo>
                      <a:pt x="53770" y="646536"/>
                    </a:lnTo>
                    <a:lnTo>
                      <a:pt x="40940" y="646536"/>
                    </a:lnTo>
                    <a:cubicBezTo>
                      <a:pt x="18365" y="646536"/>
                      <a:pt x="0" y="664901"/>
                      <a:pt x="0" y="687476"/>
                    </a:cubicBezTo>
                    <a:cubicBezTo>
                      <a:pt x="0" y="710049"/>
                      <a:pt x="18365" y="728413"/>
                      <a:pt x="40940" y="728413"/>
                    </a:cubicBezTo>
                    <a:lnTo>
                      <a:pt x="53770" y="728413"/>
                    </a:lnTo>
                    <a:lnTo>
                      <a:pt x="53770" y="771758"/>
                    </a:lnTo>
                    <a:cubicBezTo>
                      <a:pt x="53770" y="795918"/>
                      <a:pt x="73425" y="815573"/>
                      <a:pt x="97584" y="815573"/>
                    </a:cubicBezTo>
                    <a:lnTo>
                      <a:pt x="304626" y="815573"/>
                    </a:lnTo>
                    <a:cubicBezTo>
                      <a:pt x="311224" y="815573"/>
                      <a:pt x="316573" y="810226"/>
                      <a:pt x="316573" y="803626"/>
                    </a:cubicBezTo>
                    <a:cubicBezTo>
                      <a:pt x="316573" y="797027"/>
                      <a:pt x="311224" y="791679"/>
                      <a:pt x="304626" y="791679"/>
                    </a:cubicBezTo>
                    <a:close/>
                    <a:moveTo>
                      <a:pt x="40940" y="145143"/>
                    </a:moveTo>
                    <a:cubicBezTo>
                      <a:pt x="31540" y="145143"/>
                      <a:pt x="23894" y="137496"/>
                      <a:pt x="23894" y="128098"/>
                    </a:cubicBezTo>
                    <a:cubicBezTo>
                      <a:pt x="23894" y="118699"/>
                      <a:pt x="31540" y="111053"/>
                      <a:pt x="40940" y="111053"/>
                    </a:cubicBezTo>
                    <a:lnTo>
                      <a:pt x="90497" y="111053"/>
                    </a:lnTo>
                    <a:cubicBezTo>
                      <a:pt x="99895" y="111053"/>
                      <a:pt x="107543" y="118699"/>
                      <a:pt x="107543" y="128098"/>
                    </a:cubicBezTo>
                    <a:cubicBezTo>
                      <a:pt x="107543" y="137496"/>
                      <a:pt x="99897" y="145143"/>
                      <a:pt x="90497" y="145143"/>
                    </a:cubicBezTo>
                    <a:close/>
                    <a:moveTo>
                      <a:pt x="40940" y="284987"/>
                    </a:moveTo>
                    <a:cubicBezTo>
                      <a:pt x="31540" y="284987"/>
                      <a:pt x="23894" y="277341"/>
                      <a:pt x="23894" y="267943"/>
                    </a:cubicBezTo>
                    <a:cubicBezTo>
                      <a:pt x="23894" y="258545"/>
                      <a:pt x="31540" y="250897"/>
                      <a:pt x="40940" y="250897"/>
                    </a:cubicBezTo>
                    <a:lnTo>
                      <a:pt x="90497" y="250897"/>
                    </a:lnTo>
                    <a:cubicBezTo>
                      <a:pt x="99895" y="250897"/>
                      <a:pt x="107543" y="258545"/>
                      <a:pt x="107543" y="267943"/>
                    </a:cubicBezTo>
                    <a:cubicBezTo>
                      <a:pt x="107543" y="277341"/>
                      <a:pt x="99897" y="284987"/>
                      <a:pt x="90497" y="284987"/>
                    </a:cubicBezTo>
                    <a:close/>
                    <a:moveTo>
                      <a:pt x="40940" y="424832"/>
                    </a:moveTo>
                    <a:cubicBezTo>
                      <a:pt x="31540" y="424832"/>
                      <a:pt x="23894" y="417185"/>
                      <a:pt x="23894" y="407787"/>
                    </a:cubicBezTo>
                    <a:cubicBezTo>
                      <a:pt x="23894" y="398388"/>
                      <a:pt x="31540" y="390741"/>
                      <a:pt x="40940" y="390741"/>
                    </a:cubicBezTo>
                    <a:lnTo>
                      <a:pt x="90497" y="390741"/>
                    </a:lnTo>
                    <a:cubicBezTo>
                      <a:pt x="99895" y="390741"/>
                      <a:pt x="107543" y="398388"/>
                      <a:pt x="107543" y="407787"/>
                    </a:cubicBezTo>
                    <a:cubicBezTo>
                      <a:pt x="107543" y="417185"/>
                      <a:pt x="99897" y="424832"/>
                      <a:pt x="90497" y="424832"/>
                    </a:cubicBezTo>
                    <a:close/>
                    <a:moveTo>
                      <a:pt x="40940" y="564676"/>
                    </a:moveTo>
                    <a:cubicBezTo>
                      <a:pt x="31540" y="564676"/>
                      <a:pt x="23894" y="557028"/>
                      <a:pt x="23894" y="547630"/>
                    </a:cubicBezTo>
                    <a:cubicBezTo>
                      <a:pt x="23894" y="538232"/>
                      <a:pt x="31540" y="530586"/>
                      <a:pt x="40940" y="530586"/>
                    </a:cubicBezTo>
                    <a:lnTo>
                      <a:pt x="90497" y="530586"/>
                    </a:lnTo>
                    <a:cubicBezTo>
                      <a:pt x="99895" y="530586"/>
                      <a:pt x="107543" y="538232"/>
                      <a:pt x="107543" y="547630"/>
                    </a:cubicBezTo>
                    <a:cubicBezTo>
                      <a:pt x="107543" y="557028"/>
                      <a:pt x="99897" y="564676"/>
                      <a:pt x="90497" y="564676"/>
                    </a:cubicBezTo>
                    <a:close/>
                    <a:moveTo>
                      <a:pt x="40940" y="704520"/>
                    </a:moveTo>
                    <a:cubicBezTo>
                      <a:pt x="31540" y="704520"/>
                      <a:pt x="23894" y="696874"/>
                      <a:pt x="23894" y="687476"/>
                    </a:cubicBezTo>
                    <a:cubicBezTo>
                      <a:pt x="23894" y="678077"/>
                      <a:pt x="31540" y="670430"/>
                      <a:pt x="40940" y="670430"/>
                    </a:cubicBezTo>
                    <a:lnTo>
                      <a:pt x="90497" y="670430"/>
                    </a:lnTo>
                    <a:cubicBezTo>
                      <a:pt x="99895" y="670430"/>
                      <a:pt x="107543" y="678077"/>
                      <a:pt x="107543" y="687476"/>
                    </a:cubicBezTo>
                    <a:cubicBezTo>
                      <a:pt x="107543" y="696874"/>
                      <a:pt x="99897" y="704520"/>
                      <a:pt x="90497" y="704520"/>
                    </a:cubicBezTo>
                    <a:close/>
                  </a:path>
                </a:pathLst>
              </a:custGeom>
              <a:grpFill/>
              <a:ln w="1581" cap="rnd">
                <a:noFill/>
                <a:prstDash val="sysDash"/>
                <a:miter/>
              </a:ln>
            </p:spPr>
            <p:txBody>
              <a:bodyPr rtlCol="0" anchor="ctr"/>
              <a:lstStyle/>
              <a:p>
                <a:endParaRPr lang="vi-VN"/>
              </a:p>
            </p:txBody>
          </p:sp>
        </p:grpSp>
      </p:grpSp>
      <p:grpSp>
        <p:nvGrpSpPr>
          <p:cNvPr id="111" name="Group 110">
            <a:extLst>
              <a:ext uri="{FF2B5EF4-FFF2-40B4-BE49-F238E27FC236}">
                <a16:creationId xmlns:a16="http://schemas.microsoft.com/office/drawing/2014/main" id="{A3CE512D-C7DC-4EB5-9AC5-7378B2D52DC7}"/>
              </a:ext>
            </a:extLst>
          </p:cNvPr>
          <p:cNvGrpSpPr/>
          <p:nvPr/>
        </p:nvGrpSpPr>
        <p:grpSpPr>
          <a:xfrm>
            <a:off x="8431134" y="3794429"/>
            <a:ext cx="1879601" cy="537875"/>
            <a:chOff x="8914217" y="1833185"/>
            <a:chExt cx="2749766" cy="537875"/>
          </a:xfrm>
        </p:grpSpPr>
        <p:sp>
          <p:nvSpPr>
            <p:cNvPr id="112" name="Speech Bubble: Rectangle with Corners Rounded 111">
              <a:extLst>
                <a:ext uri="{FF2B5EF4-FFF2-40B4-BE49-F238E27FC236}">
                  <a16:creationId xmlns:a16="http://schemas.microsoft.com/office/drawing/2014/main" id="{ED05001F-4E9C-4B49-B93D-18183FDC69DC}"/>
                </a:ext>
              </a:extLst>
            </p:cNvPr>
            <p:cNvSpPr/>
            <p:nvPr/>
          </p:nvSpPr>
          <p:spPr>
            <a:xfrm>
              <a:off x="8914218" y="1833185"/>
              <a:ext cx="2749765" cy="537875"/>
            </a:xfrm>
            <a:prstGeom prst="wedgeRoundRectCallout">
              <a:avLst>
                <a:gd name="adj1" fmla="val -18855"/>
                <a:gd name="adj2" fmla="val -77529"/>
                <a:gd name="adj3" fmla="val 16667"/>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3" name="TextBox 112">
              <a:extLst>
                <a:ext uri="{FF2B5EF4-FFF2-40B4-BE49-F238E27FC236}">
                  <a16:creationId xmlns:a16="http://schemas.microsoft.com/office/drawing/2014/main" id="{FE1E50E2-1C91-45B4-B818-A377B4512E91}"/>
                </a:ext>
              </a:extLst>
            </p:cNvPr>
            <p:cNvSpPr txBox="1"/>
            <p:nvPr/>
          </p:nvSpPr>
          <p:spPr>
            <a:xfrm>
              <a:off x="8914217" y="1871290"/>
              <a:ext cx="2749766"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4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Ion</a:t>
              </a:r>
              <a:endParaRPr lang="vi-VN" sz="1100">
                <a:solidFill>
                  <a:schemeClr val="bg1"/>
                </a:solidFill>
                <a:effectLst>
                  <a:outerShdw blurRad="38100" dist="38100" dir="2700000" algn="tl">
                    <a:srgbClr val="000000">
                      <a:alpha val="43137"/>
                    </a:srgbClr>
                  </a:outerShdw>
                </a:effectLst>
              </a:endParaRPr>
            </a:p>
          </p:txBody>
        </p:sp>
      </p:grpSp>
      <p:grpSp>
        <p:nvGrpSpPr>
          <p:cNvPr id="114" name="Group 113">
            <a:extLst>
              <a:ext uri="{FF2B5EF4-FFF2-40B4-BE49-F238E27FC236}">
                <a16:creationId xmlns:a16="http://schemas.microsoft.com/office/drawing/2014/main" id="{57AD3CAE-33AA-4E04-9064-0CD887FAEA04}"/>
              </a:ext>
            </a:extLst>
          </p:cNvPr>
          <p:cNvGrpSpPr/>
          <p:nvPr/>
        </p:nvGrpSpPr>
        <p:grpSpPr>
          <a:xfrm>
            <a:off x="2549237" y="-2380301"/>
            <a:ext cx="7376080" cy="2246621"/>
            <a:chOff x="8141192" y="68609"/>
            <a:chExt cx="3238009" cy="986239"/>
          </a:xfrm>
        </p:grpSpPr>
        <p:grpSp>
          <p:nvGrpSpPr>
            <p:cNvPr id="115" name="Group 114">
              <a:extLst>
                <a:ext uri="{FF2B5EF4-FFF2-40B4-BE49-F238E27FC236}">
                  <a16:creationId xmlns:a16="http://schemas.microsoft.com/office/drawing/2014/main" id="{B79FB11A-2361-4F72-ADB2-84BD12497283}"/>
                </a:ext>
              </a:extLst>
            </p:cNvPr>
            <p:cNvGrpSpPr/>
            <p:nvPr/>
          </p:nvGrpSpPr>
          <p:grpSpPr>
            <a:xfrm>
              <a:off x="8854127" y="149420"/>
              <a:ext cx="2525074" cy="824617"/>
              <a:chOff x="4912155" y="3165500"/>
              <a:chExt cx="2382960" cy="824617"/>
            </a:xfrm>
            <a:solidFill>
              <a:srgbClr val="2A9D8F"/>
            </a:solidFill>
          </p:grpSpPr>
          <p:sp>
            <p:nvSpPr>
              <p:cNvPr id="118" name="Rectangle: Rounded Corners 117">
                <a:extLst>
                  <a:ext uri="{FF2B5EF4-FFF2-40B4-BE49-F238E27FC236}">
                    <a16:creationId xmlns:a16="http://schemas.microsoft.com/office/drawing/2014/main" id="{233B0324-377D-4175-8371-F08D48695500}"/>
                  </a:ext>
                </a:extLst>
              </p:cNvPr>
              <p:cNvSpPr/>
              <p:nvPr/>
            </p:nvSpPr>
            <p:spPr>
              <a:xfrm>
                <a:off x="4912155" y="3165500"/>
                <a:ext cx="2382960" cy="824617"/>
              </a:xfrm>
              <a:prstGeom prst="roundRect">
                <a:avLst>
                  <a:gd name="adj" fmla="val 935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TextBox 118">
                <a:extLst>
                  <a:ext uri="{FF2B5EF4-FFF2-40B4-BE49-F238E27FC236}">
                    <a16:creationId xmlns:a16="http://schemas.microsoft.com/office/drawing/2014/main" id="{FCB55459-8408-40A9-9F45-9E2ECA54571C}"/>
                  </a:ext>
                </a:extLst>
              </p:cNvPr>
              <p:cNvSpPr txBox="1"/>
              <p:nvPr/>
            </p:nvSpPr>
            <p:spPr>
              <a:xfrm>
                <a:off x="5077863" y="3311200"/>
                <a:ext cx="2175020" cy="58097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8000">
                    <a:solidFill>
                      <a:schemeClr val="bg1"/>
                    </a:solidFill>
                    <a:effectLst>
                      <a:outerShdw blurRad="38100" dist="38100" dir="2700000" algn="tl">
                        <a:srgbClr val="000000">
                          <a:alpha val="43137"/>
                        </a:srgbClr>
                      </a:outerShdw>
                    </a:effectLst>
                    <a:latin typeface="#9Slide03 Saira SemiCondensed B" panose="00000806000000000000" pitchFamily="2" charset="-93"/>
                  </a:rPr>
                  <a:t>Mảnh ghép</a:t>
                </a:r>
              </a:p>
            </p:txBody>
          </p:sp>
        </p:grpSp>
        <p:sp>
          <p:nvSpPr>
            <p:cNvPr id="116" name="Oval 115">
              <a:extLst>
                <a:ext uri="{FF2B5EF4-FFF2-40B4-BE49-F238E27FC236}">
                  <a16:creationId xmlns:a16="http://schemas.microsoft.com/office/drawing/2014/main" id="{75B62027-80B7-49F1-AE25-3430D01C1FFD}"/>
                </a:ext>
              </a:extLst>
            </p:cNvPr>
            <p:cNvSpPr/>
            <p:nvPr/>
          </p:nvSpPr>
          <p:spPr>
            <a:xfrm>
              <a:off x="8141192" y="68609"/>
              <a:ext cx="986239" cy="98623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7" name="Graphic 116">
              <a:extLst>
                <a:ext uri="{FF2B5EF4-FFF2-40B4-BE49-F238E27FC236}">
                  <a16:creationId xmlns:a16="http://schemas.microsoft.com/office/drawing/2014/main" id="{B2157CEE-4B23-445F-8A32-C34EB4CE325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75871" y="221132"/>
              <a:ext cx="681192" cy="681192"/>
            </a:xfrm>
            <a:prstGeom prst="rect">
              <a:avLst/>
            </a:prstGeom>
          </p:spPr>
        </p:pic>
      </p:grpSp>
      <p:grpSp>
        <p:nvGrpSpPr>
          <p:cNvPr id="94" name="Group 93">
            <a:extLst>
              <a:ext uri="{FF2B5EF4-FFF2-40B4-BE49-F238E27FC236}">
                <a16:creationId xmlns:a16="http://schemas.microsoft.com/office/drawing/2014/main" id="{52629E46-205D-4360-B192-7305E4404C22}"/>
              </a:ext>
            </a:extLst>
          </p:cNvPr>
          <p:cNvGrpSpPr/>
          <p:nvPr/>
        </p:nvGrpSpPr>
        <p:grpSpPr>
          <a:xfrm>
            <a:off x="2998762" y="-1790082"/>
            <a:ext cx="6194476" cy="1396285"/>
            <a:chOff x="5119298" y="227032"/>
            <a:chExt cx="6194476" cy="1396285"/>
          </a:xfrm>
        </p:grpSpPr>
        <p:grpSp>
          <p:nvGrpSpPr>
            <p:cNvPr id="95" name="Group 94">
              <a:extLst>
                <a:ext uri="{FF2B5EF4-FFF2-40B4-BE49-F238E27FC236}">
                  <a16:creationId xmlns:a16="http://schemas.microsoft.com/office/drawing/2014/main" id="{A9F76C6C-875D-418A-A026-641023ABDCDC}"/>
                </a:ext>
              </a:extLst>
            </p:cNvPr>
            <p:cNvGrpSpPr/>
            <p:nvPr/>
          </p:nvGrpSpPr>
          <p:grpSpPr>
            <a:xfrm>
              <a:off x="5702157" y="265497"/>
              <a:ext cx="5611617" cy="1319354"/>
              <a:chOff x="4447407" y="3526910"/>
              <a:chExt cx="7381427" cy="1238111"/>
            </a:xfrm>
          </p:grpSpPr>
          <p:sp>
            <p:nvSpPr>
              <p:cNvPr id="102" name="Rectangle: Rounded Corners 101">
                <a:extLst>
                  <a:ext uri="{FF2B5EF4-FFF2-40B4-BE49-F238E27FC236}">
                    <a16:creationId xmlns:a16="http://schemas.microsoft.com/office/drawing/2014/main" id="{327A6013-C1AC-4D3A-A68B-D3BE31C9F048}"/>
                  </a:ext>
                </a:extLst>
              </p:cNvPr>
              <p:cNvSpPr/>
              <p:nvPr/>
            </p:nvSpPr>
            <p:spPr>
              <a:xfrm>
                <a:off x="4447407" y="3526910"/>
                <a:ext cx="7381427" cy="1238111"/>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0" name="TextBox 119">
                <a:extLst>
                  <a:ext uri="{FF2B5EF4-FFF2-40B4-BE49-F238E27FC236}">
                    <a16:creationId xmlns:a16="http://schemas.microsoft.com/office/drawing/2014/main" id="{66F5AC5E-5628-429F-9FAE-B27ECFA76555}"/>
                  </a:ext>
                </a:extLst>
              </p:cNvPr>
              <p:cNvSpPr txBox="1"/>
              <p:nvPr/>
            </p:nvSpPr>
            <p:spPr>
              <a:xfrm>
                <a:off x="4769201" y="3608190"/>
                <a:ext cx="6737836" cy="935611"/>
              </a:xfrm>
              <a:prstGeom prst="rect">
                <a:avLst/>
              </a:prstGeom>
              <a:noFill/>
              <a:effectLst>
                <a:outerShdw blurRad="50800" dist="38100" dir="2700000" algn="tl" rotWithShape="0">
                  <a:prstClr val="black">
                    <a:alpha val="40000"/>
                  </a:prstClr>
                </a:outerShdw>
              </a:effectLst>
            </p:spPr>
            <p:txBody>
              <a:bodyPr wrap="square">
                <a:spAutoFit/>
              </a:bodyPr>
              <a:lstStyle/>
              <a:p>
                <a:pPr algn="r">
                  <a:lnSpc>
                    <a:spcPct val="107000"/>
                  </a:lnSpc>
                  <a:spcAft>
                    <a:spcPts val="800"/>
                  </a:spcAft>
                </a:pPr>
                <a:r>
                  <a:rPr lang="vi-VN" sz="6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Tinh thể ion</a:t>
                </a:r>
                <a:endParaRPr lang="vi-VN" sz="6000" b="1" i="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96" name="Group 95">
              <a:extLst>
                <a:ext uri="{FF2B5EF4-FFF2-40B4-BE49-F238E27FC236}">
                  <a16:creationId xmlns:a16="http://schemas.microsoft.com/office/drawing/2014/main" id="{F9885B02-657D-4BFC-862F-A22E9DA96DF7}"/>
                </a:ext>
              </a:extLst>
            </p:cNvPr>
            <p:cNvGrpSpPr/>
            <p:nvPr/>
          </p:nvGrpSpPr>
          <p:grpSpPr>
            <a:xfrm>
              <a:off x="5119298" y="227032"/>
              <a:ext cx="1396285" cy="1396285"/>
              <a:chOff x="3632201" y="767889"/>
              <a:chExt cx="791336" cy="791336"/>
            </a:xfrm>
          </p:grpSpPr>
          <p:sp>
            <p:nvSpPr>
              <p:cNvPr id="100" name="Oval 99">
                <a:extLst>
                  <a:ext uri="{FF2B5EF4-FFF2-40B4-BE49-F238E27FC236}">
                    <a16:creationId xmlns:a16="http://schemas.microsoft.com/office/drawing/2014/main" id="{18B2499E-76E9-425A-978B-2C2D71DE2675}"/>
                  </a:ext>
                </a:extLst>
              </p:cNvPr>
              <p:cNvSpPr/>
              <p:nvPr/>
            </p:nvSpPr>
            <p:spPr>
              <a:xfrm>
                <a:off x="3632201" y="767889"/>
                <a:ext cx="791336" cy="79133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1" name="Graphic 100">
                <a:extLst>
                  <a:ext uri="{FF2B5EF4-FFF2-40B4-BE49-F238E27FC236}">
                    <a16:creationId xmlns:a16="http://schemas.microsoft.com/office/drawing/2014/main" id="{005D4B6A-8ABB-46BF-800F-67025D66352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21482" y="857170"/>
                <a:ext cx="612775" cy="612775"/>
              </a:xfrm>
              <a:prstGeom prst="rect">
                <a:avLst/>
              </a:prstGeom>
            </p:spPr>
          </p:pic>
        </p:grpSp>
      </p:grpSp>
    </p:spTree>
    <p:extLst>
      <p:ext uri="{BB962C8B-B14F-4D97-AF65-F5344CB8AC3E}">
        <p14:creationId xmlns:p14="http://schemas.microsoft.com/office/powerpoint/2010/main" val="3482386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2.70833E-6 -3.33333E-6 L 2.70833E-6 -0.11666 L 0.12396 -0.11666 L 0.12396 -0.01852 " pathEditMode="relative" rAng="0" ptsTypes="AAAA">
                                      <p:cBhvr>
                                        <p:cTn id="6" dur="2000" fill="hold"/>
                                        <p:tgtEl>
                                          <p:spTgt spid="25"/>
                                        </p:tgtEl>
                                        <p:attrNameLst>
                                          <p:attrName>ppt_x</p:attrName>
                                          <p:attrName>ppt_y</p:attrName>
                                        </p:attrNameLst>
                                      </p:cBhvr>
                                      <p:rCtr x="6198" y="-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1E230-AE1B-F541-8F40-A4893A52B4FB}"/>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70C928FA-9590-2847-AA68-F9DA029D1DD8}"/>
              </a:ext>
            </a:extLst>
          </p:cNvPr>
          <p:cNvSpPr>
            <a:spLocks noGrp="1"/>
          </p:cNvSpPr>
          <p:nvPr>
            <p:ph idx="1"/>
          </p:nvPr>
        </p:nvSpPr>
        <p:spPr/>
        <p:txBody>
          <a:bodyPr/>
          <a:lstStyle/>
          <a:p>
            <a:endParaRPr lang="en-VN"/>
          </a:p>
        </p:txBody>
      </p:sp>
      <p:pic>
        <p:nvPicPr>
          <p:cNvPr id="4" name="Picture 3" descr="A white card with black and green hexagons&#10;&#10;Description automatically generated">
            <a:extLst>
              <a:ext uri="{FF2B5EF4-FFF2-40B4-BE49-F238E27FC236}">
                <a16:creationId xmlns:a16="http://schemas.microsoft.com/office/drawing/2014/main" id="{3249BA2B-F9C1-DC48-A61E-CF53917E1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09"/>
            <a:ext cx="12192000" cy="6903418"/>
          </a:xfrm>
          <a:prstGeom prst="rect">
            <a:avLst/>
          </a:prstGeom>
        </p:spPr>
      </p:pic>
    </p:spTree>
    <p:extLst>
      <p:ext uri="{BB962C8B-B14F-4D97-AF65-F5344CB8AC3E}">
        <p14:creationId xmlns:p14="http://schemas.microsoft.com/office/powerpoint/2010/main" val="4146777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circle with black text&#10;&#10;Description automatically generated">
            <a:extLst>
              <a:ext uri="{FF2B5EF4-FFF2-40B4-BE49-F238E27FC236}">
                <a16:creationId xmlns:a16="http://schemas.microsoft.com/office/drawing/2014/main" id="{8C792D34-B4E6-CE4C-AE86-3E64A545FE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7877"/>
          <a:stretch/>
        </p:blipFill>
        <p:spPr>
          <a:xfrm>
            <a:off x="6241758" y="2078182"/>
            <a:ext cx="5790877" cy="4298903"/>
          </a:xfrm>
          <a:prstGeom prst="rect">
            <a:avLst/>
          </a:prstGeom>
        </p:spPr>
      </p:pic>
      <p:pic>
        <p:nvPicPr>
          <p:cNvPr id="5" name="Picture 4" descr="A blue circles with black letters and a black text&#10;&#10;Description automatically generated">
            <a:extLst>
              <a:ext uri="{FF2B5EF4-FFF2-40B4-BE49-F238E27FC236}">
                <a16:creationId xmlns:a16="http://schemas.microsoft.com/office/drawing/2014/main" id="{EB364BFA-FA39-5E49-AD3B-9CE017819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3117" y="480915"/>
            <a:ext cx="3545739" cy="1820190"/>
          </a:xfrm>
          <a:prstGeom prst="rect">
            <a:avLst/>
          </a:prstGeom>
        </p:spPr>
      </p:pic>
      <p:pic>
        <p:nvPicPr>
          <p:cNvPr id="6" name="Picture 5" descr="A yellow circle with black text&#10;&#10;Description automatically generated">
            <a:extLst>
              <a:ext uri="{FF2B5EF4-FFF2-40B4-BE49-F238E27FC236}">
                <a16:creationId xmlns:a16="http://schemas.microsoft.com/office/drawing/2014/main" id="{11D3F624-B3AE-2642-8889-E480F2A395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622"/>
          <a:stretch/>
        </p:blipFill>
        <p:spPr>
          <a:xfrm>
            <a:off x="159365" y="2244436"/>
            <a:ext cx="6112746" cy="4298903"/>
          </a:xfrm>
          <a:prstGeom prst="rect">
            <a:avLst/>
          </a:prstGeom>
        </p:spPr>
      </p:pic>
      <p:sp>
        <p:nvSpPr>
          <p:cNvPr id="2" name="TextBox 1">
            <a:extLst>
              <a:ext uri="{FF2B5EF4-FFF2-40B4-BE49-F238E27FC236}">
                <a16:creationId xmlns:a16="http://schemas.microsoft.com/office/drawing/2014/main" id="{9C46524A-BC75-EF4F-96AB-32DC4372E582}"/>
              </a:ext>
            </a:extLst>
          </p:cNvPr>
          <p:cNvSpPr txBox="1"/>
          <p:nvPr/>
        </p:nvSpPr>
        <p:spPr>
          <a:xfrm>
            <a:off x="137432" y="219305"/>
            <a:ext cx="4845685" cy="523220"/>
          </a:xfrm>
          <a:prstGeom prst="rect">
            <a:avLst/>
          </a:prstGeom>
          <a:noFill/>
        </p:spPr>
        <p:txBody>
          <a:bodyPr wrap="none" rtlCol="0">
            <a:spAutoFit/>
          </a:bodyPr>
          <a:lstStyle/>
          <a:p>
            <a:r>
              <a:rPr lang="en-VN" sz="2800" dirty="0">
                <a:latin typeface="Arial" panose="020B0604020202020204" pitchFamily="34" charset="0"/>
                <a:cs typeface="Arial" panose="020B0604020202020204" pitchFamily="34" charset="0"/>
              </a:rPr>
              <a:t>Trò chơi: Ghép cánh cho hoa</a:t>
            </a:r>
          </a:p>
        </p:txBody>
      </p:sp>
    </p:spTree>
    <p:extLst>
      <p:ext uri="{BB962C8B-B14F-4D97-AF65-F5344CB8AC3E}">
        <p14:creationId xmlns:p14="http://schemas.microsoft.com/office/powerpoint/2010/main" val="2224354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BF0ED2C-68B6-9146-928A-77F92DEEB518}"/>
              </a:ext>
            </a:extLst>
          </p:cNvPr>
          <p:cNvGrpSpPr/>
          <p:nvPr/>
        </p:nvGrpSpPr>
        <p:grpSpPr>
          <a:xfrm>
            <a:off x="207043" y="411214"/>
            <a:ext cx="11238532" cy="5001828"/>
            <a:chOff x="207043" y="411214"/>
            <a:chExt cx="11238532" cy="5001828"/>
          </a:xfrm>
        </p:grpSpPr>
        <p:pic>
          <p:nvPicPr>
            <p:cNvPr id="4" name="Picture 3" descr="A blue circles with black letters and a black text&#10;&#10;Description automatically generated">
              <a:extLst>
                <a:ext uri="{FF2B5EF4-FFF2-40B4-BE49-F238E27FC236}">
                  <a16:creationId xmlns:a16="http://schemas.microsoft.com/office/drawing/2014/main" id="{D648C738-8C5C-0E4C-8BC2-5D0015D5F3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30" t="10767" r="49970" b="8522"/>
            <a:stretch/>
          </p:blipFill>
          <p:spPr>
            <a:xfrm>
              <a:off x="1626919" y="2256312"/>
              <a:ext cx="1496291" cy="1469104"/>
            </a:xfrm>
            <a:prstGeom prst="rect">
              <a:avLst/>
            </a:prstGeom>
          </p:spPr>
        </p:pic>
        <p:pic>
          <p:nvPicPr>
            <p:cNvPr id="5" name="Picture 4" descr="A yellow circle with black text&#10;&#10;Description automatically generated">
              <a:extLst>
                <a:ext uri="{FF2B5EF4-FFF2-40B4-BE49-F238E27FC236}">
                  <a16:creationId xmlns:a16="http://schemas.microsoft.com/office/drawing/2014/main" id="{258043EC-0DD7-AD49-BD71-E1FEFFC06B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22" t="1833" r="72714" b="78304"/>
            <a:stretch/>
          </p:blipFill>
          <p:spPr>
            <a:xfrm rot="2623289">
              <a:off x="2482722" y="855889"/>
              <a:ext cx="1550451" cy="1729231"/>
            </a:xfrm>
            <a:prstGeom prst="rect">
              <a:avLst/>
            </a:prstGeom>
          </p:spPr>
        </p:pic>
        <p:pic>
          <p:nvPicPr>
            <p:cNvPr id="6" name="Picture 5" descr="A yellow circle with black text&#10;&#10;Description automatically generated">
              <a:extLst>
                <a:ext uri="{FF2B5EF4-FFF2-40B4-BE49-F238E27FC236}">
                  <a16:creationId xmlns:a16="http://schemas.microsoft.com/office/drawing/2014/main" id="{D55087AC-4C2E-1F4D-9047-185FEC237C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77" t="3855" r="39104" b="75542"/>
            <a:stretch/>
          </p:blipFill>
          <p:spPr>
            <a:xfrm rot="18857051">
              <a:off x="538910" y="930710"/>
              <a:ext cx="1437705" cy="1793763"/>
            </a:xfrm>
            <a:prstGeom prst="rect">
              <a:avLst/>
            </a:prstGeom>
          </p:spPr>
        </p:pic>
        <p:pic>
          <p:nvPicPr>
            <p:cNvPr id="8" name="Picture 7" descr="A yellow circle with black text&#10;&#10;Description automatically generated">
              <a:extLst>
                <a:ext uri="{FF2B5EF4-FFF2-40B4-BE49-F238E27FC236}">
                  <a16:creationId xmlns:a16="http://schemas.microsoft.com/office/drawing/2014/main" id="{85006AB2-9BD4-6147-9A0B-5A3876B46E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2" t="51189" r="72713" b="28965"/>
            <a:stretch/>
          </p:blipFill>
          <p:spPr>
            <a:xfrm rot="14488335">
              <a:off x="340025" y="2823583"/>
              <a:ext cx="1370945" cy="1636910"/>
            </a:xfrm>
            <a:prstGeom prst="rect">
              <a:avLst/>
            </a:prstGeom>
          </p:spPr>
        </p:pic>
        <p:pic>
          <p:nvPicPr>
            <p:cNvPr id="9" name="Picture 8" descr="A yellow circle with black text&#10;&#10;Description automatically generated">
              <a:extLst>
                <a:ext uri="{FF2B5EF4-FFF2-40B4-BE49-F238E27FC236}">
                  <a16:creationId xmlns:a16="http://schemas.microsoft.com/office/drawing/2014/main" id="{FDD866A0-8B43-704F-ADC6-7BF2A45B53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57" t="75917" r="71579" b="3663"/>
            <a:stretch/>
          </p:blipFill>
          <p:spPr>
            <a:xfrm rot="6834550">
              <a:off x="3191442" y="2517323"/>
              <a:ext cx="1434098" cy="1684191"/>
            </a:xfrm>
            <a:prstGeom prst="rect">
              <a:avLst/>
            </a:prstGeom>
          </p:spPr>
        </p:pic>
        <p:pic>
          <p:nvPicPr>
            <p:cNvPr id="10" name="Picture 9" descr="A yellow circle with black text&#10;&#10;Description automatically generated">
              <a:extLst>
                <a:ext uri="{FF2B5EF4-FFF2-40B4-BE49-F238E27FC236}">
                  <a16:creationId xmlns:a16="http://schemas.microsoft.com/office/drawing/2014/main" id="{A85324EB-0B72-074A-A7BE-987F0E5845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771" t="75917" r="35118" b="2863"/>
            <a:stretch/>
          </p:blipFill>
          <p:spPr>
            <a:xfrm rot="10800000">
              <a:off x="1726943" y="3662923"/>
              <a:ext cx="1396267" cy="1750119"/>
            </a:xfrm>
            <a:prstGeom prst="rect">
              <a:avLst/>
            </a:prstGeom>
          </p:spPr>
        </p:pic>
        <p:pic>
          <p:nvPicPr>
            <p:cNvPr id="11" name="Picture 10" descr="A blue circles with black letters and a black text&#10;&#10;Description automatically generated">
              <a:extLst>
                <a:ext uri="{FF2B5EF4-FFF2-40B4-BE49-F238E27FC236}">
                  <a16:creationId xmlns:a16="http://schemas.microsoft.com/office/drawing/2014/main" id="{A4D720A4-BD02-8E45-A16A-A1D3DEC7E9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724" t="11310" b="10289"/>
            <a:stretch/>
          </p:blipFill>
          <p:spPr>
            <a:xfrm>
              <a:off x="8372104" y="2214985"/>
              <a:ext cx="1569916" cy="1427053"/>
            </a:xfrm>
            <a:prstGeom prst="rect">
              <a:avLst/>
            </a:prstGeom>
          </p:spPr>
        </p:pic>
        <p:pic>
          <p:nvPicPr>
            <p:cNvPr id="12" name="Picture 11" descr="A yellow circle with black text&#10;&#10;Description automatically generated">
              <a:extLst>
                <a:ext uri="{FF2B5EF4-FFF2-40B4-BE49-F238E27FC236}">
                  <a16:creationId xmlns:a16="http://schemas.microsoft.com/office/drawing/2014/main" id="{ED2C1E95-58FC-F24E-9DC3-A59B2EA4E3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92" t="1357" r="2881" b="77101"/>
            <a:stretch/>
          </p:blipFill>
          <p:spPr>
            <a:xfrm>
              <a:off x="8197419" y="411214"/>
              <a:ext cx="1652057" cy="1875448"/>
            </a:xfrm>
            <a:prstGeom prst="rect">
              <a:avLst/>
            </a:prstGeom>
          </p:spPr>
        </p:pic>
        <p:pic>
          <p:nvPicPr>
            <p:cNvPr id="14" name="Picture 13" descr="A yellow circle with black text&#10;&#10;Description automatically generated">
              <a:extLst>
                <a:ext uri="{FF2B5EF4-FFF2-40B4-BE49-F238E27FC236}">
                  <a16:creationId xmlns:a16="http://schemas.microsoft.com/office/drawing/2014/main" id="{518FB9EE-053C-8A4F-85EC-463432AF0D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22" t="1833" r="72714" b="78304"/>
            <a:stretch/>
          </p:blipFill>
          <p:spPr>
            <a:xfrm rot="17373222">
              <a:off x="6818159" y="1700372"/>
              <a:ext cx="1550451" cy="1729231"/>
            </a:xfrm>
            <a:prstGeom prst="rect">
              <a:avLst/>
            </a:prstGeom>
          </p:spPr>
        </p:pic>
        <p:pic>
          <p:nvPicPr>
            <p:cNvPr id="15" name="Picture 14" descr="A yellow circle with black text&#10;&#10;Description automatically generated">
              <a:extLst>
                <a:ext uri="{FF2B5EF4-FFF2-40B4-BE49-F238E27FC236}">
                  <a16:creationId xmlns:a16="http://schemas.microsoft.com/office/drawing/2014/main" id="{21CD48BF-B9E1-4C4D-B8C4-CB4AFAEF55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546" t="25341" r="38224" b="53203"/>
            <a:stretch/>
          </p:blipFill>
          <p:spPr>
            <a:xfrm rot="13167751">
              <a:off x="7380280" y="3284867"/>
              <a:ext cx="1603357" cy="1867974"/>
            </a:xfrm>
            <a:prstGeom prst="rect">
              <a:avLst/>
            </a:prstGeom>
          </p:spPr>
        </p:pic>
        <p:pic>
          <p:nvPicPr>
            <p:cNvPr id="18" name="Picture 17" descr="A yellow circle with black text&#10;&#10;Description automatically generated">
              <a:extLst>
                <a:ext uri="{FF2B5EF4-FFF2-40B4-BE49-F238E27FC236}">
                  <a16:creationId xmlns:a16="http://schemas.microsoft.com/office/drawing/2014/main" id="{F17AF806-3475-584B-87C7-77AD724BE8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838" t="51326" r="37521" b="27323"/>
            <a:stretch/>
          </p:blipFill>
          <p:spPr>
            <a:xfrm rot="4013040">
              <a:off x="9880571" y="1490614"/>
              <a:ext cx="1369019" cy="1760988"/>
            </a:xfrm>
            <a:prstGeom prst="rect">
              <a:avLst/>
            </a:prstGeom>
          </p:spPr>
        </p:pic>
        <p:pic>
          <p:nvPicPr>
            <p:cNvPr id="19" name="Picture 18" descr="A yellow circle with black text&#10;&#10;Description automatically generated">
              <a:extLst>
                <a:ext uri="{FF2B5EF4-FFF2-40B4-BE49-F238E27FC236}">
                  <a16:creationId xmlns:a16="http://schemas.microsoft.com/office/drawing/2014/main" id="{EA9C57BC-B175-4D48-9E45-32BAAFE0A0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996" t="51326" b="26936"/>
            <a:stretch/>
          </p:blipFill>
          <p:spPr>
            <a:xfrm rot="7674185">
              <a:off x="9340004" y="3303289"/>
              <a:ext cx="1679595" cy="1792832"/>
            </a:xfrm>
            <a:prstGeom prst="rect">
              <a:avLst/>
            </a:prstGeom>
          </p:spPr>
        </p:pic>
      </p:grpSp>
    </p:spTree>
    <p:extLst>
      <p:ext uri="{BB962C8B-B14F-4D97-AF65-F5344CB8AC3E}">
        <p14:creationId xmlns:p14="http://schemas.microsoft.com/office/powerpoint/2010/main" val="384964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Group 169">
            <a:extLst>
              <a:ext uri="{FF2B5EF4-FFF2-40B4-BE49-F238E27FC236}">
                <a16:creationId xmlns:a16="http://schemas.microsoft.com/office/drawing/2014/main" id="{362CA617-127E-4B2C-BD5C-500BA5B593DA}"/>
              </a:ext>
            </a:extLst>
          </p:cNvPr>
          <p:cNvGrpSpPr/>
          <p:nvPr/>
        </p:nvGrpSpPr>
        <p:grpSpPr>
          <a:xfrm>
            <a:off x="742866" y="464623"/>
            <a:ext cx="7190267" cy="2121522"/>
            <a:chOff x="5119298" y="227032"/>
            <a:chExt cx="6194476" cy="2121522"/>
          </a:xfrm>
        </p:grpSpPr>
        <p:grpSp>
          <p:nvGrpSpPr>
            <p:cNvPr id="164" name="Group 163">
              <a:extLst>
                <a:ext uri="{FF2B5EF4-FFF2-40B4-BE49-F238E27FC236}">
                  <a16:creationId xmlns:a16="http://schemas.microsoft.com/office/drawing/2014/main" id="{A10A2A99-C17A-4C37-BFCE-E3441CF5BA6A}"/>
                </a:ext>
              </a:extLst>
            </p:cNvPr>
            <p:cNvGrpSpPr/>
            <p:nvPr/>
          </p:nvGrpSpPr>
          <p:grpSpPr>
            <a:xfrm>
              <a:off x="5702157" y="265497"/>
              <a:ext cx="5611617" cy="2083057"/>
              <a:chOff x="4447407" y="3526910"/>
              <a:chExt cx="7381427" cy="1954787"/>
            </a:xfrm>
          </p:grpSpPr>
          <p:sp>
            <p:nvSpPr>
              <p:cNvPr id="168" name="Rectangle: Rounded Corners 167">
                <a:extLst>
                  <a:ext uri="{FF2B5EF4-FFF2-40B4-BE49-F238E27FC236}">
                    <a16:creationId xmlns:a16="http://schemas.microsoft.com/office/drawing/2014/main" id="{BB06F7EC-733D-4982-A6D5-E75C04423B3A}"/>
                  </a:ext>
                </a:extLst>
              </p:cNvPr>
              <p:cNvSpPr/>
              <p:nvPr/>
            </p:nvSpPr>
            <p:spPr>
              <a:xfrm>
                <a:off x="4447407" y="3526910"/>
                <a:ext cx="7381427" cy="1238111"/>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9" name="TextBox 168">
                <a:extLst>
                  <a:ext uri="{FF2B5EF4-FFF2-40B4-BE49-F238E27FC236}">
                    <a16:creationId xmlns:a16="http://schemas.microsoft.com/office/drawing/2014/main" id="{BE1924C9-210F-4CE2-B421-6935BC382852}"/>
                  </a:ext>
                </a:extLst>
              </p:cNvPr>
              <p:cNvSpPr txBox="1"/>
              <p:nvPr/>
            </p:nvSpPr>
            <p:spPr>
              <a:xfrm>
                <a:off x="4769201" y="3608190"/>
                <a:ext cx="6737836" cy="1873507"/>
              </a:xfrm>
              <a:prstGeom prst="rect">
                <a:avLst/>
              </a:prstGeom>
              <a:noFill/>
              <a:effectLst>
                <a:outerShdw blurRad="50800" dist="38100" dir="2700000" algn="tl" rotWithShape="0">
                  <a:prstClr val="black">
                    <a:alpha val="40000"/>
                  </a:prstClr>
                </a:outerShdw>
              </a:effectLst>
            </p:spPr>
            <p:txBody>
              <a:bodyPr wrap="square">
                <a:spAutoFit/>
              </a:bodyPr>
              <a:lstStyle/>
              <a:p>
                <a:pPr algn="r">
                  <a:lnSpc>
                    <a:spcPct val="107000"/>
                  </a:lnSpc>
                  <a:spcAft>
                    <a:spcPts val="800"/>
                  </a:spcAft>
                </a:pPr>
                <a:r>
                  <a:rPr lang="vi-VN" sz="6000" b="1" dirty="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II. Tinh thể ion</a:t>
                </a:r>
                <a:endParaRPr lang="vi-VN" sz="6000" b="1" i="1" dirty="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165" name="Group 164">
              <a:extLst>
                <a:ext uri="{FF2B5EF4-FFF2-40B4-BE49-F238E27FC236}">
                  <a16:creationId xmlns:a16="http://schemas.microsoft.com/office/drawing/2014/main" id="{47FDA653-096F-40D4-B370-C75C88F00470}"/>
                </a:ext>
              </a:extLst>
            </p:cNvPr>
            <p:cNvGrpSpPr/>
            <p:nvPr/>
          </p:nvGrpSpPr>
          <p:grpSpPr>
            <a:xfrm>
              <a:off x="5119298" y="227032"/>
              <a:ext cx="1396285" cy="1396285"/>
              <a:chOff x="3632201" y="767889"/>
              <a:chExt cx="791336" cy="791336"/>
            </a:xfrm>
          </p:grpSpPr>
          <p:sp>
            <p:nvSpPr>
              <p:cNvPr id="166" name="Oval 165">
                <a:extLst>
                  <a:ext uri="{FF2B5EF4-FFF2-40B4-BE49-F238E27FC236}">
                    <a16:creationId xmlns:a16="http://schemas.microsoft.com/office/drawing/2014/main" id="{D0304369-EBE3-41D5-B4A8-18FC9FF01D15}"/>
                  </a:ext>
                </a:extLst>
              </p:cNvPr>
              <p:cNvSpPr/>
              <p:nvPr/>
            </p:nvSpPr>
            <p:spPr>
              <a:xfrm>
                <a:off x="3632201" y="767889"/>
                <a:ext cx="791336" cy="79133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7" name="Graphic 166">
                <a:extLst>
                  <a:ext uri="{FF2B5EF4-FFF2-40B4-BE49-F238E27FC236}">
                    <a16:creationId xmlns:a16="http://schemas.microsoft.com/office/drawing/2014/main" id="{12FCDED6-A108-476A-B106-ABC64342016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21482" y="857170"/>
                <a:ext cx="612775" cy="612775"/>
              </a:xfrm>
              <a:prstGeom prst="rect">
                <a:avLst/>
              </a:prstGeom>
            </p:spPr>
          </p:pic>
        </p:grpSp>
      </p:grpSp>
      <p:sp>
        <p:nvSpPr>
          <p:cNvPr id="177" name="Rectangle: Rounded Corners 176">
            <a:extLst>
              <a:ext uri="{FF2B5EF4-FFF2-40B4-BE49-F238E27FC236}">
                <a16:creationId xmlns:a16="http://schemas.microsoft.com/office/drawing/2014/main" id="{0F802ACE-23EA-4610-87D2-E69D5D0BEE1B}"/>
              </a:ext>
            </a:extLst>
          </p:cNvPr>
          <p:cNvSpPr/>
          <p:nvPr/>
        </p:nvSpPr>
        <p:spPr>
          <a:xfrm>
            <a:off x="12701438" y="1290801"/>
            <a:ext cx="5182753" cy="5339828"/>
          </a:xfrm>
          <a:prstGeom prst="roundRect">
            <a:avLst>
              <a:gd name="adj" fmla="val 3439"/>
            </a:avLst>
          </a:prstGeom>
          <a:solidFill>
            <a:schemeClr val="bg1">
              <a:lumMod val="95000"/>
            </a:schemeClr>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8" name="Rectangle: Rounded Corners 177">
            <a:extLst>
              <a:ext uri="{FF2B5EF4-FFF2-40B4-BE49-F238E27FC236}">
                <a16:creationId xmlns:a16="http://schemas.microsoft.com/office/drawing/2014/main" id="{65F5FF78-4061-4576-995A-5391E613045A}"/>
              </a:ext>
            </a:extLst>
          </p:cNvPr>
          <p:cNvSpPr/>
          <p:nvPr/>
        </p:nvSpPr>
        <p:spPr>
          <a:xfrm>
            <a:off x="15047781" y="1049990"/>
            <a:ext cx="4956689" cy="434743"/>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9" name="TextBox 178">
            <a:extLst>
              <a:ext uri="{FF2B5EF4-FFF2-40B4-BE49-F238E27FC236}">
                <a16:creationId xmlns:a16="http://schemas.microsoft.com/office/drawing/2014/main" id="{31527F9A-6DFD-4748-9280-BBB761161C4C}"/>
              </a:ext>
            </a:extLst>
          </p:cNvPr>
          <p:cNvSpPr txBox="1"/>
          <p:nvPr/>
        </p:nvSpPr>
        <p:spPr>
          <a:xfrm>
            <a:off x="15047782" y="1063719"/>
            <a:ext cx="4956689"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II – Tính chất chung hợp chất ion</a:t>
            </a:r>
          </a:p>
        </p:txBody>
      </p:sp>
      <p:sp>
        <p:nvSpPr>
          <p:cNvPr id="180" name="Rectangle: Rounded Corners 179">
            <a:extLst>
              <a:ext uri="{FF2B5EF4-FFF2-40B4-BE49-F238E27FC236}">
                <a16:creationId xmlns:a16="http://schemas.microsoft.com/office/drawing/2014/main" id="{5395874F-49F4-40D7-A3EC-8C5859123839}"/>
              </a:ext>
            </a:extLst>
          </p:cNvPr>
          <p:cNvSpPr/>
          <p:nvPr/>
        </p:nvSpPr>
        <p:spPr>
          <a:xfrm>
            <a:off x="-5640131" y="1294552"/>
            <a:ext cx="5182753" cy="5339828"/>
          </a:xfrm>
          <a:prstGeom prst="roundRect">
            <a:avLst>
              <a:gd name="adj" fmla="val 3439"/>
            </a:avLst>
          </a:prstGeom>
          <a:solidFill>
            <a:schemeClr val="bg1">
              <a:lumMod val="95000"/>
            </a:schemeClr>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1" name="Rectangle: Rounded Corners 180">
            <a:extLst>
              <a:ext uri="{FF2B5EF4-FFF2-40B4-BE49-F238E27FC236}">
                <a16:creationId xmlns:a16="http://schemas.microsoft.com/office/drawing/2014/main" id="{FC6820E0-DB72-4F12-967F-F05832FCDF2B}"/>
              </a:ext>
            </a:extLst>
          </p:cNvPr>
          <p:cNvSpPr/>
          <p:nvPr/>
        </p:nvSpPr>
        <p:spPr>
          <a:xfrm>
            <a:off x="-3003405" y="1049990"/>
            <a:ext cx="2609411" cy="434743"/>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2" name="TextBox 181">
            <a:extLst>
              <a:ext uri="{FF2B5EF4-FFF2-40B4-BE49-F238E27FC236}">
                <a16:creationId xmlns:a16="http://schemas.microsoft.com/office/drawing/2014/main" id="{9C20A1B3-0D29-4D32-B1D1-743700605C25}"/>
              </a:ext>
            </a:extLst>
          </p:cNvPr>
          <p:cNvSpPr txBox="1"/>
          <p:nvPr/>
        </p:nvSpPr>
        <p:spPr>
          <a:xfrm>
            <a:off x="-3085823" y="1049990"/>
            <a:ext cx="2691829"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 I - Tinh thể NaCl</a:t>
            </a:r>
          </a:p>
        </p:txBody>
      </p:sp>
      <p:sp>
        <p:nvSpPr>
          <p:cNvPr id="2" name="TextBox 1">
            <a:extLst>
              <a:ext uri="{FF2B5EF4-FFF2-40B4-BE49-F238E27FC236}">
                <a16:creationId xmlns:a16="http://schemas.microsoft.com/office/drawing/2014/main" id="{B04650DC-11E4-394F-8FB2-26430BD0B90B}"/>
              </a:ext>
            </a:extLst>
          </p:cNvPr>
          <p:cNvSpPr txBox="1"/>
          <p:nvPr/>
        </p:nvSpPr>
        <p:spPr>
          <a:xfrm>
            <a:off x="194801" y="1979975"/>
            <a:ext cx="3017173" cy="461665"/>
          </a:xfrm>
          <a:prstGeom prst="rect">
            <a:avLst/>
          </a:prstGeom>
          <a:noFill/>
        </p:spPr>
        <p:txBody>
          <a:bodyPr wrap="none" rtlCol="0">
            <a:spAutoFit/>
          </a:bodyPr>
          <a:lstStyle/>
          <a:p>
            <a:pPr marL="285750" indent="-285750">
              <a:buFontTx/>
              <a:buChar char="-"/>
            </a:pPr>
            <a:r>
              <a:rPr lang="en-VN" sz="2400" b="1" u="sng" dirty="0">
                <a:latin typeface="Arial" panose="020B0604020202020204" pitchFamily="34" charset="0"/>
                <a:cs typeface="Arial" panose="020B0604020202020204" pitchFamily="34" charset="0"/>
              </a:rPr>
              <a:t>Hoạt động nhóm:</a:t>
            </a:r>
          </a:p>
        </p:txBody>
      </p:sp>
      <p:sp>
        <p:nvSpPr>
          <p:cNvPr id="21" name="TextBox 20">
            <a:extLst>
              <a:ext uri="{FF2B5EF4-FFF2-40B4-BE49-F238E27FC236}">
                <a16:creationId xmlns:a16="http://schemas.microsoft.com/office/drawing/2014/main" id="{209CCAF6-E30A-E244-90BF-5FD160EE9527}"/>
              </a:ext>
            </a:extLst>
          </p:cNvPr>
          <p:cNvSpPr txBox="1"/>
          <p:nvPr/>
        </p:nvSpPr>
        <p:spPr>
          <a:xfrm>
            <a:off x="515893" y="2560707"/>
            <a:ext cx="8158003" cy="1420261"/>
          </a:xfrm>
          <a:prstGeom prst="rect">
            <a:avLst/>
          </a:prstGeom>
          <a:noFill/>
        </p:spPr>
        <p:txBody>
          <a:bodyPr wrap="none" rtlCol="0">
            <a:spAutoFit/>
          </a:bodyPr>
          <a:lstStyle/>
          <a:p>
            <a:pPr>
              <a:lnSpc>
                <a:spcPct val="150000"/>
              </a:lnSpc>
            </a:pPr>
            <a:r>
              <a:rPr lang="en-VN" sz="2000" b="1" dirty="0">
                <a:solidFill>
                  <a:srgbClr val="FF0000"/>
                </a:solidFill>
                <a:latin typeface="Arial" panose="020B0604020202020204" pitchFamily="34" charset="0"/>
                <a:cs typeface="Arial" panose="020B0604020202020204" pitchFamily="34" charset="0"/>
              </a:rPr>
              <a:t>Nhiệm vụ 1: </a:t>
            </a:r>
          </a:p>
          <a:p>
            <a:pPr>
              <a:lnSpc>
                <a:spcPct val="150000"/>
              </a:lnSpc>
            </a:pPr>
            <a:r>
              <a:rPr lang="en-VN" sz="2000" b="1" dirty="0">
                <a:latin typeface="Arial" panose="020B0604020202020204" pitchFamily="34" charset="0"/>
                <a:cs typeface="Arial" panose="020B0604020202020204" pitchFamily="34" charset="0"/>
              </a:rPr>
              <a:t>- Các nhóm thảo luận, lắp ráp mô hình phân tử NaCl</a:t>
            </a:r>
          </a:p>
          <a:p>
            <a:pPr>
              <a:lnSpc>
                <a:spcPct val="150000"/>
              </a:lnSpc>
            </a:pPr>
            <a:r>
              <a:rPr lang="en-VN" sz="2000" b="1" dirty="0">
                <a:latin typeface="Arial" panose="020B0604020202020204" pitchFamily="34" charset="0"/>
                <a:cs typeface="Arial" panose="020B0604020202020204" pitchFamily="34" charset="0"/>
              </a:rPr>
              <a:t>- Sau 7 phút, cử đại diện nhóm thuyết trình mô hình phân tử NaCl</a:t>
            </a:r>
          </a:p>
        </p:txBody>
      </p:sp>
      <p:sp>
        <p:nvSpPr>
          <p:cNvPr id="22" name="TextBox 21">
            <a:extLst>
              <a:ext uri="{FF2B5EF4-FFF2-40B4-BE49-F238E27FC236}">
                <a16:creationId xmlns:a16="http://schemas.microsoft.com/office/drawing/2014/main" id="{B62F4DF0-20CD-3E4B-8E72-490B3A9224BD}"/>
              </a:ext>
            </a:extLst>
          </p:cNvPr>
          <p:cNvSpPr txBox="1"/>
          <p:nvPr/>
        </p:nvSpPr>
        <p:spPr>
          <a:xfrm>
            <a:off x="515893" y="4225758"/>
            <a:ext cx="10906992" cy="1891287"/>
          </a:xfrm>
          <a:prstGeom prst="rect">
            <a:avLst/>
          </a:prstGeom>
          <a:noFill/>
        </p:spPr>
        <p:txBody>
          <a:bodyPr wrap="square" rtlCol="0">
            <a:spAutoFit/>
          </a:bodyPr>
          <a:lstStyle/>
          <a:p>
            <a:pPr>
              <a:lnSpc>
                <a:spcPct val="150000"/>
              </a:lnSpc>
            </a:pPr>
            <a:r>
              <a:rPr lang="en-VN" sz="2000" b="1" dirty="0">
                <a:solidFill>
                  <a:srgbClr val="FF0000"/>
                </a:solidFill>
                <a:latin typeface="Arial" panose="020B0604020202020204" pitchFamily="34" charset="0"/>
                <a:cs typeface="Arial" panose="020B0604020202020204" pitchFamily="34" charset="0"/>
              </a:rPr>
              <a:t>Nhiệm vụ 2: </a:t>
            </a:r>
          </a:p>
          <a:p>
            <a:pPr marL="285750" indent="-285750">
              <a:lnSpc>
                <a:spcPct val="150000"/>
              </a:lnSpc>
              <a:buFontTx/>
              <a:buChar char="-"/>
            </a:pPr>
            <a:r>
              <a:rPr lang="en-VN" sz="2000" b="1" dirty="0">
                <a:latin typeface="Arial" panose="020B0604020202020204" pitchFamily="34" charset="0"/>
                <a:cs typeface="Arial" panose="020B0604020202020204" pitchFamily="34" charset="0"/>
              </a:rPr>
              <a:t>Các nhóm quan sát mô hình phân tử NaCl kết hợp hiểu biết cá nhân, trả lời câu hỏi:</a:t>
            </a:r>
          </a:p>
          <a:p>
            <a:pPr>
              <a:lnSpc>
                <a:spcPct val="150000"/>
              </a:lnSpc>
            </a:pPr>
            <a:r>
              <a:rPr lang="en-VN" sz="2000" b="1" dirty="0">
                <a:latin typeface="Arial" panose="020B0604020202020204" pitchFamily="34" charset="0"/>
                <a:cs typeface="Arial" panose="020B0604020202020204" pitchFamily="34" charset="0"/>
              </a:rPr>
              <a:t>Hãy kể tên một số hợp chất ion có xung quanh em và cho biết trong điều kiện thường, chúng tồn tại ở thể nào?</a:t>
            </a:r>
          </a:p>
        </p:txBody>
      </p:sp>
    </p:spTree>
    <p:extLst>
      <p:ext uri="{BB962C8B-B14F-4D97-AF65-F5344CB8AC3E}">
        <p14:creationId xmlns:p14="http://schemas.microsoft.com/office/powerpoint/2010/main" val="2360700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508424-DE19-7345-AF50-D10F3C3C8FE5}"/>
              </a:ext>
            </a:extLst>
          </p:cNvPr>
          <p:cNvPicPr>
            <a:picLocks noChangeAspect="1"/>
          </p:cNvPicPr>
          <p:nvPr/>
        </p:nvPicPr>
        <p:blipFill>
          <a:blip r:embed="rId2"/>
          <a:stretch>
            <a:fillRect/>
          </a:stretch>
        </p:blipFill>
        <p:spPr>
          <a:xfrm>
            <a:off x="334838" y="239782"/>
            <a:ext cx="4299339" cy="2866226"/>
          </a:xfrm>
          <a:prstGeom prst="rect">
            <a:avLst/>
          </a:prstGeom>
        </p:spPr>
      </p:pic>
      <p:sp>
        <p:nvSpPr>
          <p:cNvPr id="5" name="TextBox 4">
            <a:extLst>
              <a:ext uri="{FF2B5EF4-FFF2-40B4-BE49-F238E27FC236}">
                <a16:creationId xmlns:a16="http://schemas.microsoft.com/office/drawing/2014/main" id="{62E3A238-1003-5D43-AAAF-445094326023}"/>
              </a:ext>
            </a:extLst>
          </p:cNvPr>
          <p:cNvSpPr txBox="1"/>
          <p:nvPr/>
        </p:nvSpPr>
        <p:spPr>
          <a:xfrm>
            <a:off x="1600422" y="3244334"/>
            <a:ext cx="2223686" cy="369332"/>
          </a:xfrm>
          <a:prstGeom prst="rect">
            <a:avLst/>
          </a:prstGeom>
          <a:noFill/>
        </p:spPr>
        <p:txBody>
          <a:bodyPr wrap="none" rtlCol="0">
            <a:spAutoFit/>
          </a:bodyPr>
          <a:lstStyle/>
          <a:p>
            <a:r>
              <a:rPr lang="en-VN" b="1" dirty="0"/>
              <a:t>Tinh thể đường phèn</a:t>
            </a:r>
          </a:p>
        </p:txBody>
      </p:sp>
      <p:pic>
        <p:nvPicPr>
          <p:cNvPr id="6" name="Picture 5">
            <a:extLst>
              <a:ext uri="{FF2B5EF4-FFF2-40B4-BE49-F238E27FC236}">
                <a16:creationId xmlns:a16="http://schemas.microsoft.com/office/drawing/2014/main" id="{2C8C6155-7524-F845-A38D-3960956ECD81}"/>
              </a:ext>
            </a:extLst>
          </p:cNvPr>
          <p:cNvPicPr>
            <a:picLocks noChangeAspect="1"/>
          </p:cNvPicPr>
          <p:nvPr/>
        </p:nvPicPr>
        <p:blipFill>
          <a:blip r:embed="rId3"/>
          <a:stretch>
            <a:fillRect/>
          </a:stretch>
        </p:blipFill>
        <p:spPr>
          <a:xfrm>
            <a:off x="5830213" y="221035"/>
            <a:ext cx="4937619" cy="2866226"/>
          </a:xfrm>
          <a:prstGeom prst="rect">
            <a:avLst/>
          </a:prstGeom>
        </p:spPr>
      </p:pic>
      <p:sp>
        <p:nvSpPr>
          <p:cNvPr id="8" name="TextBox 7">
            <a:extLst>
              <a:ext uri="{FF2B5EF4-FFF2-40B4-BE49-F238E27FC236}">
                <a16:creationId xmlns:a16="http://schemas.microsoft.com/office/drawing/2014/main" id="{7BD83D74-E623-324C-AB1B-76F0A998EAA4}"/>
              </a:ext>
            </a:extLst>
          </p:cNvPr>
          <p:cNvSpPr txBox="1"/>
          <p:nvPr/>
        </p:nvSpPr>
        <p:spPr>
          <a:xfrm>
            <a:off x="7995920" y="3244334"/>
            <a:ext cx="6096000" cy="369332"/>
          </a:xfrm>
          <a:prstGeom prst="rect">
            <a:avLst/>
          </a:prstGeom>
          <a:noFill/>
        </p:spPr>
        <p:txBody>
          <a:bodyPr wrap="square">
            <a:spAutoFit/>
          </a:bodyPr>
          <a:lstStyle/>
          <a:p>
            <a:r>
              <a:rPr lang="en-VN" b="1" dirty="0"/>
              <a:t>Tinh thể CuSO</a:t>
            </a:r>
            <a:r>
              <a:rPr lang="en-VN" b="1" baseline="-25000" dirty="0"/>
              <a:t>4</a:t>
            </a:r>
            <a:endParaRPr lang="en-VN" b="1" dirty="0"/>
          </a:p>
        </p:txBody>
      </p:sp>
      <p:pic>
        <p:nvPicPr>
          <p:cNvPr id="9" name="Picture 8">
            <a:extLst>
              <a:ext uri="{FF2B5EF4-FFF2-40B4-BE49-F238E27FC236}">
                <a16:creationId xmlns:a16="http://schemas.microsoft.com/office/drawing/2014/main" id="{74F02AB5-B458-8140-962F-7130683F53DD}"/>
              </a:ext>
            </a:extLst>
          </p:cNvPr>
          <p:cNvPicPr>
            <a:picLocks noChangeAspect="1"/>
          </p:cNvPicPr>
          <p:nvPr/>
        </p:nvPicPr>
        <p:blipFill>
          <a:blip r:embed="rId4"/>
          <a:stretch>
            <a:fillRect/>
          </a:stretch>
        </p:blipFill>
        <p:spPr>
          <a:xfrm>
            <a:off x="3752850" y="3667435"/>
            <a:ext cx="3135630" cy="2357800"/>
          </a:xfrm>
          <a:prstGeom prst="rect">
            <a:avLst/>
          </a:prstGeom>
        </p:spPr>
      </p:pic>
      <p:sp>
        <p:nvSpPr>
          <p:cNvPr id="10" name="TextBox 9">
            <a:extLst>
              <a:ext uri="{FF2B5EF4-FFF2-40B4-BE49-F238E27FC236}">
                <a16:creationId xmlns:a16="http://schemas.microsoft.com/office/drawing/2014/main" id="{0F180B7B-F0BB-944A-8D15-1E1DBA8A1F29}"/>
              </a:ext>
            </a:extLst>
          </p:cNvPr>
          <p:cNvSpPr txBox="1"/>
          <p:nvPr/>
        </p:nvSpPr>
        <p:spPr>
          <a:xfrm>
            <a:off x="4450080" y="6080413"/>
            <a:ext cx="6096000" cy="369332"/>
          </a:xfrm>
          <a:prstGeom prst="rect">
            <a:avLst/>
          </a:prstGeom>
          <a:noFill/>
        </p:spPr>
        <p:txBody>
          <a:bodyPr wrap="square">
            <a:spAutoFit/>
          </a:bodyPr>
          <a:lstStyle/>
          <a:p>
            <a:r>
              <a:rPr lang="en-VN" b="1" dirty="0"/>
              <a:t>Tinh thể muối ăn</a:t>
            </a:r>
          </a:p>
        </p:txBody>
      </p:sp>
    </p:spTree>
    <p:extLst>
      <p:ext uri="{BB962C8B-B14F-4D97-AF65-F5344CB8AC3E}">
        <p14:creationId xmlns:p14="http://schemas.microsoft.com/office/powerpoint/2010/main" val="3086887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Rounded Corners 52">
            <a:extLst>
              <a:ext uri="{FF2B5EF4-FFF2-40B4-BE49-F238E27FC236}">
                <a16:creationId xmlns:a16="http://schemas.microsoft.com/office/drawing/2014/main" id="{FF03C96E-3846-4412-BD95-F9946BDAEEFE}"/>
              </a:ext>
            </a:extLst>
          </p:cNvPr>
          <p:cNvSpPr/>
          <p:nvPr/>
        </p:nvSpPr>
        <p:spPr>
          <a:xfrm>
            <a:off x="6580038" y="1290801"/>
            <a:ext cx="5182753" cy="5339828"/>
          </a:xfrm>
          <a:prstGeom prst="roundRect">
            <a:avLst>
              <a:gd name="adj" fmla="val 3439"/>
            </a:avLst>
          </a:prstGeom>
          <a:solidFill>
            <a:schemeClr val="bg1">
              <a:lumMod val="95000"/>
            </a:schemeClr>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Rounded Corners 28">
            <a:extLst>
              <a:ext uri="{FF2B5EF4-FFF2-40B4-BE49-F238E27FC236}">
                <a16:creationId xmlns:a16="http://schemas.microsoft.com/office/drawing/2014/main" id="{40408E28-BA11-4D5C-971C-6D524221D7C2}"/>
              </a:ext>
            </a:extLst>
          </p:cNvPr>
          <p:cNvSpPr/>
          <p:nvPr/>
        </p:nvSpPr>
        <p:spPr>
          <a:xfrm>
            <a:off x="280189" y="1294552"/>
            <a:ext cx="5182753" cy="5339828"/>
          </a:xfrm>
          <a:prstGeom prst="roundRect">
            <a:avLst>
              <a:gd name="adj" fmla="val 3439"/>
            </a:avLst>
          </a:prstGeom>
          <a:solidFill>
            <a:schemeClr val="bg1">
              <a:lumMod val="95000"/>
            </a:schemeClr>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8" name="Group 27">
            <a:extLst>
              <a:ext uri="{FF2B5EF4-FFF2-40B4-BE49-F238E27FC236}">
                <a16:creationId xmlns:a16="http://schemas.microsoft.com/office/drawing/2014/main" id="{D65B2926-7794-4F20-9A2D-77A96164118D}"/>
              </a:ext>
            </a:extLst>
          </p:cNvPr>
          <p:cNvGrpSpPr/>
          <p:nvPr/>
        </p:nvGrpSpPr>
        <p:grpSpPr>
          <a:xfrm>
            <a:off x="4305872" y="234489"/>
            <a:ext cx="5144542" cy="791336"/>
            <a:chOff x="3632201" y="234489"/>
            <a:chExt cx="4193031" cy="791336"/>
          </a:xfrm>
        </p:grpSpPr>
        <p:grpSp>
          <p:nvGrpSpPr>
            <p:cNvPr id="9" name="Group 8">
              <a:extLst>
                <a:ext uri="{FF2B5EF4-FFF2-40B4-BE49-F238E27FC236}">
                  <a16:creationId xmlns:a16="http://schemas.microsoft.com/office/drawing/2014/main" id="{8A5F254B-C6B0-4FDD-9553-881291B62450}"/>
                </a:ext>
              </a:extLst>
            </p:cNvPr>
            <p:cNvGrpSpPr/>
            <p:nvPr/>
          </p:nvGrpSpPr>
          <p:grpSpPr>
            <a:xfrm>
              <a:off x="3859730" y="303963"/>
              <a:ext cx="3965502" cy="652388"/>
              <a:chOff x="2910045" y="3526910"/>
              <a:chExt cx="10548869" cy="1238111"/>
            </a:xfrm>
          </p:grpSpPr>
          <p:sp>
            <p:nvSpPr>
              <p:cNvPr id="10" name="Rectangle: Rounded Corners 9">
                <a:extLst>
                  <a:ext uri="{FF2B5EF4-FFF2-40B4-BE49-F238E27FC236}">
                    <a16:creationId xmlns:a16="http://schemas.microsoft.com/office/drawing/2014/main" id="{13675A47-D398-4FE7-8E45-962E94A4FA64}"/>
                  </a:ext>
                </a:extLst>
              </p:cNvPr>
              <p:cNvSpPr/>
              <p:nvPr/>
            </p:nvSpPr>
            <p:spPr>
              <a:xfrm>
                <a:off x="2910045" y="3526910"/>
                <a:ext cx="8918789" cy="1238111"/>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936419DC-E782-4F1B-AAB3-29660425B3AA}"/>
                  </a:ext>
                </a:extLst>
              </p:cNvPr>
              <p:cNvSpPr txBox="1"/>
              <p:nvPr/>
            </p:nvSpPr>
            <p:spPr>
              <a:xfrm>
                <a:off x="4540124" y="3563866"/>
                <a:ext cx="8918790" cy="1102617"/>
              </a:xfrm>
              <a:prstGeom prst="rect">
                <a:avLst/>
              </a:prstGeom>
              <a:noFill/>
              <a:effectLst>
                <a:outerShdw blurRad="50800" dist="38100" dir="2700000" algn="tl" rotWithShape="0">
                  <a:prstClr val="black">
                    <a:alpha val="40000"/>
                  </a:prstClr>
                </a:outerShdw>
              </a:effectLst>
            </p:spPr>
            <p:txBody>
              <a:bodyPr wrap="square">
                <a:spAutoFit/>
              </a:bodyPr>
              <a:lstStyle/>
              <a:p>
                <a:pPr>
                  <a:lnSpc>
                    <a:spcPct val="107000"/>
                  </a:lnSpc>
                  <a:spcAft>
                    <a:spcPts val="800"/>
                  </a:spcAft>
                </a:pPr>
                <a:r>
                  <a:rPr lang="vi-VN" sz="3200" b="1" dirty="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II. Tinh thể ion</a:t>
                </a:r>
                <a:endParaRPr lang="vi-VN" sz="3200" b="1" i="1" dirty="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23" name="Group 22">
              <a:extLst>
                <a:ext uri="{FF2B5EF4-FFF2-40B4-BE49-F238E27FC236}">
                  <a16:creationId xmlns:a16="http://schemas.microsoft.com/office/drawing/2014/main" id="{58026672-F1D5-43D0-A2E0-65689C02C05C}"/>
                </a:ext>
              </a:extLst>
            </p:cNvPr>
            <p:cNvGrpSpPr/>
            <p:nvPr/>
          </p:nvGrpSpPr>
          <p:grpSpPr>
            <a:xfrm>
              <a:off x="3632201" y="234489"/>
              <a:ext cx="791336" cy="791336"/>
              <a:chOff x="3632201" y="767889"/>
              <a:chExt cx="791336" cy="791336"/>
            </a:xfrm>
          </p:grpSpPr>
          <p:sp>
            <p:nvSpPr>
              <p:cNvPr id="21" name="Oval 20">
                <a:extLst>
                  <a:ext uri="{FF2B5EF4-FFF2-40B4-BE49-F238E27FC236}">
                    <a16:creationId xmlns:a16="http://schemas.microsoft.com/office/drawing/2014/main" id="{A9394BAE-3741-4B77-BD6D-430C99A4C3A5}"/>
                  </a:ext>
                </a:extLst>
              </p:cNvPr>
              <p:cNvSpPr/>
              <p:nvPr/>
            </p:nvSpPr>
            <p:spPr>
              <a:xfrm>
                <a:off x="3632201" y="767889"/>
                <a:ext cx="791336" cy="79133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Graphic 18">
                <a:extLst>
                  <a:ext uri="{FF2B5EF4-FFF2-40B4-BE49-F238E27FC236}">
                    <a16:creationId xmlns:a16="http://schemas.microsoft.com/office/drawing/2014/main" id="{655A34ED-1A59-40E2-9603-FDAB5D12C03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21482" y="857170"/>
                <a:ext cx="612775" cy="612775"/>
              </a:xfrm>
              <a:prstGeom prst="rect">
                <a:avLst/>
              </a:prstGeom>
            </p:spPr>
          </p:pic>
        </p:grpSp>
      </p:grpSp>
      <p:sp>
        <p:nvSpPr>
          <p:cNvPr id="45" name="Rectangle: Rounded Corners 44">
            <a:extLst>
              <a:ext uri="{FF2B5EF4-FFF2-40B4-BE49-F238E27FC236}">
                <a16:creationId xmlns:a16="http://schemas.microsoft.com/office/drawing/2014/main" id="{A1B0F466-2BBC-47AC-B573-F2DBE158193D}"/>
              </a:ext>
            </a:extLst>
          </p:cNvPr>
          <p:cNvSpPr/>
          <p:nvPr/>
        </p:nvSpPr>
        <p:spPr>
          <a:xfrm>
            <a:off x="101723" y="1049990"/>
            <a:ext cx="2609411" cy="434743"/>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TextBox 45">
            <a:extLst>
              <a:ext uri="{FF2B5EF4-FFF2-40B4-BE49-F238E27FC236}">
                <a16:creationId xmlns:a16="http://schemas.microsoft.com/office/drawing/2014/main" id="{1107EE41-2637-43FC-A81C-67BD7BB49531}"/>
              </a:ext>
            </a:extLst>
          </p:cNvPr>
          <p:cNvSpPr txBox="1"/>
          <p:nvPr/>
        </p:nvSpPr>
        <p:spPr>
          <a:xfrm>
            <a:off x="19305" y="1049990"/>
            <a:ext cx="2691829"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 I - Tinh thể NaCl</a:t>
            </a:r>
          </a:p>
        </p:txBody>
      </p:sp>
      <p:sp>
        <p:nvSpPr>
          <p:cNvPr id="54" name="Rectangle: Rounded Corners 53">
            <a:extLst>
              <a:ext uri="{FF2B5EF4-FFF2-40B4-BE49-F238E27FC236}">
                <a16:creationId xmlns:a16="http://schemas.microsoft.com/office/drawing/2014/main" id="{195CA0D3-ECB1-470A-BC76-EA879251C7C5}"/>
              </a:ext>
            </a:extLst>
          </p:cNvPr>
          <p:cNvSpPr/>
          <p:nvPr/>
        </p:nvSpPr>
        <p:spPr>
          <a:xfrm>
            <a:off x="6411781" y="1049990"/>
            <a:ext cx="4956689" cy="434743"/>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TextBox 54">
            <a:extLst>
              <a:ext uri="{FF2B5EF4-FFF2-40B4-BE49-F238E27FC236}">
                <a16:creationId xmlns:a16="http://schemas.microsoft.com/office/drawing/2014/main" id="{7083799B-D762-4B4A-8FEC-90ACE0D4EDAE}"/>
              </a:ext>
            </a:extLst>
          </p:cNvPr>
          <p:cNvSpPr txBox="1"/>
          <p:nvPr/>
        </p:nvSpPr>
        <p:spPr>
          <a:xfrm>
            <a:off x="6411782" y="1063719"/>
            <a:ext cx="4956689" cy="461665"/>
          </a:xfrm>
          <a:prstGeom prst="rect">
            <a:avLst/>
          </a:prstGeom>
          <a:noFill/>
        </p:spPr>
        <p:txBody>
          <a:bodyPr wrap="square" rtlCol="0">
            <a:spAutoFit/>
          </a:bodyPr>
          <a:lstStyle/>
          <a:p>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II – Tính chất chung hợp chất ion</a:t>
            </a:r>
          </a:p>
        </p:txBody>
      </p:sp>
    </p:spTree>
    <p:extLst>
      <p:ext uri="{BB962C8B-B14F-4D97-AF65-F5344CB8AC3E}">
        <p14:creationId xmlns:p14="http://schemas.microsoft.com/office/powerpoint/2010/main" val="3332265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Rounded Corners 75"/>
          <p:cNvSpPr/>
          <p:nvPr/>
        </p:nvSpPr>
        <p:spPr>
          <a:xfrm>
            <a:off x="111191" y="841301"/>
            <a:ext cx="2803469" cy="833369"/>
          </a:xfrm>
          <a:prstGeom prst="roundRect">
            <a:avLst>
              <a:gd name="adj" fmla="val 9676"/>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77" name="Rectangle: Rounded Corners 76"/>
          <p:cNvSpPr/>
          <p:nvPr/>
        </p:nvSpPr>
        <p:spPr>
          <a:xfrm>
            <a:off x="2937427" y="841301"/>
            <a:ext cx="4495459" cy="833369"/>
          </a:xfrm>
          <a:prstGeom prst="roundRect">
            <a:avLst>
              <a:gd name="adj" fmla="val 6154"/>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78" name="Rectangle: Rounded Corners 77"/>
          <p:cNvSpPr/>
          <p:nvPr/>
        </p:nvSpPr>
        <p:spPr>
          <a:xfrm>
            <a:off x="7488293" y="841301"/>
            <a:ext cx="4592516" cy="833370"/>
          </a:xfrm>
          <a:prstGeom prst="roundRect">
            <a:avLst>
              <a:gd name="adj" fmla="val 6329"/>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79" name="Rectangle: Rounded Corners 78"/>
          <p:cNvSpPr/>
          <p:nvPr/>
        </p:nvSpPr>
        <p:spPr>
          <a:xfrm>
            <a:off x="111191" y="1714724"/>
            <a:ext cx="2803469" cy="880833"/>
          </a:xfrm>
          <a:prstGeom prst="roundRect">
            <a:avLst>
              <a:gd name="adj" fmla="val 9676"/>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80" name="Rectangle: Rounded Corners 79"/>
          <p:cNvSpPr/>
          <p:nvPr/>
        </p:nvSpPr>
        <p:spPr>
          <a:xfrm>
            <a:off x="2970068" y="1714724"/>
            <a:ext cx="4462817" cy="880833"/>
          </a:xfrm>
          <a:prstGeom prst="roundRect">
            <a:avLst>
              <a:gd name="adj" fmla="val 61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81" name="Rectangle: Rounded Corners 80"/>
          <p:cNvSpPr/>
          <p:nvPr/>
        </p:nvSpPr>
        <p:spPr>
          <a:xfrm>
            <a:off x="7488293" y="1714724"/>
            <a:ext cx="4592516" cy="880834"/>
          </a:xfrm>
          <a:prstGeom prst="roundRect">
            <a:avLst>
              <a:gd name="adj" fmla="val 632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82" name="Rectangle: Rounded Corners 81"/>
          <p:cNvSpPr/>
          <p:nvPr/>
        </p:nvSpPr>
        <p:spPr>
          <a:xfrm>
            <a:off x="111191" y="2618502"/>
            <a:ext cx="2803469" cy="2565843"/>
          </a:xfrm>
          <a:prstGeom prst="roundRect">
            <a:avLst>
              <a:gd name="adj" fmla="val 4540"/>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83" name="Rectangle: Rounded Corners 82"/>
          <p:cNvSpPr/>
          <p:nvPr/>
        </p:nvSpPr>
        <p:spPr>
          <a:xfrm>
            <a:off x="2970068" y="2618502"/>
            <a:ext cx="4462817" cy="2565844"/>
          </a:xfrm>
          <a:prstGeom prst="roundRect">
            <a:avLst>
              <a:gd name="adj" fmla="val 51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84" name="Rectangle: Rounded Corners 83"/>
          <p:cNvSpPr/>
          <p:nvPr/>
        </p:nvSpPr>
        <p:spPr>
          <a:xfrm>
            <a:off x="7488293" y="2618501"/>
            <a:ext cx="4592516" cy="2565847"/>
          </a:xfrm>
          <a:prstGeom prst="roundRect">
            <a:avLst>
              <a:gd name="adj" fmla="val 438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85" name="Rectangle: Rounded Corners 84"/>
          <p:cNvSpPr/>
          <p:nvPr/>
        </p:nvSpPr>
        <p:spPr>
          <a:xfrm>
            <a:off x="111191" y="5208176"/>
            <a:ext cx="2803469" cy="1340841"/>
          </a:xfrm>
          <a:prstGeom prst="roundRect">
            <a:avLst>
              <a:gd name="adj" fmla="val 9676"/>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86" name="Rectangle: Rounded Corners 85"/>
          <p:cNvSpPr/>
          <p:nvPr/>
        </p:nvSpPr>
        <p:spPr>
          <a:xfrm>
            <a:off x="2970068" y="5208177"/>
            <a:ext cx="4462817" cy="1340841"/>
          </a:xfrm>
          <a:prstGeom prst="roundRect">
            <a:avLst>
              <a:gd name="adj" fmla="val 61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87" name="Rectangle: Rounded Corners 86"/>
          <p:cNvSpPr/>
          <p:nvPr/>
        </p:nvSpPr>
        <p:spPr>
          <a:xfrm>
            <a:off x="7488293" y="5208176"/>
            <a:ext cx="4592516" cy="1340842"/>
          </a:xfrm>
          <a:prstGeom prst="roundRect">
            <a:avLst>
              <a:gd name="adj" fmla="val 632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91" name="TextBox 90"/>
          <p:cNvSpPr txBox="1"/>
          <p:nvPr/>
        </p:nvSpPr>
        <p:spPr>
          <a:xfrm>
            <a:off x="3166832" y="906164"/>
            <a:ext cx="3731846" cy="707886"/>
          </a:xfrm>
          <a:prstGeom prst="rect">
            <a:avLst/>
          </a:prstGeom>
          <a:noFill/>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Na (Z =11)</a:t>
            </a:r>
          </a:p>
        </p:txBody>
      </p:sp>
      <p:sp>
        <p:nvSpPr>
          <p:cNvPr id="92" name="TextBox 91"/>
          <p:cNvSpPr txBox="1"/>
          <p:nvPr/>
        </p:nvSpPr>
        <p:spPr>
          <a:xfrm>
            <a:off x="7814757" y="906164"/>
            <a:ext cx="3731846" cy="707886"/>
          </a:xfrm>
          <a:prstGeom prst="rect">
            <a:avLst/>
          </a:prstGeom>
          <a:noFill/>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Cl (Z =17)</a:t>
            </a:r>
          </a:p>
        </p:txBody>
      </p:sp>
      <p:sp>
        <p:nvSpPr>
          <p:cNvPr id="93" name="TextBox 92"/>
          <p:cNvSpPr txBox="1"/>
          <p:nvPr/>
        </p:nvSpPr>
        <p:spPr>
          <a:xfrm>
            <a:off x="320475" y="1678086"/>
            <a:ext cx="2251415" cy="954107"/>
          </a:xfrm>
          <a:prstGeom prst="rect">
            <a:avLst/>
          </a:prstGeom>
          <a:noFill/>
        </p:spPr>
        <p:txBody>
          <a:bodyPr wrap="square" rtlCol="0">
            <a:spAutoFit/>
          </a:bodyPr>
          <a:lstStyle/>
          <a:p>
            <a:pPr algn="ctr"/>
            <a:r>
              <a:rPr lang="vi-VN" sz="28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CẤU HÌNH</a:t>
            </a:r>
          </a:p>
          <a:p>
            <a:pPr algn="ctr"/>
            <a:r>
              <a:rPr lang="vi-VN" sz="28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ELECTRON</a:t>
            </a:r>
          </a:p>
        </p:txBody>
      </p:sp>
      <p:sp>
        <p:nvSpPr>
          <p:cNvPr id="94" name="TextBox 93"/>
          <p:cNvSpPr txBox="1"/>
          <p:nvPr/>
        </p:nvSpPr>
        <p:spPr>
          <a:xfrm>
            <a:off x="320475" y="3485924"/>
            <a:ext cx="2486092" cy="954107"/>
          </a:xfrm>
          <a:prstGeom prst="rect">
            <a:avLst/>
          </a:prstGeom>
          <a:noFill/>
        </p:spPr>
        <p:txBody>
          <a:bodyPr wrap="square" rtlCol="0">
            <a:spAutoFit/>
          </a:bodyPr>
          <a:lstStyle/>
          <a:p>
            <a:pPr algn="ctr"/>
            <a:r>
              <a:rPr lang="vi-VN" sz="28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MÔ HÌNH NGUYÊN TỬ</a:t>
            </a:r>
          </a:p>
        </p:txBody>
      </p:sp>
      <p:sp>
        <p:nvSpPr>
          <p:cNvPr id="95" name="TextBox 94"/>
          <p:cNvSpPr txBox="1"/>
          <p:nvPr/>
        </p:nvSpPr>
        <p:spPr>
          <a:xfrm>
            <a:off x="-324263" y="5297482"/>
            <a:ext cx="3642523" cy="1200329"/>
          </a:xfrm>
          <a:prstGeom prst="rect">
            <a:avLst/>
          </a:prstGeom>
          <a:noFill/>
        </p:spPr>
        <p:txBody>
          <a:bodyPr wrap="square" rtlCol="0">
            <a:spAutoFit/>
          </a:bodyPr>
          <a:lstStyle/>
          <a:p>
            <a:pPr algn="ctr"/>
            <a:r>
              <a:rPr lang="vi-VN" sz="24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KHUYNH HƯỚNG</a:t>
            </a:r>
          </a:p>
          <a:p>
            <a:pPr algn="ctr"/>
            <a:r>
              <a:rPr lang="vi-VN" sz="24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NHƯỜNG/NHẬN </a:t>
            </a:r>
          </a:p>
          <a:p>
            <a:pPr algn="ctr"/>
            <a:r>
              <a:rPr lang="vi-VN" sz="24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ELECTRON</a:t>
            </a:r>
          </a:p>
        </p:txBody>
      </p:sp>
      <p:grpSp>
        <p:nvGrpSpPr>
          <p:cNvPr id="112" name="Group 111"/>
          <p:cNvGrpSpPr/>
          <p:nvPr/>
        </p:nvGrpSpPr>
        <p:grpSpPr>
          <a:xfrm>
            <a:off x="8824396" y="3086100"/>
            <a:ext cx="1869411" cy="1868865"/>
            <a:chOff x="8448476" y="1916289"/>
            <a:chExt cx="2412000" cy="2411297"/>
          </a:xfrm>
        </p:grpSpPr>
        <p:grpSp>
          <p:nvGrpSpPr>
            <p:cNvPr id="111" name="Group 110"/>
            <p:cNvGrpSpPr/>
            <p:nvPr/>
          </p:nvGrpSpPr>
          <p:grpSpPr>
            <a:xfrm>
              <a:off x="8448476" y="1916289"/>
              <a:ext cx="2412000" cy="2411297"/>
              <a:chOff x="8448476" y="1916289"/>
              <a:chExt cx="2412000" cy="2411297"/>
            </a:xfrm>
          </p:grpSpPr>
          <p:sp>
            <p:nvSpPr>
              <p:cNvPr id="98" name="Oval 97"/>
              <p:cNvSpPr/>
              <p:nvPr/>
            </p:nvSpPr>
            <p:spPr>
              <a:xfrm>
                <a:off x="9078476" y="2545937"/>
                <a:ext cx="1152000" cy="1152000"/>
              </a:xfrm>
              <a:prstGeom prst="ellipse">
                <a:avLst/>
              </a:prstGeom>
              <a:noFill/>
              <a:ln w="12700">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99" name="Oval 98"/>
              <p:cNvSpPr/>
              <p:nvPr/>
            </p:nvSpPr>
            <p:spPr>
              <a:xfrm>
                <a:off x="8754476" y="2221937"/>
                <a:ext cx="1800000" cy="1800000"/>
              </a:xfrm>
              <a:prstGeom prst="ellipse">
                <a:avLst/>
              </a:prstGeom>
              <a:noFill/>
              <a:ln w="12700">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00" name="Oval 99"/>
              <p:cNvSpPr/>
              <p:nvPr/>
            </p:nvSpPr>
            <p:spPr>
              <a:xfrm>
                <a:off x="8448476" y="1916289"/>
                <a:ext cx="2412000" cy="2411297"/>
              </a:xfrm>
              <a:prstGeom prst="ellipse">
                <a:avLst/>
              </a:prstGeom>
              <a:noFill/>
              <a:ln w="12700">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02" name="Oval 101"/>
              <p:cNvSpPr/>
              <p:nvPr/>
            </p:nvSpPr>
            <p:spPr>
              <a:xfrm>
                <a:off x="9384476" y="2851937"/>
                <a:ext cx="540000" cy="540000"/>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grpSp>
        <p:sp>
          <p:nvSpPr>
            <p:cNvPr id="103" name="TextBox 102"/>
            <p:cNvSpPr txBox="1"/>
            <p:nvPr/>
          </p:nvSpPr>
          <p:spPr>
            <a:xfrm>
              <a:off x="9168191" y="2911215"/>
              <a:ext cx="1043299" cy="436818"/>
            </a:xfrm>
            <a:prstGeom prst="rect">
              <a:avLst/>
            </a:prstGeom>
            <a:noFill/>
          </p:spPr>
          <p:txBody>
            <a:bodyPr wrap="square" rtlCol="0">
              <a:spAutoFit/>
            </a:bodyPr>
            <a:lstStyle/>
            <a:p>
              <a:pPr algn="ctr"/>
              <a:r>
                <a:rPr lang="vi-VN" sz="16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17+</a:t>
              </a:r>
            </a:p>
          </p:txBody>
        </p:sp>
      </p:grpSp>
      <p:grpSp>
        <p:nvGrpSpPr>
          <p:cNvPr id="114" name="Group 113"/>
          <p:cNvGrpSpPr/>
          <p:nvPr/>
        </p:nvGrpSpPr>
        <p:grpSpPr>
          <a:xfrm>
            <a:off x="3776112" y="2686411"/>
            <a:ext cx="2458691" cy="2457974"/>
            <a:chOff x="8448476" y="1916289"/>
            <a:chExt cx="2412000" cy="2411297"/>
          </a:xfrm>
        </p:grpSpPr>
        <p:sp>
          <p:nvSpPr>
            <p:cNvPr id="116" name="Oval 115"/>
            <p:cNvSpPr/>
            <p:nvPr/>
          </p:nvSpPr>
          <p:spPr>
            <a:xfrm>
              <a:off x="9078476" y="2545937"/>
              <a:ext cx="1152000" cy="1152000"/>
            </a:xfrm>
            <a:prstGeom prst="ellipse">
              <a:avLst/>
            </a:prstGeom>
            <a:noFill/>
            <a:ln w="12700">
              <a:solidFill>
                <a:srgbClr val="E76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17" name="Oval 116"/>
            <p:cNvSpPr/>
            <p:nvPr/>
          </p:nvSpPr>
          <p:spPr>
            <a:xfrm>
              <a:off x="8754476" y="2221937"/>
              <a:ext cx="1800000" cy="1800000"/>
            </a:xfrm>
            <a:prstGeom prst="ellipse">
              <a:avLst/>
            </a:prstGeom>
            <a:noFill/>
            <a:ln w="12700">
              <a:solidFill>
                <a:srgbClr val="E76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18" name="Oval 117"/>
            <p:cNvSpPr/>
            <p:nvPr/>
          </p:nvSpPr>
          <p:spPr>
            <a:xfrm>
              <a:off x="8448476" y="1916289"/>
              <a:ext cx="2412000" cy="2411297"/>
            </a:xfrm>
            <a:prstGeom prst="ellipse">
              <a:avLst/>
            </a:prstGeom>
            <a:noFill/>
            <a:ln w="12700">
              <a:solidFill>
                <a:srgbClr val="E76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19" name="Oval 118"/>
            <p:cNvSpPr/>
            <p:nvPr/>
          </p:nvSpPr>
          <p:spPr>
            <a:xfrm>
              <a:off x="9384476" y="2851937"/>
              <a:ext cx="540000" cy="540000"/>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grpSp>
      <p:sp>
        <p:nvSpPr>
          <p:cNvPr id="115" name="TextBox 114"/>
          <p:cNvSpPr txBox="1"/>
          <p:nvPr/>
        </p:nvSpPr>
        <p:spPr>
          <a:xfrm>
            <a:off x="4666719" y="3743071"/>
            <a:ext cx="677476" cy="369332"/>
          </a:xfrm>
          <a:prstGeom prst="rect">
            <a:avLst/>
          </a:prstGeom>
          <a:noFill/>
        </p:spPr>
        <p:txBody>
          <a:bodyPr wrap="square" rtlCol="0">
            <a:spAutoFit/>
          </a:bodyPr>
          <a:lstStyle/>
          <a:p>
            <a:pPr algn="ctr"/>
            <a:r>
              <a:rPr lang="vi-VN"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11+</a:t>
            </a:r>
          </a:p>
        </p:txBody>
      </p:sp>
      <p:grpSp>
        <p:nvGrpSpPr>
          <p:cNvPr id="125" name="Group 124"/>
          <p:cNvGrpSpPr/>
          <p:nvPr/>
        </p:nvGrpSpPr>
        <p:grpSpPr>
          <a:xfrm>
            <a:off x="3484688" y="1777570"/>
            <a:ext cx="3368994" cy="700519"/>
            <a:chOff x="3484688" y="977470"/>
            <a:chExt cx="3368994" cy="700519"/>
          </a:xfrm>
        </p:grpSpPr>
        <p:sp>
          <p:nvSpPr>
            <p:cNvPr id="120" name="Rectangle: Rounded Corners 119"/>
            <p:cNvSpPr/>
            <p:nvPr/>
          </p:nvSpPr>
          <p:spPr>
            <a:xfrm>
              <a:off x="3484688" y="977470"/>
              <a:ext cx="3368994" cy="700519"/>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21" name="TextBox 120"/>
            <p:cNvSpPr txBox="1"/>
            <p:nvPr/>
          </p:nvSpPr>
          <p:spPr>
            <a:xfrm>
              <a:off x="3951577" y="1085545"/>
              <a:ext cx="2607973" cy="523220"/>
            </a:xfrm>
            <a:prstGeom prst="rect">
              <a:avLst/>
            </a:prstGeom>
            <a:noFill/>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1s</a:t>
              </a:r>
              <a:r>
                <a:rPr lang="vi-VN"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a:t>
              </a: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2s</a:t>
              </a:r>
              <a:r>
                <a:rPr lang="vi-VN"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a:t>
              </a: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2p</a:t>
              </a:r>
              <a:r>
                <a:rPr lang="vi-VN"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6</a:t>
              </a: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3s</a:t>
              </a:r>
              <a:r>
                <a:rPr lang="vi-VN"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a:t>
              </a:r>
              <a:endPar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126" name="Group 125"/>
          <p:cNvGrpSpPr/>
          <p:nvPr/>
        </p:nvGrpSpPr>
        <p:grpSpPr>
          <a:xfrm>
            <a:off x="8015634" y="1781281"/>
            <a:ext cx="3855891" cy="700519"/>
            <a:chOff x="14399917" y="1149787"/>
            <a:chExt cx="3855891" cy="700519"/>
          </a:xfrm>
        </p:grpSpPr>
        <p:sp>
          <p:nvSpPr>
            <p:cNvPr id="123" name="Rectangle: Rounded Corners 122"/>
            <p:cNvSpPr/>
            <p:nvPr/>
          </p:nvSpPr>
          <p:spPr>
            <a:xfrm>
              <a:off x="14399917" y="1149787"/>
              <a:ext cx="3855891" cy="700519"/>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24" name="TextBox 123"/>
            <p:cNvSpPr txBox="1"/>
            <p:nvPr/>
          </p:nvSpPr>
          <p:spPr>
            <a:xfrm>
              <a:off x="14775065" y="1254772"/>
              <a:ext cx="3105595" cy="523220"/>
            </a:xfrm>
            <a:prstGeom prst="rect">
              <a:avLst/>
            </a:prstGeom>
            <a:noFill/>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1s</a:t>
              </a:r>
              <a:r>
                <a:rPr lang="vi-VN"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a:t>
              </a: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2s</a:t>
              </a:r>
              <a:r>
                <a:rPr lang="vi-VN"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a:t>
              </a: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2p</a:t>
              </a:r>
              <a:r>
                <a:rPr lang="vi-VN"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6</a:t>
              </a: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3s</a:t>
              </a:r>
              <a:r>
                <a:rPr lang="vi-VN"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a:t>
              </a: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3p</a:t>
              </a:r>
              <a:r>
                <a:rPr lang="vi-VN"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5</a:t>
              </a:r>
              <a:endPar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
        <p:nvSpPr>
          <p:cNvPr id="129" name="Oval 128"/>
          <p:cNvSpPr/>
          <p:nvPr/>
        </p:nvSpPr>
        <p:spPr>
          <a:xfrm>
            <a:off x="9189007" y="4463615"/>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30" name="Oval 129"/>
          <p:cNvSpPr/>
          <p:nvPr/>
        </p:nvSpPr>
        <p:spPr>
          <a:xfrm>
            <a:off x="10078340" y="3994824"/>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31" name="Oval 130"/>
          <p:cNvSpPr/>
          <p:nvPr/>
        </p:nvSpPr>
        <p:spPr>
          <a:xfrm>
            <a:off x="9244415" y="4004117"/>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32" name="Oval 131"/>
          <p:cNvSpPr/>
          <p:nvPr/>
        </p:nvSpPr>
        <p:spPr>
          <a:xfrm>
            <a:off x="9279121" y="3391412"/>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33" name="Oval 132"/>
          <p:cNvSpPr/>
          <p:nvPr/>
        </p:nvSpPr>
        <p:spPr>
          <a:xfrm>
            <a:off x="9076151" y="3587861"/>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34" name="Oval 133"/>
          <p:cNvSpPr/>
          <p:nvPr/>
        </p:nvSpPr>
        <p:spPr>
          <a:xfrm>
            <a:off x="9384513" y="4563035"/>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35" name="Oval 134"/>
          <p:cNvSpPr/>
          <p:nvPr/>
        </p:nvSpPr>
        <p:spPr>
          <a:xfrm>
            <a:off x="10052575" y="4529895"/>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36" name="Oval 135"/>
          <p:cNvSpPr/>
          <p:nvPr/>
        </p:nvSpPr>
        <p:spPr>
          <a:xfrm>
            <a:off x="10250655" y="4343388"/>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37" name="Oval 136"/>
          <p:cNvSpPr/>
          <p:nvPr/>
        </p:nvSpPr>
        <p:spPr>
          <a:xfrm>
            <a:off x="10200325" y="3491438"/>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38" name="Oval 137"/>
          <p:cNvSpPr/>
          <p:nvPr/>
        </p:nvSpPr>
        <p:spPr>
          <a:xfrm>
            <a:off x="10018076" y="3287841"/>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39" name="Oval 138"/>
          <p:cNvSpPr/>
          <p:nvPr/>
        </p:nvSpPr>
        <p:spPr>
          <a:xfrm>
            <a:off x="9838364" y="3017902"/>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40" name="Oval 139"/>
          <p:cNvSpPr/>
          <p:nvPr/>
        </p:nvSpPr>
        <p:spPr>
          <a:xfrm>
            <a:off x="9608013" y="2992573"/>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41" name="Oval 140"/>
          <p:cNvSpPr/>
          <p:nvPr/>
        </p:nvSpPr>
        <p:spPr>
          <a:xfrm>
            <a:off x="8734557" y="3778327"/>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42" name="Oval 141"/>
          <p:cNvSpPr/>
          <p:nvPr/>
        </p:nvSpPr>
        <p:spPr>
          <a:xfrm>
            <a:off x="8711552" y="3994823"/>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43" name="Oval 142"/>
          <p:cNvSpPr/>
          <p:nvPr/>
        </p:nvSpPr>
        <p:spPr>
          <a:xfrm>
            <a:off x="9473004" y="4817606"/>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44" name="Oval 143"/>
          <p:cNvSpPr/>
          <p:nvPr/>
        </p:nvSpPr>
        <p:spPr>
          <a:xfrm>
            <a:off x="9691297" y="4851127"/>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45" name="Oval 144"/>
          <p:cNvSpPr/>
          <p:nvPr/>
        </p:nvSpPr>
        <p:spPr>
          <a:xfrm>
            <a:off x="10617276" y="3897035"/>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46" name="Oval 145"/>
          <p:cNvSpPr/>
          <p:nvPr/>
        </p:nvSpPr>
        <p:spPr>
          <a:xfrm>
            <a:off x="5531657" y="3826486"/>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47" name="Oval 146"/>
          <p:cNvSpPr/>
          <p:nvPr/>
        </p:nvSpPr>
        <p:spPr>
          <a:xfrm>
            <a:off x="4370095" y="3826486"/>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48" name="Oval 147"/>
          <p:cNvSpPr/>
          <p:nvPr/>
        </p:nvSpPr>
        <p:spPr>
          <a:xfrm>
            <a:off x="5584383" y="3219828"/>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49" name="Oval 148"/>
          <p:cNvSpPr/>
          <p:nvPr/>
        </p:nvSpPr>
        <p:spPr>
          <a:xfrm>
            <a:off x="5732260" y="3406335"/>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50" name="Oval 149"/>
          <p:cNvSpPr/>
          <p:nvPr/>
        </p:nvSpPr>
        <p:spPr>
          <a:xfrm>
            <a:off x="5705451" y="4277108"/>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51" name="Oval 150"/>
          <p:cNvSpPr/>
          <p:nvPr/>
        </p:nvSpPr>
        <p:spPr>
          <a:xfrm>
            <a:off x="5558590" y="4503986"/>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52" name="Oval 151"/>
          <p:cNvSpPr/>
          <p:nvPr/>
        </p:nvSpPr>
        <p:spPr>
          <a:xfrm>
            <a:off x="4412488" y="4552235"/>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53" name="Oval 152"/>
          <p:cNvSpPr/>
          <p:nvPr/>
        </p:nvSpPr>
        <p:spPr>
          <a:xfrm>
            <a:off x="4181143" y="4436480"/>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54" name="Oval 153"/>
          <p:cNvSpPr/>
          <p:nvPr/>
        </p:nvSpPr>
        <p:spPr>
          <a:xfrm>
            <a:off x="4061834" y="3437468"/>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55" name="Oval 154"/>
          <p:cNvSpPr/>
          <p:nvPr/>
        </p:nvSpPr>
        <p:spPr>
          <a:xfrm>
            <a:off x="4187563" y="3239045"/>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56" name="Oval 155"/>
          <p:cNvSpPr/>
          <p:nvPr/>
        </p:nvSpPr>
        <p:spPr>
          <a:xfrm>
            <a:off x="5280684" y="2692828"/>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58" name="Rectangle: Rounded Corners 157"/>
          <p:cNvSpPr/>
          <p:nvPr/>
        </p:nvSpPr>
        <p:spPr>
          <a:xfrm>
            <a:off x="3746424" y="5365529"/>
            <a:ext cx="2484369" cy="1044902"/>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60" name="TextBox 159"/>
          <p:cNvSpPr txBox="1"/>
          <p:nvPr/>
        </p:nvSpPr>
        <p:spPr>
          <a:xfrm>
            <a:off x="3891923" y="5425982"/>
            <a:ext cx="2281663" cy="954107"/>
          </a:xfrm>
          <a:prstGeom prst="rect">
            <a:avLst/>
          </a:prstGeom>
          <a:noFill/>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NHƯỜNG 1 ELECTRON</a:t>
            </a:r>
          </a:p>
        </p:txBody>
      </p:sp>
      <p:sp>
        <p:nvSpPr>
          <p:cNvPr id="161" name="Rectangle: Rounded Corners 160"/>
          <p:cNvSpPr/>
          <p:nvPr/>
        </p:nvSpPr>
        <p:spPr>
          <a:xfrm>
            <a:off x="8635619" y="5365529"/>
            <a:ext cx="2484369" cy="1044902"/>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62" name="TextBox 161"/>
          <p:cNvSpPr txBox="1"/>
          <p:nvPr/>
        </p:nvSpPr>
        <p:spPr>
          <a:xfrm>
            <a:off x="8900217" y="5425982"/>
            <a:ext cx="2219771" cy="954107"/>
          </a:xfrm>
          <a:prstGeom prst="rect">
            <a:avLst/>
          </a:prstGeom>
          <a:noFill/>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NHẬN 1 ELECTRON</a:t>
            </a:r>
          </a:p>
        </p:txBody>
      </p:sp>
      <p:grpSp>
        <p:nvGrpSpPr>
          <p:cNvPr id="180" name="Group 179">
            <a:extLst>
              <a:ext uri="{FF2B5EF4-FFF2-40B4-BE49-F238E27FC236}">
                <a16:creationId xmlns:a16="http://schemas.microsoft.com/office/drawing/2014/main" id="{F401F09F-B4B6-4C23-B8BC-4DCC22CD9DDD}"/>
              </a:ext>
            </a:extLst>
          </p:cNvPr>
          <p:cNvGrpSpPr/>
          <p:nvPr/>
        </p:nvGrpSpPr>
        <p:grpSpPr>
          <a:xfrm>
            <a:off x="234330" y="-1710343"/>
            <a:ext cx="7734662" cy="764451"/>
            <a:chOff x="234330" y="231187"/>
            <a:chExt cx="7734662" cy="764451"/>
          </a:xfrm>
        </p:grpSpPr>
        <p:sp>
          <p:nvSpPr>
            <p:cNvPr id="181" name="Freeform: Shape 180">
              <a:extLst>
                <a:ext uri="{FF2B5EF4-FFF2-40B4-BE49-F238E27FC236}">
                  <a16:creationId xmlns:a16="http://schemas.microsoft.com/office/drawing/2014/main" id="{617BB7B0-E87A-4100-B003-9C4FFC1DF408}"/>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2" name="TextBox 181">
              <a:extLst>
                <a:ext uri="{FF2B5EF4-FFF2-40B4-BE49-F238E27FC236}">
                  <a16:creationId xmlns:a16="http://schemas.microsoft.com/office/drawing/2014/main" id="{1C43C5FE-4AD4-44EC-B7F1-E9A8F2AC016C}"/>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183" name="Group 182">
            <a:extLst>
              <a:ext uri="{FF2B5EF4-FFF2-40B4-BE49-F238E27FC236}">
                <a16:creationId xmlns:a16="http://schemas.microsoft.com/office/drawing/2014/main" id="{E819BA9F-6D73-4669-84DF-41CDB7B91FD5}"/>
              </a:ext>
            </a:extLst>
          </p:cNvPr>
          <p:cNvGrpSpPr/>
          <p:nvPr/>
        </p:nvGrpSpPr>
        <p:grpSpPr>
          <a:xfrm>
            <a:off x="1315527" y="-889895"/>
            <a:ext cx="3513907" cy="584775"/>
            <a:chOff x="1315527" y="1051635"/>
            <a:chExt cx="3513907" cy="584775"/>
          </a:xfrm>
        </p:grpSpPr>
        <p:sp>
          <p:nvSpPr>
            <p:cNvPr id="184" name="Rectangle: Rounded Corners 183">
              <a:extLst>
                <a:ext uri="{FF2B5EF4-FFF2-40B4-BE49-F238E27FC236}">
                  <a16:creationId xmlns:a16="http://schemas.microsoft.com/office/drawing/2014/main" id="{3744B91F-A7BF-4D70-BEEE-C649048A4F70}"/>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5" name="TextBox 184">
              <a:extLst>
                <a:ext uri="{FF2B5EF4-FFF2-40B4-BE49-F238E27FC236}">
                  <a16:creationId xmlns:a16="http://schemas.microsoft.com/office/drawing/2014/main" id="{77B07BDC-3AB3-4190-962E-26327F78EC36}"/>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186" name="Group 185">
            <a:extLst>
              <a:ext uri="{FF2B5EF4-FFF2-40B4-BE49-F238E27FC236}">
                <a16:creationId xmlns:a16="http://schemas.microsoft.com/office/drawing/2014/main" id="{5E8C60BF-89AA-40D8-9119-C1BB041C5140}"/>
              </a:ext>
            </a:extLst>
          </p:cNvPr>
          <p:cNvGrpSpPr/>
          <p:nvPr/>
        </p:nvGrpSpPr>
        <p:grpSpPr>
          <a:xfrm>
            <a:off x="48553" y="-1785597"/>
            <a:ext cx="762000" cy="762000"/>
            <a:chOff x="48553" y="155933"/>
            <a:chExt cx="762000" cy="762000"/>
          </a:xfrm>
        </p:grpSpPr>
        <p:sp>
          <p:nvSpPr>
            <p:cNvPr id="187" name="Oval 186">
              <a:extLst>
                <a:ext uri="{FF2B5EF4-FFF2-40B4-BE49-F238E27FC236}">
                  <a16:creationId xmlns:a16="http://schemas.microsoft.com/office/drawing/2014/main" id="{97EAF14D-4013-4F4C-8B0C-FF4A8270D5A2}"/>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88" name="Graphic 187">
              <a:extLst>
                <a:ext uri="{FF2B5EF4-FFF2-40B4-BE49-F238E27FC236}">
                  <a16:creationId xmlns:a16="http://schemas.microsoft.com/office/drawing/2014/main" id="{8CB39831-5F8E-48A3-9624-5DB48674BF2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grpSp>
        <p:nvGrpSpPr>
          <p:cNvPr id="88" name="Group 87">
            <a:extLst>
              <a:ext uri="{FF2B5EF4-FFF2-40B4-BE49-F238E27FC236}">
                <a16:creationId xmlns:a16="http://schemas.microsoft.com/office/drawing/2014/main" id="{0F2A4470-491E-4036-B59C-424E1AC072BB}"/>
              </a:ext>
            </a:extLst>
          </p:cNvPr>
          <p:cNvGrpSpPr/>
          <p:nvPr/>
        </p:nvGrpSpPr>
        <p:grpSpPr>
          <a:xfrm>
            <a:off x="3938134" y="75230"/>
            <a:ext cx="4315733" cy="674949"/>
            <a:chOff x="4018278" y="-889594"/>
            <a:chExt cx="4315733" cy="674949"/>
          </a:xfrm>
        </p:grpSpPr>
        <p:grpSp>
          <p:nvGrpSpPr>
            <p:cNvPr id="89" name="!!2">
              <a:extLst>
                <a:ext uri="{FF2B5EF4-FFF2-40B4-BE49-F238E27FC236}">
                  <a16:creationId xmlns:a16="http://schemas.microsoft.com/office/drawing/2014/main" id="{9692F0F8-B880-4B89-A60E-2DFD46413042}"/>
                </a:ext>
              </a:extLst>
            </p:cNvPr>
            <p:cNvGrpSpPr/>
            <p:nvPr/>
          </p:nvGrpSpPr>
          <p:grpSpPr>
            <a:xfrm>
              <a:off x="4212453" y="-865191"/>
              <a:ext cx="4121558" cy="626144"/>
              <a:chOff x="305365" y="257640"/>
              <a:chExt cx="4779813" cy="626144"/>
            </a:xfrm>
          </p:grpSpPr>
          <p:sp>
            <p:nvSpPr>
              <p:cNvPr id="108" name="Rectangle: Rounded Corners 107">
                <a:extLst>
                  <a:ext uri="{FF2B5EF4-FFF2-40B4-BE49-F238E27FC236}">
                    <a16:creationId xmlns:a16="http://schemas.microsoft.com/office/drawing/2014/main" id="{449DA770-10AF-4749-A3A5-54CBCFCF5927}"/>
                  </a:ext>
                </a:extLst>
              </p:cNvPr>
              <p:cNvSpPr/>
              <p:nvPr/>
            </p:nvSpPr>
            <p:spPr>
              <a:xfrm>
                <a:off x="305365" y="257640"/>
                <a:ext cx="4680521"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9" name="TextBox 108">
                <a:extLst>
                  <a:ext uri="{FF2B5EF4-FFF2-40B4-BE49-F238E27FC236}">
                    <a16:creationId xmlns:a16="http://schemas.microsoft.com/office/drawing/2014/main" id="{AB915768-BE21-4AFE-8889-F271265CF0B8}"/>
                  </a:ext>
                </a:extLst>
              </p:cNvPr>
              <p:cNvSpPr txBox="1"/>
              <p:nvPr/>
            </p:nvSpPr>
            <p:spPr>
              <a:xfrm>
                <a:off x="708430" y="299009"/>
                <a:ext cx="4376748"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en-US"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PHIẾU HỌC TẬP</a:t>
                </a:r>
                <a:endParaRPr lang="vi-VN" sz="1400">
                  <a:solidFill>
                    <a:schemeClr val="bg1"/>
                  </a:solidFill>
                  <a:effectLst>
                    <a:outerShdw blurRad="38100" dist="38100" dir="2700000" algn="tl">
                      <a:srgbClr val="000000">
                        <a:alpha val="43137"/>
                      </a:srgbClr>
                    </a:outerShdw>
                  </a:effectLst>
                </a:endParaRPr>
              </a:p>
            </p:txBody>
          </p:sp>
        </p:grpSp>
        <p:grpSp>
          <p:nvGrpSpPr>
            <p:cNvPr id="90" name="Group 89">
              <a:extLst>
                <a:ext uri="{FF2B5EF4-FFF2-40B4-BE49-F238E27FC236}">
                  <a16:creationId xmlns:a16="http://schemas.microsoft.com/office/drawing/2014/main" id="{5915C09E-62F2-43E0-815C-D7072A197DF8}"/>
                </a:ext>
              </a:extLst>
            </p:cNvPr>
            <p:cNvGrpSpPr/>
            <p:nvPr/>
          </p:nvGrpSpPr>
          <p:grpSpPr>
            <a:xfrm>
              <a:off x="4018278" y="-889594"/>
              <a:ext cx="674949" cy="674949"/>
              <a:chOff x="2987846" y="-1073441"/>
              <a:chExt cx="752304" cy="752304"/>
            </a:xfrm>
          </p:grpSpPr>
          <p:sp>
            <p:nvSpPr>
              <p:cNvPr id="96" name="Oval 95">
                <a:extLst>
                  <a:ext uri="{FF2B5EF4-FFF2-40B4-BE49-F238E27FC236}">
                    <a16:creationId xmlns:a16="http://schemas.microsoft.com/office/drawing/2014/main" id="{4F610C1D-CF07-4087-9BF9-632BC308BFB8}"/>
                  </a:ext>
                </a:extLst>
              </p:cNvPr>
              <p:cNvSpPr/>
              <p:nvPr/>
            </p:nvSpPr>
            <p:spPr>
              <a:xfrm>
                <a:off x="2987846" y="-1073441"/>
                <a:ext cx="752304" cy="7523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7" name="Graphic 197">
                <a:extLst>
                  <a:ext uri="{FF2B5EF4-FFF2-40B4-BE49-F238E27FC236}">
                    <a16:creationId xmlns:a16="http://schemas.microsoft.com/office/drawing/2014/main" id="{A06E79CF-A869-4E2F-9398-75100CFFFC04}"/>
                  </a:ext>
                </a:extLst>
              </p:cNvPr>
              <p:cNvGrpSpPr/>
              <p:nvPr/>
            </p:nvGrpSpPr>
            <p:grpSpPr>
              <a:xfrm>
                <a:off x="3154380" y="-928330"/>
                <a:ext cx="419236" cy="462082"/>
                <a:chOff x="8203316" y="2639999"/>
                <a:chExt cx="739951" cy="815573"/>
              </a:xfrm>
              <a:solidFill>
                <a:srgbClr val="2A9D8F"/>
              </a:solidFill>
            </p:grpSpPr>
            <p:sp>
              <p:nvSpPr>
                <p:cNvPr id="101" name="Freeform: Shape 100">
                  <a:extLst>
                    <a:ext uri="{FF2B5EF4-FFF2-40B4-BE49-F238E27FC236}">
                      <a16:creationId xmlns:a16="http://schemas.microsoft.com/office/drawing/2014/main" id="{04DB3796-89E7-44A0-8649-04690A2BB79B}"/>
                    </a:ext>
                  </a:extLst>
                </p:cNvPr>
                <p:cNvSpPr/>
                <p:nvPr/>
              </p:nvSpPr>
              <p:spPr>
                <a:xfrm>
                  <a:off x="8474621" y="2802422"/>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104" name="Freeform: Shape 103">
                  <a:extLst>
                    <a:ext uri="{FF2B5EF4-FFF2-40B4-BE49-F238E27FC236}">
                      <a16:creationId xmlns:a16="http://schemas.microsoft.com/office/drawing/2014/main" id="{04404710-17EA-4B8A-A924-FA36F313BF94}"/>
                    </a:ext>
                  </a:extLst>
                </p:cNvPr>
                <p:cNvSpPr/>
                <p:nvPr/>
              </p:nvSpPr>
              <p:spPr>
                <a:xfrm>
                  <a:off x="8474621" y="2865885"/>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105" name="Freeform: Shape 104">
                  <a:extLst>
                    <a:ext uri="{FF2B5EF4-FFF2-40B4-BE49-F238E27FC236}">
                      <a16:creationId xmlns:a16="http://schemas.microsoft.com/office/drawing/2014/main" id="{1512DDB8-C7DE-4897-B62D-7ECDE7C177ED}"/>
                    </a:ext>
                  </a:extLst>
                </p:cNvPr>
                <p:cNvSpPr/>
                <p:nvPr/>
              </p:nvSpPr>
              <p:spPr>
                <a:xfrm>
                  <a:off x="8411634" y="2745199"/>
                  <a:ext cx="381826" cy="203681"/>
                </a:xfrm>
                <a:custGeom>
                  <a:avLst/>
                  <a:gdLst>
                    <a:gd name="connsiteX0" fmla="*/ 11947 w 381826"/>
                    <a:gd name="connsiteY0" fmla="*/ 117817 h 203681"/>
                    <a:gd name="connsiteX1" fmla="*/ 0 w 381826"/>
                    <a:gd name="connsiteY1" fmla="*/ 129764 h 203681"/>
                    <a:gd name="connsiteX2" fmla="*/ 0 w 381826"/>
                    <a:gd name="connsiteY2" fmla="*/ 175850 h 203681"/>
                    <a:gd name="connsiteX3" fmla="*/ 27831 w 381826"/>
                    <a:gd name="connsiteY3" fmla="*/ 203681 h 203681"/>
                    <a:gd name="connsiteX4" fmla="*/ 353995 w 381826"/>
                    <a:gd name="connsiteY4" fmla="*/ 203681 h 203681"/>
                    <a:gd name="connsiteX5" fmla="*/ 381827 w 381826"/>
                    <a:gd name="connsiteY5" fmla="*/ 175850 h 203681"/>
                    <a:gd name="connsiteX6" fmla="*/ 381827 w 381826"/>
                    <a:gd name="connsiteY6" fmla="*/ 27831 h 203681"/>
                    <a:gd name="connsiteX7" fmla="*/ 353995 w 381826"/>
                    <a:gd name="connsiteY7" fmla="*/ 0 h 203681"/>
                    <a:gd name="connsiteX8" fmla="*/ 27831 w 381826"/>
                    <a:gd name="connsiteY8" fmla="*/ 0 h 203681"/>
                    <a:gd name="connsiteX9" fmla="*/ 0 w 381826"/>
                    <a:gd name="connsiteY9" fmla="*/ 27831 h 203681"/>
                    <a:gd name="connsiteX10" fmla="*/ 0 w 381826"/>
                    <a:gd name="connsiteY10" fmla="*/ 73918 h 203681"/>
                    <a:gd name="connsiteX11" fmla="*/ 11947 w 381826"/>
                    <a:gd name="connsiteY11" fmla="*/ 85865 h 203681"/>
                    <a:gd name="connsiteX12" fmla="*/ 23894 w 381826"/>
                    <a:gd name="connsiteY12" fmla="*/ 73918 h 203681"/>
                    <a:gd name="connsiteX13" fmla="*/ 23894 w 381826"/>
                    <a:gd name="connsiteY13" fmla="*/ 27831 h 203681"/>
                    <a:gd name="connsiteX14" fmla="*/ 27831 w 381826"/>
                    <a:gd name="connsiteY14" fmla="*/ 23894 h 203681"/>
                    <a:gd name="connsiteX15" fmla="*/ 353995 w 381826"/>
                    <a:gd name="connsiteY15" fmla="*/ 23894 h 203681"/>
                    <a:gd name="connsiteX16" fmla="*/ 357933 w 381826"/>
                    <a:gd name="connsiteY16" fmla="*/ 27831 h 203681"/>
                    <a:gd name="connsiteX17" fmla="*/ 357933 w 381826"/>
                    <a:gd name="connsiteY17" fmla="*/ 175850 h 203681"/>
                    <a:gd name="connsiteX18" fmla="*/ 353995 w 381826"/>
                    <a:gd name="connsiteY18" fmla="*/ 179788 h 203681"/>
                    <a:gd name="connsiteX19" fmla="*/ 27831 w 381826"/>
                    <a:gd name="connsiteY19" fmla="*/ 179788 h 203681"/>
                    <a:gd name="connsiteX20" fmla="*/ 23894 w 381826"/>
                    <a:gd name="connsiteY20" fmla="*/ 175850 h 203681"/>
                    <a:gd name="connsiteX21" fmla="*/ 23894 w 381826"/>
                    <a:gd name="connsiteY21" fmla="*/ 129764 h 203681"/>
                    <a:gd name="connsiteX22" fmla="*/ 11947 w 381826"/>
                    <a:gd name="connsiteY22" fmla="*/ 117817 h 20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1826" h="203681">
                      <a:moveTo>
                        <a:pt x="11947" y="117817"/>
                      </a:moveTo>
                      <a:cubicBezTo>
                        <a:pt x="5349" y="117817"/>
                        <a:pt x="0" y="123164"/>
                        <a:pt x="0" y="129764"/>
                      </a:cubicBezTo>
                      <a:lnTo>
                        <a:pt x="0" y="175850"/>
                      </a:lnTo>
                      <a:cubicBezTo>
                        <a:pt x="0" y="191196"/>
                        <a:pt x="12485" y="203681"/>
                        <a:pt x="27831" y="203681"/>
                      </a:cubicBezTo>
                      <a:lnTo>
                        <a:pt x="353995" y="203681"/>
                      </a:lnTo>
                      <a:cubicBezTo>
                        <a:pt x="369341" y="203681"/>
                        <a:pt x="381827" y="191196"/>
                        <a:pt x="381827" y="175850"/>
                      </a:cubicBezTo>
                      <a:lnTo>
                        <a:pt x="381827" y="27831"/>
                      </a:lnTo>
                      <a:cubicBezTo>
                        <a:pt x="381827" y="12485"/>
                        <a:pt x="369341" y="0"/>
                        <a:pt x="353995" y="0"/>
                      </a:cubicBezTo>
                      <a:lnTo>
                        <a:pt x="27831" y="0"/>
                      </a:lnTo>
                      <a:cubicBezTo>
                        <a:pt x="12485" y="0"/>
                        <a:pt x="0" y="12485"/>
                        <a:pt x="0" y="27831"/>
                      </a:cubicBezTo>
                      <a:lnTo>
                        <a:pt x="0" y="73918"/>
                      </a:lnTo>
                      <a:cubicBezTo>
                        <a:pt x="0" y="80517"/>
                        <a:pt x="5349" y="85865"/>
                        <a:pt x="11947" y="85865"/>
                      </a:cubicBezTo>
                      <a:cubicBezTo>
                        <a:pt x="18545" y="85865"/>
                        <a:pt x="23894" y="80517"/>
                        <a:pt x="23894" y="73918"/>
                      </a:cubicBezTo>
                      <a:lnTo>
                        <a:pt x="23894" y="27831"/>
                      </a:lnTo>
                      <a:cubicBezTo>
                        <a:pt x="23894" y="25660"/>
                        <a:pt x="25660" y="23894"/>
                        <a:pt x="27831" y="23894"/>
                      </a:cubicBezTo>
                      <a:lnTo>
                        <a:pt x="353995" y="23894"/>
                      </a:lnTo>
                      <a:cubicBezTo>
                        <a:pt x="356166" y="23894"/>
                        <a:pt x="357933" y="25659"/>
                        <a:pt x="357933" y="27831"/>
                      </a:cubicBezTo>
                      <a:lnTo>
                        <a:pt x="357933" y="175850"/>
                      </a:lnTo>
                      <a:cubicBezTo>
                        <a:pt x="357933" y="178021"/>
                        <a:pt x="356166" y="179788"/>
                        <a:pt x="353995" y="179788"/>
                      </a:cubicBezTo>
                      <a:lnTo>
                        <a:pt x="27831" y="179788"/>
                      </a:lnTo>
                      <a:cubicBezTo>
                        <a:pt x="25660" y="179788"/>
                        <a:pt x="23894" y="178023"/>
                        <a:pt x="23894" y="175850"/>
                      </a:cubicBezTo>
                      <a:lnTo>
                        <a:pt x="23894" y="129764"/>
                      </a:lnTo>
                      <a:cubicBezTo>
                        <a:pt x="23894" y="123164"/>
                        <a:pt x="18545" y="117817"/>
                        <a:pt x="11947" y="117817"/>
                      </a:cubicBezTo>
                      <a:close/>
                    </a:path>
                  </a:pathLst>
                </a:custGeom>
                <a:grpFill/>
                <a:ln w="1581" cap="rnd">
                  <a:noFill/>
                  <a:prstDash val="sysDash"/>
                  <a:miter/>
                </a:ln>
              </p:spPr>
              <p:txBody>
                <a:bodyPr rtlCol="0" anchor="ctr"/>
                <a:lstStyle/>
                <a:p>
                  <a:endParaRPr lang="vi-VN"/>
                </a:p>
              </p:txBody>
            </p:sp>
            <p:sp>
              <p:nvSpPr>
                <p:cNvPr id="106" name="Freeform: Shape 105">
                  <a:extLst>
                    <a:ext uri="{FF2B5EF4-FFF2-40B4-BE49-F238E27FC236}">
                      <a16:creationId xmlns:a16="http://schemas.microsoft.com/office/drawing/2014/main" id="{76300FD9-587F-46F9-9B39-74FED81C3901}"/>
                    </a:ext>
                  </a:extLst>
                </p:cNvPr>
                <p:cNvSpPr/>
                <p:nvPr/>
              </p:nvSpPr>
              <p:spPr>
                <a:xfrm>
                  <a:off x="8533948" y="3033664"/>
                  <a:ext cx="409319" cy="421907"/>
                </a:xfrm>
                <a:custGeom>
                  <a:avLst/>
                  <a:gdLst>
                    <a:gd name="connsiteX0" fmla="*/ 401638 w 409319"/>
                    <a:gd name="connsiteY0" fmla="*/ 345644 h 421907"/>
                    <a:gd name="connsiteX1" fmla="*/ 276898 w 409319"/>
                    <a:gd name="connsiteY1" fmla="*/ 146284 h 421907"/>
                    <a:gd name="connsiteX2" fmla="*/ 272498 w 409319"/>
                    <a:gd name="connsiteY2" fmla="*/ 130958 h 421907"/>
                    <a:gd name="connsiteX3" fmla="*/ 272498 w 409319"/>
                    <a:gd name="connsiteY3" fmla="*/ 79214 h 421907"/>
                    <a:gd name="connsiteX4" fmla="*/ 277129 w 409319"/>
                    <a:gd name="connsiteY4" fmla="*/ 79214 h 421907"/>
                    <a:gd name="connsiteX5" fmla="*/ 304151 w 409319"/>
                    <a:gd name="connsiteY5" fmla="*/ 52190 h 421907"/>
                    <a:gd name="connsiteX6" fmla="*/ 304151 w 409319"/>
                    <a:gd name="connsiteY6" fmla="*/ 27022 h 421907"/>
                    <a:gd name="connsiteX7" fmla="*/ 277129 w 409319"/>
                    <a:gd name="connsiteY7" fmla="*/ 0 h 421907"/>
                    <a:gd name="connsiteX8" fmla="*/ 132190 w 409319"/>
                    <a:gd name="connsiteY8" fmla="*/ 0 h 421907"/>
                    <a:gd name="connsiteX9" fmla="*/ 105167 w 409319"/>
                    <a:gd name="connsiteY9" fmla="*/ 27022 h 421907"/>
                    <a:gd name="connsiteX10" fmla="*/ 105167 w 409319"/>
                    <a:gd name="connsiteY10" fmla="*/ 52190 h 421907"/>
                    <a:gd name="connsiteX11" fmla="*/ 132190 w 409319"/>
                    <a:gd name="connsiteY11" fmla="*/ 79214 h 421907"/>
                    <a:gd name="connsiteX12" fmla="*/ 136820 w 409319"/>
                    <a:gd name="connsiteY12" fmla="*/ 79214 h 421907"/>
                    <a:gd name="connsiteX13" fmla="*/ 136820 w 409319"/>
                    <a:gd name="connsiteY13" fmla="*/ 130958 h 421907"/>
                    <a:gd name="connsiteX14" fmla="*/ 132421 w 409319"/>
                    <a:gd name="connsiteY14" fmla="*/ 146282 h 421907"/>
                    <a:gd name="connsiteX15" fmla="*/ 7681 w 409319"/>
                    <a:gd name="connsiteY15" fmla="*/ 345644 h 421907"/>
                    <a:gd name="connsiteX16" fmla="*/ 49927 w 409319"/>
                    <a:gd name="connsiteY16" fmla="*/ 421908 h 421907"/>
                    <a:gd name="connsiteX17" fmla="*/ 359394 w 409319"/>
                    <a:gd name="connsiteY17" fmla="*/ 421908 h 421907"/>
                    <a:gd name="connsiteX18" fmla="*/ 401638 w 409319"/>
                    <a:gd name="connsiteY18" fmla="*/ 345644 h 421907"/>
                    <a:gd name="connsiteX19" fmla="*/ 132190 w 409319"/>
                    <a:gd name="connsiteY19" fmla="*/ 55319 h 421907"/>
                    <a:gd name="connsiteX20" fmla="*/ 129061 w 409319"/>
                    <a:gd name="connsiteY20" fmla="*/ 52189 h 421907"/>
                    <a:gd name="connsiteX21" fmla="*/ 129061 w 409319"/>
                    <a:gd name="connsiteY21" fmla="*/ 27021 h 421907"/>
                    <a:gd name="connsiteX22" fmla="*/ 132190 w 409319"/>
                    <a:gd name="connsiteY22" fmla="*/ 23892 h 421907"/>
                    <a:gd name="connsiteX23" fmla="*/ 277129 w 409319"/>
                    <a:gd name="connsiteY23" fmla="*/ 23892 h 421907"/>
                    <a:gd name="connsiteX24" fmla="*/ 280258 w 409319"/>
                    <a:gd name="connsiteY24" fmla="*/ 27021 h 421907"/>
                    <a:gd name="connsiteX25" fmla="*/ 280258 w 409319"/>
                    <a:gd name="connsiteY25" fmla="*/ 52189 h 421907"/>
                    <a:gd name="connsiteX26" fmla="*/ 277129 w 409319"/>
                    <a:gd name="connsiteY26" fmla="*/ 55319 h 421907"/>
                    <a:gd name="connsiteX27" fmla="*/ 152678 w 409319"/>
                    <a:gd name="connsiteY27" fmla="*/ 158956 h 421907"/>
                    <a:gd name="connsiteX28" fmla="*/ 160714 w 409319"/>
                    <a:gd name="connsiteY28" fmla="*/ 130958 h 421907"/>
                    <a:gd name="connsiteX29" fmla="*/ 160714 w 409319"/>
                    <a:gd name="connsiteY29" fmla="*/ 79214 h 421907"/>
                    <a:gd name="connsiteX30" fmla="*/ 248605 w 409319"/>
                    <a:gd name="connsiteY30" fmla="*/ 79214 h 421907"/>
                    <a:gd name="connsiteX31" fmla="*/ 248605 w 409319"/>
                    <a:gd name="connsiteY31" fmla="*/ 130958 h 421907"/>
                    <a:gd name="connsiteX32" fmla="*/ 256643 w 409319"/>
                    <a:gd name="connsiteY32" fmla="*/ 158957 h 421907"/>
                    <a:gd name="connsiteX33" fmla="*/ 289794 w 409319"/>
                    <a:gd name="connsiteY33" fmla="*/ 211941 h 421907"/>
                    <a:gd name="connsiteX34" fmla="*/ 274969 w 409319"/>
                    <a:gd name="connsiteY34" fmla="*/ 216410 h 421907"/>
                    <a:gd name="connsiteX35" fmla="*/ 239809 w 409319"/>
                    <a:gd name="connsiteY35" fmla="*/ 207734 h 421907"/>
                    <a:gd name="connsiteX36" fmla="*/ 204655 w 409319"/>
                    <a:gd name="connsiteY36" fmla="*/ 216410 h 421907"/>
                    <a:gd name="connsiteX37" fmla="*/ 169499 w 409319"/>
                    <a:gd name="connsiteY37" fmla="*/ 207734 h 421907"/>
                    <a:gd name="connsiteX38" fmla="*/ 134345 w 409319"/>
                    <a:gd name="connsiteY38" fmla="*/ 216410 h 421907"/>
                    <a:gd name="connsiteX39" fmla="*/ 119531 w 409319"/>
                    <a:gd name="connsiteY39" fmla="*/ 211931 h 421907"/>
                    <a:gd name="connsiteX40" fmla="*/ 359394 w 409319"/>
                    <a:gd name="connsiteY40" fmla="*/ 398014 h 421907"/>
                    <a:gd name="connsiteX41" fmla="*/ 49927 w 409319"/>
                    <a:gd name="connsiteY41" fmla="*/ 398014 h 421907"/>
                    <a:gd name="connsiteX42" fmla="*/ 27938 w 409319"/>
                    <a:gd name="connsiteY42" fmla="*/ 358318 h 421907"/>
                    <a:gd name="connsiteX43" fmla="*/ 106668 w 409319"/>
                    <a:gd name="connsiteY43" fmla="*/ 232491 h 421907"/>
                    <a:gd name="connsiteX44" fmla="*/ 134346 w 409319"/>
                    <a:gd name="connsiteY44" fmla="*/ 240303 h 421907"/>
                    <a:gd name="connsiteX45" fmla="*/ 169500 w 409319"/>
                    <a:gd name="connsiteY45" fmla="*/ 231626 h 421907"/>
                    <a:gd name="connsiteX46" fmla="*/ 204656 w 409319"/>
                    <a:gd name="connsiteY46" fmla="*/ 240303 h 421907"/>
                    <a:gd name="connsiteX47" fmla="*/ 239810 w 409319"/>
                    <a:gd name="connsiteY47" fmla="*/ 231626 h 421907"/>
                    <a:gd name="connsiteX48" fmla="*/ 274971 w 409319"/>
                    <a:gd name="connsiteY48" fmla="*/ 240303 h 421907"/>
                    <a:gd name="connsiteX49" fmla="*/ 302664 w 409319"/>
                    <a:gd name="connsiteY49" fmla="*/ 232505 h 421907"/>
                    <a:gd name="connsiteX50" fmla="*/ 381384 w 409319"/>
                    <a:gd name="connsiteY50" fmla="*/ 358318 h 421907"/>
                    <a:gd name="connsiteX51" fmla="*/ 359394 w 409319"/>
                    <a:gd name="connsiteY51" fmla="*/ 398014 h 4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09319" h="421907">
                      <a:moveTo>
                        <a:pt x="401638" y="345644"/>
                      </a:moveTo>
                      <a:lnTo>
                        <a:pt x="276898" y="146284"/>
                      </a:lnTo>
                      <a:cubicBezTo>
                        <a:pt x="274020" y="141682"/>
                        <a:pt x="272498" y="136384"/>
                        <a:pt x="272498" y="130958"/>
                      </a:cubicBezTo>
                      <a:lnTo>
                        <a:pt x="272498" y="79214"/>
                      </a:lnTo>
                      <a:lnTo>
                        <a:pt x="277129" y="79214"/>
                      </a:lnTo>
                      <a:cubicBezTo>
                        <a:pt x="292029" y="79214"/>
                        <a:pt x="304151" y="67092"/>
                        <a:pt x="304151" y="52190"/>
                      </a:cubicBezTo>
                      <a:lnTo>
                        <a:pt x="304151" y="27022"/>
                      </a:lnTo>
                      <a:cubicBezTo>
                        <a:pt x="304151" y="12122"/>
                        <a:pt x="292029" y="0"/>
                        <a:pt x="277129" y="0"/>
                      </a:cubicBezTo>
                      <a:lnTo>
                        <a:pt x="132190" y="0"/>
                      </a:lnTo>
                      <a:cubicBezTo>
                        <a:pt x="117290" y="0"/>
                        <a:pt x="105167" y="12122"/>
                        <a:pt x="105167" y="27022"/>
                      </a:cubicBezTo>
                      <a:lnTo>
                        <a:pt x="105167" y="52190"/>
                      </a:lnTo>
                      <a:cubicBezTo>
                        <a:pt x="105167" y="67090"/>
                        <a:pt x="117290" y="79214"/>
                        <a:pt x="132190" y="79214"/>
                      </a:cubicBezTo>
                      <a:lnTo>
                        <a:pt x="136820" y="79214"/>
                      </a:lnTo>
                      <a:lnTo>
                        <a:pt x="136820" y="130958"/>
                      </a:lnTo>
                      <a:cubicBezTo>
                        <a:pt x="136820" y="136384"/>
                        <a:pt x="135299" y="141682"/>
                        <a:pt x="132421" y="146282"/>
                      </a:cubicBezTo>
                      <a:lnTo>
                        <a:pt x="7681" y="345644"/>
                      </a:lnTo>
                      <a:cubicBezTo>
                        <a:pt x="-13107" y="378867"/>
                        <a:pt x="10743" y="421908"/>
                        <a:pt x="49927" y="421908"/>
                      </a:cubicBezTo>
                      <a:lnTo>
                        <a:pt x="359394" y="421908"/>
                      </a:lnTo>
                      <a:cubicBezTo>
                        <a:pt x="398581" y="421908"/>
                        <a:pt x="422425" y="378866"/>
                        <a:pt x="401638" y="345644"/>
                      </a:cubicBezTo>
                      <a:close/>
                      <a:moveTo>
                        <a:pt x="132190" y="55319"/>
                      </a:moveTo>
                      <a:cubicBezTo>
                        <a:pt x="130465" y="55319"/>
                        <a:pt x="129061" y="53914"/>
                        <a:pt x="129061" y="52189"/>
                      </a:cubicBezTo>
                      <a:lnTo>
                        <a:pt x="129061" y="27021"/>
                      </a:lnTo>
                      <a:cubicBezTo>
                        <a:pt x="129061" y="25296"/>
                        <a:pt x="130465" y="23892"/>
                        <a:pt x="132190" y="23892"/>
                      </a:cubicBezTo>
                      <a:lnTo>
                        <a:pt x="277129" y="23892"/>
                      </a:lnTo>
                      <a:cubicBezTo>
                        <a:pt x="278854" y="23892"/>
                        <a:pt x="280258" y="25296"/>
                        <a:pt x="280258" y="27021"/>
                      </a:cubicBezTo>
                      <a:lnTo>
                        <a:pt x="280258" y="52189"/>
                      </a:lnTo>
                      <a:cubicBezTo>
                        <a:pt x="280258" y="53914"/>
                        <a:pt x="278854" y="55319"/>
                        <a:pt x="277129" y="55319"/>
                      </a:cubicBezTo>
                      <a:close/>
                      <a:moveTo>
                        <a:pt x="152678" y="158956"/>
                      </a:moveTo>
                      <a:cubicBezTo>
                        <a:pt x="157936" y="150553"/>
                        <a:pt x="160714" y="140870"/>
                        <a:pt x="160714" y="130958"/>
                      </a:cubicBezTo>
                      <a:lnTo>
                        <a:pt x="160714" y="79214"/>
                      </a:lnTo>
                      <a:lnTo>
                        <a:pt x="248605" y="79214"/>
                      </a:lnTo>
                      <a:lnTo>
                        <a:pt x="248605" y="130958"/>
                      </a:lnTo>
                      <a:cubicBezTo>
                        <a:pt x="248605" y="140871"/>
                        <a:pt x="251384" y="150553"/>
                        <a:pt x="256643" y="158957"/>
                      </a:cubicBezTo>
                      <a:lnTo>
                        <a:pt x="289794" y="211941"/>
                      </a:lnTo>
                      <a:cubicBezTo>
                        <a:pt x="284017" y="214641"/>
                        <a:pt x="282349" y="216410"/>
                        <a:pt x="274969" y="216410"/>
                      </a:cubicBezTo>
                      <a:cubicBezTo>
                        <a:pt x="261880" y="216410"/>
                        <a:pt x="259999" y="207734"/>
                        <a:pt x="239809" y="207734"/>
                      </a:cubicBezTo>
                      <a:cubicBezTo>
                        <a:pt x="219634" y="207734"/>
                        <a:pt x="217755" y="216410"/>
                        <a:pt x="204655" y="216410"/>
                      </a:cubicBezTo>
                      <a:cubicBezTo>
                        <a:pt x="191566" y="216410"/>
                        <a:pt x="189688" y="207734"/>
                        <a:pt x="169499" y="207734"/>
                      </a:cubicBezTo>
                      <a:cubicBezTo>
                        <a:pt x="149538" y="207734"/>
                        <a:pt x="147220" y="216410"/>
                        <a:pt x="134345" y="216410"/>
                      </a:cubicBezTo>
                      <a:cubicBezTo>
                        <a:pt x="126935" y="216410"/>
                        <a:pt x="125217" y="214596"/>
                        <a:pt x="119531" y="211931"/>
                      </a:cubicBezTo>
                      <a:close/>
                      <a:moveTo>
                        <a:pt x="359394" y="398014"/>
                      </a:moveTo>
                      <a:lnTo>
                        <a:pt x="49927" y="398014"/>
                      </a:lnTo>
                      <a:cubicBezTo>
                        <a:pt x="29529" y="398014"/>
                        <a:pt x="17119" y="375610"/>
                        <a:pt x="27938" y="358318"/>
                      </a:cubicBezTo>
                      <a:lnTo>
                        <a:pt x="106668" y="232491"/>
                      </a:lnTo>
                      <a:cubicBezTo>
                        <a:pt x="112574" y="234300"/>
                        <a:pt x="118374" y="240303"/>
                        <a:pt x="134346" y="240303"/>
                      </a:cubicBezTo>
                      <a:cubicBezTo>
                        <a:pt x="154307" y="240303"/>
                        <a:pt x="156625" y="231626"/>
                        <a:pt x="169500" y="231626"/>
                      </a:cubicBezTo>
                      <a:cubicBezTo>
                        <a:pt x="182405" y="231626"/>
                        <a:pt x="184617" y="240303"/>
                        <a:pt x="204656" y="240303"/>
                      </a:cubicBezTo>
                      <a:cubicBezTo>
                        <a:pt x="224619" y="240303"/>
                        <a:pt x="226935" y="231626"/>
                        <a:pt x="239810" y="231626"/>
                      </a:cubicBezTo>
                      <a:cubicBezTo>
                        <a:pt x="252901" y="231626"/>
                        <a:pt x="254779" y="240303"/>
                        <a:pt x="274971" y="240303"/>
                      </a:cubicBezTo>
                      <a:cubicBezTo>
                        <a:pt x="290865" y="240303"/>
                        <a:pt x="296808" y="234289"/>
                        <a:pt x="302664" y="232505"/>
                      </a:cubicBezTo>
                      <a:lnTo>
                        <a:pt x="381384" y="358318"/>
                      </a:lnTo>
                      <a:cubicBezTo>
                        <a:pt x="392201" y="375610"/>
                        <a:pt x="379791" y="398014"/>
                        <a:pt x="359394" y="398014"/>
                      </a:cubicBezTo>
                      <a:close/>
                    </a:path>
                  </a:pathLst>
                </a:custGeom>
                <a:grpFill/>
                <a:ln w="1581" cap="rnd">
                  <a:noFill/>
                  <a:prstDash val="sysDash"/>
                  <a:miter/>
                </a:ln>
              </p:spPr>
              <p:txBody>
                <a:bodyPr rtlCol="0" anchor="ctr"/>
                <a:lstStyle/>
                <a:p>
                  <a:endParaRPr lang="vi-VN"/>
                </a:p>
              </p:txBody>
            </p:sp>
            <p:sp>
              <p:nvSpPr>
                <p:cNvPr id="107" name="Freeform: Shape 106">
                  <a:extLst>
                    <a:ext uri="{FF2B5EF4-FFF2-40B4-BE49-F238E27FC236}">
                      <a16:creationId xmlns:a16="http://schemas.microsoft.com/office/drawing/2014/main" id="{4CD66231-96FE-4DAC-AB3F-9D83FA84487B}"/>
                    </a:ext>
                  </a:extLst>
                </p:cNvPr>
                <p:cNvSpPr/>
                <p:nvPr/>
              </p:nvSpPr>
              <p:spPr>
                <a:xfrm>
                  <a:off x="8203316" y="2639999"/>
                  <a:ext cx="690922" cy="815573"/>
                </a:xfrm>
                <a:custGeom>
                  <a:avLst/>
                  <a:gdLst>
                    <a:gd name="connsiteX0" fmla="*/ 304626 w 690922"/>
                    <a:gd name="connsiteY0" fmla="*/ 791679 h 815573"/>
                    <a:gd name="connsiteX1" fmla="*/ 97585 w 690922"/>
                    <a:gd name="connsiteY1" fmla="*/ 791679 h 815573"/>
                    <a:gd name="connsiteX2" fmla="*/ 77666 w 690922"/>
                    <a:gd name="connsiteY2" fmla="*/ 771758 h 815573"/>
                    <a:gd name="connsiteX3" fmla="*/ 77666 w 690922"/>
                    <a:gd name="connsiteY3" fmla="*/ 728413 h 815573"/>
                    <a:gd name="connsiteX4" fmla="*/ 90498 w 690922"/>
                    <a:gd name="connsiteY4" fmla="*/ 728413 h 815573"/>
                    <a:gd name="connsiteX5" fmla="*/ 131438 w 690922"/>
                    <a:gd name="connsiteY5" fmla="*/ 687476 h 815573"/>
                    <a:gd name="connsiteX6" fmla="*/ 90498 w 690922"/>
                    <a:gd name="connsiteY6" fmla="*/ 646536 h 815573"/>
                    <a:gd name="connsiteX7" fmla="*/ 77666 w 690922"/>
                    <a:gd name="connsiteY7" fmla="*/ 646536 h 815573"/>
                    <a:gd name="connsiteX8" fmla="*/ 77666 w 690922"/>
                    <a:gd name="connsiteY8" fmla="*/ 588570 h 815573"/>
                    <a:gd name="connsiteX9" fmla="*/ 90498 w 690922"/>
                    <a:gd name="connsiteY9" fmla="*/ 588570 h 815573"/>
                    <a:gd name="connsiteX10" fmla="*/ 131438 w 690922"/>
                    <a:gd name="connsiteY10" fmla="*/ 547630 h 815573"/>
                    <a:gd name="connsiteX11" fmla="*/ 90498 w 690922"/>
                    <a:gd name="connsiteY11" fmla="*/ 506692 h 815573"/>
                    <a:gd name="connsiteX12" fmla="*/ 77666 w 690922"/>
                    <a:gd name="connsiteY12" fmla="*/ 506692 h 815573"/>
                    <a:gd name="connsiteX13" fmla="*/ 77666 w 690922"/>
                    <a:gd name="connsiteY13" fmla="*/ 448726 h 815573"/>
                    <a:gd name="connsiteX14" fmla="*/ 90498 w 690922"/>
                    <a:gd name="connsiteY14" fmla="*/ 448726 h 815573"/>
                    <a:gd name="connsiteX15" fmla="*/ 131438 w 690922"/>
                    <a:gd name="connsiteY15" fmla="*/ 407787 h 815573"/>
                    <a:gd name="connsiteX16" fmla="*/ 90498 w 690922"/>
                    <a:gd name="connsiteY16" fmla="*/ 366847 h 815573"/>
                    <a:gd name="connsiteX17" fmla="*/ 77666 w 690922"/>
                    <a:gd name="connsiteY17" fmla="*/ 366847 h 815573"/>
                    <a:gd name="connsiteX18" fmla="*/ 77666 w 690922"/>
                    <a:gd name="connsiteY18" fmla="*/ 308881 h 815573"/>
                    <a:gd name="connsiteX19" fmla="*/ 90498 w 690922"/>
                    <a:gd name="connsiteY19" fmla="*/ 308881 h 815573"/>
                    <a:gd name="connsiteX20" fmla="*/ 131438 w 690922"/>
                    <a:gd name="connsiteY20" fmla="*/ 267943 h 815573"/>
                    <a:gd name="connsiteX21" fmla="*/ 90498 w 690922"/>
                    <a:gd name="connsiteY21" fmla="*/ 227003 h 815573"/>
                    <a:gd name="connsiteX22" fmla="*/ 77666 w 690922"/>
                    <a:gd name="connsiteY22" fmla="*/ 227003 h 815573"/>
                    <a:gd name="connsiteX23" fmla="*/ 77666 w 690922"/>
                    <a:gd name="connsiteY23" fmla="*/ 169037 h 815573"/>
                    <a:gd name="connsiteX24" fmla="*/ 90498 w 690922"/>
                    <a:gd name="connsiteY24" fmla="*/ 169037 h 815573"/>
                    <a:gd name="connsiteX25" fmla="*/ 131438 w 690922"/>
                    <a:gd name="connsiteY25" fmla="*/ 128098 h 815573"/>
                    <a:gd name="connsiteX26" fmla="*/ 90498 w 690922"/>
                    <a:gd name="connsiteY26" fmla="*/ 87160 h 815573"/>
                    <a:gd name="connsiteX27" fmla="*/ 77666 w 690922"/>
                    <a:gd name="connsiteY27" fmla="*/ 87160 h 815573"/>
                    <a:gd name="connsiteX28" fmla="*/ 77666 w 690922"/>
                    <a:gd name="connsiteY28" fmla="*/ 43813 h 815573"/>
                    <a:gd name="connsiteX29" fmla="*/ 97585 w 690922"/>
                    <a:gd name="connsiteY29" fmla="*/ 23894 h 815573"/>
                    <a:gd name="connsiteX30" fmla="*/ 647109 w 690922"/>
                    <a:gd name="connsiteY30" fmla="*/ 23894 h 815573"/>
                    <a:gd name="connsiteX31" fmla="*/ 667029 w 690922"/>
                    <a:gd name="connsiteY31" fmla="*/ 43813 h 815573"/>
                    <a:gd name="connsiteX32" fmla="*/ 667029 w 690922"/>
                    <a:gd name="connsiteY32" fmla="*/ 610468 h 815573"/>
                    <a:gd name="connsiteX33" fmla="*/ 678976 w 690922"/>
                    <a:gd name="connsiteY33" fmla="*/ 622414 h 815573"/>
                    <a:gd name="connsiteX34" fmla="*/ 690923 w 690922"/>
                    <a:gd name="connsiteY34" fmla="*/ 610468 h 815573"/>
                    <a:gd name="connsiteX35" fmla="*/ 690923 w 690922"/>
                    <a:gd name="connsiteY35" fmla="*/ 43813 h 815573"/>
                    <a:gd name="connsiteX36" fmla="*/ 647109 w 690922"/>
                    <a:gd name="connsiteY36" fmla="*/ 0 h 815573"/>
                    <a:gd name="connsiteX37" fmla="*/ 97585 w 690922"/>
                    <a:gd name="connsiteY37" fmla="*/ 0 h 815573"/>
                    <a:gd name="connsiteX38" fmla="*/ 53770 w 690922"/>
                    <a:gd name="connsiteY38" fmla="*/ 43813 h 815573"/>
                    <a:gd name="connsiteX39" fmla="*/ 53770 w 690922"/>
                    <a:gd name="connsiteY39" fmla="*/ 87160 h 815573"/>
                    <a:gd name="connsiteX40" fmla="*/ 40940 w 690922"/>
                    <a:gd name="connsiteY40" fmla="*/ 87160 h 815573"/>
                    <a:gd name="connsiteX41" fmla="*/ 0 w 690922"/>
                    <a:gd name="connsiteY41" fmla="*/ 128098 h 815573"/>
                    <a:gd name="connsiteX42" fmla="*/ 40940 w 690922"/>
                    <a:gd name="connsiteY42" fmla="*/ 169037 h 815573"/>
                    <a:gd name="connsiteX43" fmla="*/ 53770 w 690922"/>
                    <a:gd name="connsiteY43" fmla="*/ 169037 h 815573"/>
                    <a:gd name="connsiteX44" fmla="*/ 53770 w 690922"/>
                    <a:gd name="connsiteY44" fmla="*/ 227003 h 815573"/>
                    <a:gd name="connsiteX45" fmla="*/ 40940 w 690922"/>
                    <a:gd name="connsiteY45" fmla="*/ 227003 h 815573"/>
                    <a:gd name="connsiteX46" fmla="*/ 0 w 690922"/>
                    <a:gd name="connsiteY46" fmla="*/ 267943 h 815573"/>
                    <a:gd name="connsiteX47" fmla="*/ 40940 w 690922"/>
                    <a:gd name="connsiteY47" fmla="*/ 308881 h 815573"/>
                    <a:gd name="connsiteX48" fmla="*/ 53770 w 690922"/>
                    <a:gd name="connsiteY48" fmla="*/ 308881 h 815573"/>
                    <a:gd name="connsiteX49" fmla="*/ 53770 w 690922"/>
                    <a:gd name="connsiteY49" fmla="*/ 366847 h 815573"/>
                    <a:gd name="connsiteX50" fmla="*/ 40940 w 690922"/>
                    <a:gd name="connsiteY50" fmla="*/ 366847 h 815573"/>
                    <a:gd name="connsiteX51" fmla="*/ 0 w 690922"/>
                    <a:gd name="connsiteY51" fmla="*/ 407787 h 815573"/>
                    <a:gd name="connsiteX52" fmla="*/ 40940 w 690922"/>
                    <a:gd name="connsiteY52" fmla="*/ 448726 h 815573"/>
                    <a:gd name="connsiteX53" fmla="*/ 53770 w 690922"/>
                    <a:gd name="connsiteY53" fmla="*/ 448726 h 815573"/>
                    <a:gd name="connsiteX54" fmla="*/ 53770 w 690922"/>
                    <a:gd name="connsiteY54" fmla="*/ 506692 h 815573"/>
                    <a:gd name="connsiteX55" fmla="*/ 40940 w 690922"/>
                    <a:gd name="connsiteY55" fmla="*/ 506692 h 815573"/>
                    <a:gd name="connsiteX56" fmla="*/ 0 w 690922"/>
                    <a:gd name="connsiteY56" fmla="*/ 547630 h 815573"/>
                    <a:gd name="connsiteX57" fmla="*/ 40940 w 690922"/>
                    <a:gd name="connsiteY57" fmla="*/ 588570 h 815573"/>
                    <a:gd name="connsiteX58" fmla="*/ 53770 w 690922"/>
                    <a:gd name="connsiteY58" fmla="*/ 588570 h 815573"/>
                    <a:gd name="connsiteX59" fmla="*/ 53770 w 690922"/>
                    <a:gd name="connsiteY59" fmla="*/ 646536 h 815573"/>
                    <a:gd name="connsiteX60" fmla="*/ 40940 w 690922"/>
                    <a:gd name="connsiteY60" fmla="*/ 646536 h 815573"/>
                    <a:gd name="connsiteX61" fmla="*/ 0 w 690922"/>
                    <a:gd name="connsiteY61" fmla="*/ 687476 h 815573"/>
                    <a:gd name="connsiteX62" fmla="*/ 40940 w 690922"/>
                    <a:gd name="connsiteY62" fmla="*/ 728413 h 815573"/>
                    <a:gd name="connsiteX63" fmla="*/ 53770 w 690922"/>
                    <a:gd name="connsiteY63" fmla="*/ 728413 h 815573"/>
                    <a:gd name="connsiteX64" fmla="*/ 53770 w 690922"/>
                    <a:gd name="connsiteY64" fmla="*/ 771758 h 815573"/>
                    <a:gd name="connsiteX65" fmla="*/ 97584 w 690922"/>
                    <a:gd name="connsiteY65" fmla="*/ 815573 h 815573"/>
                    <a:gd name="connsiteX66" fmla="*/ 304626 w 690922"/>
                    <a:gd name="connsiteY66" fmla="*/ 815573 h 815573"/>
                    <a:gd name="connsiteX67" fmla="*/ 316573 w 690922"/>
                    <a:gd name="connsiteY67" fmla="*/ 803626 h 815573"/>
                    <a:gd name="connsiteX68" fmla="*/ 304626 w 690922"/>
                    <a:gd name="connsiteY68" fmla="*/ 791679 h 815573"/>
                    <a:gd name="connsiteX69" fmla="*/ 40940 w 690922"/>
                    <a:gd name="connsiteY69" fmla="*/ 145143 h 815573"/>
                    <a:gd name="connsiteX70" fmla="*/ 23894 w 690922"/>
                    <a:gd name="connsiteY70" fmla="*/ 128098 h 815573"/>
                    <a:gd name="connsiteX71" fmla="*/ 40940 w 690922"/>
                    <a:gd name="connsiteY71" fmla="*/ 111053 h 815573"/>
                    <a:gd name="connsiteX72" fmla="*/ 90497 w 690922"/>
                    <a:gd name="connsiteY72" fmla="*/ 111053 h 815573"/>
                    <a:gd name="connsiteX73" fmla="*/ 107543 w 690922"/>
                    <a:gd name="connsiteY73" fmla="*/ 128098 h 815573"/>
                    <a:gd name="connsiteX74" fmla="*/ 90497 w 690922"/>
                    <a:gd name="connsiteY74" fmla="*/ 145143 h 815573"/>
                    <a:gd name="connsiteX75" fmla="*/ 40940 w 690922"/>
                    <a:gd name="connsiteY75" fmla="*/ 284987 h 815573"/>
                    <a:gd name="connsiteX76" fmla="*/ 23894 w 690922"/>
                    <a:gd name="connsiteY76" fmla="*/ 267943 h 815573"/>
                    <a:gd name="connsiteX77" fmla="*/ 40940 w 690922"/>
                    <a:gd name="connsiteY77" fmla="*/ 250897 h 815573"/>
                    <a:gd name="connsiteX78" fmla="*/ 90497 w 690922"/>
                    <a:gd name="connsiteY78" fmla="*/ 250897 h 815573"/>
                    <a:gd name="connsiteX79" fmla="*/ 107543 w 690922"/>
                    <a:gd name="connsiteY79" fmla="*/ 267943 h 815573"/>
                    <a:gd name="connsiteX80" fmla="*/ 90497 w 690922"/>
                    <a:gd name="connsiteY80" fmla="*/ 284987 h 815573"/>
                    <a:gd name="connsiteX81" fmla="*/ 40940 w 690922"/>
                    <a:gd name="connsiteY81" fmla="*/ 424832 h 815573"/>
                    <a:gd name="connsiteX82" fmla="*/ 23894 w 690922"/>
                    <a:gd name="connsiteY82" fmla="*/ 407787 h 815573"/>
                    <a:gd name="connsiteX83" fmla="*/ 40940 w 690922"/>
                    <a:gd name="connsiteY83" fmla="*/ 390741 h 815573"/>
                    <a:gd name="connsiteX84" fmla="*/ 90497 w 690922"/>
                    <a:gd name="connsiteY84" fmla="*/ 390741 h 815573"/>
                    <a:gd name="connsiteX85" fmla="*/ 107543 w 690922"/>
                    <a:gd name="connsiteY85" fmla="*/ 407787 h 815573"/>
                    <a:gd name="connsiteX86" fmla="*/ 90497 w 690922"/>
                    <a:gd name="connsiteY86" fmla="*/ 424832 h 815573"/>
                    <a:gd name="connsiteX87" fmla="*/ 40940 w 690922"/>
                    <a:gd name="connsiteY87" fmla="*/ 564676 h 815573"/>
                    <a:gd name="connsiteX88" fmla="*/ 23894 w 690922"/>
                    <a:gd name="connsiteY88" fmla="*/ 547630 h 815573"/>
                    <a:gd name="connsiteX89" fmla="*/ 40940 w 690922"/>
                    <a:gd name="connsiteY89" fmla="*/ 530586 h 815573"/>
                    <a:gd name="connsiteX90" fmla="*/ 90497 w 690922"/>
                    <a:gd name="connsiteY90" fmla="*/ 530586 h 815573"/>
                    <a:gd name="connsiteX91" fmla="*/ 107543 w 690922"/>
                    <a:gd name="connsiteY91" fmla="*/ 547630 h 815573"/>
                    <a:gd name="connsiteX92" fmla="*/ 90497 w 690922"/>
                    <a:gd name="connsiteY92" fmla="*/ 564676 h 815573"/>
                    <a:gd name="connsiteX93" fmla="*/ 40940 w 690922"/>
                    <a:gd name="connsiteY93" fmla="*/ 704520 h 815573"/>
                    <a:gd name="connsiteX94" fmla="*/ 23894 w 690922"/>
                    <a:gd name="connsiteY94" fmla="*/ 687476 h 815573"/>
                    <a:gd name="connsiteX95" fmla="*/ 40940 w 690922"/>
                    <a:gd name="connsiteY95" fmla="*/ 670430 h 815573"/>
                    <a:gd name="connsiteX96" fmla="*/ 90497 w 690922"/>
                    <a:gd name="connsiteY96" fmla="*/ 670430 h 815573"/>
                    <a:gd name="connsiteX97" fmla="*/ 107543 w 690922"/>
                    <a:gd name="connsiteY97" fmla="*/ 687476 h 815573"/>
                    <a:gd name="connsiteX98" fmla="*/ 90497 w 690922"/>
                    <a:gd name="connsiteY98" fmla="*/ 704520 h 8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90922" h="815573">
                      <a:moveTo>
                        <a:pt x="304626" y="791679"/>
                      </a:moveTo>
                      <a:lnTo>
                        <a:pt x="97585" y="791679"/>
                      </a:lnTo>
                      <a:cubicBezTo>
                        <a:pt x="86600" y="791679"/>
                        <a:pt x="77666" y="782743"/>
                        <a:pt x="77666" y="771758"/>
                      </a:cubicBezTo>
                      <a:lnTo>
                        <a:pt x="77666" y="728413"/>
                      </a:lnTo>
                      <a:lnTo>
                        <a:pt x="90498" y="728413"/>
                      </a:lnTo>
                      <a:cubicBezTo>
                        <a:pt x="113072" y="728413"/>
                        <a:pt x="131438" y="710049"/>
                        <a:pt x="131438" y="687476"/>
                      </a:cubicBezTo>
                      <a:cubicBezTo>
                        <a:pt x="131438" y="664901"/>
                        <a:pt x="113073" y="646536"/>
                        <a:pt x="90498" y="646536"/>
                      </a:cubicBezTo>
                      <a:lnTo>
                        <a:pt x="77666" y="646536"/>
                      </a:lnTo>
                      <a:lnTo>
                        <a:pt x="77666" y="588570"/>
                      </a:lnTo>
                      <a:lnTo>
                        <a:pt x="90498" y="588570"/>
                      </a:lnTo>
                      <a:cubicBezTo>
                        <a:pt x="113072" y="588570"/>
                        <a:pt x="131438" y="570205"/>
                        <a:pt x="131438" y="547630"/>
                      </a:cubicBezTo>
                      <a:cubicBezTo>
                        <a:pt x="131438" y="525057"/>
                        <a:pt x="113073" y="506692"/>
                        <a:pt x="90498" y="506692"/>
                      </a:cubicBezTo>
                      <a:lnTo>
                        <a:pt x="77666" y="506692"/>
                      </a:lnTo>
                      <a:lnTo>
                        <a:pt x="77666" y="448726"/>
                      </a:lnTo>
                      <a:lnTo>
                        <a:pt x="90498" y="448726"/>
                      </a:lnTo>
                      <a:cubicBezTo>
                        <a:pt x="113072" y="448726"/>
                        <a:pt x="131438" y="430361"/>
                        <a:pt x="131438" y="407787"/>
                      </a:cubicBezTo>
                      <a:cubicBezTo>
                        <a:pt x="131438" y="385212"/>
                        <a:pt x="113073" y="366847"/>
                        <a:pt x="90498" y="366847"/>
                      </a:cubicBezTo>
                      <a:lnTo>
                        <a:pt x="77666" y="366847"/>
                      </a:lnTo>
                      <a:lnTo>
                        <a:pt x="77666" y="308881"/>
                      </a:lnTo>
                      <a:lnTo>
                        <a:pt x="90498" y="308881"/>
                      </a:lnTo>
                      <a:cubicBezTo>
                        <a:pt x="113072" y="308881"/>
                        <a:pt x="131438" y="290516"/>
                        <a:pt x="131438" y="267943"/>
                      </a:cubicBezTo>
                      <a:cubicBezTo>
                        <a:pt x="131438" y="245368"/>
                        <a:pt x="113073" y="227003"/>
                        <a:pt x="90498" y="227003"/>
                      </a:cubicBezTo>
                      <a:lnTo>
                        <a:pt x="77666" y="227003"/>
                      </a:lnTo>
                      <a:lnTo>
                        <a:pt x="77666" y="169037"/>
                      </a:lnTo>
                      <a:lnTo>
                        <a:pt x="90498" y="169037"/>
                      </a:lnTo>
                      <a:cubicBezTo>
                        <a:pt x="113072" y="169037"/>
                        <a:pt x="131438" y="150672"/>
                        <a:pt x="131438" y="128098"/>
                      </a:cubicBezTo>
                      <a:cubicBezTo>
                        <a:pt x="131438" y="105524"/>
                        <a:pt x="113073" y="87160"/>
                        <a:pt x="90498" y="87160"/>
                      </a:cubicBezTo>
                      <a:lnTo>
                        <a:pt x="77666" y="87160"/>
                      </a:lnTo>
                      <a:lnTo>
                        <a:pt x="77666" y="43813"/>
                      </a:lnTo>
                      <a:cubicBezTo>
                        <a:pt x="77666" y="32828"/>
                        <a:pt x="86602" y="23894"/>
                        <a:pt x="97585" y="23894"/>
                      </a:cubicBezTo>
                      <a:lnTo>
                        <a:pt x="647109" y="23894"/>
                      </a:lnTo>
                      <a:cubicBezTo>
                        <a:pt x="658094" y="23894"/>
                        <a:pt x="667029" y="32828"/>
                        <a:pt x="667029" y="43813"/>
                      </a:cubicBezTo>
                      <a:lnTo>
                        <a:pt x="667029" y="610468"/>
                      </a:lnTo>
                      <a:cubicBezTo>
                        <a:pt x="667029" y="617067"/>
                        <a:pt x="672378" y="622414"/>
                        <a:pt x="678976" y="622414"/>
                      </a:cubicBezTo>
                      <a:cubicBezTo>
                        <a:pt x="685574" y="622414"/>
                        <a:pt x="690923" y="617067"/>
                        <a:pt x="690923" y="610468"/>
                      </a:cubicBezTo>
                      <a:lnTo>
                        <a:pt x="690923" y="43813"/>
                      </a:lnTo>
                      <a:cubicBezTo>
                        <a:pt x="690923" y="19655"/>
                        <a:pt x="671268" y="0"/>
                        <a:pt x="647109" y="0"/>
                      </a:cubicBezTo>
                      <a:lnTo>
                        <a:pt x="97585" y="0"/>
                      </a:lnTo>
                      <a:cubicBezTo>
                        <a:pt x="73425" y="0"/>
                        <a:pt x="53770" y="19655"/>
                        <a:pt x="53770" y="43813"/>
                      </a:cubicBezTo>
                      <a:lnTo>
                        <a:pt x="53770" y="87160"/>
                      </a:lnTo>
                      <a:lnTo>
                        <a:pt x="40940" y="87160"/>
                      </a:lnTo>
                      <a:cubicBezTo>
                        <a:pt x="18365" y="87160"/>
                        <a:pt x="0" y="105524"/>
                        <a:pt x="0" y="128098"/>
                      </a:cubicBezTo>
                      <a:cubicBezTo>
                        <a:pt x="0" y="150672"/>
                        <a:pt x="18365" y="169037"/>
                        <a:pt x="40940" y="169037"/>
                      </a:cubicBezTo>
                      <a:lnTo>
                        <a:pt x="53770" y="169037"/>
                      </a:lnTo>
                      <a:lnTo>
                        <a:pt x="53770" y="227003"/>
                      </a:lnTo>
                      <a:lnTo>
                        <a:pt x="40940" y="227003"/>
                      </a:lnTo>
                      <a:cubicBezTo>
                        <a:pt x="18365" y="227003"/>
                        <a:pt x="0" y="245368"/>
                        <a:pt x="0" y="267943"/>
                      </a:cubicBezTo>
                      <a:cubicBezTo>
                        <a:pt x="0" y="290516"/>
                        <a:pt x="18365" y="308881"/>
                        <a:pt x="40940" y="308881"/>
                      </a:cubicBezTo>
                      <a:lnTo>
                        <a:pt x="53770" y="308881"/>
                      </a:lnTo>
                      <a:lnTo>
                        <a:pt x="53770" y="366847"/>
                      </a:lnTo>
                      <a:lnTo>
                        <a:pt x="40940" y="366847"/>
                      </a:lnTo>
                      <a:cubicBezTo>
                        <a:pt x="18365" y="366847"/>
                        <a:pt x="0" y="385212"/>
                        <a:pt x="0" y="407787"/>
                      </a:cubicBezTo>
                      <a:cubicBezTo>
                        <a:pt x="0" y="430361"/>
                        <a:pt x="18365" y="448726"/>
                        <a:pt x="40940" y="448726"/>
                      </a:cubicBezTo>
                      <a:lnTo>
                        <a:pt x="53770" y="448726"/>
                      </a:lnTo>
                      <a:lnTo>
                        <a:pt x="53770" y="506692"/>
                      </a:lnTo>
                      <a:lnTo>
                        <a:pt x="40940" y="506692"/>
                      </a:lnTo>
                      <a:cubicBezTo>
                        <a:pt x="18365" y="506692"/>
                        <a:pt x="0" y="525057"/>
                        <a:pt x="0" y="547630"/>
                      </a:cubicBezTo>
                      <a:cubicBezTo>
                        <a:pt x="0" y="570205"/>
                        <a:pt x="18365" y="588570"/>
                        <a:pt x="40940" y="588570"/>
                      </a:cubicBezTo>
                      <a:lnTo>
                        <a:pt x="53770" y="588570"/>
                      </a:lnTo>
                      <a:lnTo>
                        <a:pt x="53770" y="646536"/>
                      </a:lnTo>
                      <a:lnTo>
                        <a:pt x="40940" y="646536"/>
                      </a:lnTo>
                      <a:cubicBezTo>
                        <a:pt x="18365" y="646536"/>
                        <a:pt x="0" y="664901"/>
                        <a:pt x="0" y="687476"/>
                      </a:cubicBezTo>
                      <a:cubicBezTo>
                        <a:pt x="0" y="710049"/>
                        <a:pt x="18365" y="728413"/>
                        <a:pt x="40940" y="728413"/>
                      </a:cubicBezTo>
                      <a:lnTo>
                        <a:pt x="53770" y="728413"/>
                      </a:lnTo>
                      <a:lnTo>
                        <a:pt x="53770" y="771758"/>
                      </a:lnTo>
                      <a:cubicBezTo>
                        <a:pt x="53770" y="795918"/>
                        <a:pt x="73425" y="815573"/>
                        <a:pt x="97584" y="815573"/>
                      </a:cubicBezTo>
                      <a:lnTo>
                        <a:pt x="304626" y="815573"/>
                      </a:lnTo>
                      <a:cubicBezTo>
                        <a:pt x="311224" y="815573"/>
                        <a:pt x="316573" y="810226"/>
                        <a:pt x="316573" y="803626"/>
                      </a:cubicBezTo>
                      <a:cubicBezTo>
                        <a:pt x="316573" y="797027"/>
                        <a:pt x="311224" y="791679"/>
                        <a:pt x="304626" y="791679"/>
                      </a:cubicBezTo>
                      <a:close/>
                      <a:moveTo>
                        <a:pt x="40940" y="145143"/>
                      </a:moveTo>
                      <a:cubicBezTo>
                        <a:pt x="31540" y="145143"/>
                        <a:pt x="23894" y="137496"/>
                        <a:pt x="23894" y="128098"/>
                      </a:cubicBezTo>
                      <a:cubicBezTo>
                        <a:pt x="23894" y="118699"/>
                        <a:pt x="31540" y="111053"/>
                        <a:pt x="40940" y="111053"/>
                      </a:cubicBezTo>
                      <a:lnTo>
                        <a:pt x="90497" y="111053"/>
                      </a:lnTo>
                      <a:cubicBezTo>
                        <a:pt x="99895" y="111053"/>
                        <a:pt x="107543" y="118699"/>
                        <a:pt x="107543" y="128098"/>
                      </a:cubicBezTo>
                      <a:cubicBezTo>
                        <a:pt x="107543" y="137496"/>
                        <a:pt x="99897" y="145143"/>
                        <a:pt x="90497" y="145143"/>
                      </a:cubicBezTo>
                      <a:close/>
                      <a:moveTo>
                        <a:pt x="40940" y="284987"/>
                      </a:moveTo>
                      <a:cubicBezTo>
                        <a:pt x="31540" y="284987"/>
                        <a:pt x="23894" y="277341"/>
                        <a:pt x="23894" y="267943"/>
                      </a:cubicBezTo>
                      <a:cubicBezTo>
                        <a:pt x="23894" y="258545"/>
                        <a:pt x="31540" y="250897"/>
                        <a:pt x="40940" y="250897"/>
                      </a:cubicBezTo>
                      <a:lnTo>
                        <a:pt x="90497" y="250897"/>
                      </a:lnTo>
                      <a:cubicBezTo>
                        <a:pt x="99895" y="250897"/>
                        <a:pt x="107543" y="258545"/>
                        <a:pt x="107543" y="267943"/>
                      </a:cubicBezTo>
                      <a:cubicBezTo>
                        <a:pt x="107543" y="277341"/>
                        <a:pt x="99897" y="284987"/>
                        <a:pt x="90497" y="284987"/>
                      </a:cubicBezTo>
                      <a:close/>
                      <a:moveTo>
                        <a:pt x="40940" y="424832"/>
                      </a:moveTo>
                      <a:cubicBezTo>
                        <a:pt x="31540" y="424832"/>
                        <a:pt x="23894" y="417185"/>
                        <a:pt x="23894" y="407787"/>
                      </a:cubicBezTo>
                      <a:cubicBezTo>
                        <a:pt x="23894" y="398388"/>
                        <a:pt x="31540" y="390741"/>
                        <a:pt x="40940" y="390741"/>
                      </a:cubicBezTo>
                      <a:lnTo>
                        <a:pt x="90497" y="390741"/>
                      </a:lnTo>
                      <a:cubicBezTo>
                        <a:pt x="99895" y="390741"/>
                        <a:pt x="107543" y="398388"/>
                        <a:pt x="107543" y="407787"/>
                      </a:cubicBezTo>
                      <a:cubicBezTo>
                        <a:pt x="107543" y="417185"/>
                        <a:pt x="99897" y="424832"/>
                        <a:pt x="90497" y="424832"/>
                      </a:cubicBezTo>
                      <a:close/>
                      <a:moveTo>
                        <a:pt x="40940" y="564676"/>
                      </a:moveTo>
                      <a:cubicBezTo>
                        <a:pt x="31540" y="564676"/>
                        <a:pt x="23894" y="557028"/>
                        <a:pt x="23894" y="547630"/>
                      </a:cubicBezTo>
                      <a:cubicBezTo>
                        <a:pt x="23894" y="538232"/>
                        <a:pt x="31540" y="530586"/>
                        <a:pt x="40940" y="530586"/>
                      </a:cubicBezTo>
                      <a:lnTo>
                        <a:pt x="90497" y="530586"/>
                      </a:lnTo>
                      <a:cubicBezTo>
                        <a:pt x="99895" y="530586"/>
                        <a:pt x="107543" y="538232"/>
                        <a:pt x="107543" y="547630"/>
                      </a:cubicBezTo>
                      <a:cubicBezTo>
                        <a:pt x="107543" y="557028"/>
                        <a:pt x="99897" y="564676"/>
                        <a:pt x="90497" y="564676"/>
                      </a:cubicBezTo>
                      <a:close/>
                      <a:moveTo>
                        <a:pt x="40940" y="704520"/>
                      </a:moveTo>
                      <a:cubicBezTo>
                        <a:pt x="31540" y="704520"/>
                        <a:pt x="23894" y="696874"/>
                        <a:pt x="23894" y="687476"/>
                      </a:cubicBezTo>
                      <a:cubicBezTo>
                        <a:pt x="23894" y="678077"/>
                        <a:pt x="31540" y="670430"/>
                        <a:pt x="40940" y="670430"/>
                      </a:cubicBezTo>
                      <a:lnTo>
                        <a:pt x="90497" y="670430"/>
                      </a:lnTo>
                      <a:cubicBezTo>
                        <a:pt x="99895" y="670430"/>
                        <a:pt x="107543" y="678077"/>
                        <a:pt x="107543" y="687476"/>
                      </a:cubicBezTo>
                      <a:cubicBezTo>
                        <a:pt x="107543" y="696874"/>
                        <a:pt x="99897" y="704520"/>
                        <a:pt x="90497" y="704520"/>
                      </a:cubicBezTo>
                      <a:close/>
                    </a:path>
                  </a:pathLst>
                </a:custGeom>
                <a:grpFill/>
                <a:ln w="1581" cap="rnd">
                  <a:noFill/>
                  <a:prstDash val="sysDash"/>
                  <a:miter/>
                </a:ln>
              </p:spPr>
              <p:txBody>
                <a:bodyPr rtlCol="0" anchor="ctr"/>
                <a:lstStyle/>
                <a:p>
                  <a:endParaRPr lang="vi-VN"/>
                </a:p>
              </p:txBody>
            </p:sp>
          </p:gr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Rounded Corners 52">
            <a:extLst>
              <a:ext uri="{FF2B5EF4-FFF2-40B4-BE49-F238E27FC236}">
                <a16:creationId xmlns:a16="http://schemas.microsoft.com/office/drawing/2014/main" id="{FF03C96E-3846-4412-BD95-F9946BDAEEFE}"/>
              </a:ext>
            </a:extLst>
          </p:cNvPr>
          <p:cNvSpPr/>
          <p:nvPr/>
        </p:nvSpPr>
        <p:spPr>
          <a:xfrm>
            <a:off x="6580038" y="1290801"/>
            <a:ext cx="5182753" cy="5339828"/>
          </a:xfrm>
          <a:prstGeom prst="roundRect">
            <a:avLst>
              <a:gd name="adj" fmla="val 3439"/>
            </a:avLst>
          </a:prstGeom>
          <a:solidFill>
            <a:schemeClr val="bg1">
              <a:lumMod val="95000"/>
            </a:schemeClr>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Rounded Corners 28">
            <a:extLst>
              <a:ext uri="{FF2B5EF4-FFF2-40B4-BE49-F238E27FC236}">
                <a16:creationId xmlns:a16="http://schemas.microsoft.com/office/drawing/2014/main" id="{40408E28-BA11-4D5C-971C-6D524221D7C2}"/>
              </a:ext>
            </a:extLst>
          </p:cNvPr>
          <p:cNvSpPr/>
          <p:nvPr/>
        </p:nvSpPr>
        <p:spPr>
          <a:xfrm>
            <a:off x="280189" y="1294552"/>
            <a:ext cx="5182753" cy="5339828"/>
          </a:xfrm>
          <a:prstGeom prst="roundRect">
            <a:avLst>
              <a:gd name="adj" fmla="val 3439"/>
            </a:avLst>
          </a:prstGeom>
          <a:solidFill>
            <a:schemeClr val="bg1">
              <a:lumMod val="95000"/>
            </a:schemeClr>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1">
            <a:extLst>
              <a:ext uri="{FF2B5EF4-FFF2-40B4-BE49-F238E27FC236}">
                <a16:creationId xmlns:a16="http://schemas.microsoft.com/office/drawing/2014/main" id="{F4D51D42-692D-41F8-96BD-76C4249F120C}"/>
              </a:ext>
            </a:extLst>
          </p:cNvPr>
          <p:cNvGrpSpPr/>
          <p:nvPr/>
        </p:nvGrpSpPr>
        <p:grpSpPr>
          <a:xfrm>
            <a:off x="633155" y="3048161"/>
            <a:ext cx="4713521" cy="479034"/>
            <a:chOff x="2769092" y="5985347"/>
            <a:chExt cx="6147751" cy="735531"/>
          </a:xfrm>
        </p:grpSpPr>
        <p:grpSp>
          <p:nvGrpSpPr>
            <p:cNvPr id="6" name="Group 5">
              <a:extLst>
                <a:ext uri="{FF2B5EF4-FFF2-40B4-BE49-F238E27FC236}">
                  <a16:creationId xmlns:a16="http://schemas.microsoft.com/office/drawing/2014/main" id="{12F957CD-3970-4E32-B318-203ABED27FF4}"/>
                </a:ext>
              </a:extLst>
            </p:cNvPr>
            <p:cNvGrpSpPr/>
            <p:nvPr/>
          </p:nvGrpSpPr>
          <p:grpSpPr>
            <a:xfrm>
              <a:off x="3275157" y="6071846"/>
              <a:ext cx="5641686" cy="572844"/>
              <a:chOff x="1431438" y="3526910"/>
              <a:chExt cx="10397395" cy="1087152"/>
            </a:xfrm>
            <a:effectLst>
              <a:outerShdw blurRad="50800" dist="38100" dir="2700000" algn="tl" rotWithShape="0">
                <a:prstClr val="black">
                  <a:alpha val="40000"/>
                </a:prstClr>
              </a:outerShdw>
            </a:effectLst>
          </p:grpSpPr>
          <p:sp>
            <p:nvSpPr>
              <p:cNvPr id="7" name="Rectangle: Rounded Corners 6">
                <a:extLst>
                  <a:ext uri="{FF2B5EF4-FFF2-40B4-BE49-F238E27FC236}">
                    <a16:creationId xmlns:a16="http://schemas.microsoft.com/office/drawing/2014/main" id="{E9052CA1-7BF6-4F4E-8648-A6F9436E8F8B}"/>
                  </a:ext>
                </a:extLst>
              </p:cNvPr>
              <p:cNvSpPr/>
              <p:nvPr/>
            </p:nvSpPr>
            <p:spPr>
              <a:xfrm>
                <a:off x="1431438" y="3526910"/>
                <a:ext cx="10397395" cy="1067585"/>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C93942C8-4DB7-49BD-B1CB-FC62A1B33D87}"/>
                  </a:ext>
                </a:extLst>
              </p:cNvPr>
              <p:cNvSpPr txBox="1"/>
              <p:nvPr/>
            </p:nvSpPr>
            <p:spPr>
              <a:xfrm>
                <a:off x="1854335" y="3641905"/>
                <a:ext cx="9551599" cy="972157"/>
              </a:xfrm>
              <a:prstGeom prst="rect">
                <a:avLst/>
              </a:prstGeom>
              <a:noFill/>
              <a:effectLst>
                <a:outerShdw blurRad="50800" dist="38100" dir="2700000" algn="tl" rotWithShape="0">
                  <a:prstClr val="black">
                    <a:alpha val="40000"/>
                  </a:prstClr>
                </a:outerShdw>
              </a:effectLst>
            </p:spPr>
            <p:txBody>
              <a:bodyPr wrap="square">
                <a:spAutoFit/>
              </a:bodyPr>
              <a:lstStyle/>
              <a:p>
                <a:pPr>
                  <a:lnSpc>
                    <a:spcPct val="107000"/>
                  </a:lnSpc>
                  <a:spcAft>
                    <a:spcPts val="800"/>
                  </a:spcAft>
                </a:pPr>
                <a:r>
                  <a:rPr lang="vi-VN" sz="1600" b="1" dirty="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Mô hình tinh thể natri clorua </a:t>
                </a:r>
                <a:r>
                  <a:rPr lang="vi-VN" sz="1600" b="1" i="1" dirty="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NaCl</a:t>
                </a:r>
              </a:p>
            </p:txBody>
          </p:sp>
        </p:grpSp>
        <p:grpSp>
          <p:nvGrpSpPr>
            <p:cNvPr id="16" name="Group 15">
              <a:extLst>
                <a:ext uri="{FF2B5EF4-FFF2-40B4-BE49-F238E27FC236}">
                  <a16:creationId xmlns:a16="http://schemas.microsoft.com/office/drawing/2014/main" id="{F5022F5B-64D7-4D20-BD6A-3D03BF2EFAA5}"/>
                </a:ext>
              </a:extLst>
            </p:cNvPr>
            <p:cNvGrpSpPr/>
            <p:nvPr/>
          </p:nvGrpSpPr>
          <p:grpSpPr>
            <a:xfrm>
              <a:off x="2769092" y="5985347"/>
              <a:ext cx="735531" cy="735531"/>
              <a:chOff x="3265439" y="4849569"/>
              <a:chExt cx="735531" cy="735531"/>
            </a:xfrm>
          </p:grpSpPr>
          <p:sp>
            <p:nvSpPr>
              <p:cNvPr id="14" name="Oval 13">
                <a:extLst>
                  <a:ext uri="{FF2B5EF4-FFF2-40B4-BE49-F238E27FC236}">
                    <a16:creationId xmlns:a16="http://schemas.microsoft.com/office/drawing/2014/main" id="{99E30141-0C7D-4831-9C8C-27BEDE19A8A6}"/>
                  </a:ext>
                </a:extLst>
              </p:cNvPr>
              <p:cNvSpPr/>
              <p:nvPr/>
            </p:nvSpPr>
            <p:spPr>
              <a:xfrm>
                <a:off x="3265439" y="4849569"/>
                <a:ext cx="735531" cy="73553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Graphic 12">
                <a:extLst>
                  <a:ext uri="{FF2B5EF4-FFF2-40B4-BE49-F238E27FC236}">
                    <a16:creationId xmlns:a16="http://schemas.microsoft.com/office/drawing/2014/main" id="{81A08F9F-A5E8-41A2-A925-4212F07C725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59756" y="4943886"/>
                <a:ext cx="546896" cy="546896"/>
              </a:xfrm>
              <a:prstGeom prst="rect">
                <a:avLst/>
              </a:prstGeom>
            </p:spPr>
          </p:pic>
        </p:grpSp>
      </p:grpSp>
      <p:grpSp>
        <p:nvGrpSpPr>
          <p:cNvPr id="28" name="Group 27">
            <a:extLst>
              <a:ext uri="{FF2B5EF4-FFF2-40B4-BE49-F238E27FC236}">
                <a16:creationId xmlns:a16="http://schemas.microsoft.com/office/drawing/2014/main" id="{D65B2926-7794-4F20-9A2D-77A96164118D}"/>
              </a:ext>
            </a:extLst>
          </p:cNvPr>
          <p:cNvGrpSpPr/>
          <p:nvPr/>
        </p:nvGrpSpPr>
        <p:grpSpPr>
          <a:xfrm>
            <a:off x="4305872" y="234489"/>
            <a:ext cx="4405268" cy="791336"/>
            <a:chOff x="3632201" y="234489"/>
            <a:chExt cx="3807785" cy="791336"/>
          </a:xfrm>
        </p:grpSpPr>
        <p:grpSp>
          <p:nvGrpSpPr>
            <p:cNvPr id="9" name="Group 8">
              <a:extLst>
                <a:ext uri="{FF2B5EF4-FFF2-40B4-BE49-F238E27FC236}">
                  <a16:creationId xmlns:a16="http://schemas.microsoft.com/office/drawing/2014/main" id="{8A5F254B-C6B0-4FDD-9553-881291B62450}"/>
                </a:ext>
              </a:extLst>
            </p:cNvPr>
            <p:cNvGrpSpPr/>
            <p:nvPr/>
          </p:nvGrpSpPr>
          <p:grpSpPr>
            <a:xfrm>
              <a:off x="3859730" y="303963"/>
              <a:ext cx="3580256" cy="652388"/>
              <a:chOff x="2910045" y="3526910"/>
              <a:chExt cx="9524053" cy="1238111"/>
            </a:xfrm>
          </p:grpSpPr>
          <p:sp>
            <p:nvSpPr>
              <p:cNvPr id="10" name="Rectangle: Rounded Corners 9">
                <a:extLst>
                  <a:ext uri="{FF2B5EF4-FFF2-40B4-BE49-F238E27FC236}">
                    <a16:creationId xmlns:a16="http://schemas.microsoft.com/office/drawing/2014/main" id="{13675A47-D398-4FE7-8E45-962E94A4FA64}"/>
                  </a:ext>
                </a:extLst>
              </p:cNvPr>
              <p:cNvSpPr/>
              <p:nvPr/>
            </p:nvSpPr>
            <p:spPr>
              <a:xfrm>
                <a:off x="2910045" y="3526910"/>
                <a:ext cx="8918789" cy="1238111"/>
              </a:xfrm>
              <a:prstGeom prst="round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936419DC-E782-4F1B-AAB3-29660425B3AA}"/>
                  </a:ext>
                </a:extLst>
              </p:cNvPr>
              <p:cNvSpPr txBox="1"/>
              <p:nvPr/>
            </p:nvSpPr>
            <p:spPr>
              <a:xfrm>
                <a:off x="4845024" y="3600437"/>
                <a:ext cx="7589074" cy="1102617"/>
              </a:xfrm>
              <a:prstGeom prst="rect">
                <a:avLst/>
              </a:prstGeom>
              <a:noFill/>
              <a:effectLst>
                <a:outerShdw blurRad="50800" dist="38100" dir="2700000" algn="tl" rotWithShape="0">
                  <a:prstClr val="black">
                    <a:alpha val="40000"/>
                  </a:prstClr>
                </a:outerShdw>
              </a:effectLst>
            </p:spPr>
            <p:txBody>
              <a:bodyPr wrap="square">
                <a:spAutoFit/>
              </a:bodyPr>
              <a:lstStyle/>
              <a:p>
                <a:pPr>
                  <a:lnSpc>
                    <a:spcPct val="107000"/>
                  </a:lnSpc>
                  <a:spcAft>
                    <a:spcPts val="800"/>
                  </a:spcAft>
                </a:pPr>
                <a:r>
                  <a:rPr lang="vi-VN" sz="3200" b="1" dirty="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II.Tinh thể ion</a:t>
                </a:r>
                <a:endParaRPr lang="vi-VN" sz="3200" b="1" i="1" dirty="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23" name="Group 22">
              <a:extLst>
                <a:ext uri="{FF2B5EF4-FFF2-40B4-BE49-F238E27FC236}">
                  <a16:creationId xmlns:a16="http://schemas.microsoft.com/office/drawing/2014/main" id="{58026672-F1D5-43D0-A2E0-65689C02C05C}"/>
                </a:ext>
              </a:extLst>
            </p:cNvPr>
            <p:cNvGrpSpPr/>
            <p:nvPr/>
          </p:nvGrpSpPr>
          <p:grpSpPr>
            <a:xfrm>
              <a:off x="3632201" y="234489"/>
              <a:ext cx="791336" cy="791336"/>
              <a:chOff x="3632201" y="767889"/>
              <a:chExt cx="791336" cy="791336"/>
            </a:xfrm>
          </p:grpSpPr>
          <p:sp>
            <p:nvSpPr>
              <p:cNvPr id="21" name="Oval 20">
                <a:extLst>
                  <a:ext uri="{FF2B5EF4-FFF2-40B4-BE49-F238E27FC236}">
                    <a16:creationId xmlns:a16="http://schemas.microsoft.com/office/drawing/2014/main" id="{A9394BAE-3741-4B77-BD6D-430C99A4C3A5}"/>
                  </a:ext>
                </a:extLst>
              </p:cNvPr>
              <p:cNvSpPr/>
              <p:nvPr/>
            </p:nvSpPr>
            <p:spPr>
              <a:xfrm>
                <a:off x="3632201" y="767889"/>
                <a:ext cx="791336" cy="79133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Graphic 18">
                <a:extLst>
                  <a:ext uri="{FF2B5EF4-FFF2-40B4-BE49-F238E27FC236}">
                    <a16:creationId xmlns:a16="http://schemas.microsoft.com/office/drawing/2014/main" id="{655A34ED-1A59-40E2-9603-FDAB5D12C03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21482" y="857170"/>
                <a:ext cx="612775" cy="612775"/>
              </a:xfrm>
              <a:prstGeom prst="rect">
                <a:avLst/>
              </a:prstGeom>
            </p:spPr>
          </p:pic>
        </p:grpSp>
      </p:grpSp>
      <p:grpSp>
        <p:nvGrpSpPr>
          <p:cNvPr id="48" name="Group 47">
            <a:extLst>
              <a:ext uri="{FF2B5EF4-FFF2-40B4-BE49-F238E27FC236}">
                <a16:creationId xmlns:a16="http://schemas.microsoft.com/office/drawing/2014/main" id="{FE6E9544-12D4-41F8-9D5E-BEF695A9F104}"/>
              </a:ext>
            </a:extLst>
          </p:cNvPr>
          <p:cNvGrpSpPr/>
          <p:nvPr/>
        </p:nvGrpSpPr>
        <p:grpSpPr>
          <a:xfrm>
            <a:off x="387867" y="4291762"/>
            <a:ext cx="1465896" cy="606430"/>
            <a:chOff x="1598055" y="2083246"/>
            <a:chExt cx="1465896" cy="606430"/>
          </a:xfrm>
        </p:grpSpPr>
        <p:sp>
          <p:nvSpPr>
            <p:cNvPr id="34" name="Rectangle: Rounded Corners 33">
              <a:extLst>
                <a:ext uri="{FF2B5EF4-FFF2-40B4-BE49-F238E27FC236}">
                  <a16:creationId xmlns:a16="http://schemas.microsoft.com/office/drawing/2014/main" id="{A71D6F0F-4F7F-40E7-877B-077C648BB9EF}"/>
                </a:ext>
              </a:extLst>
            </p:cNvPr>
            <p:cNvSpPr/>
            <p:nvPr/>
          </p:nvSpPr>
          <p:spPr>
            <a:xfrm>
              <a:off x="2027323" y="2169089"/>
              <a:ext cx="1036628" cy="434743"/>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3" name="Group 32">
              <a:extLst>
                <a:ext uri="{FF2B5EF4-FFF2-40B4-BE49-F238E27FC236}">
                  <a16:creationId xmlns:a16="http://schemas.microsoft.com/office/drawing/2014/main" id="{88FAE99C-211C-4354-9D02-5682C131BFB3}"/>
                </a:ext>
              </a:extLst>
            </p:cNvPr>
            <p:cNvGrpSpPr/>
            <p:nvPr/>
          </p:nvGrpSpPr>
          <p:grpSpPr>
            <a:xfrm>
              <a:off x="1598055" y="2083246"/>
              <a:ext cx="606430" cy="606430"/>
              <a:chOff x="482334" y="2144318"/>
              <a:chExt cx="714386" cy="714386"/>
            </a:xfrm>
          </p:grpSpPr>
          <p:sp>
            <p:nvSpPr>
              <p:cNvPr id="30" name="Oval 29">
                <a:extLst>
                  <a:ext uri="{FF2B5EF4-FFF2-40B4-BE49-F238E27FC236}">
                    <a16:creationId xmlns:a16="http://schemas.microsoft.com/office/drawing/2014/main" id="{458718F0-96E0-4F3D-8FD4-14624081FEDC}"/>
                  </a:ext>
                </a:extLst>
              </p:cNvPr>
              <p:cNvSpPr/>
              <p:nvPr/>
            </p:nvSpPr>
            <p:spPr>
              <a:xfrm>
                <a:off x="482334" y="2144318"/>
                <a:ext cx="714386" cy="71438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2" name="Graphic 31">
                <a:extLst>
                  <a:ext uri="{FF2B5EF4-FFF2-40B4-BE49-F238E27FC236}">
                    <a16:creationId xmlns:a16="http://schemas.microsoft.com/office/drawing/2014/main" id="{DA8D7016-48D6-4991-A0F9-614852FF04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8903" y="2210887"/>
                <a:ext cx="581248" cy="581248"/>
              </a:xfrm>
              <a:prstGeom prst="rect">
                <a:avLst/>
              </a:prstGeom>
            </p:spPr>
          </p:pic>
        </p:grpSp>
        <p:sp>
          <p:nvSpPr>
            <p:cNvPr id="35" name="TextBox 34">
              <a:extLst>
                <a:ext uri="{FF2B5EF4-FFF2-40B4-BE49-F238E27FC236}">
                  <a16:creationId xmlns:a16="http://schemas.microsoft.com/office/drawing/2014/main" id="{6502D308-8DB4-448B-9FA4-7BE3FC2EB80E}"/>
                </a:ext>
              </a:extLst>
            </p:cNvPr>
            <p:cNvSpPr txBox="1"/>
            <p:nvPr/>
          </p:nvSpPr>
          <p:spPr>
            <a:xfrm>
              <a:off x="2129282" y="2135815"/>
              <a:ext cx="832710" cy="461665"/>
            </a:xfrm>
            <a:prstGeom prst="rect">
              <a:avLst/>
            </a:prstGeom>
            <a:noFill/>
          </p:spPr>
          <p:txBody>
            <a:bodyPr wrap="square" rtlCol="0">
              <a:spAutoFit/>
            </a:bodyPr>
            <a:lstStyle/>
            <a:p>
              <a:pPr algn="r"/>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Rắn</a:t>
              </a:r>
            </a:p>
          </p:txBody>
        </p:sp>
      </p:grpSp>
      <p:sp>
        <p:nvSpPr>
          <p:cNvPr id="45" name="Rectangle: Rounded Corners 44">
            <a:extLst>
              <a:ext uri="{FF2B5EF4-FFF2-40B4-BE49-F238E27FC236}">
                <a16:creationId xmlns:a16="http://schemas.microsoft.com/office/drawing/2014/main" id="{A1B0F466-2BBC-47AC-B573-F2DBE158193D}"/>
              </a:ext>
            </a:extLst>
          </p:cNvPr>
          <p:cNvSpPr/>
          <p:nvPr/>
        </p:nvSpPr>
        <p:spPr>
          <a:xfrm>
            <a:off x="101723" y="1049990"/>
            <a:ext cx="2609411" cy="434743"/>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TextBox 45">
            <a:extLst>
              <a:ext uri="{FF2B5EF4-FFF2-40B4-BE49-F238E27FC236}">
                <a16:creationId xmlns:a16="http://schemas.microsoft.com/office/drawing/2014/main" id="{1107EE41-2637-43FC-A81C-67BD7BB49531}"/>
              </a:ext>
            </a:extLst>
          </p:cNvPr>
          <p:cNvSpPr txBox="1"/>
          <p:nvPr/>
        </p:nvSpPr>
        <p:spPr>
          <a:xfrm>
            <a:off x="19305" y="1049990"/>
            <a:ext cx="2691829" cy="461665"/>
          </a:xfrm>
          <a:prstGeom prst="rect">
            <a:avLst/>
          </a:prstGeom>
          <a:noFill/>
        </p:spPr>
        <p:txBody>
          <a:bodyPr wrap="square" rtlCol="0">
            <a:spAutoFit/>
          </a:bodyPr>
          <a:lstStyle/>
          <a:p>
            <a:r>
              <a:rPr lang="vi-VN" sz="2400" dirty="0">
                <a:solidFill>
                  <a:schemeClr val="bg1"/>
                </a:solidFill>
                <a:latin typeface="Aachen" panose="02020500000000000000" pitchFamily="18" charset="-93"/>
                <a:ea typeface="Aachen" panose="02020500000000000000" pitchFamily="18" charset="-93"/>
                <a:cs typeface="Aachen" panose="02020500000000000000" pitchFamily="18" charset="-93"/>
              </a:rPr>
              <a:t> 1 - Tinh thể NaCl</a:t>
            </a:r>
          </a:p>
        </p:txBody>
      </p:sp>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73ED9C6F-14A0-4285-AA34-2C037BEC4FFD}"/>
                  </a:ext>
                </a:extLst>
              </p:cNvPr>
              <p:cNvGraphicFramePr>
                <a:graphicFrameLocks noChangeAspect="1"/>
              </p:cNvGraphicFramePr>
              <p:nvPr>
                <p:extLst>
                  <p:ext uri="{D42A27DB-BD31-4B8C-83A1-F6EECF244321}">
                    <p14:modId xmlns:p14="http://schemas.microsoft.com/office/powerpoint/2010/main" val="3130423146"/>
                  </p:ext>
                </p:extLst>
              </p:nvPr>
            </p:nvGraphicFramePr>
            <p:xfrm>
              <a:off x="2779246" y="1248488"/>
              <a:ext cx="1801722" cy="1903227"/>
            </p:xfrm>
            <a:graphic>
              <a:graphicData uri="http://schemas.microsoft.com/office/drawing/2017/model3d">
                <am3d:model3d r:embed="rId8">
                  <am3d:spPr>
                    <a:xfrm>
                      <a:off x="0" y="0"/>
                      <a:ext cx="1801722" cy="1903227"/>
                    </a:xfrm>
                    <a:prstGeom prst="rect">
                      <a:avLst/>
                    </a:prstGeom>
                  </am3d:spPr>
                  <am3d:camera>
                    <am3d:pos x="0" y="0" z="81469202"/>
                    <am3d:up dx="0" dy="36000000" dz="0"/>
                    <am3d:lookAt x="0" y="0" z="0"/>
                    <am3d:perspective fov="2700000"/>
                  </am3d:camera>
                  <am3d:trans>
                    <am3d:meterPerModelUnit n="178571" d="1000000"/>
                    <am3d:preTrans dx="-1" dy="0" dz="-1"/>
                    <am3d:scale>
                      <am3d:sx n="1000000" d="1000000"/>
                      <am3d:sy n="1000000" d="1000000"/>
                      <am3d:sz n="1000000" d="1000000"/>
                    </am3d:scale>
                    <am3d:rot ax="9024226" ay="-3190155" az="-9333145"/>
                    <am3d:postTrans dx="0" dy="0" dz="0"/>
                  </am3d:trans>
                  <am3d:raster rName="Office3DRenderer" rVer="16.0.8326">
                    <am3d:blip r:embed="rId9"/>
                  </am3d:raster>
                  <am3d:objViewport viewportSz="23346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73ED9C6F-14A0-4285-AA34-2C037BEC4FFD}"/>
                  </a:ext>
                </a:extLst>
              </p:cNvPr>
              <p:cNvPicPr>
                <a:picLocks noGrp="1" noRot="1" noChangeAspect="1" noMove="1" noResize="1" noEditPoints="1" noAdjustHandles="1" noChangeArrowheads="1" noChangeShapeType="1" noCrop="1"/>
              </p:cNvPicPr>
              <p:nvPr/>
            </p:nvPicPr>
            <p:blipFill>
              <a:blip r:embed="rId9"/>
              <a:stretch>
                <a:fillRect/>
              </a:stretch>
            </p:blipFill>
            <p:spPr>
              <a:xfrm>
                <a:off x="2779246" y="1248488"/>
                <a:ext cx="1801722" cy="1903227"/>
              </a:xfrm>
              <a:prstGeom prst="rect">
                <a:avLst/>
              </a:prstGeom>
            </p:spPr>
          </p:pic>
        </mc:Fallback>
      </mc:AlternateContent>
      <p:grpSp>
        <p:nvGrpSpPr>
          <p:cNvPr id="37" name="Group 36">
            <a:extLst>
              <a:ext uri="{FF2B5EF4-FFF2-40B4-BE49-F238E27FC236}">
                <a16:creationId xmlns:a16="http://schemas.microsoft.com/office/drawing/2014/main" id="{4CEF936F-C2FB-420B-84E3-CC58019FD07B}"/>
              </a:ext>
            </a:extLst>
          </p:cNvPr>
          <p:cNvGrpSpPr/>
          <p:nvPr/>
        </p:nvGrpSpPr>
        <p:grpSpPr>
          <a:xfrm>
            <a:off x="-2001914" y="2950431"/>
            <a:ext cx="606430" cy="606430"/>
            <a:chOff x="482334" y="2144318"/>
            <a:chExt cx="714386" cy="714386"/>
          </a:xfrm>
        </p:grpSpPr>
        <p:sp>
          <p:nvSpPr>
            <p:cNvPr id="39" name="Oval 38">
              <a:extLst>
                <a:ext uri="{FF2B5EF4-FFF2-40B4-BE49-F238E27FC236}">
                  <a16:creationId xmlns:a16="http://schemas.microsoft.com/office/drawing/2014/main" id="{F34077D6-E492-4A8E-96D1-65A25A88EC67}"/>
                </a:ext>
              </a:extLst>
            </p:cNvPr>
            <p:cNvSpPr/>
            <p:nvPr/>
          </p:nvSpPr>
          <p:spPr>
            <a:xfrm>
              <a:off x="482334" y="2144318"/>
              <a:ext cx="714386" cy="71438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0" name="Graphic 39">
              <a:extLst>
                <a:ext uri="{FF2B5EF4-FFF2-40B4-BE49-F238E27FC236}">
                  <a16:creationId xmlns:a16="http://schemas.microsoft.com/office/drawing/2014/main" id="{484360AE-ABB0-49DD-8B2D-28456C81EB6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8903" y="2210887"/>
              <a:ext cx="581248" cy="581248"/>
            </a:xfrm>
            <a:prstGeom prst="rect">
              <a:avLst/>
            </a:prstGeom>
          </p:spPr>
        </p:pic>
      </p:grpSp>
      <p:grpSp>
        <p:nvGrpSpPr>
          <p:cNvPr id="12" name="Group 11">
            <a:extLst>
              <a:ext uri="{FF2B5EF4-FFF2-40B4-BE49-F238E27FC236}">
                <a16:creationId xmlns:a16="http://schemas.microsoft.com/office/drawing/2014/main" id="{217D44AA-8286-4755-82E1-12D485B732BC}"/>
              </a:ext>
            </a:extLst>
          </p:cNvPr>
          <p:cNvGrpSpPr/>
          <p:nvPr/>
        </p:nvGrpSpPr>
        <p:grpSpPr>
          <a:xfrm>
            <a:off x="1060695" y="4919434"/>
            <a:ext cx="1586135" cy="415733"/>
            <a:chOff x="1060695" y="4919434"/>
            <a:chExt cx="1586135" cy="415733"/>
          </a:xfrm>
        </p:grpSpPr>
        <p:sp>
          <p:nvSpPr>
            <p:cNvPr id="36" name="Rectangle: Rounded Corners 35">
              <a:extLst>
                <a:ext uri="{FF2B5EF4-FFF2-40B4-BE49-F238E27FC236}">
                  <a16:creationId xmlns:a16="http://schemas.microsoft.com/office/drawing/2014/main" id="{77422A09-2BFF-45A9-BD78-8DE0FB0804B1}"/>
                </a:ext>
              </a:extLst>
            </p:cNvPr>
            <p:cNvSpPr/>
            <p:nvPr/>
          </p:nvSpPr>
          <p:spPr>
            <a:xfrm>
              <a:off x="1261697" y="4965718"/>
              <a:ext cx="1385133" cy="317782"/>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38" name="TextBox 37">
              <a:extLst>
                <a:ext uri="{FF2B5EF4-FFF2-40B4-BE49-F238E27FC236}">
                  <a16:creationId xmlns:a16="http://schemas.microsoft.com/office/drawing/2014/main" id="{9022B90F-248B-4E0F-9F24-1C81645F7F1D}"/>
                </a:ext>
              </a:extLst>
            </p:cNvPr>
            <p:cNvSpPr txBox="1"/>
            <p:nvPr/>
          </p:nvSpPr>
          <p:spPr>
            <a:xfrm>
              <a:off x="1424416" y="4935057"/>
              <a:ext cx="1213546" cy="400110"/>
            </a:xfrm>
            <a:prstGeom prst="rect">
              <a:avLst/>
            </a:prstGeom>
            <a:noFill/>
          </p:spPr>
          <p:txBody>
            <a:bodyPr wrap="square" rtlCol="0">
              <a:spAutoFit/>
            </a:bodyPr>
            <a:lstStyle/>
            <a:p>
              <a:pPr algn="r"/>
              <a:r>
                <a:rPr lang="vi-VN" sz="2000">
                  <a:solidFill>
                    <a:schemeClr val="bg1"/>
                  </a:solidFill>
                  <a:latin typeface="Aachen" panose="02020500000000000000" pitchFamily="18" charset="-93"/>
                  <a:ea typeface="Aachen" panose="02020500000000000000" pitchFamily="18" charset="-93"/>
                  <a:cs typeface="Aachen" panose="02020500000000000000" pitchFamily="18" charset="-93"/>
                </a:rPr>
                <a:t>Tinh thể</a:t>
              </a:r>
            </a:p>
          </p:txBody>
        </p:sp>
        <p:sp>
          <p:nvSpPr>
            <p:cNvPr id="5" name="Oval 4">
              <a:extLst>
                <a:ext uri="{FF2B5EF4-FFF2-40B4-BE49-F238E27FC236}">
                  <a16:creationId xmlns:a16="http://schemas.microsoft.com/office/drawing/2014/main" id="{9B2EBE2A-6A57-4F24-9838-6B0327692227}"/>
                </a:ext>
              </a:extLst>
            </p:cNvPr>
            <p:cNvSpPr/>
            <p:nvPr/>
          </p:nvSpPr>
          <p:spPr>
            <a:xfrm>
              <a:off x="1084539" y="4979288"/>
              <a:ext cx="290641" cy="29064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1200CF2D-84D3-4E63-B35D-227CAE520636}"/>
                </a:ext>
              </a:extLst>
            </p:cNvPr>
            <p:cNvSpPr txBox="1"/>
            <p:nvPr/>
          </p:nvSpPr>
          <p:spPr>
            <a:xfrm>
              <a:off x="1060695" y="4919434"/>
              <a:ext cx="354854"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grpSp>
        <p:nvGrpSpPr>
          <p:cNvPr id="15" name="Group 14">
            <a:extLst>
              <a:ext uri="{FF2B5EF4-FFF2-40B4-BE49-F238E27FC236}">
                <a16:creationId xmlns:a16="http://schemas.microsoft.com/office/drawing/2014/main" id="{D2206C88-8903-43B9-847C-5EA01415F136}"/>
              </a:ext>
            </a:extLst>
          </p:cNvPr>
          <p:cNvGrpSpPr/>
          <p:nvPr/>
        </p:nvGrpSpPr>
        <p:grpSpPr>
          <a:xfrm>
            <a:off x="1060695" y="5476532"/>
            <a:ext cx="3828274" cy="707886"/>
            <a:chOff x="1060695" y="5476532"/>
            <a:chExt cx="3828274" cy="707886"/>
          </a:xfrm>
        </p:grpSpPr>
        <p:sp>
          <p:nvSpPr>
            <p:cNvPr id="42" name="Rectangle: Rounded Corners 41">
              <a:extLst>
                <a:ext uri="{FF2B5EF4-FFF2-40B4-BE49-F238E27FC236}">
                  <a16:creationId xmlns:a16="http://schemas.microsoft.com/office/drawing/2014/main" id="{4C049292-3DA7-4E21-AD35-BB32F8C6245E}"/>
                </a:ext>
              </a:extLst>
            </p:cNvPr>
            <p:cNvSpPr/>
            <p:nvPr/>
          </p:nvSpPr>
          <p:spPr>
            <a:xfrm>
              <a:off x="1261697" y="5506163"/>
              <a:ext cx="3432309" cy="678255"/>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43" name="TextBox 42">
              <a:extLst>
                <a:ext uri="{FF2B5EF4-FFF2-40B4-BE49-F238E27FC236}">
                  <a16:creationId xmlns:a16="http://schemas.microsoft.com/office/drawing/2014/main" id="{990B64DB-5B67-4865-9B36-B0BA3D62AE22}"/>
                </a:ext>
              </a:extLst>
            </p:cNvPr>
            <p:cNvSpPr txBox="1"/>
            <p:nvPr/>
          </p:nvSpPr>
          <p:spPr>
            <a:xfrm>
              <a:off x="1456660" y="5476532"/>
              <a:ext cx="3432309" cy="707886"/>
            </a:xfrm>
            <a:prstGeom prst="rect">
              <a:avLst/>
            </a:prstGeom>
            <a:noFill/>
          </p:spPr>
          <p:txBody>
            <a:bodyPr wrap="square" rtlCol="0">
              <a:spAutoFit/>
            </a:bodyPr>
            <a:lstStyle/>
            <a:p>
              <a:r>
                <a:rPr lang="vi-VN" sz="2000">
                  <a:solidFill>
                    <a:schemeClr val="bg1"/>
                  </a:solidFill>
                  <a:latin typeface="Aachen" panose="02020500000000000000" pitchFamily="18" charset="-93"/>
                  <a:ea typeface="Aachen" panose="02020500000000000000" pitchFamily="18" charset="-93"/>
                  <a:cs typeface="Aachen" panose="02020500000000000000" pitchFamily="18" charset="-93"/>
                </a:rPr>
                <a:t>Ion Na</a:t>
              </a:r>
              <a:r>
                <a:rPr lang="vi-VN" sz="2000" baseline="30000">
                  <a:solidFill>
                    <a:schemeClr val="bg1"/>
                  </a:solidFill>
                  <a:latin typeface="Aachen" panose="02020500000000000000" pitchFamily="18" charset="-93"/>
                  <a:ea typeface="Aachen" panose="02020500000000000000" pitchFamily="18" charset="-93"/>
                  <a:cs typeface="Aachen" panose="02020500000000000000" pitchFamily="18" charset="-93"/>
                </a:rPr>
                <a:t>+ </a:t>
              </a:r>
              <a:r>
                <a:rPr lang="vi-VN" sz="2000">
                  <a:solidFill>
                    <a:schemeClr val="bg1"/>
                  </a:solidFill>
                  <a:latin typeface="Aachen" panose="02020500000000000000" pitchFamily="18" charset="-93"/>
                  <a:ea typeface="Aachen" panose="02020500000000000000" pitchFamily="18" charset="-93"/>
                  <a:cs typeface="Aachen" panose="02020500000000000000" pitchFamily="18" charset="-93"/>
                </a:rPr>
                <a:t>; Cl</a:t>
              </a:r>
              <a:r>
                <a:rPr lang="vi-VN" sz="2000" baseline="30000">
                  <a:solidFill>
                    <a:schemeClr val="bg1"/>
                  </a:solidFill>
                  <a:latin typeface="Aachen" panose="02020500000000000000" pitchFamily="18" charset="-93"/>
                  <a:ea typeface="Aachen" panose="02020500000000000000" pitchFamily="18" charset="-93"/>
                  <a:cs typeface="Aachen" panose="02020500000000000000" pitchFamily="18" charset="-93"/>
                </a:rPr>
                <a:t>-</a:t>
              </a:r>
              <a:r>
                <a:rPr lang="vi-VN" sz="2000">
                  <a:solidFill>
                    <a:schemeClr val="bg1"/>
                  </a:solidFill>
                  <a:latin typeface="Aachen" panose="02020500000000000000" pitchFamily="18" charset="-93"/>
                  <a:ea typeface="Aachen" panose="02020500000000000000" pitchFamily="18" charset="-93"/>
                  <a:cs typeface="Aachen" panose="02020500000000000000" pitchFamily="18" charset="-93"/>
                </a:rPr>
                <a:t> phân bố trên đỉnh của hình lập phương</a:t>
              </a:r>
            </a:p>
          </p:txBody>
        </p:sp>
        <p:sp>
          <p:nvSpPr>
            <p:cNvPr id="51" name="Oval 50">
              <a:extLst>
                <a:ext uri="{FF2B5EF4-FFF2-40B4-BE49-F238E27FC236}">
                  <a16:creationId xmlns:a16="http://schemas.microsoft.com/office/drawing/2014/main" id="{9AFE435E-A942-4D86-8CBE-6F070FA12F5C}"/>
                </a:ext>
              </a:extLst>
            </p:cNvPr>
            <p:cNvSpPr/>
            <p:nvPr/>
          </p:nvSpPr>
          <p:spPr>
            <a:xfrm>
              <a:off x="1084539" y="5684070"/>
              <a:ext cx="290641" cy="29064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TextBox 51">
              <a:extLst>
                <a:ext uri="{FF2B5EF4-FFF2-40B4-BE49-F238E27FC236}">
                  <a16:creationId xmlns:a16="http://schemas.microsoft.com/office/drawing/2014/main" id="{810C478E-4CE5-41ED-AEB0-CCBABEF54FA1}"/>
                </a:ext>
              </a:extLst>
            </p:cNvPr>
            <p:cNvSpPr txBox="1"/>
            <p:nvPr/>
          </p:nvSpPr>
          <p:spPr>
            <a:xfrm>
              <a:off x="1060695" y="5625638"/>
              <a:ext cx="515023"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sp>
        <p:nvSpPr>
          <p:cNvPr id="54" name="Rectangle: Rounded Corners 53">
            <a:extLst>
              <a:ext uri="{FF2B5EF4-FFF2-40B4-BE49-F238E27FC236}">
                <a16:creationId xmlns:a16="http://schemas.microsoft.com/office/drawing/2014/main" id="{195CA0D3-ECB1-470A-BC76-EA879251C7C5}"/>
              </a:ext>
            </a:extLst>
          </p:cNvPr>
          <p:cNvSpPr/>
          <p:nvPr/>
        </p:nvSpPr>
        <p:spPr>
          <a:xfrm>
            <a:off x="6411781" y="1049990"/>
            <a:ext cx="4956689" cy="434743"/>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TextBox 54">
            <a:extLst>
              <a:ext uri="{FF2B5EF4-FFF2-40B4-BE49-F238E27FC236}">
                <a16:creationId xmlns:a16="http://schemas.microsoft.com/office/drawing/2014/main" id="{7083799B-D762-4B4A-8FEC-90ACE0D4EDAE}"/>
              </a:ext>
            </a:extLst>
          </p:cNvPr>
          <p:cNvSpPr txBox="1"/>
          <p:nvPr/>
        </p:nvSpPr>
        <p:spPr>
          <a:xfrm>
            <a:off x="6411782" y="1063719"/>
            <a:ext cx="4956689" cy="461665"/>
          </a:xfrm>
          <a:prstGeom prst="rect">
            <a:avLst/>
          </a:prstGeom>
          <a:noFill/>
        </p:spPr>
        <p:txBody>
          <a:bodyPr wrap="square" rtlCol="0">
            <a:spAutoFit/>
          </a:bodyPr>
          <a:lstStyle/>
          <a:p>
            <a:r>
              <a:rPr lang="vi-VN" sz="2400" dirty="0">
                <a:solidFill>
                  <a:schemeClr val="bg1"/>
                </a:solidFill>
                <a:latin typeface="Aachen" panose="02020500000000000000" pitchFamily="18" charset="-93"/>
                <a:ea typeface="Aachen" panose="02020500000000000000" pitchFamily="18" charset="-93"/>
                <a:cs typeface="Aachen" panose="02020500000000000000" pitchFamily="18" charset="-93"/>
              </a:rPr>
              <a:t>2 – Tính chất chung hợp chất ion</a:t>
            </a:r>
          </a:p>
        </p:txBody>
      </p:sp>
      <p:grpSp>
        <p:nvGrpSpPr>
          <p:cNvPr id="127" name="Group 126">
            <a:extLst>
              <a:ext uri="{FF2B5EF4-FFF2-40B4-BE49-F238E27FC236}">
                <a16:creationId xmlns:a16="http://schemas.microsoft.com/office/drawing/2014/main" id="{AAE8C79B-DAB4-4A31-B9E4-49EC09F34D7A}"/>
              </a:ext>
            </a:extLst>
          </p:cNvPr>
          <p:cNvGrpSpPr/>
          <p:nvPr/>
        </p:nvGrpSpPr>
        <p:grpSpPr>
          <a:xfrm>
            <a:off x="7049939" y="2393300"/>
            <a:ext cx="4388856" cy="2235596"/>
            <a:chOff x="7011917" y="1475153"/>
            <a:chExt cx="4388856" cy="2235596"/>
          </a:xfrm>
        </p:grpSpPr>
        <p:sp>
          <p:nvSpPr>
            <p:cNvPr id="64" name="TextBox 63">
              <a:extLst>
                <a:ext uri="{FF2B5EF4-FFF2-40B4-BE49-F238E27FC236}">
                  <a16:creationId xmlns:a16="http://schemas.microsoft.com/office/drawing/2014/main" id="{819C73BB-40BD-4D2B-93AB-B967998775E2}"/>
                </a:ext>
              </a:extLst>
            </p:cNvPr>
            <p:cNvSpPr txBox="1"/>
            <p:nvPr/>
          </p:nvSpPr>
          <p:spPr>
            <a:xfrm>
              <a:off x="7011917" y="1475153"/>
              <a:ext cx="1039595" cy="307777"/>
            </a:xfrm>
            <a:prstGeom prst="rect">
              <a:avLst/>
            </a:prstGeom>
            <a:noFill/>
          </p:spPr>
          <p:txBody>
            <a:bodyPr wrap="square" rtlCol="0">
              <a:spAutoFit/>
            </a:bodyPr>
            <a:lstStyle/>
            <a:p>
              <a:r>
                <a:rPr lang="vi-VN" sz="1400" b="1">
                  <a:solidFill>
                    <a:srgbClr val="2A9D8F"/>
                  </a:solidFill>
                  <a:latin typeface="Tahoma" panose="020B0604030504040204" pitchFamily="34" charset="0"/>
                  <a:ea typeface="Tahoma" panose="020B0604030504040204" pitchFamily="34" charset="0"/>
                  <a:cs typeface="Tahoma" panose="020B0604030504040204" pitchFamily="34" charset="0"/>
                </a:rPr>
                <a:t>Nhiệt độ</a:t>
              </a:r>
            </a:p>
          </p:txBody>
        </p:sp>
        <p:grpSp>
          <p:nvGrpSpPr>
            <p:cNvPr id="126" name="Group 125">
              <a:extLst>
                <a:ext uri="{FF2B5EF4-FFF2-40B4-BE49-F238E27FC236}">
                  <a16:creationId xmlns:a16="http://schemas.microsoft.com/office/drawing/2014/main" id="{7F204572-6999-4B68-ABB1-F100EA52491D}"/>
                </a:ext>
              </a:extLst>
            </p:cNvPr>
            <p:cNvGrpSpPr/>
            <p:nvPr/>
          </p:nvGrpSpPr>
          <p:grpSpPr>
            <a:xfrm>
              <a:off x="7316345" y="1629042"/>
              <a:ext cx="4084428" cy="2081707"/>
              <a:chOff x="7316345" y="1629042"/>
              <a:chExt cx="4084428" cy="2081707"/>
            </a:xfrm>
          </p:grpSpPr>
          <p:cxnSp>
            <p:nvCxnSpPr>
              <p:cNvPr id="58" name="!!2a">
                <a:extLst>
                  <a:ext uri="{FF2B5EF4-FFF2-40B4-BE49-F238E27FC236}">
                    <a16:creationId xmlns:a16="http://schemas.microsoft.com/office/drawing/2014/main" id="{CED66516-02CB-43D4-B59C-0D773F162B12}"/>
                  </a:ext>
                </a:extLst>
              </p:cNvPr>
              <p:cNvCxnSpPr>
                <a:cxnSpLocks/>
              </p:cNvCxnSpPr>
              <p:nvPr/>
            </p:nvCxnSpPr>
            <p:spPr>
              <a:xfrm>
                <a:off x="8034636" y="3323356"/>
                <a:ext cx="230364" cy="0"/>
              </a:xfrm>
              <a:prstGeom prst="line">
                <a:avLst/>
              </a:prstGeom>
              <a:ln w="9525">
                <a:solidFill>
                  <a:srgbClr val="264653"/>
                </a:solidFill>
                <a:prstDash val="sysDot"/>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C7E7AC9E-2D21-4928-A3AD-0DAC2357AC55}"/>
                  </a:ext>
                </a:extLst>
              </p:cNvPr>
              <p:cNvSpPr/>
              <p:nvPr/>
            </p:nvSpPr>
            <p:spPr>
              <a:xfrm>
                <a:off x="10109565" y="1835552"/>
                <a:ext cx="107566" cy="107566"/>
              </a:xfrm>
              <a:prstGeom prst="ellipse">
                <a:avLst/>
              </a:prstGeom>
              <a:noFill/>
              <a:ln w="28575">
                <a:solidFill>
                  <a:srgbClr val="E76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60" name="!!1b">
                <a:extLst>
                  <a:ext uri="{FF2B5EF4-FFF2-40B4-BE49-F238E27FC236}">
                    <a16:creationId xmlns:a16="http://schemas.microsoft.com/office/drawing/2014/main" id="{D871AEAD-EDF8-4995-BF9A-4F4143F68C86}"/>
                  </a:ext>
                </a:extLst>
              </p:cNvPr>
              <p:cNvCxnSpPr>
                <a:cxnSpLocks/>
              </p:cNvCxnSpPr>
              <p:nvPr/>
            </p:nvCxnSpPr>
            <p:spPr>
              <a:xfrm flipV="1">
                <a:off x="10166142" y="1966556"/>
                <a:ext cx="0" cy="1356800"/>
              </a:xfrm>
              <a:prstGeom prst="line">
                <a:avLst/>
              </a:prstGeom>
              <a:ln w="9525">
                <a:solidFill>
                  <a:srgbClr val="264653"/>
                </a:solidFill>
                <a:prstDash val="sysDot"/>
              </a:ln>
            </p:spPr>
            <p:style>
              <a:lnRef idx="1">
                <a:schemeClr val="accent1"/>
              </a:lnRef>
              <a:fillRef idx="0">
                <a:schemeClr val="accent1"/>
              </a:fillRef>
              <a:effectRef idx="0">
                <a:schemeClr val="accent1"/>
              </a:effectRef>
              <a:fontRef idx="minor">
                <a:schemeClr val="tx1"/>
              </a:fontRef>
            </p:style>
          </p:cxnSp>
          <p:cxnSp>
            <p:nvCxnSpPr>
              <p:cNvPr id="61" name="!!1a">
                <a:extLst>
                  <a:ext uri="{FF2B5EF4-FFF2-40B4-BE49-F238E27FC236}">
                    <a16:creationId xmlns:a16="http://schemas.microsoft.com/office/drawing/2014/main" id="{FBAFB4EA-2FB6-4936-8ADE-5B3A31C87BA2}"/>
                  </a:ext>
                </a:extLst>
              </p:cNvPr>
              <p:cNvCxnSpPr>
                <a:cxnSpLocks/>
              </p:cNvCxnSpPr>
              <p:nvPr/>
            </p:nvCxnSpPr>
            <p:spPr>
              <a:xfrm>
                <a:off x="8062567" y="1889335"/>
                <a:ext cx="2005543" cy="0"/>
              </a:xfrm>
              <a:prstGeom prst="line">
                <a:avLst/>
              </a:prstGeom>
              <a:ln w="9525">
                <a:solidFill>
                  <a:srgbClr val="264653"/>
                </a:solidFill>
                <a:prstDash val="sysDot"/>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52FA752-308B-4CA4-9362-B27CBC3CC253}"/>
                  </a:ext>
                </a:extLst>
              </p:cNvPr>
              <p:cNvSpPr txBox="1"/>
              <p:nvPr/>
            </p:nvSpPr>
            <p:spPr>
              <a:xfrm>
                <a:off x="10480726" y="3402972"/>
                <a:ext cx="920047" cy="307777"/>
              </a:xfrm>
              <a:prstGeom prst="rect">
                <a:avLst/>
              </a:prstGeom>
              <a:noFill/>
            </p:spPr>
            <p:txBody>
              <a:bodyPr wrap="square" rtlCol="0">
                <a:spAutoFit/>
              </a:bodyPr>
              <a:lstStyle/>
              <a:p>
                <a:r>
                  <a:rPr lang="vi-VN" sz="1400" b="1">
                    <a:solidFill>
                      <a:srgbClr val="2A9D8F"/>
                    </a:solidFill>
                    <a:latin typeface="Tahoma" panose="020B0604030504040204" pitchFamily="34" charset="0"/>
                    <a:ea typeface="Tahoma" panose="020B0604030504040204" pitchFamily="34" charset="0"/>
                    <a:cs typeface="Tahoma" panose="020B0604030504040204" pitchFamily="34" charset="0"/>
                  </a:rPr>
                  <a:t>Kim loại</a:t>
                </a:r>
              </a:p>
            </p:txBody>
          </p:sp>
          <p:cxnSp>
            <p:nvCxnSpPr>
              <p:cNvPr id="68" name="!!2a">
                <a:extLst>
                  <a:ext uri="{FF2B5EF4-FFF2-40B4-BE49-F238E27FC236}">
                    <a16:creationId xmlns:a16="http://schemas.microsoft.com/office/drawing/2014/main" id="{DAA5DA31-536F-49A2-AD6A-7EED733FFF01}"/>
                  </a:ext>
                </a:extLst>
              </p:cNvPr>
              <p:cNvCxnSpPr>
                <a:cxnSpLocks/>
              </p:cNvCxnSpPr>
              <p:nvPr/>
            </p:nvCxnSpPr>
            <p:spPr>
              <a:xfrm>
                <a:off x="8062567" y="2485030"/>
                <a:ext cx="1309269" cy="0"/>
              </a:xfrm>
              <a:prstGeom prst="line">
                <a:avLst/>
              </a:prstGeom>
              <a:ln w="9525">
                <a:solidFill>
                  <a:srgbClr val="264653"/>
                </a:solidFill>
                <a:prstDash val="sysDot"/>
              </a:ln>
            </p:spPr>
            <p:style>
              <a:lnRef idx="1">
                <a:schemeClr val="accent1"/>
              </a:lnRef>
              <a:fillRef idx="0">
                <a:schemeClr val="accent1"/>
              </a:fillRef>
              <a:effectRef idx="0">
                <a:schemeClr val="accent1"/>
              </a:effectRef>
              <a:fontRef idx="minor">
                <a:schemeClr val="tx1"/>
              </a:fontRef>
            </p:style>
          </p:cxnSp>
          <p:cxnSp>
            <p:nvCxnSpPr>
              <p:cNvPr id="69" name="!!2b">
                <a:extLst>
                  <a:ext uri="{FF2B5EF4-FFF2-40B4-BE49-F238E27FC236}">
                    <a16:creationId xmlns:a16="http://schemas.microsoft.com/office/drawing/2014/main" id="{149602F9-1E4E-49BA-B362-A7440AAEAB28}"/>
                  </a:ext>
                </a:extLst>
              </p:cNvPr>
              <p:cNvCxnSpPr>
                <a:cxnSpLocks/>
              </p:cNvCxnSpPr>
              <p:nvPr/>
            </p:nvCxnSpPr>
            <p:spPr>
              <a:xfrm flipV="1">
                <a:off x="9437731" y="2586944"/>
                <a:ext cx="0" cy="736412"/>
              </a:xfrm>
              <a:prstGeom prst="line">
                <a:avLst/>
              </a:prstGeom>
              <a:ln w="9525">
                <a:solidFill>
                  <a:srgbClr val="264653"/>
                </a:solidFill>
                <a:prstDash val="sysDot"/>
              </a:ln>
            </p:spPr>
            <p:style>
              <a:lnRef idx="1">
                <a:schemeClr val="accent1"/>
              </a:lnRef>
              <a:fillRef idx="0">
                <a:schemeClr val="accent1"/>
              </a:fillRef>
              <a:effectRef idx="0">
                <a:schemeClr val="accent1"/>
              </a:effectRef>
              <a:fontRef idx="minor">
                <a:schemeClr val="tx1"/>
              </a:fontRef>
            </p:style>
          </p:cxnSp>
          <p:cxnSp>
            <p:nvCxnSpPr>
              <p:cNvPr id="70" name="!!2a">
                <a:extLst>
                  <a:ext uri="{FF2B5EF4-FFF2-40B4-BE49-F238E27FC236}">
                    <a16:creationId xmlns:a16="http://schemas.microsoft.com/office/drawing/2014/main" id="{4ADDF843-F0CB-4C43-B54E-B947672F68E5}"/>
                  </a:ext>
                </a:extLst>
              </p:cNvPr>
              <p:cNvCxnSpPr>
                <a:cxnSpLocks/>
                <a:endCxn id="75" idx="2"/>
              </p:cNvCxnSpPr>
              <p:nvPr/>
            </p:nvCxnSpPr>
            <p:spPr>
              <a:xfrm>
                <a:off x="8062567" y="2711881"/>
                <a:ext cx="556768" cy="3102"/>
              </a:xfrm>
              <a:prstGeom prst="line">
                <a:avLst/>
              </a:prstGeom>
              <a:ln w="9525">
                <a:solidFill>
                  <a:srgbClr val="264653"/>
                </a:solidFill>
                <a:prstDash val="sysDot"/>
              </a:ln>
            </p:spPr>
            <p:style>
              <a:lnRef idx="1">
                <a:schemeClr val="accent1"/>
              </a:lnRef>
              <a:fillRef idx="0">
                <a:schemeClr val="accent1"/>
              </a:fillRef>
              <a:effectRef idx="0">
                <a:schemeClr val="accent1"/>
              </a:effectRef>
              <a:fontRef idx="minor">
                <a:schemeClr val="tx1"/>
              </a:fontRef>
            </p:style>
          </p:cxnSp>
          <p:cxnSp>
            <p:nvCxnSpPr>
              <p:cNvPr id="71" name="!!r2">
                <a:extLst>
                  <a:ext uri="{FF2B5EF4-FFF2-40B4-BE49-F238E27FC236}">
                    <a16:creationId xmlns:a16="http://schemas.microsoft.com/office/drawing/2014/main" id="{588DCE5C-771A-4031-AF86-2DE0F7FD5B56}"/>
                  </a:ext>
                </a:extLst>
              </p:cNvPr>
              <p:cNvCxnSpPr>
                <a:cxnSpLocks/>
              </p:cNvCxnSpPr>
              <p:nvPr/>
            </p:nvCxnSpPr>
            <p:spPr>
              <a:xfrm>
                <a:off x="8034636" y="3327987"/>
                <a:ext cx="2713290" cy="0"/>
              </a:xfrm>
              <a:prstGeom prst="straightConnector1">
                <a:avLst/>
              </a:prstGeom>
              <a:ln w="57150">
                <a:solidFill>
                  <a:srgbClr val="264653"/>
                </a:solidFill>
                <a:tailEnd type="triangle"/>
              </a:ln>
            </p:spPr>
            <p:style>
              <a:lnRef idx="1">
                <a:schemeClr val="accent1"/>
              </a:lnRef>
              <a:fillRef idx="0">
                <a:schemeClr val="accent1"/>
              </a:fillRef>
              <a:effectRef idx="0">
                <a:schemeClr val="accent1"/>
              </a:effectRef>
              <a:fontRef idx="minor">
                <a:schemeClr val="tx1"/>
              </a:fontRef>
            </p:style>
          </p:cxnSp>
          <p:sp>
            <p:nvSpPr>
              <p:cNvPr id="72" name="Freeform: Shape 71">
                <a:extLst>
                  <a:ext uri="{FF2B5EF4-FFF2-40B4-BE49-F238E27FC236}">
                    <a16:creationId xmlns:a16="http://schemas.microsoft.com/office/drawing/2014/main" id="{A0778669-AF72-4C2E-B9F5-B8B702930120}"/>
                  </a:ext>
                </a:extLst>
              </p:cNvPr>
              <p:cNvSpPr/>
              <p:nvPr/>
            </p:nvSpPr>
            <p:spPr>
              <a:xfrm>
                <a:off x="8726902" y="2548775"/>
                <a:ext cx="644934" cy="164967"/>
              </a:xfrm>
              <a:custGeom>
                <a:avLst/>
                <a:gdLst>
                  <a:gd name="connsiteX0" fmla="*/ 0 w 351366"/>
                  <a:gd name="connsiteY0" fmla="*/ 198966 h 198966"/>
                  <a:gd name="connsiteX1" fmla="*/ 351366 w 351366"/>
                  <a:gd name="connsiteY1" fmla="*/ 0 h 198966"/>
                </a:gdLst>
                <a:ahLst/>
                <a:cxnLst>
                  <a:cxn ang="0">
                    <a:pos x="connsiteX0" y="connsiteY0"/>
                  </a:cxn>
                  <a:cxn ang="0">
                    <a:pos x="connsiteX1" y="connsiteY1"/>
                  </a:cxn>
                </a:cxnLst>
                <a:rect l="l" t="t" r="r" b="b"/>
                <a:pathLst>
                  <a:path w="351366" h="198966">
                    <a:moveTo>
                      <a:pt x="0" y="198966"/>
                    </a:moveTo>
                    <a:lnTo>
                      <a:pt x="351366" y="0"/>
                    </a:lnTo>
                  </a:path>
                </a:pathLst>
              </a:custGeom>
              <a:noFill/>
              <a:ln w="19050">
                <a:solidFill>
                  <a:srgbClr val="2646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3" name="Freeform: Shape 72">
                <a:extLst>
                  <a:ext uri="{FF2B5EF4-FFF2-40B4-BE49-F238E27FC236}">
                    <a16:creationId xmlns:a16="http://schemas.microsoft.com/office/drawing/2014/main" id="{3DE88A5E-20ED-4BEF-8ABC-9900AD93B310}"/>
                  </a:ext>
                </a:extLst>
              </p:cNvPr>
              <p:cNvSpPr/>
              <p:nvPr/>
            </p:nvSpPr>
            <p:spPr>
              <a:xfrm>
                <a:off x="9467165" y="1936638"/>
                <a:ext cx="657171" cy="565699"/>
              </a:xfrm>
              <a:custGeom>
                <a:avLst/>
                <a:gdLst>
                  <a:gd name="connsiteX0" fmla="*/ 232833 w 232833"/>
                  <a:gd name="connsiteY0" fmla="*/ 0 h 723900"/>
                  <a:gd name="connsiteX1" fmla="*/ 0 w 232833"/>
                  <a:gd name="connsiteY1" fmla="*/ 723900 h 723900"/>
                </a:gdLst>
                <a:ahLst/>
                <a:cxnLst>
                  <a:cxn ang="0">
                    <a:pos x="connsiteX0" y="connsiteY0"/>
                  </a:cxn>
                  <a:cxn ang="0">
                    <a:pos x="connsiteX1" y="connsiteY1"/>
                  </a:cxn>
                </a:cxnLst>
                <a:rect l="l" t="t" r="r" b="b"/>
                <a:pathLst>
                  <a:path w="232833" h="723900">
                    <a:moveTo>
                      <a:pt x="232833" y="0"/>
                    </a:moveTo>
                    <a:lnTo>
                      <a:pt x="0" y="723900"/>
                    </a:lnTo>
                  </a:path>
                </a:pathLst>
              </a:custGeom>
              <a:noFill/>
              <a:ln w="19050">
                <a:solidFill>
                  <a:srgbClr val="2646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5" name="Oval 74">
                <a:extLst>
                  <a:ext uri="{FF2B5EF4-FFF2-40B4-BE49-F238E27FC236}">
                    <a16:creationId xmlns:a16="http://schemas.microsoft.com/office/drawing/2014/main" id="{F5216C05-C677-45A5-BCA7-0B586A5FE10D}"/>
                  </a:ext>
                </a:extLst>
              </p:cNvPr>
              <p:cNvSpPr/>
              <p:nvPr/>
            </p:nvSpPr>
            <p:spPr>
              <a:xfrm>
                <a:off x="8619335" y="2661200"/>
                <a:ext cx="107566" cy="107566"/>
              </a:xfrm>
              <a:prstGeom prst="ellipse">
                <a:avLst/>
              </a:prstGeom>
              <a:noFill/>
              <a:ln w="28575">
                <a:solidFill>
                  <a:srgbClr val="E76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6" name="Oval 75">
                <a:extLst>
                  <a:ext uri="{FF2B5EF4-FFF2-40B4-BE49-F238E27FC236}">
                    <a16:creationId xmlns:a16="http://schemas.microsoft.com/office/drawing/2014/main" id="{B144E41F-AD16-4517-86E4-67823F3F1914}"/>
                  </a:ext>
                </a:extLst>
              </p:cNvPr>
              <p:cNvSpPr/>
              <p:nvPr/>
            </p:nvSpPr>
            <p:spPr>
              <a:xfrm>
                <a:off x="9371836" y="2458433"/>
                <a:ext cx="107566" cy="107566"/>
              </a:xfrm>
              <a:prstGeom prst="ellipse">
                <a:avLst/>
              </a:prstGeom>
              <a:noFill/>
              <a:ln w="28575">
                <a:solidFill>
                  <a:srgbClr val="E76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9" name="!!r2">
                <a:extLst>
                  <a:ext uri="{FF2B5EF4-FFF2-40B4-BE49-F238E27FC236}">
                    <a16:creationId xmlns:a16="http://schemas.microsoft.com/office/drawing/2014/main" id="{6FB41E2C-9F90-467C-8EFE-0A9BE9239FA3}"/>
                  </a:ext>
                </a:extLst>
              </p:cNvPr>
              <p:cNvCxnSpPr>
                <a:cxnSpLocks/>
                <a:endCxn id="64" idx="3"/>
              </p:cNvCxnSpPr>
              <p:nvPr/>
            </p:nvCxnSpPr>
            <p:spPr>
              <a:xfrm flipH="1" flipV="1">
                <a:off x="8051512" y="1629042"/>
                <a:ext cx="11056" cy="1703578"/>
              </a:xfrm>
              <a:prstGeom prst="straightConnector1">
                <a:avLst/>
              </a:prstGeom>
              <a:ln w="57150">
                <a:solidFill>
                  <a:srgbClr val="264653"/>
                </a:solidFill>
                <a:tailEnd type="triangle"/>
              </a:ln>
            </p:spPr>
            <p:style>
              <a:lnRef idx="1">
                <a:schemeClr val="accent1"/>
              </a:lnRef>
              <a:fillRef idx="0">
                <a:schemeClr val="accent1"/>
              </a:fillRef>
              <a:effectRef idx="0">
                <a:schemeClr val="accent1"/>
              </a:effectRef>
              <a:fontRef idx="minor">
                <a:schemeClr val="tx1"/>
              </a:fontRef>
            </p:style>
          </p:cxnSp>
          <p:cxnSp>
            <p:nvCxnSpPr>
              <p:cNvPr id="85" name="!!2b">
                <a:extLst>
                  <a:ext uri="{FF2B5EF4-FFF2-40B4-BE49-F238E27FC236}">
                    <a16:creationId xmlns:a16="http://schemas.microsoft.com/office/drawing/2014/main" id="{DAE9447F-FE24-4666-B117-7CCA908247F3}"/>
                  </a:ext>
                </a:extLst>
              </p:cNvPr>
              <p:cNvCxnSpPr>
                <a:cxnSpLocks/>
                <a:endCxn id="75" idx="4"/>
              </p:cNvCxnSpPr>
              <p:nvPr/>
            </p:nvCxnSpPr>
            <p:spPr>
              <a:xfrm flipV="1">
                <a:off x="8673118" y="2768766"/>
                <a:ext cx="0" cy="563850"/>
              </a:xfrm>
              <a:prstGeom prst="line">
                <a:avLst/>
              </a:prstGeom>
              <a:ln w="9525">
                <a:solidFill>
                  <a:srgbClr val="264653"/>
                </a:solidFill>
                <a:prstDash val="sysDot"/>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FC92B514-CFC4-4780-8052-34824C519C5E}"/>
                  </a:ext>
                </a:extLst>
              </p:cNvPr>
              <p:cNvGrpSpPr/>
              <p:nvPr/>
            </p:nvGrpSpPr>
            <p:grpSpPr>
              <a:xfrm>
                <a:off x="8350992" y="3370740"/>
                <a:ext cx="541106" cy="307777"/>
                <a:chOff x="7805660" y="3674853"/>
                <a:chExt cx="541106" cy="381874"/>
              </a:xfrm>
            </p:grpSpPr>
            <p:sp>
              <p:nvSpPr>
                <p:cNvPr id="92" name="Rectangle: Rounded Corners 91">
                  <a:extLst>
                    <a:ext uri="{FF2B5EF4-FFF2-40B4-BE49-F238E27FC236}">
                      <a16:creationId xmlns:a16="http://schemas.microsoft.com/office/drawing/2014/main" id="{B81D0CDB-76DD-4DA4-986B-F781B9AF3BCC}"/>
                    </a:ext>
                  </a:extLst>
                </p:cNvPr>
                <p:cNvSpPr/>
                <p:nvPr/>
              </p:nvSpPr>
              <p:spPr>
                <a:xfrm>
                  <a:off x="7805660" y="3706900"/>
                  <a:ext cx="541106" cy="317782"/>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p>
              </p:txBody>
            </p:sp>
            <p:sp>
              <p:nvSpPr>
                <p:cNvPr id="93" name="TextBox 92">
                  <a:extLst>
                    <a:ext uri="{FF2B5EF4-FFF2-40B4-BE49-F238E27FC236}">
                      <a16:creationId xmlns:a16="http://schemas.microsoft.com/office/drawing/2014/main" id="{4E10BB23-B5B8-419A-9F37-8B6CDC9BB278}"/>
                    </a:ext>
                  </a:extLst>
                </p:cNvPr>
                <p:cNvSpPr txBox="1"/>
                <p:nvPr/>
              </p:nvSpPr>
              <p:spPr>
                <a:xfrm>
                  <a:off x="7807868" y="3674853"/>
                  <a:ext cx="529376" cy="381874"/>
                </a:xfrm>
                <a:prstGeom prst="rect">
                  <a:avLst/>
                </a:prstGeom>
                <a:noFill/>
              </p:spPr>
              <p:txBody>
                <a:bodyPr wrap="square" rtlCol="0">
                  <a:spAutoFit/>
                </a:bodyPr>
                <a:lstStyle/>
                <a:p>
                  <a:pPr algn="ctr"/>
                  <a:r>
                    <a:rPr lang="vi-VN" sz="1400">
                      <a:solidFill>
                        <a:schemeClr val="bg1"/>
                      </a:solidFill>
                      <a:latin typeface="Aachen" panose="02020500000000000000" pitchFamily="18" charset="-93"/>
                      <a:ea typeface="Aachen" panose="02020500000000000000" pitchFamily="18" charset="-93"/>
                      <a:cs typeface="Aachen" panose="02020500000000000000" pitchFamily="18" charset="-93"/>
                    </a:rPr>
                    <a:t>KCl</a:t>
                  </a:r>
                </a:p>
              </p:txBody>
            </p:sp>
          </p:grpSp>
          <p:grpSp>
            <p:nvGrpSpPr>
              <p:cNvPr id="97" name="Group 96">
                <a:extLst>
                  <a:ext uri="{FF2B5EF4-FFF2-40B4-BE49-F238E27FC236}">
                    <a16:creationId xmlns:a16="http://schemas.microsoft.com/office/drawing/2014/main" id="{D6EF770E-D43A-48C7-97F6-BF6C2F3E5AC1}"/>
                  </a:ext>
                </a:extLst>
              </p:cNvPr>
              <p:cNvGrpSpPr/>
              <p:nvPr/>
            </p:nvGrpSpPr>
            <p:grpSpPr>
              <a:xfrm>
                <a:off x="9120434" y="3370740"/>
                <a:ext cx="682189" cy="307777"/>
                <a:chOff x="7792701" y="3674853"/>
                <a:chExt cx="682189" cy="381874"/>
              </a:xfrm>
            </p:grpSpPr>
            <p:sp>
              <p:nvSpPr>
                <p:cNvPr id="98" name="Rectangle: Rounded Corners 97">
                  <a:extLst>
                    <a:ext uri="{FF2B5EF4-FFF2-40B4-BE49-F238E27FC236}">
                      <a16:creationId xmlns:a16="http://schemas.microsoft.com/office/drawing/2014/main" id="{905C3829-C645-4C12-927D-8597B4AFF0AF}"/>
                    </a:ext>
                  </a:extLst>
                </p:cNvPr>
                <p:cNvSpPr/>
                <p:nvPr/>
              </p:nvSpPr>
              <p:spPr>
                <a:xfrm>
                  <a:off x="7805660" y="3706900"/>
                  <a:ext cx="541106" cy="317782"/>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p>
              </p:txBody>
            </p:sp>
            <p:sp>
              <p:nvSpPr>
                <p:cNvPr id="99" name="TextBox 98">
                  <a:extLst>
                    <a:ext uri="{FF2B5EF4-FFF2-40B4-BE49-F238E27FC236}">
                      <a16:creationId xmlns:a16="http://schemas.microsoft.com/office/drawing/2014/main" id="{4A372068-675C-4119-8DEE-978A6F97583F}"/>
                    </a:ext>
                  </a:extLst>
                </p:cNvPr>
                <p:cNvSpPr txBox="1"/>
                <p:nvPr/>
              </p:nvSpPr>
              <p:spPr>
                <a:xfrm>
                  <a:off x="7792701" y="3674853"/>
                  <a:ext cx="682189" cy="381874"/>
                </a:xfrm>
                <a:prstGeom prst="rect">
                  <a:avLst/>
                </a:prstGeom>
                <a:noFill/>
              </p:spPr>
              <p:txBody>
                <a:bodyPr wrap="square" rtlCol="0">
                  <a:spAutoFit/>
                </a:bodyPr>
                <a:lstStyle/>
                <a:p>
                  <a:pPr algn="ctr"/>
                  <a:r>
                    <a:rPr lang="vi-VN" sz="1400" dirty="0">
                      <a:solidFill>
                        <a:schemeClr val="bg1"/>
                      </a:solidFill>
                      <a:latin typeface="Aachen" panose="02020500000000000000" pitchFamily="18" charset="-93"/>
                      <a:ea typeface="Aachen" panose="02020500000000000000" pitchFamily="18" charset="-93"/>
                      <a:cs typeface="Aachen" panose="02020500000000000000" pitchFamily="18" charset="-93"/>
                    </a:rPr>
                    <a:t>NaCl</a:t>
                  </a:r>
                </a:p>
              </p:txBody>
            </p:sp>
          </p:grpSp>
          <p:grpSp>
            <p:nvGrpSpPr>
              <p:cNvPr id="100" name="Group 99">
                <a:extLst>
                  <a:ext uri="{FF2B5EF4-FFF2-40B4-BE49-F238E27FC236}">
                    <a16:creationId xmlns:a16="http://schemas.microsoft.com/office/drawing/2014/main" id="{50B34CC2-D749-4679-9D1C-13160C6A0491}"/>
                  </a:ext>
                </a:extLst>
              </p:cNvPr>
              <p:cNvGrpSpPr/>
              <p:nvPr/>
            </p:nvGrpSpPr>
            <p:grpSpPr>
              <a:xfrm>
                <a:off x="9871121" y="3363392"/>
                <a:ext cx="682189" cy="307777"/>
                <a:chOff x="7805659" y="3665736"/>
                <a:chExt cx="682189" cy="381874"/>
              </a:xfrm>
            </p:grpSpPr>
            <p:sp>
              <p:nvSpPr>
                <p:cNvPr id="101" name="Rectangle: Rounded Corners 100">
                  <a:extLst>
                    <a:ext uri="{FF2B5EF4-FFF2-40B4-BE49-F238E27FC236}">
                      <a16:creationId xmlns:a16="http://schemas.microsoft.com/office/drawing/2014/main" id="{A7F16FDD-A12D-44AE-84EF-F5B6DB64EBE3}"/>
                    </a:ext>
                  </a:extLst>
                </p:cNvPr>
                <p:cNvSpPr/>
                <p:nvPr/>
              </p:nvSpPr>
              <p:spPr>
                <a:xfrm>
                  <a:off x="7805660" y="3706900"/>
                  <a:ext cx="541106" cy="317782"/>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p>
              </p:txBody>
            </p:sp>
            <p:sp>
              <p:nvSpPr>
                <p:cNvPr id="102" name="TextBox 101">
                  <a:extLst>
                    <a:ext uri="{FF2B5EF4-FFF2-40B4-BE49-F238E27FC236}">
                      <a16:creationId xmlns:a16="http://schemas.microsoft.com/office/drawing/2014/main" id="{1A007400-63FD-45C5-B3EF-A85616A241C6}"/>
                    </a:ext>
                  </a:extLst>
                </p:cNvPr>
                <p:cNvSpPr txBox="1"/>
                <p:nvPr/>
              </p:nvSpPr>
              <p:spPr>
                <a:xfrm>
                  <a:off x="7805659" y="3665736"/>
                  <a:ext cx="682189" cy="381874"/>
                </a:xfrm>
                <a:prstGeom prst="rect">
                  <a:avLst/>
                </a:prstGeom>
                <a:noFill/>
              </p:spPr>
              <p:txBody>
                <a:bodyPr wrap="square" rtlCol="0">
                  <a:spAutoFit/>
                </a:bodyPr>
                <a:lstStyle/>
                <a:p>
                  <a:pPr algn="ctr"/>
                  <a:r>
                    <a:rPr lang="vi-VN" sz="1400" dirty="0">
                      <a:solidFill>
                        <a:schemeClr val="bg1"/>
                      </a:solidFill>
                      <a:latin typeface="Aachen" panose="02020500000000000000" pitchFamily="18" charset="-93"/>
                      <a:ea typeface="Aachen" panose="02020500000000000000" pitchFamily="18" charset="-93"/>
                      <a:cs typeface="Aachen" panose="02020500000000000000" pitchFamily="18" charset="-93"/>
                    </a:rPr>
                    <a:t>MgO</a:t>
                  </a:r>
                </a:p>
              </p:txBody>
            </p:sp>
          </p:grpSp>
          <p:grpSp>
            <p:nvGrpSpPr>
              <p:cNvPr id="103" name="Group 102">
                <a:extLst>
                  <a:ext uri="{FF2B5EF4-FFF2-40B4-BE49-F238E27FC236}">
                    <a16:creationId xmlns:a16="http://schemas.microsoft.com/office/drawing/2014/main" id="{25B37380-284F-4BAF-BE8D-918B500D40A9}"/>
                  </a:ext>
                </a:extLst>
              </p:cNvPr>
              <p:cNvGrpSpPr/>
              <p:nvPr/>
            </p:nvGrpSpPr>
            <p:grpSpPr>
              <a:xfrm>
                <a:off x="7405099" y="2567171"/>
                <a:ext cx="515293" cy="307777"/>
                <a:chOff x="7785619" y="3710780"/>
                <a:chExt cx="515293" cy="381874"/>
              </a:xfrm>
            </p:grpSpPr>
            <p:sp>
              <p:nvSpPr>
                <p:cNvPr id="104" name="Rectangle: Rounded Corners 103">
                  <a:extLst>
                    <a:ext uri="{FF2B5EF4-FFF2-40B4-BE49-F238E27FC236}">
                      <a16:creationId xmlns:a16="http://schemas.microsoft.com/office/drawing/2014/main" id="{B0C7E081-99CA-4C45-85F2-416C90115418}"/>
                    </a:ext>
                  </a:extLst>
                </p:cNvPr>
                <p:cNvSpPr/>
                <p:nvPr/>
              </p:nvSpPr>
              <p:spPr>
                <a:xfrm>
                  <a:off x="7805660" y="3768259"/>
                  <a:ext cx="484221" cy="256423"/>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p>
              </p:txBody>
            </p:sp>
            <p:sp>
              <p:nvSpPr>
                <p:cNvPr id="105" name="TextBox 104">
                  <a:extLst>
                    <a:ext uri="{FF2B5EF4-FFF2-40B4-BE49-F238E27FC236}">
                      <a16:creationId xmlns:a16="http://schemas.microsoft.com/office/drawing/2014/main" id="{E04994BE-7137-4307-A583-964D864C42B8}"/>
                    </a:ext>
                  </a:extLst>
                </p:cNvPr>
                <p:cNvSpPr txBox="1"/>
                <p:nvPr/>
              </p:nvSpPr>
              <p:spPr>
                <a:xfrm>
                  <a:off x="7785619" y="3710780"/>
                  <a:ext cx="515293" cy="381874"/>
                </a:xfrm>
                <a:prstGeom prst="rect">
                  <a:avLst/>
                </a:prstGeom>
                <a:noFill/>
              </p:spPr>
              <p:txBody>
                <a:bodyPr wrap="square" rtlCol="0">
                  <a:spAutoFit/>
                </a:bodyPr>
                <a:lstStyle/>
                <a:p>
                  <a:pPr algn="ctr"/>
                  <a:r>
                    <a:rPr lang="vi-VN" sz="1400">
                      <a:solidFill>
                        <a:schemeClr val="bg1"/>
                      </a:solidFill>
                      <a:latin typeface="Aachen" panose="02020500000000000000" pitchFamily="18" charset="-93"/>
                      <a:ea typeface="Aachen" panose="02020500000000000000" pitchFamily="18" charset="-93"/>
                      <a:cs typeface="Aachen" panose="02020500000000000000" pitchFamily="18" charset="-93"/>
                    </a:rPr>
                    <a:t>770</a:t>
                  </a:r>
                </a:p>
              </p:txBody>
            </p:sp>
          </p:grpSp>
          <p:grpSp>
            <p:nvGrpSpPr>
              <p:cNvPr id="106" name="Group 105">
                <a:extLst>
                  <a:ext uri="{FF2B5EF4-FFF2-40B4-BE49-F238E27FC236}">
                    <a16:creationId xmlns:a16="http://schemas.microsoft.com/office/drawing/2014/main" id="{8EE065D4-BF90-47F2-B772-9CE15E97D2E4}"/>
                  </a:ext>
                </a:extLst>
              </p:cNvPr>
              <p:cNvGrpSpPr/>
              <p:nvPr/>
            </p:nvGrpSpPr>
            <p:grpSpPr>
              <a:xfrm>
                <a:off x="7405099" y="2333050"/>
                <a:ext cx="515293" cy="307777"/>
                <a:chOff x="7785619" y="3710780"/>
                <a:chExt cx="515293" cy="381874"/>
              </a:xfrm>
            </p:grpSpPr>
            <p:sp>
              <p:nvSpPr>
                <p:cNvPr id="107" name="Rectangle: Rounded Corners 106">
                  <a:extLst>
                    <a:ext uri="{FF2B5EF4-FFF2-40B4-BE49-F238E27FC236}">
                      <a16:creationId xmlns:a16="http://schemas.microsoft.com/office/drawing/2014/main" id="{D6B2D56C-8EF8-47D7-9BEE-A734450F9270}"/>
                    </a:ext>
                  </a:extLst>
                </p:cNvPr>
                <p:cNvSpPr/>
                <p:nvPr/>
              </p:nvSpPr>
              <p:spPr>
                <a:xfrm>
                  <a:off x="7805660" y="3768259"/>
                  <a:ext cx="484221" cy="256423"/>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p>
              </p:txBody>
            </p:sp>
            <p:sp>
              <p:nvSpPr>
                <p:cNvPr id="108" name="TextBox 107">
                  <a:extLst>
                    <a:ext uri="{FF2B5EF4-FFF2-40B4-BE49-F238E27FC236}">
                      <a16:creationId xmlns:a16="http://schemas.microsoft.com/office/drawing/2014/main" id="{B785E48C-9092-40CA-9DBC-16853F100BEC}"/>
                    </a:ext>
                  </a:extLst>
                </p:cNvPr>
                <p:cNvSpPr txBox="1"/>
                <p:nvPr/>
              </p:nvSpPr>
              <p:spPr>
                <a:xfrm>
                  <a:off x="7785619" y="3710780"/>
                  <a:ext cx="515293" cy="381874"/>
                </a:xfrm>
                <a:prstGeom prst="rect">
                  <a:avLst/>
                </a:prstGeom>
                <a:noFill/>
              </p:spPr>
              <p:txBody>
                <a:bodyPr wrap="square" rtlCol="0">
                  <a:spAutoFit/>
                </a:bodyPr>
                <a:lstStyle/>
                <a:p>
                  <a:pPr algn="ctr"/>
                  <a:r>
                    <a:rPr lang="vi-VN" sz="1400">
                      <a:solidFill>
                        <a:schemeClr val="bg1"/>
                      </a:solidFill>
                      <a:latin typeface="Aachen" panose="02020500000000000000" pitchFamily="18" charset="-93"/>
                      <a:ea typeface="Aachen" panose="02020500000000000000" pitchFamily="18" charset="-93"/>
                      <a:cs typeface="Aachen" panose="02020500000000000000" pitchFamily="18" charset="-93"/>
                    </a:rPr>
                    <a:t>800</a:t>
                  </a:r>
                </a:p>
              </p:txBody>
            </p:sp>
          </p:grpSp>
          <p:grpSp>
            <p:nvGrpSpPr>
              <p:cNvPr id="109" name="Group 108">
                <a:extLst>
                  <a:ext uri="{FF2B5EF4-FFF2-40B4-BE49-F238E27FC236}">
                    <a16:creationId xmlns:a16="http://schemas.microsoft.com/office/drawing/2014/main" id="{641F23CE-C1A0-442D-BC06-42969371A792}"/>
                  </a:ext>
                </a:extLst>
              </p:cNvPr>
              <p:cNvGrpSpPr/>
              <p:nvPr/>
            </p:nvGrpSpPr>
            <p:grpSpPr>
              <a:xfrm>
                <a:off x="7316345" y="1735446"/>
                <a:ext cx="622725" cy="307777"/>
                <a:chOff x="7778478" y="3710780"/>
                <a:chExt cx="538584" cy="381874"/>
              </a:xfrm>
            </p:grpSpPr>
            <p:sp>
              <p:nvSpPr>
                <p:cNvPr id="110" name="Rectangle: Rounded Corners 109">
                  <a:extLst>
                    <a:ext uri="{FF2B5EF4-FFF2-40B4-BE49-F238E27FC236}">
                      <a16:creationId xmlns:a16="http://schemas.microsoft.com/office/drawing/2014/main" id="{E27A9DCE-B712-40FB-9318-EB90D2F9A398}"/>
                    </a:ext>
                  </a:extLst>
                </p:cNvPr>
                <p:cNvSpPr/>
                <p:nvPr/>
              </p:nvSpPr>
              <p:spPr>
                <a:xfrm>
                  <a:off x="7805660" y="3768259"/>
                  <a:ext cx="484221" cy="256423"/>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p>
              </p:txBody>
            </p:sp>
            <p:sp>
              <p:nvSpPr>
                <p:cNvPr id="111" name="TextBox 110">
                  <a:extLst>
                    <a:ext uri="{FF2B5EF4-FFF2-40B4-BE49-F238E27FC236}">
                      <a16:creationId xmlns:a16="http://schemas.microsoft.com/office/drawing/2014/main" id="{69A7B074-6744-4C6D-85D6-E3F92330E753}"/>
                    </a:ext>
                  </a:extLst>
                </p:cNvPr>
                <p:cNvSpPr txBox="1"/>
                <p:nvPr/>
              </p:nvSpPr>
              <p:spPr>
                <a:xfrm>
                  <a:off x="7778478" y="3710780"/>
                  <a:ext cx="538584" cy="381874"/>
                </a:xfrm>
                <a:prstGeom prst="rect">
                  <a:avLst/>
                </a:prstGeom>
                <a:noFill/>
              </p:spPr>
              <p:txBody>
                <a:bodyPr wrap="square" rtlCol="0">
                  <a:spAutoFit/>
                </a:bodyPr>
                <a:lstStyle/>
                <a:p>
                  <a:pPr algn="ctr"/>
                  <a:r>
                    <a:rPr lang="vi-VN" sz="1400">
                      <a:solidFill>
                        <a:schemeClr val="bg1"/>
                      </a:solidFill>
                      <a:latin typeface="Aachen" panose="02020500000000000000" pitchFamily="18" charset="-93"/>
                      <a:ea typeface="Aachen" panose="02020500000000000000" pitchFamily="18" charset="-93"/>
                      <a:cs typeface="Aachen" panose="02020500000000000000" pitchFamily="18" charset="-93"/>
                    </a:rPr>
                    <a:t>2800</a:t>
                  </a:r>
                </a:p>
              </p:txBody>
            </p:sp>
          </p:grpSp>
        </p:grpSp>
      </p:grpSp>
      <p:grpSp>
        <p:nvGrpSpPr>
          <p:cNvPr id="144" name="Group 143">
            <a:extLst>
              <a:ext uri="{FF2B5EF4-FFF2-40B4-BE49-F238E27FC236}">
                <a16:creationId xmlns:a16="http://schemas.microsoft.com/office/drawing/2014/main" id="{19E98412-5295-494D-8E9E-B4688079129D}"/>
              </a:ext>
            </a:extLst>
          </p:cNvPr>
          <p:cNvGrpSpPr/>
          <p:nvPr/>
        </p:nvGrpSpPr>
        <p:grpSpPr>
          <a:xfrm>
            <a:off x="7069398" y="5385118"/>
            <a:ext cx="3391050" cy="414311"/>
            <a:chOff x="8187117" y="2176994"/>
            <a:chExt cx="3391050" cy="414311"/>
          </a:xfrm>
        </p:grpSpPr>
        <p:grpSp>
          <p:nvGrpSpPr>
            <p:cNvPr id="143" name="Group 142">
              <a:extLst>
                <a:ext uri="{FF2B5EF4-FFF2-40B4-BE49-F238E27FC236}">
                  <a16:creationId xmlns:a16="http://schemas.microsoft.com/office/drawing/2014/main" id="{E2EA3035-62A9-4AC1-B7D0-6B8AEF039061}"/>
                </a:ext>
              </a:extLst>
            </p:cNvPr>
            <p:cNvGrpSpPr/>
            <p:nvPr/>
          </p:nvGrpSpPr>
          <p:grpSpPr>
            <a:xfrm>
              <a:off x="8210961" y="2191195"/>
              <a:ext cx="3367206" cy="400110"/>
              <a:chOff x="8210961" y="2191195"/>
              <a:chExt cx="3367206" cy="400110"/>
            </a:xfrm>
          </p:grpSpPr>
          <p:sp>
            <p:nvSpPr>
              <p:cNvPr id="132" name="Rectangle: Rounded Corners 131">
                <a:extLst>
                  <a:ext uri="{FF2B5EF4-FFF2-40B4-BE49-F238E27FC236}">
                    <a16:creationId xmlns:a16="http://schemas.microsoft.com/office/drawing/2014/main" id="{105F431F-4813-4202-80A1-BDFADA7AA7F6}"/>
                  </a:ext>
                </a:extLst>
              </p:cNvPr>
              <p:cNvSpPr/>
              <p:nvPr/>
            </p:nvSpPr>
            <p:spPr>
              <a:xfrm>
                <a:off x="8388119" y="2221856"/>
                <a:ext cx="3190048" cy="317782"/>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133" name="TextBox 132">
                <a:extLst>
                  <a:ext uri="{FF2B5EF4-FFF2-40B4-BE49-F238E27FC236}">
                    <a16:creationId xmlns:a16="http://schemas.microsoft.com/office/drawing/2014/main" id="{CE8F45BF-C3CF-40B9-8C8B-7F1127375D1F}"/>
                  </a:ext>
                </a:extLst>
              </p:cNvPr>
              <p:cNvSpPr txBox="1"/>
              <p:nvPr/>
            </p:nvSpPr>
            <p:spPr>
              <a:xfrm>
                <a:off x="8467805" y="2191195"/>
                <a:ext cx="2940281" cy="400110"/>
              </a:xfrm>
              <a:prstGeom prst="rect">
                <a:avLst/>
              </a:prstGeom>
              <a:noFill/>
            </p:spPr>
            <p:txBody>
              <a:bodyPr wrap="square" rtlCol="0">
                <a:spAutoFit/>
              </a:bodyPr>
              <a:lstStyle/>
              <a:p>
                <a:pPr algn="r"/>
                <a:r>
                  <a:rPr lang="vi-VN" sz="2000">
                    <a:solidFill>
                      <a:schemeClr val="bg1"/>
                    </a:solidFill>
                    <a:latin typeface="Aachen" panose="02020500000000000000" pitchFamily="18" charset="-93"/>
                    <a:ea typeface="Aachen" panose="02020500000000000000" pitchFamily="18" charset="-93"/>
                    <a:cs typeface="Aachen" panose="02020500000000000000" pitchFamily="18" charset="-93"/>
                  </a:rPr>
                  <a:t>Nhiệt độ nóng chảy cao</a:t>
                </a:r>
              </a:p>
            </p:txBody>
          </p:sp>
          <p:sp>
            <p:nvSpPr>
              <p:cNvPr id="134" name="Oval 133">
                <a:extLst>
                  <a:ext uri="{FF2B5EF4-FFF2-40B4-BE49-F238E27FC236}">
                    <a16:creationId xmlns:a16="http://schemas.microsoft.com/office/drawing/2014/main" id="{8762C2B8-BAE4-4379-8C9A-9988A012B7B3}"/>
                  </a:ext>
                </a:extLst>
              </p:cNvPr>
              <p:cNvSpPr/>
              <p:nvPr/>
            </p:nvSpPr>
            <p:spPr>
              <a:xfrm>
                <a:off x="8210961" y="2235426"/>
                <a:ext cx="290641" cy="29064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5" name="TextBox 134">
              <a:extLst>
                <a:ext uri="{FF2B5EF4-FFF2-40B4-BE49-F238E27FC236}">
                  <a16:creationId xmlns:a16="http://schemas.microsoft.com/office/drawing/2014/main" id="{892DDC1F-7D42-4C70-BA07-84553817DDAA}"/>
                </a:ext>
              </a:extLst>
            </p:cNvPr>
            <p:cNvSpPr txBox="1"/>
            <p:nvPr/>
          </p:nvSpPr>
          <p:spPr>
            <a:xfrm>
              <a:off x="8187117" y="2176994"/>
              <a:ext cx="515023"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grpSp>
        <p:nvGrpSpPr>
          <p:cNvPr id="17" name="Group 16">
            <a:extLst>
              <a:ext uri="{FF2B5EF4-FFF2-40B4-BE49-F238E27FC236}">
                <a16:creationId xmlns:a16="http://schemas.microsoft.com/office/drawing/2014/main" id="{91D6C96D-C730-4B0B-A973-31845115CC50}"/>
              </a:ext>
            </a:extLst>
          </p:cNvPr>
          <p:cNvGrpSpPr/>
          <p:nvPr/>
        </p:nvGrpSpPr>
        <p:grpSpPr>
          <a:xfrm>
            <a:off x="6743656" y="1622675"/>
            <a:ext cx="1682472" cy="606430"/>
            <a:chOff x="6743656" y="1622675"/>
            <a:chExt cx="1682472" cy="606430"/>
          </a:xfrm>
        </p:grpSpPr>
        <p:grpSp>
          <p:nvGrpSpPr>
            <p:cNvPr id="114" name="Group 113">
              <a:extLst>
                <a:ext uri="{FF2B5EF4-FFF2-40B4-BE49-F238E27FC236}">
                  <a16:creationId xmlns:a16="http://schemas.microsoft.com/office/drawing/2014/main" id="{2FCC3135-95CC-4B24-89DF-B6959DD5C5E4}"/>
                </a:ext>
              </a:extLst>
            </p:cNvPr>
            <p:cNvGrpSpPr/>
            <p:nvPr/>
          </p:nvGrpSpPr>
          <p:grpSpPr>
            <a:xfrm>
              <a:off x="6743656" y="1622675"/>
              <a:ext cx="1682472" cy="606430"/>
              <a:chOff x="1598055" y="2083246"/>
              <a:chExt cx="1682472" cy="606430"/>
            </a:xfrm>
          </p:grpSpPr>
          <p:sp>
            <p:nvSpPr>
              <p:cNvPr id="115" name="Rectangle: Rounded Corners 114">
                <a:extLst>
                  <a:ext uri="{FF2B5EF4-FFF2-40B4-BE49-F238E27FC236}">
                    <a16:creationId xmlns:a16="http://schemas.microsoft.com/office/drawing/2014/main" id="{BBA2FCBF-98AD-4688-A5E7-C8BD29F57559}"/>
                  </a:ext>
                </a:extLst>
              </p:cNvPr>
              <p:cNvSpPr/>
              <p:nvPr/>
            </p:nvSpPr>
            <p:spPr>
              <a:xfrm>
                <a:off x="2027323" y="2169089"/>
                <a:ext cx="1253204" cy="434743"/>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8" name="Oval 117">
                <a:extLst>
                  <a:ext uri="{FF2B5EF4-FFF2-40B4-BE49-F238E27FC236}">
                    <a16:creationId xmlns:a16="http://schemas.microsoft.com/office/drawing/2014/main" id="{97786A8A-02D8-4080-A773-96C6C1EF2D65}"/>
                  </a:ext>
                </a:extLst>
              </p:cNvPr>
              <p:cNvSpPr/>
              <p:nvPr/>
            </p:nvSpPr>
            <p:spPr>
              <a:xfrm>
                <a:off x="1598055" y="2083246"/>
                <a:ext cx="606430" cy="60643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7" name="TextBox 116">
                <a:extLst>
                  <a:ext uri="{FF2B5EF4-FFF2-40B4-BE49-F238E27FC236}">
                    <a16:creationId xmlns:a16="http://schemas.microsoft.com/office/drawing/2014/main" id="{F36D1CD0-D69A-4D7E-A753-5E63AF1D795A}"/>
                  </a:ext>
                </a:extLst>
              </p:cNvPr>
              <p:cNvSpPr txBox="1"/>
              <p:nvPr/>
            </p:nvSpPr>
            <p:spPr>
              <a:xfrm>
                <a:off x="2129282" y="2135815"/>
                <a:ext cx="1118076" cy="461665"/>
              </a:xfrm>
              <a:prstGeom prst="rect">
                <a:avLst/>
              </a:prstGeom>
              <a:noFill/>
            </p:spPr>
            <p:txBody>
              <a:bodyPr wrap="square" rtlCol="0">
                <a:spAutoFit/>
              </a:bodyPr>
              <a:lstStyle/>
              <a:p>
                <a:pPr algn="r"/>
                <a:r>
                  <a:rPr lang="vi-VN" sz="2400">
                    <a:solidFill>
                      <a:schemeClr val="bg1"/>
                    </a:solidFill>
                    <a:latin typeface="Aachen" panose="02020500000000000000" pitchFamily="18" charset="-93"/>
                    <a:ea typeface="Aachen" panose="02020500000000000000" pitchFamily="18" charset="-93"/>
                    <a:cs typeface="Aachen" panose="02020500000000000000" pitchFamily="18" charset="-93"/>
                  </a:rPr>
                  <a:t>Vật lý</a:t>
                </a:r>
              </a:p>
            </p:txBody>
          </p:sp>
        </p:grpSp>
        <p:pic>
          <p:nvPicPr>
            <p:cNvPr id="142" name="Graphic 141">
              <a:extLst>
                <a:ext uri="{FF2B5EF4-FFF2-40B4-BE49-F238E27FC236}">
                  <a16:creationId xmlns:a16="http://schemas.microsoft.com/office/drawing/2014/main" id="{34FAB5FC-896E-4368-B865-46E6F46912E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41604" y="1720854"/>
              <a:ext cx="400110" cy="400110"/>
            </a:xfrm>
            <a:prstGeom prst="rect">
              <a:avLst/>
            </a:prstGeom>
          </p:spPr>
        </p:pic>
      </p:grpSp>
      <p:grpSp>
        <p:nvGrpSpPr>
          <p:cNvPr id="151" name="Group 150">
            <a:extLst>
              <a:ext uri="{FF2B5EF4-FFF2-40B4-BE49-F238E27FC236}">
                <a16:creationId xmlns:a16="http://schemas.microsoft.com/office/drawing/2014/main" id="{908ECEC9-66E1-420C-8C47-34DBA2EB6A4B}"/>
              </a:ext>
            </a:extLst>
          </p:cNvPr>
          <p:cNvGrpSpPr/>
          <p:nvPr/>
        </p:nvGrpSpPr>
        <p:grpSpPr>
          <a:xfrm>
            <a:off x="7069398" y="4758562"/>
            <a:ext cx="1998402" cy="414311"/>
            <a:chOff x="8187117" y="2176994"/>
            <a:chExt cx="1998402" cy="414311"/>
          </a:xfrm>
        </p:grpSpPr>
        <p:grpSp>
          <p:nvGrpSpPr>
            <p:cNvPr id="152" name="Group 151">
              <a:extLst>
                <a:ext uri="{FF2B5EF4-FFF2-40B4-BE49-F238E27FC236}">
                  <a16:creationId xmlns:a16="http://schemas.microsoft.com/office/drawing/2014/main" id="{70743D6A-30EC-4E93-9DAB-DF3763A8A20F}"/>
                </a:ext>
              </a:extLst>
            </p:cNvPr>
            <p:cNvGrpSpPr/>
            <p:nvPr/>
          </p:nvGrpSpPr>
          <p:grpSpPr>
            <a:xfrm>
              <a:off x="8210961" y="2191195"/>
              <a:ext cx="1974558" cy="400110"/>
              <a:chOff x="8210961" y="2191195"/>
              <a:chExt cx="1974558" cy="400110"/>
            </a:xfrm>
          </p:grpSpPr>
          <p:sp>
            <p:nvSpPr>
              <p:cNvPr id="154" name="Rectangle: Rounded Corners 153">
                <a:extLst>
                  <a:ext uri="{FF2B5EF4-FFF2-40B4-BE49-F238E27FC236}">
                    <a16:creationId xmlns:a16="http://schemas.microsoft.com/office/drawing/2014/main" id="{A6F2D982-D0A4-431A-9ACA-38452386789C}"/>
                  </a:ext>
                </a:extLst>
              </p:cNvPr>
              <p:cNvSpPr/>
              <p:nvPr/>
            </p:nvSpPr>
            <p:spPr>
              <a:xfrm>
                <a:off x="8388119" y="2221856"/>
                <a:ext cx="1797400" cy="317782"/>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155" name="TextBox 154">
                <a:extLst>
                  <a:ext uri="{FF2B5EF4-FFF2-40B4-BE49-F238E27FC236}">
                    <a16:creationId xmlns:a16="http://schemas.microsoft.com/office/drawing/2014/main" id="{D118DBA8-0B86-45EE-9FCE-A0CEF9DC302F}"/>
                  </a:ext>
                </a:extLst>
              </p:cNvPr>
              <p:cNvSpPr txBox="1"/>
              <p:nvPr/>
            </p:nvSpPr>
            <p:spPr>
              <a:xfrm>
                <a:off x="8417070" y="2191195"/>
                <a:ext cx="1602475" cy="400110"/>
              </a:xfrm>
              <a:prstGeom prst="rect">
                <a:avLst/>
              </a:prstGeom>
              <a:noFill/>
            </p:spPr>
            <p:txBody>
              <a:bodyPr wrap="square" rtlCol="0">
                <a:spAutoFit/>
              </a:bodyPr>
              <a:lstStyle/>
              <a:p>
                <a:pPr algn="r"/>
                <a:r>
                  <a:rPr lang="vi-VN" sz="2000">
                    <a:solidFill>
                      <a:schemeClr val="bg1"/>
                    </a:solidFill>
                    <a:latin typeface="Aachen" panose="02020500000000000000" pitchFamily="18" charset="-93"/>
                    <a:ea typeface="Aachen" panose="02020500000000000000" pitchFamily="18" charset="-93"/>
                    <a:cs typeface="Aachen" panose="02020500000000000000" pitchFamily="18" charset="-93"/>
                  </a:rPr>
                  <a:t>Khó bay hơi</a:t>
                </a:r>
              </a:p>
            </p:txBody>
          </p:sp>
          <p:sp>
            <p:nvSpPr>
              <p:cNvPr id="156" name="Oval 155">
                <a:extLst>
                  <a:ext uri="{FF2B5EF4-FFF2-40B4-BE49-F238E27FC236}">
                    <a16:creationId xmlns:a16="http://schemas.microsoft.com/office/drawing/2014/main" id="{3936A0BB-41B6-4063-AE2D-75B8BA9321DA}"/>
                  </a:ext>
                </a:extLst>
              </p:cNvPr>
              <p:cNvSpPr/>
              <p:nvPr/>
            </p:nvSpPr>
            <p:spPr>
              <a:xfrm>
                <a:off x="8210961" y="2235426"/>
                <a:ext cx="290641" cy="29064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53" name="TextBox 152">
              <a:extLst>
                <a:ext uri="{FF2B5EF4-FFF2-40B4-BE49-F238E27FC236}">
                  <a16:creationId xmlns:a16="http://schemas.microsoft.com/office/drawing/2014/main" id="{F503B9CE-9233-4C87-AEF7-D8D1BC4F28B9}"/>
                </a:ext>
              </a:extLst>
            </p:cNvPr>
            <p:cNvSpPr txBox="1"/>
            <p:nvPr/>
          </p:nvSpPr>
          <p:spPr>
            <a:xfrm>
              <a:off x="8187117" y="2176994"/>
              <a:ext cx="515023"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grpSp>
        <p:nvGrpSpPr>
          <p:cNvPr id="157" name="Group 156">
            <a:extLst>
              <a:ext uri="{FF2B5EF4-FFF2-40B4-BE49-F238E27FC236}">
                <a16:creationId xmlns:a16="http://schemas.microsoft.com/office/drawing/2014/main" id="{AB8EFE95-9A6B-4B91-B54F-9C37874BB354}"/>
              </a:ext>
            </a:extLst>
          </p:cNvPr>
          <p:cNvGrpSpPr/>
          <p:nvPr/>
        </p:nvGrpSpPr>
        <p:grpSpPr>
          <a:xfrm>
            <a:off x="7069398" y="6011674"/>
            <a:ext cx="3141283" cy="414311"/>
            <a:chOff x="8187117" y="2176994"/>
            <a:chExt cx="3141283" cy="414311"/>
          </a:xfrm>
        </p:grpSpPr>
        <p:grpSp>
          <p:nvGrpSpPr>
            <p:cNvPr id="158" name="Group 157">
              <a:extLst>
                <a:ext uri="{FF2B5EF4-FFF2-40B4-BE49-F238E27FC236}">
                  <a16:creationId xmlns:a16="http://schemas.microsoft.com/office/drawing/2014/main" id="{7565C256-C68D-466B-BCB3-F2A6A5120E59}"/>
                </a:ext>
              </a:extLst>
            </p:cNvPr>
            <p:cNvGrpSpPr/>
            <p:nvPr/>
          </p:nvGrpSpPr>
          <p:grpSpPr>
            <a:xfrm>
              <a:off x="8210961" y="2191195"/>
              <a:ext cx="3117439" cy="400110"/>
              <a:chOff x="8210961" y="2191195"/>
              <a:chExt cx="3117439" cy="400110"/>
            </a:xfrm>
          </p:grpSpPr>
          <p:sp>
            <p:nvSpPr>
              <p:cNvPr id="160" name="Rectangle: Rounded Corners 159">
                <a:extLst>
                  <a:ext uri="{FF2B5EF4-FFF2-40B4-BE49-F238E27FC236}">
                    <a16:creationId xmlns:a16="http://schemas.microsoft.com/office/drawing/2014/main" id="{956F8F3D-1236-4BA2-ADF4-B8F95845A400}"/>
                  </a:ext>
                </a:extLst>
              </p:cNvPr>
              <p:cNvSpPr/>
              <p:nvPr/>
            </p:nvSpPr>
            <p:spPr>
              <a:xfrm>
                <a:off x="8388119" y="2221856"/>
                <a:ext cx="2940281" cy="317782"/>
              </a:xfrm>
              <a:prstGeom prst="roundRect">
                <a:avLst/>
              </a:prstGeom>
              <a:solidFill>
                <a:srgbClr val="26465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161" name="TextBox 160">
                <a:extLst>
                  <a:ext uri="{FF2B5EF4-FFF2-40B4-BE49-F238E27FC236}">
                    <a16:creationId xmlns:a16="http://schemas.microsoft.com/office/drawing/2014/main" id="{C766197E-9BE7-41C3-B019-EF6BA5AE5815}"/>
                  </a:ext>
                </a:extLst>
              </p:cNvPr>
              <p:cNvSpPr txBox="1"/>
              <p:nvPr/>
            </p:nvSpPr>
            <p:spPr>
              <a:xfrm>
                <a:off x="8499604" y="2191195"/>
                <a:ext cx="2717310" cy="400110"/>
              </a:xfrm>
              <a:prstGeom prst="rect">
                <a:avLst/>
              </a:prstGeom>
              <a:noFill/>
            </p:spPr>
            <p:txBody>
              <a:bodyPr wrap="square" rtlCol="0">
                <a:spAutoFit/>
              </a:bodyPr>
              <a:lstStyle/>
              <a:p>
                <a:pPr algn="r"/>
                <a:r>
                  <a:rPr lang="vi-VN" sz="2000">
                    <a:solidFill>
                      <a:schemeClr val="bg1"/>
                    </a:solidFill>
                    <a:latin typeface="Aachen" panose="02020500000000000000" pitchFamily="18" charset="-93"/>
                    <a:ea typeface="Aachen" panose="02020500000000000000" pitchFamily="18" charset="-93"/>
                    <a:cs typeface="Aachen" panose="02020500000000000000" pitchFamily="18" charset="-93"/>
                  </a:rPr>
                  <a:t>Tan nhiều trong nước</a:t>
                </a:r>
              </a:p>
            </p:txBody>
          </p:sp>
          <p:sp>
            <p:nvSpPr>
              <p:cNvPr id="162" name="Oval 161">
                <a:extLst>
                  <a:ext uri="{FF2B5EF4-FFF2-40B4-BE49-F238E27FC236}">
                    <a16:creationId xmlns:a16="http://schemas.microsoft.com/office/drawing/2014/main" id="{1E565596-EB3E-439B-B43D-1A32A2DC3D92}"/>
                  </a:ext>
                </a:extLst>
              </p:cNvPr>
              <p:cNvSpPr/>
              <p:nvPr/>
            </p:nvSpPr>
            <p:spPr>
              <a:xfrm>
                <a:off x="8210961" y="2235426"/>
                <a:ext cx="290641" cy="29064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59" name="TextBox 158">
              <a:extLst>
                <a:ext uri="{FF2B5EF4-FFF2-40B4-BE49-F238E27FC236}">
                  <a16:creationId xmlns:a16="http://schemas.microsoft.com/office/drawing/2014/main" id="{C39F5D76-6CF1-4479-919C-590E57F77ED3}"/>
                </a:ext>
              </a:extLst>
            </p:cNvPr>
            <p:cNvSpPr txBox="1"/>
            <p:nvPr/>
          </p:nvSpPr>
          <p:spPr>
            <a:xfrm>
              <a:off x="8187117" y="2176994"/>
              <a:ext cx="515023" cy="400110"/>
            </a:xfrm>
            <a:prstGeom prst="rect">
              <a:avLst/>
            </a:prstGeom>
            <a:noFill/>
          </p:spPr>
          <p:txBody>
            <a:bodyPr wrap="square" rtlCol="0">
              <a:spAutoFit/>
            </a:bodyPr>
            <a:lstStyle/>
            <a:p>
              <a:r>
                <a:rPr lang="vi-VN" sz="2000">
                  <a:solidFill>
                    <a:srgbClr val="264653"/>
                  </a:solidFill>
                  <a:sym typeface="Wingdings" panose="05000000000000000000" pitchFamily="2" charset="2"/>
                </a:rPr>
                <a:t></a:t>
              </a:r>
              <a:endParaRPr lang="vi-VN" sz="2000">
                <a:solidFill>
                  <a:srgbClr val="264653"/>
                </a:solidFill>
              </a:endParaRPr>
            </a:p>
          </p:txBody>
        </p:sp>
      </p:grpSp>
      <p:grpSp>
        <p:nvGrpSpPr>
          <p:cNvPr id="112" name="Group 111">
            <a:extLst>
              <a:ext uri="{FF2B5EF4-FFF2-40B4-BE49-F238E27FC236}">
                <a16:creationId xmlns:a16="http://schemas.microsoft.com/office/drawing/2014/main" id="{79BC2545-5FC0-49CC-90BA-2AE7D759B27B}"/>
              </a:ext>
            </a:extLst>
          </p:cNvPr>
          <p:cNvGrpSpPr/>
          <p:nvPr/>
        </p:nvGrpSpPr>
        <p:grpSpPr>
          <a:xfrm>
            <a:off x="2549237" y="-2380301"/>
            <a:ext cx="7376080" cy="2246621"/>
            <a:chOff x="8141192" y="68609"/>
            <a:chExt cx="3238009" cy="986239"/>
          </a:xfrm>
        </p:grpSpPr>
        <p:grpSp>
          <p:nvGrpSpPr>
            <p:cNvPr id="113" name="Group 112">
              <a:extLst>
                <a:ext uri="{FF2B5EF4-FFF2-40B4-BE49-F238E27FC236}">
                  <a16:creationId xmlns:a16="http://schemas.microsoft.com/office/drawing/2014/main" id="{D1863C3D-7BA4-4F47-A970-7C4DA47919AE}"/>
                </a:ext>
              </a:extLst>
            </p:cNvPr>
            <p:cNvGrpSpPr/>
            <p:nvPr/>
          </p:nvGrpSpPr>
          <p:grpSpPr>
            <a:xfrm>
              <a:off x="8854127" y="149420"/>
              <a:ext cx="2525074" cy="824617"/>
              <a:chOff x="4912155" y="3165500"/>
              <a:chExt cx="2382960" cy="824617"/>
            </a:xfrm>
            <a:solidFill>
              <a:srgbClr val="2A9D8F"/>
            </a:solidFill>
          </p:grpSpPr>
          <p:sp>
            <p:nvSpPr>
              <p:cNvPr id="120" name="Rectangle: Rounded Corners 119">
                <a:extLst>
                  <a:ext uri="{FF2B5EF4-FFF2-40B4-BE49-F238E27FC236}">
                    <a16:creationId xmlns:a16="http://schemas.microsoft.com/office/drawing/2014/main" id="{51E0E34C-1424-4A09-835A-CC14EB51869C}"/>
                  </a:ext>
                </a:extLst>
              </p:cNvPr>
              <p:cNvSpPr/>
              <p:nvPr/>
            </p:nvSpPr>
            <p:spPr>
              <a:xfrm>
                <a:off x="4912155" y="3165500"/>
                <a:ext cx="2382960" cy="824617"/>
              </a:xfrm>
              <a:prstGeom prst="roundRect">
                <a:avLst>
                  <a:gd name="adj" fmla="val 935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1" name="TextBox 120">
                <a:extLst>
                  <a:ext uri="{FF2B5EF4-FFF2-40B4-BE49-F238E27FC236}">
                    <a16:creationId xmlns:a16="http://schemas.microsoft.com/office/drawing/2014/main" id="{B2BDA3B6-3B07-4F76-B931-2D9851C0369D}"/>
                  </a:ext>
                </a:extLst>
              </p:cNvPr>
              <p:cNvSpPr txBox="1"/>
              <p:nvPr/>
            </p:nvSpPr>
            <p:spPr>
              <a:xfrm>
                <a:off x="5077863" y="3311200"/>
                <a:ext cx="2175020" cy="58097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8000">
                    <a:solidFill>
                      <a:schemeClr val="bg1"/>
                    </a:solidFill>
                    <a:effectLst>
                      <a:outerShdw blurRad="38100" dist="38100" dir="2700000" algn="tl">
                        <a:srgbClr val="000000">
                          <a:alpha val="43137"/>
                        </a:srgbClr>
                      </a:outerShdw>
                    </a:effectLst>
                    <a:latin typeface="#9Slide03 Saira SemiCondensed B" panose="00000806000000000000" pitchFamily="2" charset="-93"/>
                  </a:rPr>
                  <a:t>Mảnh ghép</a:t>
                </a:r>
              </a:p>
            </p:txBody>
          </p:sp>
        </p:grpSp>
        <p:sp>
          <p:nvSpPr>
            <p:cNvPr id="116" name="Oval 115">
              <a:extLst>
                <a:ext uri="{FF2B5EF4-FFF2-40B4-BE49-F238E27FC236}">
                  <a16:creationId xmlns:a16="http://schemas.microsoft.com/office/drawing/2014/main" id="{BDF74BCC-5A0A-48DF-B420-64F95CDCF8E9}"/>
                </a:ext>
              </a:extLst>
            </p:cNvPr>
            <p:cNvSpPr/>
            <p:nvPr/>
          </p:nvSpPr>
          <p:spPr>
            <a:xfrm>
              <a:off x="8141192" y="68609"/>
              <a:ext cx="986239" cy="98623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9" name="Graphic 118">
              <a:extLst>
                <a:ext uri="{FF2B5EF4-FFF2-40B4-BE49-F238E27FC236}">
                  <a16:creationId xmlns:a16="http://schemas.microsoft.com/office/drawing/2014/main" id="{F6E42CA1-1E5F-45D5-AA80-AEF49E63293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75871" y="221132"/>
              <a:ext cx="681192" cy="681192"/>
            </a:xfrm>
            <a:prstGeom prst="rect">
              <a:avLst/>
            </a:prstGeom>
          </p:spPr>
        </p:pic>
      </p:grpSp>
      <p:grpSp>
        <p:nvGrpSpPr>
          <p:cNvPr id="122" name="Group 121">
            <a:extLst>
              <a:ext uri="{FF2B5EF4-FFF2-40B4-BE49-F238E27FC236}">
                <a16:creationId xmlns:a16="http://schemas.microsoft.com/office/drawing/2014/main" id="{32612D18-57AB-4941-B319-33F720B51D00}"/>
              </a:ext>
            </a:extLst>
          </p:cNvPr>
          <p:cNvGrpSpPr/>
          <p:nvPr/>
        </p:nvGrpSpPr>
        <p:grpSpPr>
          <a:xfrm>
            <a:off x="311273" y="3597483"/>
            <a:ext cx="5122365" cy="695899"/>
            <a:chOff x="2769092" y="5985347"/>
            <a:chExt cx="6680998" cy="1068516"/>
          </a:xfrm>
        </p:grpSpPr>
        <p:grpSp>
          <p:nvGrpSpPr>
            <p:cNvPr id="123" name="Group 122">
              <a:extLst>
                <a:ext uri="{FF2B5EF4-FFF2-40B4-BE49-F238E27FC236}">
                  <a16:creationId xmlns:a16="http://schemas.microsoft.com/office/drawing/2014/main" id="{9E60A049-1103-6F42-9A0F-958702AA353D}"/>
                </a:ext>
              </a:extLst>
            </p:cNvPr>
            <p:cNvGrpSpPr/>
            <p:nvPr/>
          </p:nvGrpSpPr>
          <p:grpSpPr>
            <a:xfrm>
              <a:off x="3275155" y="6071847"/>
              <a:ext cx="6174935" cy="982016"/>
              <a:chOff x="1431434" y="3526910"/>
              <a:chExt cx="11380152" cy="1863684"/>
            </a:xfrm>
            <a:effectLst>
              <a:outerShdw blurRad="50800" dist="38100" dir="2700000" algn="tl" rotWithShape="0">
                <a:prstClr val="black">
                  <a:alpha val="40000"/>
                </a:prstClr>
              </a:outerShdw>
            </a:effectLst>
          </p:grpSpPr>
          <p:sp>
            <p:nvSpPr>
              <p:cNvPr id="129" name="Rectangle: Rounded Corners 6">
                <a:extLst>
                  <a:ext uri="{FF2B5EF4-FFF2-40B4-BE49-F238E27FC236}">
                    <a16:creationId xmlns:a16="http://schemas.microsoft.com/office/drawing/2014/main" id="{A44C8FF8-0B52-7844-AC61-0E3B4C78EF9B}"/>
                  </a:ext>
                </a:extLst>
              </p:cNvPr>
              <p:cNvSpPr/>
              <p:nvPr/>
            </p:nvSpPr>
            <p:spPr>
              <a:xfrm>
                <a:off x="1431434" y="3526910"/>
                <a:ext cx="11380152" cy="1863684"/>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0" name="TextBox 129">
                <a:extLst>
                  <a:ext uri="{FF2B5EF4-FFF2-40B4-BE49-F238E27FC236}">
                    <a16:creationId xmlns:a16="http://schemas.microsoft.com/office/drawing/2014/main" id="{02B9EF23-2019-D84F-BEB4-ADD3843DE373}"/>
                  </a:ext>
                </a:extLst>
              </p:cNvPr>
              <p:cNvSpPr txBox="1"/>
              <p:nvPr/>
            </p:nvSpPr>
            <p:spPr>
              <a:xfrm>
                <a:off x="1854334" y="3641905"/>
                <a:ext cx="9551598" cy="1748689"/>
              </a:xfrm>
              <a:prstGeom prst="rect">
                <a:avLst/>
              </a:prstGeom>
              <a:noFill/>
              <a:effectLst>
                <a:outerShdw blurRad="50800" dist="38100" dir="2700000" algn="tl" rotWithShape="0">
                  <a:prstClr val="black">
                    <a:alpha val="40000"/>
                  </a:prstClr>
                </a:outerShdw>
              </a:effectLst>
            </p:spPr>
            <p:txBody>
              <a:bodyPr wrap="square">
                <a:spAutoFit/>
              </a:bodyPr>
              <a:lstStyle/>
              <a:p>
                <a:pPr>
                  <a:lnSpc>
                    <a:spcPct val="107000"/>
                  </a:lnSpc>
                  <a:spcAft>
                    <a:spcPts val="800"/>
                  </a:spcAft>
                </a:pPr>
                <a:r>
                  <a:rPr lang="vi-VN" sz="1600" b="1" dirty="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Khái niệm: Tinh thể ion là loại tinh thể được tạo nên bởi các cation và anion</a:t>
                </a:r>
                <a:endParaRPr lang="vi-VN" sz="1600" b="1" i="1" dirty="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124" name="Group 123">
              <a:extLst>
                <a:ext uri="{FF2B5EF4-FFF2-40B4-BE49-F238E27FC236}">
                  <a16:creationId xmlns:a16="http://schemas.microsoft.com/office/drawing/2014/main" id="{95E370BE-7DA7-A640-9A9D-AA157E26CB87}"/>
                </a:ext>
              </a:extLst>
            </p:cNvPr>
            <p:cNvGrpSpPr/>
            <p:nvPr/>
          </p:nvGrpSpPr>
          <p:grpSpPr>
            <a:xfrm>
              <a:off x="2769092" y="5985347"/>
              <a:ext cx="735531" cy="735531"/>
              <a:chOff x="3265439" y="4849569"/>
              <a:chExt cx="735531" cy="735531"/>
            </a:xfrm>
          </p:grpSpPr>
          <p:sp>
            <p:nvSpPr>
              <p:cNvPr id="125" name="Oval 124">
                <a:extLst>
                  <a:ext uri="{FF2B5EF4-FFF2-40B4-BE49-F238E27FC236}">
                    <a16:creationId xmlns:a16="http://schemas.microsoft.com/office/drawing/2014/main" id="{632233DB-D316-BE4E-A1DD-81F9BD7CEFBE}"/>
                  </a:ext>
                </a:extLst>
              </p:cNvPr>
              <p:cNvSpPr/>
              <p:nvPr/>
            </p:nvSpPr>
            <p:spPr>
              <a:xfrm>
                <a:off x="3265439" y="4849569"/>
                <a:ext cx="735531" cy="73553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8" name="Graphic 127">
                <a:extLst>
                  <a:ext uri="{FF2B5EF4-FFF2-40B4-BE49-F238E27FC236}">
                    <a16:creationId xmlns:a16="http://schemas.microsoft.com/office/drawing/2014/main" id="{32591AC7-B00A-C147-BF36-30EC911A652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59756" y="4943886"/>
                <a:ext cx="546896" cy="546896"/>
              </a:xfrm>
              <a:prstGeom prst="rect">
                <a:avLst/>
              </a:prstGeom>
            </p:spPr>
          </p:pic>
        </p:grpSp>
      </p:grpSp>
    </p:spTree>
    <p:extLst>
      <p:ext uri="{BB962C8B-B14F-4D97-AF65-F5344CB8AC3E}">
        <p14:creationId xmlns:p14="http://schemas.microsoft.com/office/powerpoint/2010/main" val="3305616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0" presetClass="entr" presetSubtype="12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additive="sum">
                                        <p:cTn id="8" dur="1000" fill="hold"/>
                                        <p:tgtEl>
                                          <p:spTgt spid="4"/>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4"/>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4"/>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4"/>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1000"/>
                            </p:stCondLst>
                            <p:childTnLst>
                              <p:par>
                                <p:cTn id="13" presetID="39" presetClass="emph" presetSubtype="2" fill="hold" nodeType="afterEffect">
                                  <p:stCondLst>
                                    <p:cond delay="0"/>
                                  </p:stCondLst>
                                  <p:childTnLst>
                                    <p:anim calcmode="lin" valueType="num">
                                      <p:cBhvr additive="sum">
                                        <p:cTn id="14" dur="2000" fill="hold"/>
                                        <p:tgtEl>
                                          <p:spTgt spid="4"/>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15" dur="2000" fill="hold"/>
                                        <p:tgtEl>
                                          <p:spTgt spid="4"/>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16" dur="2000" fill="hold"/>
                                        <p:tgtEl>
                                          <p:spTgt spid="4"/>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7" dur="2000" fill="hold"/>
                                        <p:tgtEl>
                                          <p:spTgt spid="4"/>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8" dur="2000" fill="hold"/>
                                        <p:tgtEl>
                                          <p:spTgt spid="4"/>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par>
                          <p:cTn id="19" fill="hold">
                            <p:stCondLst>
                              <p:cond delay="3000"/>
                            </p:stCondLst>
                            <p:childTnLst>
                              <p:par>
                                <p:cTn id="20" presetID="38" presetClass="emph" presetSubtype="16" fill="hold" nodeType="afterEffect">
                                  <p:stCondLst>
                                    <p:cond delay="0"/>
                                  </p:stCondLst>
                                  <p:childTnLst>
                                    <p:anim calcmode="lin" valueType="num">
                                      <p:cBhvr additive="sum">
                                        <p:cTn id="21" dur="5000" fill="hold"/>
                                        <p:tgtEl>
                                          <p:spTgt spid="4"/>
                                        </p:tgtEl>
                                        <p:attrNameLst>
                                          <p:attrName>3d.object.rotation.x</p:attrName>
                                        </p:attrNameLst>
                                      </p:cBhvr>
                                      <p:tavLst>
                                        <p:tav tm="0">
                                          <p:val>
                                            <p:fltVal val="0"/>
                                          </p:val>
                                        </p:tav>
                                        <p:tav tm="3330">
                                          <p:val>
                                            <p:fltVal val="13.9494"/>
                                          </p:val>
                                        </p:tav>
                                        <p:tav tm="6660">
                                          <p:val>
                                            <p:fltVal val="24.2079"/>
                                          </p:val>
                                        </p:tav>
                                        <p:tav tm="9990">
                                          <p:val>
                                            <p:fltVal val="31.3427"/>
                                          </p:val>
                                        </p:tav>
                                        <p:tav tm="13320">
                                          <p:val>
                                            <p:fltVal val="35.9208"/>
                                          </p:val>
                                        </p:tav>
                                        <p:tav tm="16650">
                                          <p:val>
                                            <p:fltVal val="38.5096"/>
                                          </p:val>
                                        </p:tav>
                                        <p:tav tm="19970">
                                          <p:val>
                                            <p:fltVal val="39.6742"/>
                                          </p:val>
                                        </p:tav>
                                        <p:tav tm="23290">
                                          <p:val>
                                            <p:fltVal val="39.9872"/>
                                          </p:val>
                                        </p:tav>
                                        <p:tav tm="26620">
                                          <p:val>
                                            <p:fltVal val="39.9891"/>
                                          </p:val>
                                        </p:tav>
                                        <p:tav tm="29950">
                                          <p:val>
                                            <p:fltVal val="39.6895"/>
                                          </p:val>
                                        </p:tav>
                                        <p:tav tm="33280">
                                          <p:val>
                                            <p:fltVal val="38.5467"/>
                                          </p:val>
                                        </p:tav>
                                        <p:tav tm="36610">
                                          <p:val>
                                            <p:fltVal val="35.9937"/>
                                          </p:val>
                                        </p:tav>
                                        <p:tav tm="39940">
                                          <p:val>
                                            <p:fltVal val="31.4632"/>
                                          </p:val>
                                        </p:tav>
                                        <p:tav tm="43270">
                                          <p:val>
                                            <p:fltVal val="24.3881"/>
                                          </p:val>
                                        </p:tav>
                                        <p:tav tm="46600">
                                          <p:val>
                                            <p:fltVal val="14.2011"/>
                                          </p:val>
                                        </p:tav>
                                        <p:tav tm="49930">
                                          <p:val>
                                            <p:fltVal val="0.335"/>
                                          </p:val>
                                        </p:tav>
                                        <p:tav tm="53250">
                                          <p:val>
                                            <p:fltVal val="-13.6598"/>
                                          </p:val>
                                        </p:tav>
                                        <p:tav tm="56580">
                                          <p:val>
                                            <p:fltVal val="-24.0004"/>
                                          </p:val>
                                        </p:tav>
                                        <p:tav tm="59900">
                                          <p:val>
                                            <p:fltVal val="-31.186"/>
                                          </p:val>
                                        </p:tav>
                                        <p:tav tm="63220">
                                          <p:val>
                                            <p:fltVal val="-35.8151"/>
                                          </p:val>
                                        </p:tav>
                                        <p:tav tm="66540">
                                          <p:val>
                                            <p:fltVal val="-38.4499"/>
                                          </p:val>
                                        </p:tav>
                                        <p:tav tm="69870">
                                          <p:val>
                                            <p:fltVal val="-39.6543"/>
                                          </p:val>
                                        </p:tav>
                                        <p:tav tm="73190">
                                          <p:val>
                                            <p:fltVal val="-39.9848"/>
                                          </p:val>
                                        </p:tav>
                                        <p:tav tm="76510">
                                          <p:val>
                                            <p:fltVal val="-39.9911"/>
                                          </p:val>
                                        </p:tav>
                                        <p:tav tm="79830">
                                          <p:val>
                                            <p:fltVal val="-39.7115"/>
                                          </p:val>
                                        </p:tav>
                                        <p:tav tm="83160">
                                          <p:val>
                                            <p:fltVal val="-38.609"/>
                                          </p:val>
                                        </p:tav>
                                        <p:tav tm="86480">
                                          <p:val>
                                            <p:fltVal val="-36.1268"/>
                                          </p:val>
                                        </p:tav>
                                        <p:tav tm="89800">
                                          <p:val>
                                            <p:fltVal val="-31.701"/>
                                          </p:val>
                                        </p:tav>
                                        <p:tav tm="93120">
                                          <p:val>
                                            <p:fltVal val="-24.7694"/>
                                          </p:val>
                                        </p:tav>
                                        <p:tav tm="96450">
                                          <p:val>
                                            <p:fltVal val="-14.7348"/>
                                          </p:val>
                                        </p:tav>
                                        <p:tav tm="100000">
                                          <p:val>
                                            <p:fltVal val="0"/>
                                          </p:val>
                                        </p:tav>
                                      </p:tavLst>
                                    </p:anim>
                                  </p:childTnLst>
                                </p:cTn>
                              </p:par>
                              <p:par>
                                <p:cTn id="22" presetID="37" presetClass="emph" presetSubtype="128" repeatCount="indefinite" fill="hold" nodeType="withEffect">
                                  <p:stCondLst>
                                    <p:cond delay="5100"/>
                                  </p:stCondLst>
                                  <p:childTnLst>
                                    <p:animRot by="21600000">
                                      <p:cBhvr>
                                        <p:cTn id="23" dur="20000" fill="hold"/>
                                        <p:tgtEl>
                                          <p:spTgt spid="4"/>
                                        </p:tgtEl>
                                        <p:attrNameLst>
                                          <p:attrName>3d.view.rotation.y</p:attrName>
                                        </p:attrNameLst>
                                      </p:cBhvr>
                                    </p:animRo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180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par>
                          <p:cTn id="31" fill="hold">
                            <p:stCondLst>
                              <p:cond delay="2300"/>
                            </p:stCondLst>
                            <p:childTnLst>
                              <p:par>
                                <p:cTn id="32" presetID="53" presetClass="entr" presetSubtype="16" fill="hold" nodeType="after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p:cTn id="34" dur="500" fill="hold"/>
                                        <p:tgtEl>
                                          <p:spTgt spid="48"/>
                                        </p:tgtEl>
                                        <p:attrNameLst>
                                          <p:attrName>ppt_w</p:attrName>
                                        </p:attrNameLst>
                                      </p:cBhvr>
                                      <p:tavLst>
                                        <p:tav tm="0">
                                          <p:val>
                                            <p:fltVal val="0"/>
                                          </p:val>
                                        </p:tav>
                                        <p:tav tm="100000">
                                          <p:val>
                                            <p:strVal val="#ppt_w"/>
                                          </p:val>
                                        </p:tav>
                                      </p:tavLst>
                                    </p:anim>
                                    <p:anim calcmode="lin" valueType="num">
                                      <p:cBhvr>
                                        <p:cTn id="35" dur="500" fill="hold"/>
                                        <p:tgtEl>
                                          <p:spTgt spid="48"/>
                                        </p:tgtEl>
                                        <p:attrNameLst>
                                          <p:attrName>ppt_h</p:attrName>
                                        </p:attrNameLst>
                                      </p:cBhvr>
                                      <p:tavLst>
                                        <p:tav tm="0">
                                          <p:val>
                                            <p:fltVal val="0"/>
                                          </p:val>
                                        </p:tav>
                                        <p:tav tm="100000">
                                          <p:val>
                                            <p:strVal val="#ppt_h"/>
                                          </p:val>
                                        </p:tav>
                                      </p:tavLst>
                                    </p:anim>
                                    <p:animEffect transition="in" filter="fade">
                                      <p:cBhvr>
                                        <p:cTn id="36" dur="500"/>
                                        <p:tgtEl>
                                          <p:spTgt spid="48"/>
                                        </p:tgtEl>
                                      </p:cBhvr>
                                    </p:animEffect>
                                  </p:childTnLst>
                                </p:cTn>
                              </p:par>
                            </p:childTnLst>
                          </p:cTn>
                        </p:par>
                        <p:par>
                          <p:cTn id="37" fill="hold">
                            <p:stCondLst>
                              <p:cond delay="2800"/>
                            </p:stCondLst>
                            <p:childTnLst>
                              <p:par>
                                <p:cTn id="38" presetID="53" presetClass="entr" presetSubtype="16"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par>
                          <p:cTn id="43" fill="hold">
                            <p:stCondLst>
                              <p:cond delay="3300"/>
                            </p:stCondLst>
                            <p:childTnLst>
                              <p:par>
                                <p:cTn id="44" presetID="53" presetClass="entr" presetSubtype="16"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127"/>
                                        </p:tgtEl>
                                        <p:attrNameLst>
                                          <p:attrName>style.visibility</p:attrName>
                                        </p:attrNameLst>
                                      </p:cBhvr>
                                      <p:to>
                                        <p:strVal val="visible"/>
                                      </p:to>
                                    </p:set>
                                    <p:anim calcmode="lin" valueType="num">
                                      <p:cBhvr>
                                        <p:cTn id="59" dur="500" fill="hold"/>
                                        <p:tgtEl>
                                          <p:spTgt spid="127"/>
                                        </p:tgtEl>
                                        <p:attrNameLst>
                                          <p:attrName>ppt_w</p:attrName>
                                        </p:attrNameLst>
                                      </p:cBhvr>
                                      <p:tavLst>
                                        <p:tav tm="0">
                                          <p:val>
                                            <p:fltVal val="0"/>
                                          </p:val>
                                        </p:tav>
                                        <p:tav tm="100000">
                                          <p:val>
                                            <p:strVal val="#ppt_w"/>
                                          </p:val>
                                        </p:tav>
                                      </p:tavLst>
                                    </p:anim>
                                    <p:anim calcmode="lin" valueType="num">
                                      <p:cBhvr>
                                        <p:cTn id="60" dur="500" fill="hold"/>
                                        <p:tgtEl>
                                          <p:spTgt spid="127"/>
                                        </p:tgtEl>
                                        <p:attrNameLst>
                                          <p:attrName>ppt_h</p:attrName>
                                        </p:attrNameLst>
                                      </p:cBhvr>
                                      <p:tavLst>
                                        <p:tav tm="0">
                                          <p:val>
                                            <p:fltVal val="0"/>
                                          </p:val>
                                        </p:tav>
                                        <p:tav tm="100000">
                                          <p:val>
                                            <p:strVal val="#ppt_h"/>
                                          </p:val>
                                        </p:tav>
                                      </p:tavLst>
                                    </p:anim>
                                    <p:animEffect transition="in" filter="fade">
                                      <p:cBhvr>
                                        <p:cTn id="61" dur="500"/>
                                        <p:tgtEl>
                                          <p:spTgt spid="127"/>
                                        </p:tgtEl>
                                      </p:cBhvr>
                                    </p:animEffect>
                                  </p:childTnLst>
                                </p:cTn>
                              </p:par>
                            </p:childTnLst>
                          </p:cTn>
                        </p:par>
                        <p:par>
                          <p:cTn id="62" fill="hold">
                            <p:stCondLst>
                              <p:cond delay="1000"/>
                            </p:stCondLst>
                            <p:childTnLst>
                              <p:par>
                                <p:cTn id="63" presetID="53" presetClass="entr" presetSubtype="16" fill="hold" nodeType="afterEffect">
                                  <p:stCondLst>
                                    <p:cond delay="0"/>
                                  </p:stCondLst>
                                  <p:childTnLst>
                                    <p:set>
                                      <p:cBhvr>
                                        <p:cTn id="64" dur="1" fill="hold">
                                          <p:stCondLst>
                                            <p:cond delay="0"/>
                                          </p:stCondLst>
                                        </p:cTn>
                                        <p:tgtEl>
                                          <p:spTgt spid="151"/>
                                        </p:tgtEl>
                                        <p:attrNameLst>
                                          <p:attrName>style.visibility</p:attrName>
                                        </p:attrNameLst>
                                      </p:cBhvr>
                                      <p:to>
                                        <p:strVal val="visible"/>
                                      </p:to>
                                    </p:set>
                                    <p:anim calcmode="lin" valueType="num">
                                      <p:cBhvr>
                                        <p:cTn id="65" dur="500" fill="hold"/>
                                        <p:tgtEl>
                                          <p:spTgt spid="151"/>
                                        </p:tgtEl>
                                        <p:attrNameLst>
                                          <p:attrName>ppt_w</p:attrName>
                                        </p:attrNameLst>
                                      </p:cBhvr>
                                      <p:tavLst>
                                        <p:tav tm="0">
                                          <p:val>
                                            <p:fltVal val="0"/>
                                          </p:val>
                                        </p:tav>
                                        <p:tav tm="100000">
                                          <p:val>
                                            <p:strVal val="#ppt_w"/>
                                          </p:val>
                                        </p:tav>
                                      </p:tavLst>
                                    </p:anim>
                                    <p:anim calcmode="lin" valueType="num">
                                      <p:cBhvr>
                                        <p:cTn id="66" dur="500" fill="hold"/>
                                        <p:tgtEl>
                                          <p:spTgt spid="151"/>
                                        </p:tgtEl>
                                        <p:attrNameLst>
                                          <p:attrName>ppt_h</p:attrName>
                                        </p:attrNameLst>
                                      </p:cBhvr>
                                      <p:tavLst>
                                        <p:tav tm="0">
                                          <p:val>
                                            <p:fltVal val="0"/>
                                          </p:val>
                                        </p:tav>
                                        <p:tav tm="100000">
                                          <p:val>
                                            <p:strVal val="#ppt_h"/>
                                          </p:val>
                                        </p:tav>
                                      </p:tavLst>
                                    </p:anim>
                                    <p:animEffect transition="in" filter="fade">
                                      <p:cBhvr>
                                        <p:cTn id="67" dur="500"/>
                                        <p:tgtEl>
                                          <p:spTgt spid="151"/>
                                        </p:tgtEl>
                                      </p:cBhvr>
                                    </p:animEffect>
                                  </p:childTnLst>
                                </p:cTn>
                              </p:par>
                            </p:childTnLst>
                          </p:cTn>
                        </p:par>
                        <p:par>
                          <p:cTn id="68" fill="hold">
                            <p:stCondLst>
                              <p:cond delay="1500"/>
                            </p:stCondLst>
                            <p:childTnLst>
                              <p:par>
                                <p:cTn id="69" presetID="53" presetClass="entr" presetSubtype="16" fill="hold" nodeType="afterEffect">
                                  <p:stCondLst>
                                    <p:cond delay="0"/>
                                  </p:stCondLst>
                                  <p:childTnLst>
                                    <p:set>
                                      <p:cBhvr>
                                        <p:cTn id="70" dur="1" fill="hold">
                                          <p:stCondLst>
                                            <p:cond delay="0"/>
                                          </p:stCondLst>
                                        </p:cTn>
                                        <p:tgtEl>
                                          <p:spTgt spid="144"/>
                                        </p:tgtEl>
                                        <p:attrNameLst>
                                          <p:attrName>style.visibility</p:attrName>
                                        </p:attrNameLst>
                                      </p:cBhvr>
                                      <p:to>
                                        <p:strVal val="visible"/>
                                      </p:to>
                                    </p:set>
                                    <p:anim calcmode="lin" valueType="num">
                                      <p:cBhvr>
                                        <p:cTn id="71" dur="500" fill="hold"/>
                                        <p:tgtEl>
                                          <p:spTgt spid="144"/>
                                        </p:tgtEl>
                                        <p:attrNameLst>
                                          <p:attrName>ppt_w</p:attrName>
                                        </p:attrNameLst>
                                      </p:cBhvr>
                                      <p:tavLst>
                                        <p:tav tm="0">
                                          <p:val>
                                            <p:fltVal val="0"/>
                                          </p:val>
                                        </p:tav>
                                        <p:tav tm="100000">
                                          <p:val>
                                            <p:strVal val="#ppt_w"/>
                                          </p:val>
                                        </p:tav>
                                      </p:tavLst>
                                    </p:anim>
                                    <p:anim calcmode="lin" valueType="num">
                                      <p:cBhvr>
                                        <p:cTn id="72" dur="500" fill="hold"/>
                                        <p:tgtEl>
                                          <p:spTgt spid="144"/>
                                        </p:tgtEl>
                                        <p:attrNameLst>
                                          <p:attrName>ppt_h</p:attrName>
                                        </p:attrNameLst>
                                      </p:cBhvr>
                                      <p:tavLst>
                                        <p:tav tm="0">
                                          <p:val>
                                            <p:fltVal val="0"/>
                                          </p:val>
                                        </p:tav>
                                        <p:tav tm="100000">
                                          <p:val>
                                            <p:strVal val="#ppt_h"/>
                                          </p:val>
                                        </p:tav>
                                      </p:tavLst>
                                    </p:anim>
                                    <p:animEffect transition="in" filter="fade">
                                      <p:cBhvr>
                                        <p:cTn id="73" dur="500"/>
                                        <p:tgtEl>
                                          <p:spTgt spid="144"/>
                                        </p:tgtEl>
                                      </p:cBhvr>
                                    </p:animEffect>
                                  </p:childTnLst>
                                </p:cTn>
                              </p:par>
                            </p:childTnLst>
                          </p:cTn>
                        </p:par>
                        <p:par>
                          <p:cTn id="74" fill="hold">
                            <p:stCondLst>
                              <p:cond delay="2000"/>
                            </p:stCondLst>
                            <p:childTnLst>
                              <p:par>
                                <p:cTn id="75" presetID="53" presetClass="entr" presetSubtype="16" fill="hold" nodeType="afterEffect">
                                  <p:stCondLst>
                                    <p:cond delay="0"/>
                                  </p:stCondLst>
                                  <p:childTnLst>
                                    <p:set>
                                      <p:cBhvr>
                                        <p:cTn id="76" dur="1" fill="hold">
                                          <p:stCondLst>
                                            <p:cond delay="0"/>
                                          </p:stCondLst>
                                        </p:cTn>
                                        <p:tgtEl>
                                          <p:spTgt spid="157"/>
                                        </p:tgtEl>
                                        <p:attrNameLst>
                                          <p:attrName>style.visibility</p:attrName>
                                        </p:attrNameLst>
                                      </p:cBhvr>
                                      <p:to>
                                        <p:strVal val="visible"/>
                                      </p:to>
                                    </p:set>
                                    <p:anim calcmode="lin" valueType="num">
                                      <p:cBhvr>
                                        <p:cTn id="77" dur="500" fill="hold"/>
                                        <p:tgtEl>
                                          <p:spTgt spid="157"/>
                                        </p:tgtEl>
                                        <p:attrNameLst>
                                          <p:attrName>ppt_w</p:attrName>
                                        </p:attrNameLst>
                                      </p:cBhvr>
                                      <p:tavLst>
                                        <p:tav tm="0">
                                          <p:val>
                                            <p:fltVal val="0"/>
                                          </p:val>
                                        </p:tav>
                                        <p:tav tm="100000">
                                          <p:val>
                                            <p:strVal val="#ppt_w"/>
                                          </p:val>
                                        </p:tav>
                                      </p:tavLst>
                                    </p:anim>
                                    <p:anim calcmode="lin" valueType="num">
                                      <p:cBhvr>
                                        <p:cTn id="78" dur="500" fill="hold"/>
                                        <p:tgtEl>
                                          <p:spTgt spid="157"/>
                                        </p:tgtEl>
                                        <p:attrNameLst>
                                          <p:attrName>ppt_h</p:attrName>
                                        </p:attrNameLst>
                                      </p:cBhvr>
                                      <p:tavLst>
                                        <p:tav tm="0">
                                          <p:val>
                                            <p:fltVal val="0"/>
                                          </p:val>
                                        </p:tav>
                                        <p:tav tm="100000">
                                          <p:val>
                                            <p:strVal val="#ppt_h"/>
                                          </p:val>
                                        </p:tav>
                                      </p:tavLst>
                                    </p:anim>
                                    <p:animEffect transition="in" filter="fade">
                                      <p:cBhvr>
                                        <p:cTn id="79"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22A6F2-6D9B-4686-BDEF-3BE139441895}"/>
              </a:ext>
            </a:extLst>
          </p:cNvPr>
          <p:cNvGrpSpPr/>
          <p:nvPr/>
        </p:nvGrpSpPr>
        <p:grpSpPr>
          <a:xfrm>
            <a:off x="648538" y="217501"/>
            <a:ext cx="7610561" cy="2246620"/>
            <a:chOff x="8141192" y="68609"/>
            <a:chExt cx="3340943" cy="986239"/>
          </a:xfrm>
        </p:grpSpPr>
        <p:grpSp>
          <p:nvGrpSpPr>
            <p:cNvPr id="106" name="Group 105">
              <a:extLst>
                <a:ext uri="{FF2B5EF4-FFF2-40B4-BE49-F238E27FC236}">
                  <a16:creationId xmlns:a16="http://schemas.microsoft.com/office/drawing/2014/main" id="{9640945C-4C7B-4FAE-996B-232769C04322}"/>
                </a:ext>
              </a:extLst>
            </p:cNvPr>
            <p:cNvGrpSpPr/>
            <p:nvPr/>
          </p:nvGrpSpPr>
          <p:grpSpPr>
            <a:xfrm>
              <a:off x="8854126" y="149420"/>
              <a:ext cx="2628009" cy="824617"/>
              <a:chOff x="4912155" y="3165500"/>
              <a:chExt cx="2480102" cy="824617"/>
            </a:xfrm>
            <a:solidFill>
              <a:srgbClr val="2A9D8F"/>
            </a:solidFill>
          </p:grpSpPr>
          <p:sp>
            <p:nvSpPr>
              <p:cNvPr id="108" name="Rectangle: Rounded Corners 107">
                <a:extLst>
                  <a:ext uri="{FF2B5EF4-FFF2-40B4-BE49-F238E27FC236}">
                    <a16:creationId xmlns:a16="http://schemas.microsoft.com/office/drawing/2014/main" id="{EC6AA81B-DB55-41C2-B518-B2429EDD148F}"/>
                  </a:ext>
                </a:extLst>
              </p:cNvPr>
              <p:cNvSpPr/>
              <p:nvPr/>
            </p:nvSpPr>
            <p:spPr>
              <a:xfrm>
                <a:off x="4912155" y="3165500"/>
                <a:ext cx="2382960" cy="824617"/>
              </a:xfrm>
              <a:prstGeom prst="roundRect">
                <a:avLst>
                  <a:gd name="adj" fmla="val 935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9" name="TextBox 108">
                <a:extLst>
                  <a:ext uri="{FF2B5EF4-FFF2-40B4-BE49-F238E27FC236}">
                    <a16:creationId xmlns:a16="http://schemas.microsoft.com/office/drawing/2014/main" id="{35B23C27-92DB-4F40-BFC8-3A92B6B75D3E}"/>
                  </a:ext>
                </a:extLst>
              </p:cNvPr>
              <p:cNvSpPr txBox="1"/>
              <p:nvPr/>
            </p:nvSpPr>
            <p:spPr>
              <a:xfrm>
                <a:off x="5009297" y="3275729"/>
                <a:ext cx="2382960" cy="58097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III. LUYỆN TẬP</a:t>
                </a:r>
              </a:p>
              <a:p>
                <a:pPr algn="ctr"/>
                <a:r>
                  <a:rPr 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TRÒ CHƠI: DOMINO</a:t>
                </a:r>
              </a:p>
            </p:txBody>
          </p:sp>
        </p:grpSp>
        <p:sp>
          <p:nvSpPr>
            <p:cNvPr id="110" name="Oval 109">
              <a:extLst>
                <a:ext uri="{FF2B5EF4-FFF2-40B4-BE49-F238E27FC236}">
                  <a16:creationId xmlns:a16="http://schemas.microsoft.com/office/drawing/2014/main" id="{76DB771B-D7A5-4DAD-809C-BCADAB91CE13}"/>
                </a:ext>
              </a:extLst>
            </p:cNvPr>
            <p:cNvSpPr/>
            <p:nvPr/>
          </p:nvSpPr>
          <p:spPr>
            <a:xfrm>
              <a:off x="8141192" y="68609"/>
              <a:ext cx="986239" cy="98623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C50350A0-E415-4520-B0E7-AB0B86ABBEA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75871" y="221132"/>
              <a:ext cx="681192" cy="681192"/>
            </a:xfrm>
            <a:prstGeom prst="rect">
              <a:avLst/>
            </a:prstGeom>
          </p:spPr>
        </p:pic>
      </p:grpSp>
      <p:sp>
        <p:nvSpPr>
          <p:cNvPr id="244" name="TextBox 243">
            <a:extLst>
              <a:ext uri="{FF2B5EF4-FFF2-40B4-BE49-F238E27FC236}">
                <a16:creationId xmlns:a16="http://schemas.microsoft.com/office/drawing/2014/main" id="{248D78BA-8F7D-7C46-845A-498CEF501CFB}"/>
              </a:ext>
            </a:extLst>
          </p:cNvPr>
          <p:cNvSpPr txBox="1"/>
          <p:nvPr/>
        </p:nvSpPr>
        <p:spPr>
          <a:xfrm>
            <a:off x="629941" y="2713672"/>
            <a:ext cx="10601695" cy="3728585"/>
          </a:xfrm>
          <a:prstGeom prst="rect">
            <a:avLst/>
          </a:prstGeom>
          <a:noFill/>
        </p:spPr>
        <p:txBody>
          <a:bodyPr wrap="square">
            <a:spAutoFit/>
          </a:bodyPr>
          <a:lstStyle/>
          <a:p>
            <a:pPr algn="just">
              <a:lnSpc>
                <a:spcPct val="150000"/>
              </a:lnSpc>
            </a:pPr>
            <a:r>
              <a:rPr lang="vi-VN" sz="2000" b="1" u="sng" dirty="0">
                <a:solidFill>
                  <a:srgbClr val="000000"/>
                </a:solidFill>
                <a:latin typeface="Arial" panose="020B0604020202020204" pitchFamily="34" charset="0"/>
                <a:ea typeface="Calibri" panose="020F0502020204030204" pitchFamily="34" charset="0"/>
                <a:cs typeface="Arial" panose="020B0604020202020204" pitchFamily="34" charset="0"/>
              </a:rPr>
              <a:t>L</a:t>
            </a:r>
            <a:r>
              <a:rPr lang="vi-VN" sz="2000"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uật chơi: </a:t>
            </a:r>
            <a:endParaRPr lang="en-VN" sz="2000" b="1" u="sng"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GV chia lớp thành 4 nhóm, mỗi nhóm từ 10 – 12 thành viên.</a:t>
            </a:r>
            <a:endParaRPr lang="en-VN" sz="2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GV phát 12 thẻ (quân cờ domino) cho các nhóm, số thẻ chia đều cho từng người trong nhóm. </a:t>
            </a:r>
            <a:endParaRPr lang="en-VN" sz="2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HS </a:t>
            </a:r>
            <a:r>
              <a:rPr lang="en-VN" sz="2000" dirty="0">
                <a:solidFill>
                  <a:srgbClr val="404040"/>
                </a:solidFill>
                <a:effectLst/>
                <a:latin typeface="Arial" panose="020B0604020202020204" pitchFamily="34" charset="0"/>
                <a:ea typeface="Times New Roman" panose="02020603050405020304" pitchFamily="18" charset="0"/>
                <a:cs typeface="Arial" panose="020B0604020202020204" pitchFamily="34" charset="0"/>
              </a:rPr>
              <a:t>đặt xuống 1 quân cờ domino, đọc to cả 2 phần. Các bạn khác nghe và quan sát các quân của mình, rồi quyết định đặt quân khác xuống (nối theo cả 2 hướng). </a:t>
            </a:r>
            <a:endParaRPr lang="en-VN" sz="2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2000" dirty="0">
                <a:solidFill>
                  <a:srgbClr val="404040"/>
                </a:solidFill>
                <a:effectLst/>
                <a:latin typeface="Arial" panose="020B0604020202020204" pitchFamily="34" charset="0"/>
                <a:ea typeface="Times New Roman" panose="02020603050405020304" pitchFamily="18" charset="0"/>
                <a:cs typeface="Arial" panose="020B0604020202020204" pitchFamily="34" charset="0"/>
              </a:rPr>
              <a:t>+ HS</a:t>
            </a:r>
            <a:r>
              <a:rPr lang="en-VN" sz="2000" dirty="0">
                <a:solidFill>
                  <a:srgbClr val="404040"/>
                </a:solidFill>
                <a:effectLst/>
                <a:latin typeface="Arial" panose="020B0604020202020204" pitchFamily="34" charset="0"/>
                <a:ea typeface="Times New Roman" panose="02020603050405020304" pitchFamily="18" charset="0"/>
                <a:cs typeface="Arial" panose="020B0604020202020204" pitchFamily="34" charset="0"/>
              </a:rPr>
              <a:t> sẽ đọc lên khi nối và hoàn thành khi tất cả số quân domino đã được xếp thành một hình khép kín.</a:t>
            </a:r>
            <a:endParaRPr lang="en-VN" sz="2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38864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black and white rectangular labels&#10;&#10;Description automatically generated">
            <a:extLst>
              <a:ext uri="{FF2B5EF4-FFF2-40B4-BE49-F238E27FC236}">
                <a16:creationId xmlns:a16="http://schemas.microsoft.com/office/drawing/2014/main" id="{8D753D35-0C28-7F4E-9818-1CB7A5F63F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73" b="69715"/>
          <a:stretch/>
        </p:blipFill>
        <p:spPr bwMode="auto">
          <a:xfrm>
            <a:off x="1" y="699698"/>
            <a:ext cx="6180462" cy="2729302"/>
          </a:xfrm>
          <a:prstGeom prst="rect">
            <a:avLst/>
          </a:prstGeom>
          <a:ln>
            <a:noFill/>
          </a:ln>
          <a:extLst>
            <a:ext uri="{53640926-AAD7-44D8-BBD7-CCE9431645EC}">
              <a14:shadowObscured xmlns:a14="http://schemas.microsoft.com/office/drawing/2010/main"/>
            </a:ext>
          </a:extLst>
        </p:spPr>
      </p:pic>
      <p:pic>
        <p:nvPicPr>
          <p:cNvPr id="5" name="Content Placeholder 4" descr="A group of black and white rectangular labels&#10;&#10;Description automatically generated">
            <a:extLst>
              <a:ext uri="{FF2B5EF4-FFF2-40B4-BE49-F238E27FC236}">
                <a16:creationId xmlns:a16="http://schemas.microsoft.com/office/drawing/2014/main" id="{4ADC1649-DCD6-2D43-8D54-CF8F9D2C28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594" t="68355" r="51891" b="15312"/>
          <a:stretch/>
        </p:blipFill>
        <p:spPr>
          <a:xfrm>
            <a:off x="6264379" y="632753"/>
            <a:ext cx="2841521" cy="1446091"/>
          </a:xfrm>
        </p:spPr>
      </p:pic>
      <p:pic>
        <p:nvPicPr>
          <p:cNvPr id="7" name="Content Placeholder 4" descr="A group of black and white rectangular labels&#10;&#10;Description automatically generated">
            <a:extLst>
              <a:ext uri="{FF2B5EF4-FFF2-40B4-BE49-F238E27FC236}">
                <a16:creationId xmlns:a16="http://schemas.microsoft.com/office/drawing/2014/main" id="{9FE692DC-63E8-8B4D-BE58-A88AE26A3276}"/>
              </a:ext>
            </a:extLst>
          </p:cNvPr>
          <p:cNvPicPr>
            <a:picLocks noChangeAspect="1"/>
          </p:cNvPicPr>
          <p:nvPr/>
        </p:nvPicPr>
        <p:blipFill rotWithShape="1">
          <a:blip r:embed="rId3">
            <a:extLst>
              <a:ext uri="{28A0092B-C50C-407E-A947-70E740481C1C}">
                <a14:useLocalDpi xmlns:a14="http://schemas.microsoft.com/office/drawing/2010/main" val="0"/>
              </a:ext>
            </a:extLst>
          </a:blip>
          <a:srcRect l="1594" t="51684" r="53169" b="30401"/>
          <a:stretch/>
        </p:blipFill>
        <p:spPr>
          <a:xfrm>
            <a:off x="6319092" y="1950772"/>
            <a:ext cx="2763505" cy="1586222"/>
          </a:xfrm>
          <a:prstGeom prst="rect">
            <a:avLst/>
          </a:prstGeom>
        </p:spPr>
      </p:pic>
      <p:pic>
        <p:nvPicPr>
          <p:cNvPr id="8" name="Picture 7">
            <a:extLst>
              <a:ext uri="{FF2B5EF4-FFF2-40B4-BE49-F238E27FC236}">
                <a16:creationId xmlns:a16="http://schemas.microsoft.com/office/drawing/2014/main" id="{55958776-8C84-CA48-B9B7-227FF13A122B}"/>
              </a:ext>
            </a:extLst>
          </p:cNvPr>
          <p:cNvPicPr>
            <a:picLocks noChangeAspect="1"/>
          </p:cNvPicPr>
          <p:nvPr/>
        </p:nvPicPr>
        <p:blipFill rotWithShape="1">
          <a:blip r:embed="rId4"/>
          <a:srcRect b="52768"/>
          <a:stretch/>
        </p:blipFill>
        <p:spPr>
          <a:xfrm>
            <a:off x="6180462" y="3540761"/>
            <a:ext cx="3086100" cy="1475633"/>
          </a:xfrm>
          <a:prstGeom prst="rect">
            <a:avLst/>
          </a:prstGeom>
        </p:spPr>
      </p:pic>
      <p:pic>
        <p:nvPicPr>
          <p:cNvPr id="9" name="Picture 8">
            <a:extLst>
              <a:ext uri="{FF2B5EF4-FFF2-40B4-BE49-F238E27FC236}">
                <a16:creationId xmlns:a16="http://schemas.microsoft.com/office/drawing/2014/main" id="{78F50169-E2E8-DF4E-B875-530479E0C036}"/>
              </a:ext>
            </a:extLst>
          </p:cNvPr>
          <p:cNvPicPr>
            <a:picLocks noChangeAspect="1"/>
          </p:cNvPicPr>
          <p:nvPr/>
        </p:nvPicPr>
        <p:blipFill rotWithShape="1">
          <a:blip r:embed="rId4"/>
          <a:srcRect t="52768"/>
          <a:stretch/>
        </p:blipFill>
        <p:spPr>
          <a:xfrm>
            <a:off x="9105900" y="3600163"/>
            <a:ext cx="3086100" cy="1475634"/>
          </a:xfrm>
          <a:prstGeom prst="rect">
            <a:avLst/>
          </a:prstGeom>
        </p:spPr>
      </p:pic>
      <p:pic>
        <p:nvPicPr>
          <p:cNvPr id="10" name="Picture 9" descr="A group of black and white rectangular labels&#10;&#10;Description automatically generated">
            <a:extLst>
              <a:ext uri="{FF2B5EF4-FFF2-40B4-BE49-F238E27FC236}">
                <a16:creationId xmlns:a16="http://schemas.microsoft.com/office/drawing/2014/main" id="{0227770F-FAF4-7E4B-8C85-EF78DDB453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557" t="30494" r="3273" b="53791"/>
          <a:stretch/>
        </p:blipFill>
        <p:spPr bwMode="auto">
          <a:xfrm>
            <a:off x="3075266" y="3536994"/>
            <a:ext cx="3077839" cy="1416231"/>
          </a:xfrm>
          <a:prstGeom prst="rect">
            <a:avLst/>
          </a:prstGeom>
          <a:ln>
            <a:noFill/>
          </a:ln>
          <a:extLst>
            <a:ext uri="{53640926-AAD7-44D8-BBD7-CCE9431645EC}">
              <a14:shadowObscured xmlns:a14="http://schemas.microsoft.com/office/drawing/2010/main"/>
            </a:ext>
          </a:extLst>
        </p:spPr>
      </p:pic>
      <p:pic>
        <p:nvPicPr>
          <p:cNvPr id="20" name="Picture 19" descr="A white sign with black text&#10;&#10;Description automatically generated">
            <a:extLst>
              <a:ext uri="{FF2B5EF4-FFF2-40B4-BE49-F238E27FC236}">
                <a16:creationId xmlns:a16="http://schemas.microsoft.com/office/drawing/2014/main" id="{7ED7E6A4-CC1A-BB46-9EBB-B763B0C71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74" y="3600163"/>
            <a:ext cx="2929492" cy="1320334"/>
          </a:xfrm>
          <a:prstGeom prst="rect">
            <a:avLst/>
          </a:prstGeom>
        </p:spPr>
      </p:pic>
      <p:pic>
        <p:nvPicPr>
          <p:cNvPr id="28" name="Picture 27">
            <a:extLst>
              <a:ext uri="{FF2B5EF4-FFF2-40B4-BE49-F238E27FC236}">
                <a16:creationId xmlns:a16="http://schemas.microsoft.com/office/drawing/2014/main" id="{317C630B-4C8D-BC4B-B505-EBD11DF17D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9793" y="2100682"/>
            <a:ext cx="3026704" cy="1446092"/>
          </a:xfrm>
          <a:prstGeom prst="rect">
            <a:avLst/>
          </a:prstGeom>
        </p:spPr>
      </p:pic>
      <p:grpSp>
        <p:nvGrpSpPr>
          <p:cNvPr id="3" name="Group 2">
            <a:extLst>
              <a:ext uri="{FF2B5EF4-FFF2-40B4-BE49-F238E27FC236}">
                <a16:creationId xmlns:a16="http://schemas.microsoft.com/office/drawing/2014/main" id="{1C22BCAE-D899-5B4D-A155-117DEA647F72}"/>
              </a:ext>
            </a:extLst>
          </p:cNvPr>
          <p:cNvGrpSpPr/>
          <p:nvPr/>
        </p:nvGrpSpPr>
        <p:grpSpPr>
          <a:xfrm>
            <a:off x="9119793" y="601203"/>
            <a:ext cx="3217664" cy="1443600"/>
            <a:chOff x="9119793" y="601203"/>
            <a:chExt cx="3217664" cy="1443600"/>
          </a:xfrm>
        </p:grpSpPr>
        <p:pic>
          <p:nvPicPr>
            <p:cNvPr id="23" name="Picture 22">
              <a:extLst>
                <a:ext uri="{FF2B5EF4-FFF2-40B4-BE49-F238E27FC236}">
                  <a16:creationId xmlns:a16="http://schemas.microsoft.com/office/drawing/2014/main" id="{94C9E28C-A792-864B-A5D5-C3733AB0CB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9793" y="601203"/>
              <a:ext cx="3217664" cy="1443600"/>
            </a:xfrm>
            <a:prstGeom prst="rect">
              <a:avLst/>
            </a:prstGeom>
          </p:spPr>
        </p:pic>
        <p:sp>
          <p:nvSpPr>
            <p:cNvPr id="2" name="Rounded Rectangle 1">
              <a:extLst>
                <a:ext uri="{FF2B5EF4-FFF2-40B4-BE49-F238E27FC236}">
                  <a16:creationId xmlns:a16="http://schemas.microsoft.com/office/drawing/2014/main" id="{2E07D135-F410-AF45-819F-22AE9F85DD35}"/>
                </a:ext>
              </a:extLst>
            </p:cNvPr>
            <p:cNvSpPr/>
            <p:nvPr/>
          </p:nvSpPr>
          <p:spPr>
            <a:xfrm>
              <a:off x="9266562" y="699698"/>
              <a:ext cx="1231225" cy="7243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400" b="1" dirty="0">
                  <a:solidFill>
                    <a:schemeClr val="tx1"/>
                  </a:solidFill>
                  <a:latin typeface="Bahnschrift" panose="020F0502020204030204" pitchFamily="34" charset="0"/>
                  <a:ea typeface="Palatino" pitchFamily="2" charset="77"/>
                  <a:cs typeface="APPLE CHANCERY" panose="03020702040506060504" pitchFamily="66" charset="-79"/>
                </a:rPr>
                <a:t>Đặc điểm hợp chất ion</a:t>
              </a:r>
            </a:p>
          </p:txBody>
        </p:sp>
      </p:grpSp>
      <p:sp>
        <p:nvSpPr>
          <p:cNvPr id="13" name="Rounded Rectangle 12">
            <a:extLst>
              <a:ext uri="{FF2B5EF4-FFF2-40B4-BE49-F238E27FC236}">
                <a16:creationId xmlns:a16="http://schemas.microsoft.com/office/drawing/2014/main" id="{E9649D03-8E4C-884B-8166-7CDAA1949F08}"/>
              </a:ext>
            </a:extLst>
          </p:cNvPr>
          <p:cNvSpPr/>
          <p:nvPr/>
        </p:nvSpPr>
        <p:spPr>
          <a:xfrm>
            <a:off x="6472052" y="874896"/>
            <a:ext cx="1062654" cy="9618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400" b="1" dirty="0">
                <a:solidFill>
                  <a:schemeClr val="tx1"/>
                </a:solidFill>
                <a:latin typeface="Bahnschrift" panose="020F0502020204030204" pitchFamily="34" charset="0"/>
                <a:ea typeface="Palatino" pitchFamily="2" charset="77"/>
                <a:cs typeface="APPLE CHANCERY" panose="03020702040506060504" pitchFamily="66" charset="-79"/>
              </a:rPr>
              <a:t>Tinh thể tạo bởi các cation và anion</a:t>
            </a:r>
          </a:p>
        </p:txBody>
      </p:sp>
    </p:spTree>
    <p:extLst>
      <p:ext uri="{BB962C8B-B14F-4D97-AF65-F5344CB8AC3E}">
        <p14:creationId xmlns:p14="http://schemas.microsoft.com/office/powerpoint/2010/main" val="1839525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15C39D-CDF1-2341-AD42-85BA021AD1F7}"/>
              </a:ext>
            </a:extLst>
          </p:cNvPr>
          <p:cNvGrpSpPr/>
          <p:nvPr/>
        </p:nvGrpSpPr>
        <p:grpSpPr>
          <a:xfrm>
            <a:off x="648537" y="217501"/>
            <a:ext cx="5447463" cy="1571542"/>
            <a:chOff x="8141192" y="68609"/>
            <a:chExt cx="3238009" cy="986239"/>
          </a:xfrm>
        </p:grpSpPr>
        <p:grpSp>
          <p:nvGrpSpPr>
            <p:cNvPr id="5" name="Group 4">
              <a:extLst>
                <a:ext uri="{FF2B5EF4-FFF2-40B4-BE49-F238E27FC236}">
                  <a16:creationId xmlns:a16="http://schemas.microsoft.com/office/drawing/2014/main" id="{09C7FC3E-CEB0-B54D-B294-88DC85520E2E}"/>
                </a:ext>
              </a:extLst>
            </p:cNvPr>
            <p:cNvGrpSpPr/>
            <p:nvPr/>
          </p:nvGrpSpPr>
          <p:grpSpPr>
            <a:xfrm>
              <a:off x="8854127" y="149420"/>
              <a:ext cx="2525074" cy="824617"/>
              <a:chOff x="4912155" y="3165500"/>
              <a:chExt cx="2382960" cy="824617"/>
            </a:xfrm>
            <a:solidFill>
              <a:srgbClr val="2A9D8F"/>
            </a:solidFill>
          </p:grpSpPr>
          <p:sp>
            <p:nvSpPr>
              <p:cNvPr id="8" name="Rectangle: Rounded Corners 107">
                <a:extLst>
                  <a:ext uri="{FF2B5EF4-FFF2-40B4-BE49-F238E27FC236}">
                    <a16:creationId xmlns:a16="http://schemas.microsoft.com/office/drawing/2014/main" id="{E9E7F3C9-51BF-F947-80B1-21E044D1F022}"/>
                  </a:ext>
                </a:extLst>
              </p:cNvPr>
              <p:cNvSpPr/>
              <p:nvPr/>
            </p:nvSpPr>
            <p:spPr>
              <a:xfrm>
                <a:off x="4912155" y="3165500"/>
                <a:ext cx="2382960" cy="824617"/>
              </a:xfrm>
              <a:prstGeom prst="roundRect">
                <a:avLst>
                  <a:gd name="adj" fmla="val 935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99BB6707-9642-7346-96A8-4081633134C2}"/>
                  </a:ext>
                </a:extLst>
              </p:cNvPr>
              <p:cNvSpPr txBox="1"/>
              <p:nvPr/>
            </p:nvSpPr>
            <p:spPr>
              <a:xfrm>
                <a:off x="5074485" y="3217065"/>
                <a:ext cx="2175020" cy="58097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9Slide03 Saira SemiCondensed B" panose="00000806000000000000" pitchFamily="2" charset="-93"/>
                  </a:rPr>
                  <a:t>GỢI </a:t>
                </a:r>
                <a:r>
                  <a:rPr lang="en-US" sz="4000" dirty="0" err="1">
                    <a:solidFill>
                      <a:schemeClr val="bg1"/>
                    </a:solidFill>
                    <a:effectLst>
                      <a:outerShdw blurRad="38100" dist="38100" dir="2700000" algn="tl">
                        <a:srgbClr val="000000">
                          <a:alpha val="43137"/>
                        </a:srgbClr>
                      </a:outerShdw>
                    </a:effectLst>
                    <a:latin typeface="#9Slide03 Saira SemiCondensed B" panose="00000806000000000000" pitchFamily="2" charset="-93"/>
                  </a:rPr>
                  <a:t>Ý</a:t>
                </a:r>
                <a:endParaRPr lang="en-US" sz="4000" dirty="0">
                  <a:solidFill>
                    <a:schemeClr val="bg1"/>
                  </a:solidFill>
                  <a:effectLst>
                    <a:outerShdw blurRad="38100" dist="38100" dir="2700000" algn="tl">
                      <a:srgbClr val="000000">
                        <a:alpha val="43137"/>
                      </a:srgbClr>
                    </a:outerShdw>
                  </a:effectLst>
                  <a:latin typeface="#9Slide03 Saira SemiCondensed B" panose="00000806000000000000" pitchFamily="2" charset="-93"/>
                </a:endParaRPr>
              </a:p>
              <a:p>
                <a:pPr algn="ctr"/>
                <a:r>
                  <a:rPr lang="en-US" sz="4000" dirty="0">
                    <a:solidFill>
                      <a:schemeClr val="bg1"/>
                    </a:solidFill>
                    <a:effectLst>
                      <a:outerShdw blurRad="38100" dist="38100" dir="2700000" algn="tl">
                        <a:srgbClr val="000000">
                          <a:alpha val="43137"/>
                        </a:srgbClr>
                      </a:outerShdw>
                    </a:effectLst>
                    <a:latin typeface="#9Slide03 Saira SemiCondensed B" panose="00000806000000000000" pitchFamily="2" charset="-93"/>
                  </a:rPr>
                  <a:t>DOMINO</a:t>
                </a:r>
              </a:p>
            </p:txBody>
          </p:sp>
        </p:grpSp>
        <p:sp>
          <p:nvSpPr>
            <p:cNvPr id="6" name="Oval 5">
              <a:extLst>
                <a:ext uri="{FF2B5EF4-FFF2-40B4-BE49-F238E27FC236}">
                  <a16:creationId xmlns:a16="http://schemas.microsoft.com/office/drawing/2014/main" id="{8850F7B4-F7CA-274C-927D-D55C699495FC}"/>
                </a:ext>
              </a:extLst>
            </p:cNvPr>
            <p:cNvSpPr/>
            <p:nvPr/>
          </p:nvSpPr>
          <p:spPr>
            <a:xfrm>
              <a:off x="8141192" y="68609"/>
              <a:ext cx="986239" cy="98623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7B8C95F-7507-4A45-A66A-31AA528A53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75871" y="221132"/>
              <a:ext cx="681192" cy="681192"/>
            </a:xfrm>
            <a:prstGeom prst="rect">
              <a:avLst/>
            </a:prstGeom>
          </p:spPr>
        </p:pic>
      </p:grpSp>
      <p:pic>
        <p:nvPicPr>
          <p:cNvPr id="10" name="Picture 9" descr="A group of black and white rectangular labels&#10;&#10;Description automatically generated">
            <a:extLst>
              <a:ext uri="{FF2B5EF4-FFF2-40B4-BE49-F238E27FC236}">
                <a16:creationId xmlns:a16="http://schemas.microsoft.com/office/drawing/2014/main" id="{72575DBF-765F-0E41-BACF-B44D782911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5542" b="85420"/>
          <a:stretch/>
        </p:blipFill>
        <p:spPr bwMode="auto">
          <a:xfrm>
            <a:off x="260347" y="1917813"/>
            <a:ext cx="2840661" cy="1314002"/>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A1EC137B-5918-5B4E-825A-A62AC8481B3C}"/>
              </a:ext>
            </a:extLst>
          </p:cNvPr>
          <p:cNvPicPr>
            <a:picLocks noChangeAspect="1"/>
          </p:cNvPicPr>
          <p:nvPr/>
        </p:nvPicPr>
        <p:blipFill rotWithShape="1">
          <a:blip r:embed="rId5"/>
          <a:srcRect t="52768"/>
          <a:stretch/>
        </p:blipFill>
        <p:spPr>
          <a:xfrm rot="16200000">
            <a:off x="-544886" y="4037048"/>
            <a:ext cx="3086100" cy="1475634"/>
          </a:xfrm>
          <a:prstGeom prst="rect">
            <a:avLst/>
          </a:prstGeom>
        </p:spPr>
      </p:pic>
    </p:spTree>
    <p:extLst>
      <p:ext uri="{BB962C8B-B14F-4D97-AF65-F5344CB8AC3E}">
        <p14:creationId xmlns:p14="http://schemas.microsoft.com/office/powerpoint/2010/main" val="852011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1746ED8-5112-D542-9839-080F0B8439D8}"/>
              </a:ext>
            </a:extLst>
          </p:cNvPr>
          <p:cNvGrpSpPr/>
          <p:nvPr/>
        </p:nvGrpSpPr>
        <p:grpSpPr>
          <a:xfrm>
            <a:off x="4897912" y="2609349"/>
            <a:ext cx="2504661" cy="1334877"/>
            <a:chOff x="8141192" y="68609"/>
            <a:chExt cx="3238009" cy="986239"/>
          </a:xfrm>
        </p:grpSpPr>
        <p:grpSp>
          <p:nvGrpSpPr>
            <p:cNvPr id="4" name="Group 3">
              <a:extLst>
                <a:ext uri="{FF2B5EF4-FFF2-40B4-BE49-F238E27FC236}">
                  <a16:creationId xmlns:a16="http://schemas.microsoft.com/office/drawing/2014/main" id="{F648F744-7C28-4845-A858-FDA870E5D675}"/>
                </a:ext>
              </a:extLst>
            </p:cNvPr>
            <p:cNvGrpSpPr/>
            <p:nvPr/>
          </p:nvGrpSpPr>
          <p:grpSpPr>
            <a:xfrm>
              <a:off x="8854127" y="149420"/>
              <a:ext cx="2525074" cy="847440"/>
              <a:chOff x="4912155" y="3165500"/>
              <a:chExt cx="2382960" cy="847440"/>
            </a:xfrm>
            <a:solidFill>
              <a:srgbClr val="2A9D8F"/>
            </a:solidFill>
          </p:grpSpPr>
          <p:sp>
            <p:nvSpPr>
              <p:cNvPr id="8" name="Rectangle: Rounded Corners 107">
                <a:extLst>
                  <a:ext uri="{FF2B5EF4-FFF2-40B4-BE49-F238E27FC236}">
                    <a16:creationId xmlns:a16="http://schemas.microsoft.com/office/drawing/2014/main" id="{3AAEA774-3D4B-354D-9FF2-51F5195D6E48}"/>
                  </a:ext>
                </a:extLst>
              </p:cNvPr>
              <p:cNvSpPr/>
              <p:nvPr/>
            </p:nvSpPr>
            <p:spPr>
              <a:xfrm>
                <a:off x="4912155" y="3165500"/>
                <a:ext cx="2382960" cy="824617"/>
              </a:xfrm>
              <a:prstGeom prst="roundRect">
                <a:avLst>
                  <a:gd name="adj" fmla="val 935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759DA106-CDE1-6E43-8349-CE421C54C918}"/>
                  </a:ext>
                </a:extLst>
              </p:cNvPr>
              <p:cNvSpPr txBox="1"/>
              <p:nvPr/>
            </p:nvSpPr>
            <p:spPr>
              <a:xfrm>
                <a:off x="5074485" y="3217065"/>
                <a:ext cx="2175020" cy="7958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dirty="0" err="1">
                    <a:solidFill>
                      <a:schemeClr val="bg1"/>
                    </a:solidFill>
                    <a:effectLst>
                      <a:outerShdw blurRad="38100" dist="38100" dir="2700000" algn="tl">
                        <a:srgbClr val="000000">
                          <a:alpha val="43137"/>
                        </a:srgbClr>
                      </a:outerShdw>
                    </a:effectLst>
                    <a:latin typeface="#9Slide03 Saira SemiCondensed B" panose="00000806000000000000" pitchFamily="2" charset="-93"/>
                  </a:rPr>
                  <a:t>Đáp</a:t>
                </a:r>
                <a:r>
                  <a:rPr lang="en-US" sz="3200" dirty="0">
                    <a:solidFill>
                      <a:schemeClr val="bg1"/>
                    </a:solidFill>
                    <a:effectLst>
                      <a:outerShdw blurRad="38100" dist="38100" dir="2700000" algn="tl">
                        <a:srgbClr val="000000">
                          <a:alpha val="43137"/>
                        </a:srgbClr>
                      </a:outerShdw>
                    </a:effectLst>
                    <a:latin typeface="#9Slide03 Saira SemiCondensed B" panose="00000806000000000000" pitchFamily="2" charset="-93"/>
                  </a:rPr>
                  <a:t> </a:t>
                </a:r>
                <a:r>
                  <a:rPr lang="en-US" sz="3200" dirty="0" err="1">
                    <a:solidFill>
                      <a:schemeClr val="bg1"/>
                    </a:solidFill>
                    <a:effectLst>
                      <a:outerShdw blurRad="38100" dist="38100" dir="2700000" algn="tl">
                        <a:srgbClr val="000000">
                          <a:alpha val="43137"/>
                        </a:srgbClr>
                      </a:outerShdw>
                    </a:effectLst>
                    <a:latin typeface="#9Slide03 Saira SemiCondensed B" panose="00000806000000000000" pitchFamily="2" charset="-93"/>
                  </a:rPr>
                  <a:t>án</a:t>
                </a:r>
                <a:endParaRPr lang="en-US" sz="3200" dirty="0">
                  <a:solidFill>
                    <a:schemeClr val="bg1"/>
                  </a:solidFill>
                  <a:effectLst>
                    <a:outerShdw blurRad="38100" dist="38100" dir="2700000" algn="tl">
                      <a:srgbClr val="000000">
                        <a:alpha val="43137"/>
                      </a:srgbClr>
                    </a:outerShdw>
                  </a:effectLst>
                  <a:latin typeface="#9Slide03 Saira SemiCondensed B" panose="00000806000000000000" pitchFamily="2" charset="-93"/>
                </a:endParaRPr>
              </a:p>
              <a:p>
                <a:pPr algn="ctr"/>
                <a:r>
                  <a:rPr lang="en-US" sz="3200" dirty="0">
                    <a:solidFill>
                      <a:schemeClr val="bg1"/>
                    </a:solidFill>
                    <a:effectLst>
                      <a:outerShdw blurRad="38100" dist="38100" dir="2700000" algn="tl">
                        <a:srgbClr val="000000">
                          <a:alpha val="43137"/>
                        </a:srgbClr>
                      </a:outerShdw>
                    </a:effectLst>
                    <a:latin typeface="#9Slide03 Saira SemiCondensed B" panose="00000806000000000000" pitchFamily="2" charset="-93"/>
                  </a:rPr>
                  <a:t>DOMINO</a:t>
                </a:r>
              </a:p>
            </p:txBody>
          </p:sp>
        </p:grpSp>
        <p:sp>
          <p:nvSpPr>
            <p:cNvPr id="5" name="Oval 4">
              <a:extLst>
                <a:ext uri="{FF2B5EF4-FFF2-40B4-BE49-F238E27FC236}">
                  <a16:creationId xmlns:a16="http://schemas.microsoft.com/office/drawing/2014/main" id="{2B840467-5068-4046-9112-F49BBBCA1094}"/>
                </a:ext>
              </a:extLst>
            </p:cNvPr>
            <p:cNvSpPr/>
            <p:nvPr/>
          </p:nvSpPr>
          <p:spPr>
            <a:xfrm>
              <a:off x="8141192" y="68609"/>
              <a:ext cx="986239" cy="98623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9A85E9A5-F071-2F43-97AB-400D207AF69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75871" y="221132"/>
              <a:ext cx="681192" cy="681192"/>
            </a:xfrm>
            <a:prstGeom prst="rect">
              <a:avLst/>
            </a:prstGeom>
          </p:spPr>
        </p:pic>
      </p:grpSp>
      <p:pic>
        <p:nvPicPr>
          <p:cNvPr id="10" name="Picture 9" descr="A group of black and white rectangular labels&#10;&#10;Description automatically generated">
            <a:extLst>
              <a:ext uri="{FF2B5EF4-FFF2-40B4-BE49-F238E27FC236}">
                <a16:creationId xmlns:a16="http://schemas.microsoft.com/office/drawing/2014/main" id="{05817BAB-4A77-364E-98AB-0FD318E48E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870" b="85177"/>
          <a:stretch/>
        </p:blipFill>
        <p:spPr bwMode="auto">
          <a:xfrm>
            <a:off x="1437415" y="146111"/>
            <a:ext cx="2409312" cy="1116121"/>
          </a:xfrm>
          <a:prstGeom prst="rect">
            <a:avLst/>
          </a:prstGeom>
          <a:ln>
            <a:noFill/>
          </a:ln>
          <a:extLst>
            <a:ext uri="{53640926-AAD7-44D8-BBD7-CCE9431645EC}">
              <a14:shadowObscured xmlns:a14="http://schemas.microsoft.com/office/drawing/2010/main"/>
            </a:ext>
          </a:extLst>
        </p:spPr>
      </p:pic>
      <p:pic>
        <p:nvPicPr>
          <p:cNvPr id="11" name="Picture 10" descr="A group of black and white rectangular labels&#10;&#10;Description automatically generated">
            <a:extLst>
              <a:ext uri="{FF2B5EF4-FFF2-40B4-BE49-F238E27FC236}">
                <a16:creationId xmlns:a16="http://schemas.microsoft.com/office/drawing/2014/main" id="{58D5CDE3-28E9-A34F-A915-095A0E0A7E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592" r="4917" b="85177"/>
          <a:stretch/>
        </p:blipFill>
        <p:spPr bwMode="auto">
          <a:xfrm>
            <a:off x="3846727" y="69079"/>
            <a:ext cx="2400987" cy="1154223"/>
          </a:xfrm>
          <a:prstGeom prst="rect">
            <a:avLst/>
          </a:prstGeom>
          <a:ln>
            <a:noFill/>
          </a:ln>
          <a:extLst>
            <a:ext uri="{53640926-AAD7-44D8-BBD7-CCE9431645EC}">
              <a14:shadowObscured xmlns:a14="http://schemas.microsoft.com/office/drawing/2010/main"/>
            </a:ext>
          </a:extLst>
        </p:spPr>
      </p:pic>
      <p:pic>
        <p:nvPicPr>
          <p:cNvPr id="12" name="Picture 11" descr="A group of black and white rectangular labels&#10;&#10;Description automatically generated">
            <a:extLst>
              <a:ext uri="{FF2B5EF4-FFF2-40B4-BE49-F238E27FC236}">
                <a16:creationId xmlns:a16="http://schemas.microsoft.com/office/drawing/2014/main" id="{9D3473F5-D4F5-B146-91B0-B889186796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39" t="15448" r="4595" b="70032"/>
          <a:stretch/>
        </p:blipFill>
        <p:spPr bwMode="auto">
          <a:xfrm>
            <a:off x="6256039" y="104732"/>
            <a:ext cx="2293068" cy="1082915"/>
          </a:xfrm>
          <a:prstGeom prst="rect">
            <a:avLst/>
          </a:prstGeom>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F1CA05DD-CBEE-9F45-AD63-E50D8F6CE233}"/>
              </a:ext>
            </a:extLst>
          </p:cNvPr>
          <p:cNvPicPr>
            <a:picLocks noChangeAspect="1"/>
          </p:cNvPicPr>
          <p:nvPr/>
        </p:nvPicPr>
        <p:blipFill rotWithShape="1">
          <a:blip r:embed="rId5"/>
          <a:srcRect l="4537" r="5834" b="52768"/>
          <a:stretch/>
        </p:blipFill>
        <p:spPr>
          <a:xfrm>
            <a:off x="8657025" y="0"/>
            <a:ext cx="2293069" cy="1223302"/>
          </a:xfrm>
          <a:prstGeom prst="rect">
            <a:avLst/>
          </a:prstGeom>
        </p:spPr>
      </p:pic>
      <p:pic>
        <p:nvPicPr>
          <p:cNvPr id="25" name="Picture 24" descr="A group of black and white rectangular labels&#10;&#10;Description automatically generated">
            <a:extLst>
              <a:ext uri="{FF2B5EF4-FFF2-40B4-BE49-F238E27FC236}">
                <a16:creationId xmlns:a16="http://schemas.microsoft.com/office/drawing/2014/main" id="{B69E7C5C-FB4B-974B-A17C-35AB52B7D1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30" t="14882" r="53840" b="69715"/>
          <a:stretch/>
        </p:blipFill>
        <p:spPr bwMode="auto">
          <a:xfrm rot="5400000">
            <a:off x="9101490" y="1750902"/>
            <a:ext cx="2463891" cy="1202109"/>
          </a:xfrm>
          <a:prstGeom prst="rect">
            <a:avLst/>
          </a:prstGeom>
          <a:ln>
            <a:noFill/>
          </a:ln>
          <a:extLst>
            <a:ext uri="{53640926-AAD7-44D8-BBD7-CCE9431645EC}">
              <a14:shadowObscured xmlns:a14="http://schemas.microsoft.com/office/drawing/2010/main"/>
            </a:ext>
          </a:extLst>
        </p:spPr>
      </p:pic>
      <p:pic>
        <p:nvPicPr>
          <p:cNvPr id="26" name="Picture 25" descr="A group of black and white rectangular labels&#10;&#10;Description automatically generated">
            <a:extLst>
              <a:ext uri="{FF2B5EF4-FFF2-40B4-BE49-F238E27FC236}">
                <a16:creationId xmlns:a16="http://schemas.microsoft.com/office/drawing/2014/main" id="{6F6C0030-0936-0A49-864A-A5987ACD24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851" t="30285" r="2935" b="53669"/>
          <a:stretch/>
        </p:blipFill>
        <p:spPr bwMode="auto">
          <a:xfrm rot="5400000">
            <a:off x="9163298" y="4176023"/>
            <a:ext cx="2371115" cy="1186873"/>
          </a:xfrm>
          <a:prstGeom prst="rect">
            <a:avLst/>
          </a:prstGeom>
          <a:ln>
            <a:noFill/>
          </a:ln>
          <a:extLst>
            <a:ext uri="{53640926-AAD7-44D8-BBD7-CCE9431645EC}">
              <a14:shadowObscured xmlns:a14="http://schemas.microsoft.com/office/drawing/2010/main"/>
            </a:ext>
          </a:extLst>
        </p:spPr>
      </p:pic>
      <p:pic>
        <p:nvPicPr>
          <p:cNvPr id="41" name="Picture 40" descr="A white sign with black text&#10;&#10;Description automatically generated">
            <a:extLst>
              <a:ext uri="{FF2B5EF4-FFF2-40B4-BE49-F238E27FC236}">
                <a16:creationId xmlns:a16="http://schemas.microsoft.com/office/drawing/2014/main" id="{110AAE1D-1B93-FB48-8C34-9A2B200096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1022" y="5929158"/>
            <a:ext cx="2402718" cy="1082915"/>
          </a:xfrm>
          <a:prstGeom prst="rect">
            <a:avLst/>
          </a:prstGeom>
        </p:spPr>
      </p:pic>
      <p:pic>
        <p:nvPicPr>
          <p:cNvPr id="42" name="Picture 41">
            <a:extLst>
              <a:ext uri="{FF2B5EF4-FFF2-40B4-BE49-F238E27FC236}">
                <a16:creationId xmlns:a16="http://schemas.microsoft.com/office/drawing/2014/main" id="{974B964C-AB3E-7A4B-AA71-5DA76F0F91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4665" y="5964813"/>
            <a:ext cx="2415816" cy="1083853"/>
          </a:xfrm>
          <a:prstGeom prst="rect">
            <a:avLst/>
          </a:prstGeom>
        </p:spPr>
      </p:pic>
      <p:pic>
        <p:nvPicPr>
          <p:cNvPr id="43" name="Picture 42">
            <a:extLst>
              <a:ext uri="{FF2B5EF4-FFF2-40B4-BE49-F238E27FC236}">
                <a16:creationId xmlns:a16="http://schemas.microsoft.com/office/drawing/2014/main" id="{B27A5A7F-982D-1748-BDE3-20A5897E87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2993" y="5899491"/>
            <a:ext cx="2266567" cy="1082915"/>
          </a:xfrm>
          <a:prstGeom prst="rect">
            <a:avLst/>
          </a:prstGeom>
        </p:spPr>
      </p:pic>
      <p:pic>
        <p:nvPicPr>
          <p:cNvPr id="44" name="Content Placeholder 4" descr="A group of black and white rectangular labels&#10;&#10;Description automatically generated">
            <a:extLst>
              <a:ext uri="{FF2B5EF4-FFF2-40B4-BE49-F238E27FC236}">
                <a16:creationId xmlns:a16="http://schemas.microsoft.com/office/drawing/2014/main" id="{4B68D210-B712-DE4F-90C1-EE08F42D8457}"/>
              </a:ext>
            </a:extLst>
          </p:cNvPr>
          <p:cNvPicPr>
            <a:picLocks noChangeAspect="1"/>
          </p:cNvPicPr>
          <p:nvPr/>
        </p:nvPicPr>
        <p:blipFill rotWithShape="1">
          <a:blip r:embed="rId9">
            <a:extLst>
              <a:ext uri="{28A0092B-C50C-407E-A947-70E740481C1C}">
                <a14:useLocalDpi xmlns:a14="http://schemas.microsoft.com/office/drawing/2010/main" val="0"/>
              </a:ext>
            </a:extLst>
          </a:blip>
          <a:srcRect l="1594" t="51684" r="53169" b="30401"/>
          <a:stretch/>
        </p:blipFill>
        <p:spPr>
          <a:xfrm>
            <a:off x="1696426" y="5715195"/>
            <a:ext cx="2266567" cy="1300985"/>
          </a:xfrm>
          <a:prstGeom prst="rect">
            <a:avLst/>
          </a:prstGeom>
        </p:spPr>
      </p:pic>
      <p:pic>
        <p:nvPicPr>
          <p:cNvPr id="45" name="Content Placeholder 4" descr="A group of black and white rectangular labels&#10;&#10;Description automatically generated">
            <a:extLst>
              <a:ext uri="{FF2B5EF4-FFF2-40B4-BE49-F238E27FC236}">
                <a16:creationId xmlns:a16="http://schemas.microsoft.com/office/drawing/2014/main" id="{9F5DD3A9-52DC-2740-9B6E-F0404F46EB7D}"/>
              </a:ext>
            </a:extLst>
          </p:cNvPr>
          <p:cNvPicPr>
            <a:picLocks noGrp="1" noChangeAspect="1"/>
          </p:cNvPicPr>
          <p:nvPr>
            <p:ph idx="1"/>
          </p:nvPr>
        </p:nvPicPr>
        <p:blipFill rotWithShape="1">
          <a:blip r:embed="rId9">
            <a:extLst>
              <a:ext uri="{28A0092B-C50C-407E-A947-70E740481C1C}">
                <a14:useLocalDpi xmlns:a14="http://schemas.microsoft.com/office/drawing/2010/main" val="0"/>
              </a:ext>
            </a:extLst>
          </a:blip>
          <a:srcRect l="1594" t="68355" r="51891" b="15312"/>
          <a:stretch/>
        </p:blipFill>
        <p:spPr>
          <a:xfrm rot="16200000">
            <a:off x="1014506" y="4110586"/>
            <a:ext cx="2371115" cy="1206695"/>
          </a:xfrm>
        </p:spPr>
      </p:pic>
      <p:pic>
        <p:nvPicPr>
          <p:cNvPr id="46" name="Picture 45">
            <a:extLst>
              <a:ext uri="{FF2B5EF4-FFF2-40B4-BE49-F238E27FC236}">
                <a16:creationId xmlns:a16="http://schemas.microsoft.com/office/drawing/2014/main" id="{A365899C-660F-5C45-9337-757DDB0876F4}"/>
              </a:ext>
            </a:extLst>
          </p:cNvPr>
          <p:cNvPicPr>
            <a:picLocks noChangeAspect="1"/>
          </p:cNvPicPr>
          <p:nvPr/>
        </p:nvPicPr>
        <p:blipFill rotWithShape="1">
          <a:blip r:embed="rId5"/>
          <a:srcRect l="5503" t="52768" r="3961"/>
          <a:stretch/>
        </p:blipFill>
        <p:spPr>
          <a:xfrm rot="16200000">
            <a:off x="1019522" y="1780233"/>
            <a:ext cx="2360601" cy="1246738"/>
          </a:xfrm>
          <a:prstGeom prst="rect">
            <a:avLst/>
          </a:prstGeom>
        </p:spPr>
      </p:pic>
      <p:pic>
        <p:nvPicPr>
          <p:cNvPr id="7" name="Picture 6" descr="A white rectangular sign with black text&#10;&#10;Description automatically generated">
            <a:extLst>
              <a:ext uri="{FF2B5EF4-FFF2-40B4-BE49-F238E27FC236}">
                <a16:creationId xmlns:a16="http://schemas.microsoft.com/office/drawing/2014/main" id="{E331D8FC-E932-EF44-9462-9B767C4A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56039" y="5935734"/>
            <a:ext cx="2345045" cy="1038396"/>
          </a:xfrm>
          <a:prstGeom prst="rect">
            <a:avLst/>
          </a:prstGeom>
        </p:spPr>
      </p:pic>
      <p:pic>
        <p:nvPicPr>
          <p:cNvPr id="14" name="Picture 13" descr="A black and white rectangular sign with black text&#10;&#10;Description automatically generated">
            <a:extLst>
              <a:ext uri="{FF2B5EF4-FFF2-40B4-BE49-F238E27FC236}">
                <a16:creationId xmlns:a16="http://schemas.microsoft.com/office/drawing/2014/main" id="{7ABAD06D-2CD1-6645-B179-840ED9E02A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1045798" y="4203446"/>
            <a:ext cx="2293243" cy="1098846"/>
          </a:xfrm>
          <a:prstGeom prst="rect">
            <a:avLst/>
          </a:prstGeom>
        </p:spPr>
      </p:pic>
    </p:spTree>
    <p:extLst>
      <p:ext uri="{BB962C8B-B14F-4D97-AF65-F5344CB8AC3E}">
        <p14:creationId xmlns:p14="http://schemas.microsoft.com/office/powerpoint/2010/main" val="3463349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07">
            <a:extLst>
              <a:ext uri="{FF2B5EF4-FFF2-40B4-BE49-F238E27FC236}">
                <a16:creationId xmlns:a16="http://schemas.microsoft.com/office/drawing/2014/main" id="{3F2F9CD0-55F9-E34F-9FB7-AD434E581109}"/>
              </a:ext>
            </a:extLst>
          </p:cNvPr>
          <p:cNvSpPr/>
          <p:nvPr/>
        </p:nvSpPr>
        <p:spPr>
          <a:xfrm>
            <a:off x="13297" y="0"/>
            <a:ext cx="4248057" cy="882324"/>
          </a:xfrm>
          <a:prstGeom prst="roundRect">
            <a:avLst>
              <a:gd name="adj" fmla="val 9350"/>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9B083090-4F7D-7040-9AAE-0114E3C79594}"/>
              </a:ext>
            </a:extLst>
          </p:cNvPr>
          <p:cNvSpPr txBox="1"/>
          <p:nvPr/>
        </p:nvSpPr>
        <p:spPr>
          <a:xfrm>
            <a:off x="-199474" y="174438"/>
            <a:ext cx="3877366"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9Slide03 Saira SemiCondensed B" panose="00000806000000000000" pitchFamily="2" charset="-93"/>
              </a:rPr>
              <a:t>IV. </a:t>
            </a:r>
            <a:r>
              <a:rPr lang="en-US" sz="4000" dirty="0" err="1">
                <a:solidFill>
                  <a:schemeClr val="bg1"/>
                </a:solidFill>
                <a:effectLst>
                  <a:outerShdw blurRad="38100" dist="38100" dir="2700000" algn="tl">
                    <a:srgbClr val="000000">
                      <a:alpha val="43137"/>
                    </a:srgbClr>
                  </a:outerShdw>
                </a:effectLst>
                <a:latin typeface="#9Slide03 Saira SemiCondensed B" panose="00000806000000000000" pitchFamily="2" charset="-93"/>
              </a:rPr>
              <a:t>Vận</a:t>
            </a:r>
            <a:r>
              <a:rPr lang="en-US" sz="4000" dirty="0">
                <a:solidFill>
                  <a:schemeClr val="bg1"/>
                </a:solidFill>
                <a:effectLst>
                  <a:outerShdw blurRad="38100" dist="38100" dir="2700000" algn="tl">
                    <a:srgbClr val="000000">
                      <a:alpha val="43137"/>
                    </a:srgbClr>
                  </a:outerShdw>
                </a:effectLst>
                <a:latin typeface="#9Slide03 Saira SemiCondensed B" panose="00000806000000000000" pitchFamily="2" charset="-93"/>
              </a:rPr>
              <a:t> </a:t>
            </a:r>
            <a:r>
              <a:rPr lang="en-US" sz="4000" dirty="0" err="1">
                <a:solidFill>
                  <a:schemeClr val="bg1"/>
                </a:solidFill>
                <a:effectLst>
                  <a:outerShdw blurRad="38100" dist="38100" dir="2700000" algn="tl">
                    <a:srgbClr val="000000">
                      <a:alpha val="43137"/>
                    </a:srgbClr>
                  </a:outerShdw>
                </a:effectLst>
                <a:latin typeface="#9Slide03 Saira SemiCondensed B" panose="00000806000000000000" pitchFamily="2" charset="-93"/>
              </a:rPr>
              <a:t>dụng</a:t>
            </a:r>
            <a:endParaRPr lang="en-US" sz="4000" dirty="0">
              <a:solidFill>
                <a:schemeClr val="bg1"/>
              </a:solidFill>
              <a:effectLst>
                <a:outerShdw blurRad="38100" dist="38100" dir="2700000" algn="tl">
                  <a:srgbClr val="000000">
                    <a:alpha val="43137"/>
                  </a:srgbClr>
                </a:outerShdw>
              </a:effectLst>
              <a:latin typeface="#9Slide03 Saira SemiCondensed B" panose="00000806000000000000" pitchFamily="2" charset="-93"/>
            </a:endParaRPr>
          </a:p>
        </p:txBody>
      </p:sp>
      <p:sp>
        <p:nvSpPr>
          <p:cNvPr id="7" name="TextBox 6">
            <a:extLst>
              <a:ext uri="{FF2B5EF4-FFF2-40B4-BE49-F238E27FC236}">
                <a16:creationId xmlns:a16="http://schemas.microsoft.com/office/drawing/2014/main" id="{5EB49165-58B8-5746-A872-3DB906FB684A}"/>
              </a:ext>
            </a:extLst>
          </p:cNvPr>
          <p:cNvSpPr txBox="1"/>
          <p:nvPr/>
        </p:nvSpPr>
        <p:spPr>
          <a:xfrm>
            <a:off x="589301" y="1056762"/>
            <a:ext cx="10601695" cy="1881925"/>
          </a:xfrm>
          <a:prstGeom prst="rect">
            <a:avLst/>
          </a:prstGeom>
          <a:noFill/>
        </p:spPr>
        <p:txBody>
          <a:bodyPr wrap="square">
            <a:spAutoFit/>
          </a:bodyPr>
          <a:lstStyle/>
          <a:p>
            <a:pPr algn="just">
              <a:lnSpc>
                <a:spcPct val="150000"/>
              </a:lnSpc>
            </a:pPr>
            <a:r>
              <a:rPr lang="vi-VN" sz="2000"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Nuôi tinh thể muối ăn: </a:t>
            </a:r>
            <a:endParaRPr lang="en-VN" sz="2000" b="1" u="sng"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Bước 1: Tạo dung dịch nước muối quá bão hoà</a:t>
            </a:r>
          </a:p>
          <a:p>
            <a:pPr algn="just">
              <a:lnSpc>
                <a:spcPct val="150000"/>
              </a:lnSpc>
            </a:pPr>
            <a:r>
              <a:rPr lang="vi-VN"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Bước 2: Tạo tinh thể mầm</a:t>
            </a:r>
          </a:p>
          <a:p>
            <a:pPr algn="just">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Bước 3: Nuôi tinh thể</a:t>
            </a:r>
            <a:endParaRPr lang="en-VN" sz="2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17D5F489-A515-F140-8059-76EDB5D80570}"/>
              </a:ext>
            </a:extLst>
          </p:cNvPr>
          <p:cNvPicPr>
            <a:picLocks noChangeAspect="1"/>
          </p:cNvPicPr>
          <p:nvPr/>
        </p:nvPicPr>
        <p:blipFill rotWithShape="1">
          <a:blip r:embed="rId2"/>
          <a:srcRect l="14545" t="16996" r="28402"/>
          <a:stretch/>
        </p:blipFill>
        <p:spPr>
          <a:xfrm>
            <a:off x="1087120" y="3322318"/>
            <a:ext cx="2661920" cy="2361285"/>
          </a:xfrm>
          <a:prstGeom prst="rect">
            <a:avLst/>
          </a:prstGeom>
        </p:spPr>
      </p:pic>
      <p:pic>
        <p:nvPicPr>
          <p:cNvPr id="9" name="Picture 8">
            <a:extLst>
              <a:ext uri="{FF2B5EF4-FFF2-40B4-BE49-F238E27FC236}">
                <a16:creationId xmlns:a16="http://schemas.microsoft.com/office/drawing/2014/main" id="{8957EF74-0D4A-5B45-B035-8A3871725474}"/>
              </a:ext>
            </a:extLst>
          </p:cNvPr>
          <p:cNvPicPr>
            <a:picLocks noChangeAspect="1"/>
          </p:cNvPicPr>
          <p:nvPr/>
        </p:nvPicPr>
        <p:blipFill>
          <a:blip r:embed="rId3"/>
          <a:stretch>
            <a:fillRect/>
          </a:stretch>
        </p:blipFill>
        <p:spPr>
          <a:xfrm>
            <a:off x="4740861" y="3322319"/>
            <a:ext cx="3148379" cy="2361284"/>
          </a:xfrm>
          <a:prstGeom prst="rect">
            <a:avLst/>
          </a:prstGeom>
        </p:spPr>
      </p:pic>
      <p:pic>
        <p:nvPicPr>
          <p:cNvPr id="10" name="Picture 9">
            <a:extLst>
              <a:ext uri="{FF2B5EF4-FFF2-40B4-BE49-F238E27FC236}">
                <a16:creationId xmlns:a16="http://schemas.microsoft.com/office/drawing/2014/main" id="{D7BBE110-0B72-1844-8341-F450F01E2564}"/>
              </a:ext>
            </a:extLst>
          </p:cNvPr>
          <p:cNvPicPr>
            <a:picLocks noChangeAspect="1"/>
          </p:cNvPicPr>
          <p:nvPr/>
        </p:nvPicPr>
        <p:blipFill rotWithShape="1">
          <a:blip r:embed="rId4"/>
          <a:srcRect l="14331" t="40593" r="17605" b="14371"/>
          <a:stretch/>
        </p:blipFill>
        <p:spPr>
          <a:xfrm>
            <a:off x="8627061" y="3322317"/>
            <a:ext cx="2814320" cy="2361286"/>
          </a:xfrm>
          <a:prstGeom prst="rect">
            <a:avLst/>
          </a:prstGeom>
        </p:spPr>
      </p:pic>
      <p:sp>
        <p:nvSpPr>
          <p:cNvPr id="11" name="TextBox 10">
            <a:extLst>
              <a:ext uri="{FF2B5EF4-FFF2-40B4-BE49-F238E27FC236}">
                <a16:creationId xmlns:a16="http://schemas.microsoft.com/office/drawing/2014/main" id="{B2CAF03F-73E9-DC4F-8A6E-476BA4A7D763}"/>
              </a:ext>
            </a:extLst>
          </p:cNvPr>
          <p:cNvSpPr txBox="1"/>
          <p:nvPr/>
        </p:nvSpPr>
        <p:spPr>
          <a:xfrm>
            <a:off x="750619" y="5801238"/>
            <a:ext cx="10601695" cy="958596"/>
          </a:xfrm>
          <a:prstGeom prst="rect">
            <a:avLst/>
          </a:prstGeom>
          <a:noFill/>
        </p:spPr>
        <p:txBody>
          <a:bodyPr wrap="square">
            <a:spAutoFit/>
          </a:bodyPr>
          <a:lstStyle/>
          <a:p>
            <a:pPr algn="just">
              <a:lnSpc>
                <a:spcPct val="150000"/>
              </a:lnSpc>
            </a:pPr>
            <a:r>
              <a:rPr lang="vi-VN"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Nuôi tinh thể: Đường phèn, muối ăn,…. </a:t>
            </a:r>
          </a:p>
          <a:p>
            <a:pPr algn="just">
              <a:lnSpc>
                <a:spcPct val="150000"/>
              </a:lnSpc>
            </a:pPr>
            <a:r>
              <a:rPr lang="vi-VN"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Thời gian nộp: Ngày 30/11/2023</a:t>
            </a:r>
            <a:endParaRPr lang="en-VN"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46133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810C1F-4CA0-3A4E-B11D-ECDCAF789B28}"/>
              </a:ext>
            </a:extLst>
          </p:cNvPr>
          <p:cNvGrpSpPr/>
          <p:nvPr/>
        </p:nvGrpSpPr>
        <p:grpSpPr>
          <a:xfrm>
            <a:off x="0" y="394"/>
            <a:ext cx="12192000" cy="6857214"/>
            <a:chOff x="0" y="0"/>
            <a:chExt cx="6153150" cy="3460750"/>
          </a:xfrm>
        </p:grpSpPr>
        <p:pic>
          <p:nvPicPr>
            <p:cNvPr id="7" name="Picture 6" descr="Circle&#10;&#10;Description automatically generated with medium confidence">
              <a:extLst>
                <a:ext uri="{FF2B5EF4-FFF2-40B4-BE49-F238E27FC236}">
                  <a16:creationId xmlns:a16="http://schemas.microsoft.com/office/drawing/2014/main" id="{B279A804-AB7B-E74A-8097-6F8461E88B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153150" cy="3460750"/>
            </a:xfrm>
            <a:prstGeom prst="rect">
              <a:avLst/>
            </a:prstGeom>
          </p:spPr>
        </p:pic>
        <p:sp>
          <p:nvSpPr>
            <p:cNvPr id="8" name="TextBox 7">
              <a:extLst>
                <a:ext uri="{FF2B5EF4-FFF2-40B4-BE49-F238E27FC236}">
                  <a16:creationId xmlns:a16="http://schemas.microsoft.com/office/drawing/2014/main" id="{C4CBDDDB-0032-464D-8104-AFA53635E0E9}"/>
                </a:ext>
              </a:extLst>
            </p:cNvPr>
            <p:cNvSpPr txBox="1"/>
            <p:nvPr/>
          </p:nvSpPr>
          <p:spPr>
            <a:xfrm>
              <a:off x="1019175" y="1145599"/>
              <a:ext cx="4343400" cy="1123723"/>
            </a:xfrm>
            <a:prstGeom prst="rect">
              <a:avLst/>
            </a:prstGeom>
            <a:noFill/>
          </p:spPr>
          <p:txBody>
            <a:bodyPr wrap="square" rtlCol="0">
              <a:spAutoFit/>
            </a:bodyPr>
            <a:lstStyle/>
            <a:p>
              <a:pPr marL="566185" indent="-566185">
                <a:lnSpc>
                  <a:spcPct val="150000"/>
                </a:lnSpc>
                <a:buFontTx/>
                <a:buChar char="-"/>
              </a:pPr>
              <a:r>
                <a:rPr lang="en-VN" sz="3170" dirty="0">
                  <a:latin typeface="Palatino" pitchFamily="2" charset="77"/>
                  <a:ea typeface="Palatino" pitchFamily="2" charset="77"/>
                  <a:cs typeface="Arial" panose="020B0604020202020204" pitchFamily="34" charset="0"/>
                </a:rPr>
                <a:t>Học bài cũ</a:t>
              </a:r>
            </a:p>
            <a:p>
              <a:pPr marL="566185" indent="-566185">
                <a:lnSpc>
                  <a:spcPct val="150000"/>
                </a:lnSpc>
                <a:buFontTx/>
                <a:buChar char="-"/>
              </a:pPr>
              <a:r>
                <a:rPr lang="en-VN" sz="3170" dirty="0">
                  <a:latin typeface="Palatino" pitchFamily="2" charset="77"/>
                  <a:ea typeface="Palatino" pitchFamily="2" charset="77"/>
                  <a:cs typeface="Arial" panose="020B0604020202020204" pitchFamily="34" charset="0"/>
                </a:rPr>
                <a:t>Làm các bài tập SGK </a:t>
              </a:r>
            </a:p>
            <a:p>
              <a:pPr marL="566185" indent="-566185">
                <a:lnSpc>
                  <a:spcPct val="150000"/>
                </a:lnSpc>
                <a:buFontTx/>
                <a:buChar char="-"/>
              </a:pPr>
              <a:r>
                <a:rPr lang="en-VN" sz="3170" dirty="0">
                  <a:latin typeface="Palatino" pitchFamily="2" charset="77"/>
                  <a:ea typeface="Palatino" pitchFamily="2" charset="77"/>
                  <a:cs typeface="Arial" panose="020B0604020202020204" pitchFamily="34" charset="0"/>
                </a:rPr>
                <a:t>Chuẩn bị nội dung liên kết cộng hoá trị</a:t>
              </a:r>
            </a:p>
          </p:txBody>
        </p:sp>
      </p:grpSp>
      <p:pic>
        <p:nvPicPr>
          <p:cNvPr id="2" name="Audio 1">
            <a:hlinkClick r:id="" action="ppaction://media"/>
            <a:extLst>
              <a:ext uri="{FF2B5EF4-FFF2-40B4-BE49-F238E27FC236}">
                <a16:creationId xmlns:a16="http://schemas.microsoft.com/office/drawing/2014/main" id="{42E6CD1E-D12C-5B45-91CD-08755EC76B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79529" y="4945136"/>
            <a:ext cx="1610502" cy="1610502"/>
          </a:xfrm>
          <a:prstGeom prst="rect">
            <a:avLst/>
          </a:prstGeom>
        </p:spPr>
      </p:pic>
    </p:spTree>
    <p:extLst>
      <p:ext uri="{BB962C8B-B14F-4D97-AF65-F5344CB8AC3E}">
        <p14:creationId xmlns:p14="http://schemas.microsoft.com/office/powerpoint/2010/main" val="3874762877"/>
      </p:ext>
    </p:extLst>
  </p:cSld>
  <p:clrMapOvr>
    <a:masterClrMapping/>
  </p:clrMapOvr>
  <mc:AlternateContent xmlns:mc="http://schemas.openxmlformats.org/markup-compatibility/2006" xmlns:p14="http://schemas.microsoft.com/office/powerpoint/2010/main">
    <mc:Choice Requires="p14">
      <p:transition spd="med" p14:dur="700" advTm="17269">
        <p:fade/>
      </p:transition>
    </mc:Choice>
    <mc:Fallback xmlns="">
      <p:transition spd="med" advTm="172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flowers&#10;&#10;Description automatically generated">
            <a:extLst>
              <a:ext uri="{FF2B5EF4-FFF2-40B4-BE49-F238E27FC236}">
                <a16:creationId xmlns:a16="http://schemas.microsoft.com/office/drawing/2014/main" id="{CE83CA76-70F3-9548-894B-006B60500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Tree>
    <p:extLst>
      <p:ext uri="{BB962C8B-B14F-4D97-AF65-F5344CB8AC3E}">
        <p14:creationId xmlns:p14="http://schemas.microsoft.com/office/powerpoint/2010/main" val="321789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863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A020032-395C-4848-8CBA-0FC52020F0A2}"/>
              </a:ext>
            </a:extLst>
          </p:cNvPr>
          <p:cNvGrpSpPr/>
          <p:nvPr/>
        </p:nvGrpSpPr>
        <p:grpSpPr>
          <a:xfrm>
            <a:off x="938039" y="5313498"/>
            <a:ext cx="1953751" cy="806965"/>
            <a:chOff x="4964184" y="344102"/>
            <a:chExt cx="4555202" cy="806965"/>
          </a:xfrm>
        </p:grpSpPr>
        <p:sp>
          <p:nvSpPr>
            <p:cNvPr id="12" name="Rectangle: Rounded Corners 11">
              <a:extLst>
                <a:ext uri="{FF2B5EF4-FFF2-40B4-BE49-F238E27FC236}">
                  <a16:creationId xmlns:a16="http://schemas.microsoft.com/office/drawing/2014/main" id="{8D114036-B662-43E9-BA50-5BC7CF8D8937}"/>
                </a:ext>
              </a:extLst>
            </p:cNvPr>
            <p:cNvSpPr/>
            <p:nvPr/>
          </p:nvSpPr>
          <p:spPr>
            <a:xfrm>
              <a:off x="4964184" y="344102"/>
              <a:ext cx="4555202" cy="8069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F5445462-F622-4B4A-9A3A-D759C2546F01}"/>
                </a:ext>
              </a:extLst>
            </p:cNvPr>
            <p:cNvSpPr txBox="1"/>
            <p:nvPr/>
          </p:nvSpPr>
          <p:spPr>
            <a:xfrm>
              <a:off x="5204290" y="393641"/>
              <a:ext cx="4074990"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CH</a:t>
              </a:r>
              <a:r>
                <a:rPr lang="vi-VN" sz="4000" b="1" baseline="-25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4</a:t>
              </a:r>
              <a:endPar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14" name="Group 13">
            <a:extLst>
              <a:ext uri="{FF2B5EF4-FFF2-40B4-BE49-F238E27FC236}">
                <a16:creationId xmlns:a16="http://schemas.microsoft.com/office/drawing/2014/main" id="{1821635E-02DB-47CC-95E6-91251BD4C2E0}"/>
              </a:ext>
            </a:extLst>
          </p:cNvPr>
          <p:cNvGrpSpPr/>
          <p:nvPr/>
        </p:nvGrpSpPr>
        <p:grpSpPr>
          <a:xfrm>
            <a:off x="5133108" y="5313498"/>
            <a:ext cx="1953751" cy="806965"/>
            <a:chOff x="4964184" y="344102"/>
            <a:chExt cx="4555202" cy="806965"/>
          </a:xfrm>
        </p:grpSpPr>
        <p:sp>
          <p:nvSpPr>
            <p:cNvPr id="15" name="Rectangle: Rounded Corners 14">
              <a:extLst>
                <a:ext uri="{FF2B5EF4-FFF2-40B4-BE49-F238E27FC236}">
                  <a16:creationId xmlns:a16="http://schemas.microsoft.com/office/drawing/2014/main" id="{1CDDFD0A-FD49-4169-87C8-F5E9531F913F}"/>
                </a:ext>
              </a:extLst>
            </p:cNvPr>
            <p:cNvSpPr/>
            <p:nvPr/>
          </p:nvSpPr>
          <p:spPr>
            <a:xfrm>
              <a:off x="4964184" y="344102"/>
              <a:ext cx="4555202" cy="8069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683D0E20-876B-418E-9753-8952A9F0051C}"/>
                </a:ext>
              </a:extLst>
            </p:cNvPr>
            <p:cNvSpPr txBox="1"/>
            <p:nvPr/>
          </p:nvSpPr>
          <p:spPr>
            <a:xfrm>
              <a:off x="5204290" y="393641"/>
              <a:ext cx="4074990"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H</a:t>
              </a:r>
              <a:r>
                <a:rPr lang="vi-VN" sz="4000" b="1" baseline="-25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a:t>
              </a: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O</a:t>
              </a:r>
            </a:p>
          </p:txBody>
        </p:sp>
      </p:grpSp>
      <p:grpSp>
        <p:nvGrpSpPr>
          <p:cNvPr id="17" name="Group 16">
            <a:extLst>
              <a:ext uri="{FF2B5EF4-FFF2-40B4-BE49-F238E27FC236}">
                <a16:creationId xmlns:a16="http://schemas.microsoft.com/office/drawing/2014/main" id="{AD34D567-E330-4B6A-8291-4357D68B7D39}"/>
              </a:ext>
            </a:extLst>
          </p:cNvPr>
          <p:cNvGrpSpPr/>
          <p:nvPr/>
        </p:nvGrpSpPr>
        <p:grpSpPr>
          <a:xfrm>
            <a:off x="9328177" y="5313498"/>
            <a:ext cx="1953751" cy="806965"/>
            <a:chOff x="4964184" y="344102"/>
            <a:chExt cx="4555202" cy="806965"/>
          </a:xfrm>
        </p:grpSpPr>
        <p:sp>
          <p:nvSpPr>
            <p:cNvPr id="18" name="Rectangle: Rounded Corners 17">
              <a:extLst>
                <a:ext uri="{FF2B5EF4-FFF2-40B4-BE49-F238E27FC236}">
                  <a16:creationId xmlns:a16="http://schemas.microsoft.com/office/drawing/2014/main" id="{525A3D77-1F6B-4D91-8D7F-9F35860CE250}"/>
                </a:ext>
              </a:extLst>
            </p:cNvPr>
            <p:cNvSpPr/>
            <p:nvPr/>
          </p:nvSpPr>
          <p:spPr>
            <a:xfrm>
              <a:off x="4964184" y="344102"/>
              <a:ext cx="4555202" cy="8069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2A280995-8F88-433B-840E-16D5EF1526FE}"/>
                </a:ext>
              </a:extLst>
            </p:cNvPr>
            <p:cNvSpPr txBox="1"/>
            <p:nvPr/>
          </p:nvSpPr>
          <p:spPr>
            <a:xfrm>
              <a:off x="5204290" y="393641"/>
              <a:ext cx="4074990"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NaCl</a:t>
              </a:r>
            </a:p>
          </p:txBody>
        </p:sp>
      </p:grpSp>
      <p:grpSp>
        <p:nvGrpSpPr>
          <p:cNvPr id="20" name="Group 19">
            <a:extLst>
              <a:ext uri="{FF2B5EF4-FFF2-40B4-BE49-F238E27FC236}">
                <a16:creationId xmlns:a16="http://schemas.microsoft.com/office/drawing/2014/main" id="{10B148D3-23F4-4B1B-9FCE-C6CA360EC17C}"/>
              </a:ext>
            </a:extLst>
          </p:cNvPr>
          <p:cNvGrpSpPr/>
          <p:nvPr/>
        </p:nvGrpSpPr>
        <p:grpSpPr>
          <a:xfrm>
            <a:off x="1481638" y="-4552670"/>
            <a:ext cx="3398108" cy="1025611"/>
            <a:chOff x="1088853" y="123568"/>
            <a:chExt cx="3398108" cy="1025611"/>
          </a:xfrm>
        </p:grpSpPr>
        <p:sp>
          <p:nvSpPr>
            <p:cNvPr id="21" name="Rectangle: Rounded Corners 20">
              <a:extLst>
                <a:ext uri="{FF2B5EF4-FFF2-40B4-BE49-F238E27FC236}">
                  <a16:creationId xmlns:a16="http://schemas.microsoft.com/office/drawing/2014/main" id="{892459C1-EE06-4B97-B890-AC3FB437460E}"/>
                </a:ext>
              </a:extLst>
            </p:cNvPr>
            <p:cNvSpPr/>
            <p:nvPr/>
          </p:nvSpPr>
          <p:spPr>
            <a:xfrm>
              <a:off x="1088853" y="123568"/>
              <a:ext cx="3398108" cy="1025611"/>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TextBox 21">
              <a:extLst>
                <a:ext uri="{FF2B5EF4-FFF2-40B4-BE49-F238E27FC236}">
                  <a16:creationId xmlns:a16="http://schemas.microsoft.com/office/drawing/2014/main" id="{3B9DB7DE-9DEC-44BF-9311-CF60C964630B}"/>
                </a:ext>
              </a:extLst>
            </p:cNvPr>
            <p:cNvSpPr txBox="1"/>
            <p:nvPr/>
          </p:nvSpPr>
          <p:spPr>
            <a:xfrm>
              <a:off x="1173290" y="282430"/>
              <a:ext cx="3229233" cy="707886"/>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CHƯƠNG 3: </a:t>
              </a:r>
            </a:p>
          </p:txBody>
        </p:sp>
      </p:grpSp>
      <p:sp>
        <p:nvSpPr>
          <p:cNvPr id="23" name="Rectangle: Rounded Corners 22">
            <a:extLst>
              <a:ext uri="{FF2B5EF4-FFF2-40B4-BE49-F238E27FC236}">
                <a16:creationId xmlns:a16="http://schemas.microsoft.com/office/drawing/2014/main" id="{0CEE4F00-C887-4369-A9F1-141709953CB2}"/>
              </a:ext>
            </a:extLst>
          </p:cNvPr>
          <p:cNvSpPr/>
          <p:nvPr/>
        </p:nvSpPr>
        <p:spPr>
          <a:xfrm>
            <a:off x="4964183" y="-4443347"/>
            <a:ext cx="5746179" cy="806965"/>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xtBox 23">
            <a:extLst>
              <a:ext uri="{FF2B5EF4-FFF2-40B4-BE49-F238E27FC236}">
                <a16:creationId xmlns:a16="http://schemas.microsoft.com/office/drawing/2014/main" id="{5A3DB5C0-AFAE-4671-A45F-3411826C328F}"/>
              </a:ext>
            </a:extLst>
          </p:cNvPr>
          <p:cNvSpPr txBox="1"/>
          <p:nvPr/>
        </p:nvSpPr>
        <p:spPr>
          <a:xfrm>
            <a:off x="5267066" y="-4393808"/>
            <a:ext cx="5140413"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HÓA HỌC</a:t>
            </a:r>
          </a:p>
        </p:txBody>
      </p:sp>
      <p:grpSp>
        <p:nvGrpSpPr>
          <p:cNvPr id="25" name="Group 24">
            <a:extLst>
              <a:ext uri="{FF2B5EF4-FFF2-40B4-BE49-F238E27FC236}">
                <a16:creationId xmlns:a16="http://schemas.microsoft.com/office/drawing/2014/main" id="{5215A38B-2424-4DA1-82DE-F684BFC4AE20}"/>
              </a:ext>
            </a:extLst>
          </p:cNvPr>
          <p:cNvGrpSpPr/>
          <p:nvPr/>
        </p:nvGrpSpPr>
        <p:grpSpPr>
          <a:xfrm>
            <a:off x="3113566" y="-2332710"/>
            <a:ext cx="7004211" cy="1948523"/>
            <a:chOff x="3113566" y="2454739"/>
            <a:chExt cx="7004211" cy="1948523"/>
          </a:xfrm>
        </p:grpSpPr>
        <p:grpSp>
          <p:nvGrpSpPr>
            <p:cNvPr id="26" name="Group 25">
              <a:extLst>
                <a:ext uri="{FF2B5EF4-FFF2-40B4-BE49-F238E27FC236}">
                  <a16:creationId xmlns:a16="http://schemas.microsoft.com/office/drawing/2014/main" id="{C00D9428-34DD-4C7F-A68A-E370D3E640E9}"/>
                </a:ext>
              </a:extLst>
            </p:cNvPr>
            <p:cNvGrpSpPr/>
            <p:nvPr/>
          </p:nvGrpSpPr>
          <p:grpSpPr>
            <a:xfrm>
              <a:off x="4788465" y="2454739"/>
              <a:ext cx="2615070" cy="997001"/>
              <a:chOff x="4788465" y="2454739"/>
              <a:chExt cx="2615070" cy="997001"/>
            </a:xfrm>
          </p:grpSpPr>
          <p:sp>
            <p:nvSpPr>
              <p:cNvPr id="30" name="Rectangle: Rounded Corners 29">
                <a:extLst>
                  <a:ext uri="{FF2B5EF4-FFF2-40B4-BE49-F238E27FC236}">
                    <a16:creationId xmlns:a16="http://schemas.microsoft.com/office/drawing/2014/main" id="{A2B87E04-DCD3-4AEA-A460-82D63240AA2A}"/>
                  </a:ext>
                </a:extLst>
              </p:cNvPr>
              <p:cNvSpPr/>
              <p:nvPr/>
            </p:nvSpPr>
            <p:spPr>
              <a:xfrm>
                <a:off x="4788465" y="2454739"/>
                <a:ext cx="2615070" cy="997001"/>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TextBox 30">
                <a:extLst>
                  <a:ext uri="{FF2B5EF4-FFF2-40B4-BE49-F238E27FC236}">
                    <a16:creationId xmlns:a16="http://schemas.microsoft.com/office/drawing/2014/main" id="{46C4F281-55BB-4A9F-A102-CA518D8AC35B}"/>
                  </a:ext>
                </a:extLst>
              </p:cNvPr>
              <p:cNvSpPr txBox="1"/>
              <p:nvPr/>
            </p:nvSpPr>
            <p:spPr>
              <a:xfrm>
                <a:off x="4946822" y="2599296"/>
                <a:ext cx="2298357" cy="707886"/>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BÀI 11: </a:t>
                </a:r>
                <a:endParaRPr lang="vi-VN" dirty="0">
                  <a:solidFill>
                    <a:schemeClr val="bg1"/>
                  </a:solidFill>
                  <a:effectLst>
                    <a:outerShdw blurRad="38100" dist="38100" dir="2700000" algn="tl">
                      <a:srgbClr val="000000">
                        <a:alpha val="43137"/>
                      </a:srgbClr>
                    </a:outerShdw>
                  </a:effectLst>
                </a:endParaRPr>
              </a:p>
            </p:txBody>
          </p:sp>
        </p:grpSp>
        <p:grpSp>
          <p:nvGrpSpPr>
            <p:cNvPr id="27" name="Group 26">
              <a:extLst>
                <a:ext uri="{FF2B5EF4-FFF2-40B4-BE49-F238E27FC236}">
                  <a16:creationId xmlns:a16="http://schemas.microsoft.com/office/drawing/2014/main" id="{5AE37E4F-3278-4ACA-B22A-4D5A84010272}"/>
                </a:ext>
              </a:extLst>
            </p:cNvPr>
            <p:cNvGrpSpPr/>
            <p:nvPr/>
          </p:nvGrpSpPr>
          <p:grpSpPr>
            <a:xfrm>
              <a:off x="3113566" y="3596297"/>
              <a:ext cx="7004211" cy="806965"/>
              <a:chOff x="2704222" y="3736802"/>
              <a:chExt cx="7004211" cy="806965"/>
            </a:xfrm>
          </p:grpSpPr>
          <p:sp>
            <p:nvSpPr>
              <p:cNvPr id="28" name="Rectangle: Rounded Corners 27">
                <a:extLst>
                  <a:ext uri="{FF2B5EF4-FFF2-40B4-BE49-F238E27FC236}">
                    <a16:creationId xmlns:a16="http://schemas.microsoft.com/office/drawing/2014/main" id="{08D3459A-6F6C-41C7-8790-D84E3221F02A}"/>
                  </a:ext>
                </a:extLst>
              </p:cNvPr>
              <p:cNvSpPr/>
              <p:nvPr/>
            </p:nvSpPr>
            <p:spPr>
              <a:xfrm>
                <a:off x="2704222" y="3736802"/>
                <a:ext cx="7004211" cy="80696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5E90B04F-F4AB-4113-88A4-49F1CE41B03F}"/>
                  </a:ext>
                </a:extLst>
              </p:cNvPr>
              <p:cNvSpPr txBox="1"/>
              <p:nvPr/>
            </p:nvSpPr>
            <p:spPr>
              <a:xfrm>
                <a:off x="2964692" y="3770434"/>
                <a:ext cx="6558389"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dirty="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LIÊN KẾT CỘNG HOÁ TRỊ </a:t>
                </a:r>
              </a:p>
            </p:txBody>
          </p:sp>
        </p:grpSp>
      </p:grpSp>
      <p:grpSp>
        <p:nvGrpSpPr>
          <p:cNvPr id="33" name="!!56">
            <a:extLst>
              <a:ext uri="{FF2B5EF4-FFF2-40B4-BE49-F238E27FC236}">
                <a16:creationId xmlns:a16="http://schemas.microsoft.com/office/drawing/2014/main" id="{3B977ACE-663D-4C9C-A5B3-094407CB60A9}"/>
              </a:ext>
            </a:extLst>
          </p:cNvPr>
          <p:cNvGrpSpPr/>
          <p:nvPr/>
        </p:nvGrpSpPr>
        <p:grpSpPr>
          <a:xfrm>
            <a:off x="115327" y="1486465"/>
            <a:ext cx="1923774" cy="461666"/>
            <a:chOff x="305367" y="422118"/>
            <a:chExt cx="2914889" cy="461666"/>
          </a:xfrm>
        </p:grpSpPr>
        <p:sp>
          <p:nvSpPr>
            <p:cNvPr id="42" name="Rectangle: Rounded Corners 41">
              <a:extLst>
                <a:ext uri="{FF2B5EF4-FFF2-40B4-BE49-F238E27FC236}">
                  <a16:creationId xmlns:a16="http://schemas.microsoft.com/office/drawing/2014/main" id="{8E99BC76-9B5E-4613-ABB8-3C2D60266917}"/>
                </a:ext>
              </a:extLst>
            </p:cNvPr>
            <p:cNvSpPr/>
            <p:nvPr/>
          </p:nvSpPr>
          <p:spPr>
            <a:xfrm>
              <a:off x="305367" y="422118"/>
              <a:ext cx="2871202" cy="461666"/>
            </a:xfrm>
            <a:prstGeom prst="roundRect">
              <a:avLst>
                <a:gd name="adj" fmla="val 50000"/>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TextBox 42">
              <a:extLst>
                <a:ext uri="{FF2B5EF4-FFF2-40B4-BE49-F238E27FC236}">
                  <a16:creationId xmlns:a16="http://schemas.microsoft.com/office/drawing/2014/main" id="{9AFF5D7B-F999-47F4-899F-12585690D6BF}"/>
                </a:ext>
              </a:extLst>
            </p:cNvPr>
            <p:cNvSpPr txBox="1"/>
            <p:nvPr/>
          </p:nvSpPr>
          <p:spPr>
            <a:xfrm>
              <a:off x="615058" y="422119"/>
              <a:ext cx="2605198"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en-US" sz="24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Quan sát</a:t>
              </a:r>
              <a:endParaRPr lang="vi-VN" sz="1100">
                <a:solidFill>
                  <a:schemeClr val="bg1"/>
                </a:solidFill>
                <a:effectLst>
                  <a:outerShdw blurRad="38100" dist="38100" dir="2700000" algn="tl">
                    <a:srgbClr val="000000">
                      <a:alpha val="43137"/>
                    </a:srgbClr>
                  </a:outerShdw>
                </a:effectLst>
              </a:endParaRPr>
            </a:p>
          </p:txBody>
        </p:sp>
      </p:grpSp>
      <p:grpSp>
        <p:nvGrpSpPr>
          <p:cNvPr id="46" name="Group 45">
            <a:extLst>
              <a:ext uri="{FF2B5EF4-FFF2-40B4-BE49-F238E27FC236}">
                <a16:creationId xmlns:a16="http://schemas.microsoft.com/office/drawing/2014/main" id="{2D031D38-0BDE-437C-9608-56EF187E2053}"/>
              </a:ext>
            </a:extLst>
          </p:cNvPr>
          <p:cNvGrpSpPr/>
          <p:nvPr/>
        </p:nvGrpSpPr>
        <p:grpSpPr>
          <a:xfrm>
            <a:off x="42943" y="1486465"/>
            <a:ext cx="474770" cy="474770"/>
            <a:chOff x="-863689" y="-174449"/>
            <a:chExt cx="674949" cy="674949"/>
          </a:xfrm>
        </p:grpSpPr>
        <p:sp>
          <p:nvSpPr>
            <p:cNvPr id="35" name="Oval 34">
              <a:extLst>
                <a:ext uri="{FF2B5EF4-FFF2-40B4-BE49-F238E27FC236}">
                  <a16:creationId xmlns:a16="http://schemas.microsoft.com/office/drawing/2014/main" id="{1CB1FC47-2F59-4656-8BEF-0FEC3246DE8E}"/>
                </a:ext>
              </a:extLst>
            </p:cNvPr>
            <p:cNvSpPr/>
            <p:nvPr/>
          </p:nvSpPr>
          <p:spPr>
            <a:xfrm>
              <a:off x="-863689" y="-174449"/>
              <a:ext cx="674949" cy="67494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5" name="Graphic 44">
              <a:extLst>
                <a:ext uri="{FF2B5EF4-FFF2-40B4-BE49-F238E27FC236}">
                  <a16:creationId xmlns:a16="http://schemas.microsoft.com/office/drawing/2014/main" id="{2A5BE36B-F01F-4A44-9098-F75F42977D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4655" y="-55415"/>
              <a:ext cx="436881" cy="436881"/>
            </a:xfrm>
            <a:prstGeom prst="rect">
              <a:avLst/>
            </a:prstGeom>
          </p:spPr>
        </p:pic>
      </p:grpSp>
      <mc:AlternateContent xmlns:mc="http://schemas.openxmlformats.org/markup-compatibility/2006">
        <mc:Choice xmlns:am3d="http://schemas.microsoft.com/office/drawing/2017/model3d" Requires="am3d">
          <p:graphicFrame>
            <p:nvGraphicFramePr>
              <p:cNvPr id="3" name="3D Model 2" descr="Tetrahedral Bond">
                <a:extLst>
                  <a:ext uri="{FF2B5EF4-FFF2-40B4-BE49-F238E27FC236}">
                    <a16:creationId xmlns:a16="http://schemas.microsoft.com/office/drawing/2014/main" id="{1BCF9495-2191-44B8-B18E-F0AFF52FE739}"/>
                  </a:ext>
                </a:extLst>
              </p:cNvPr>
              <p:cNvGraphicFramePr>
                <a:graphicFrameLocks noChangeAspect="1"/>
              </p:cNvGraphicFramePr>
              <p:nvPr/>
            </p:nvGraphicFramePr>
            <p:xfrm>
              <a:off x="313596" y="1748384"/>
              <a:ext cx="3442669" cy="3581966"/>
            </p:xfrm>
            <a:graphic>
              <a:graphicData uri="http://schemas.microsoft.com/office/drawing/2017/model3d">
                <am3d:model3d r:embed="rId4">
                  <am3d:spPr>
                    <a:xfrm>
                      <a:off x="0" y="0"/>
                      <a:ext cx="3442669" cy="3581966"/>
                    </a:xfrm>
                    <a:prstGeom prst="rect">
                      <a:avLst/>
                    </a:prstGeom>
                  </am3d:spPr>
                  <am3d:camera>
                    <am3d:pos x="0" y="0" z="70667173"/>
                    <am3d:up dx="0" dy="36000000" dz="0"/>
                    <am3d:lookAt x="0" y="0" z="0"/>
                    <am3d:perspective fov="2700000"/>
                  </am3d:camera>
                  <am3d:trans>
                    <am3d:meterPerModelUnit n="11469" d="1000000"/>
                    <am3d:preTrans dx="-4867538" dy="-5173378" dz="3073"/>
                    <am3d:scale>
                      <am3d:sx n="1000000" d="1000000"/>
                      <am3d:sy n="1000000" d="1000000"/>
                      <am3d:sz n="1000000" d="1000000"/>
                    </am3d:scale>
                    <am3d:rot/>
                    <am3d:postTrans dx="0" dy="0" dz="0"/>
                  </am3d:trans>
                  <am3d:raster rName="Office3DRenderer" rVer="16.0.8326">
                    <am3d:blip r:embed="rId5"/>
                  </am3d:raster>
                  <am3d:objViewport viewportSz="56117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Tetrahedral Bond">
                <a:extLst>
                  <a:ext uri="{FF2B5EF4-FFF2-40B4-BE49-F238E27FC236}">
                    <a16:creationId xmlns:a16="http://schemas.microsoft.com/office/drawing/2014/main" id="{1BCF9495-2191-44B8-B18E-F0AFF52FE739}"/>
                  </a:ext>
                </a:extLst>
              </p:cNvPr>
              <p:cNvPicPr>
                <a:picLocks noGrp="1" noRot="1" noChangeAspect="1" noMove="1" noResize="1" noEditPoints="1" noAdjustHandles="1" noChangeArrowheads="1" noChangeShapeType="1" noCrop="1"/>
              </p:cNvPicPr>
              <p:nvPr/>
            </p:nvPicPr>
            <p:blipFill>
              <a:blip r:embed="rId5"/>
              <a:stretch>
                <a:fillRect/>
              </a:stretch>
            </p:blipFill>
            <p:spPr>
              <a:xfrm>
                <a:off x="313596" y="1748384"/>
                <a:ext cx="3442669" cy="3581966"/>
              </a:xfrm>
              <a:prstGeom prst="rect">
                <a:avLst/>
              </a:prstGeom>
            </p:spPr>
          </p:pic>
        </mc:Fallback>
      </mc:AlternateContent>
      <p:grpSp>
        <p:nvGrpSpPr>
          <p:cNvPr id="53" name="Group 52">
            <a:extLst>
              <a:ext uri="{FF2B5EF4-FFF2-40B4-BE49-F238E27FC236}">
                <a16:creationId xmlns:a16="http://schemas.microsoft.com/office/drawing/2014/main" id="{D18D1961-4973-4D89-8926-FF3CAB73F120}"/>
              </a:ext>
            </a:extLst>
          </p:cNvPr>
          <p:cNvGrpSpPr/>
          <p:nvPr/>
        </p:nvGrpSpPr>
        <p:grpSpPr>
          <a:xfrm>
            <a:off x="2669139" y="119848"/>
            <a:ext cx="6853723" cy="1409794"/>
            <a:chOff x="3823759" y="119848"/>
            <a:chExt cx="6853723" cy="1409794"/>
          </a:xfrm>
        </p:grpSpPr>
        <p:grpSp>
          <p:nvGrpSpPr>
            <p:cNvPr id="9" name="Group 8">
              <a:extLst>
                <a:ext uri="{FF2B5EF4-FFF2-40B4-BE49-F238E27FC236}">
                  <a16:creationId xmlns:a16="http://schemas.microsoft.com/office/drawing/2014/main" id="{3D2B7A31-DB02-447C-9511-E52C829496E4}"/>
                </a:ext>
              </a:extLst>
            </p:cNvPr>
            <p:cNvGrpSpPr/>
            <p:nvPr/>
          </p:nvGrpSpPr>
          <p:grpSpPr>
            <a:xfrm>
              <a:off x="4268186" y="138256"/>
              <a:ext cx="6409296" cy="1372978"/>
              <a:chOff x="3984332" y="331822"/>
              <a:chExt cx="4420340" cy="1372978"/>
            </a:xfrm>
          </p:grpSpPr>
          <p:sp>
            <p:nvSpPr>
              <p:cNvPr id="7" name="Rectangle: Rounded Corners 6">
                <a:extLst>
                  <a:ext uri="{FF2B5EF4-FFF2-40B4-BE49-F238E27FC236}">
                    <a16:creationId xmlns:a16="http://schemas.microsoft.com/office/drawing/2014/main" id="{65E406EA-E0B5-486C-AD6C-DCDE51F7BC0F}"/>
                  </a:ext>
                </a:extLst>
              </p:cNvPr>
              <p:cNvSpPr/>
              <p:nvPr/>
            </p:nvSpPr>
            <p:spPr>
              <a:xfrm>
                <a:off x="3984332" y="331822"/>
                <a:ext cx="4420340" cy="1372978"/>
              </a:xfrm>
              <a:prstGeom prst="roundRect">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FC3E289F-ED6A-4349-9DE7-60F4F010F131}"/>
                  </a:ext>
                </a:extLst>
              </p:cNvPr>
              <p:cNvSpPr txBox="1"/>
              <p:nvPr/>
            </p:nvSpPr>
            <p:spPr>
              <a:xfrm>
                <a:off x="4650123" y="356592"/>
                <a:ext cx="3462701"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Mô hình </a:t>
                </a:r>
              </a:p>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phân tử và tinh thể</a:t>
                </a:r>
              </a:p>
            </p:txBody>
          </p:sp>
        </p:grpSp>
        <p:grpSp>
          <p:nvGrpSpPr>
            <p:cNvPr id="52" name="Group 51">
              <a:extLst>
                <a:ext uri="{FF2B5EF4-FFF2-40B4-BE49-F238E27FC236}">
                  <a16:creationId xmlns:a16="http://schemas.microsoft.com/office/drawing/2014/main" id="{AD70BDCF-2ACB-4368-92BE-123B1E3B6678}"/>
                </a:ext>
              </a:extLst>
            </p:cNvPr>
            <p:cNvGrpSpPr/>
            <p:nvPr/>
          </p:nvGrpSpPr>
          <p:grpSpPr>
            <a:xfrm>
              <a:off x="3823759" y="119848"/>
              <a:ext cx="1409794" cy="1409794"/>
              <a:chOff x="3985054" y="101440"/>
              <a:chExt cx="1409794" cy="1409794"/>
            </a:xfrm>
          </p:grpSpPr>
          <p:sp>
            <p:nvSpPr>
              <p:cNvPr id="49" name="Oval 48">
                <a:extLst>
                  <a:ext uri="{FF2B5EF4-FFF2-40B4-BE49-F238E27FC236}">
                    <a16:creationId xmlns:a16="http://schemas.microsoft.com/office/drawing/2014/main" id="{D5FAFE9D-B26C-42C2-BCBF-CE61A143AB92}"/>
                  </a:ext>
                </a:extLst>
              </p:cNvPr>
              <p:cNvSpPr/>
              <p:nvPr/>
            </p:nvSpPr>
            <p:spPr>
              <a:xfrm>
                <a:off x="3985054" y="101440"/>
                <a:ext cx="1409794" cy="140979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1" name="Graphic 50">
                <a:extLst>
                  <a:ext uri="{FF2B5EF4-FFF2-40B4-BE49-F238E27FC236}">
                    <a16:creationId xmlns:a16="http://schemas.microsoft.com/office/drawing/2014/main" id="{E7B1B0CD-DD6A-47BB-8385-5BA63250723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49431" y="265817"/>
                <a:ext cx="1081040" cy="1081040"/>
              </a:xfrm>
              <a:prstGeom prst="rect">
                <a:avLst/>
              </a:prstGeom>
            </p:spPr>
          </p:pic>
        </p:grpSp>
      </p:gr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A37F9393-1680-4F17-A871-0440D658F43F}"/>
                  </a:ext>
                </a:extLst>
              </p:cNvPr>
              <p:cNvGraphicFramePr>
                <a:graphicFrameLocks noChangeAspect="1"/>
              </p:cNvGraphicFramePr>
              <p:nvPr/>
            </p:nvGraphicFramePr>
            <p:xfrm>
              <a:off x="8786087" y="1847395"/>
              <a:ext cx="3037933" cy="3163209"/>
            </p:xfrm>
            <a:graphic>
              <a:graphicData uri="http://schemas.microsoft.com/office/drawing/2017/model3d">
                <am3d:model3d r:embed="rId8">
                  <am3d:spPr>
                    <a:xfrm>
                      <a:off x="0" y="0"/>
                      <a:ext cx="3037933" cy="3163209"/>
                    </a:xfrm>
                    <a:prstGeom prst="rect">
                      <a:avLst/>
                    </a:prstGeom>
                  </am3d:spPr>
                  <am3d:camera>
                    <am3d:pos x="0" y="0" z="81469202"/>
                    <am3d:up dx="0" dy="36000000" dz="0"/>
                    <am3d:lookAt x="0" y="0" z="0"/>
                    <am3d:perspective fov="2700000"/>
                  </am3d:camera>
                  <am3d:trans>
                    <am3d:meterPerModelUnit n="178571" d="1000000"/>
                    <am3d:preTrans dx="-1" dy="0" dz="-1"/>
                    <am3d:scale>
                      <am3d:sx n="1000000" d="1000000"/>
                      <am3d:sy n="1000000" d="1000000"/>
                      <am3d:sz n="1000000" d="1000000"/>
                    </am3d:scale>
                    <am3d:rot ax="6402269" ay="4118044" az="6471660"/>
                    <am3d:postTrans dx="0" dy="0" dz="0"/>
                  </am3d:trans>
                  <am3d:raster rName="Office3DRenderer" rVer="16.0.8326">
                    <am3d:blip r:embed="rId9"/>
                  </am3d:raster>
                  <am3d:objViewport viewportSz="424591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A37F9393-1680-4F17-A871-0440D658F43F}"/>
                  </a:ext>
                </a:extLst>
              </p:cNvPr>
              <p:cNvPicPr>
                <a:picLocks noGrp="1" noRot="1" noChangeAspect="1" noMove="1" noResize="1" noEditPoints="1" noAdjustHandles="1" noChangeArrowheads="1" noChangeShapeType="1" noCrop="1"/>
              </p:cNvPicPr>
              <p:nvPr/>
            </p:nvPicPr>
            <p:blipFill>
              <a:blip r:embed="rId9"/>
              <a:stretch>
                <a:fillRect/>
              </a:stretch>
            </p:blipFill>
            <p:spPr>
              <a:xfrm>
                <a:off x="8786087" y="1847395"/>
                <a:ext cx="3037933" cy="316320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E255A898-86BE-4392-9C47-08AE5151FD08}"/>
                  </a:ext>
                </a:extLst>
              </p:cNvPr>
              <p:cNvGraphicFramePr/>
              <p:nvPr/>
            </p:nvGraphicFramePr>
            <p:xfrm>
              <a:off x="4503753" y="2294371"/>
              <a:ext cx="3366071" cy="2302110"/>
            </p:xfrm>
            <a:graphic>
              <a:graphicData uri="http://schemas.microsoft.com/office/drawing/2017/model3d">
                <am3d:model3d r:embed="rId10">
                  <am3d:spPr>
                    <a:xfrm>
                      <a:off x="0" y="0"/>
                      <a:ext cx="3366071" cy="2302110"/>
                    </a:xfrm>
                    <a:prstGeom prst="rect">
                      <a:avLst/>
                    </a:prstGeom>
                  </am3d:spPr>
                  <am3d:camera>
                    <am3d:pos x="0" y="0" z="62923190"/>
                    <am3d:up dx="0" dy="36000000" dz="0"/>
                    <am3d:lookAt x="0" y="0" z="0"/>
                    <am3d:perspective fov="2700000"/>
                  </am3d:camera>
                  <am3d:trans>
                    <am3d:meterPerModelUnit n="422637" d="1000000"/>
                    <am3d:preTrans dx="655930" dy="772432" dz="140251"/>
                    <am3d:scale>
                      <am3d:sx n="1000000" d="1000000"/>
                      <am3d:sy n="1000000" d="1000000"/>
                      <am3d:sz n="1000000" d="1000000"/>
                    </am3d:scale>
                    <am3d:rot/>
                    <am3d:postTrans dx="0" dy="0" dz="0"/>
                  </am3d:trans>
                  <am3d:raster rName="Office3DRenderer" rVer="16.0.8326">
                    <am3d:blip r:embed="rId11"/>
                  </am3d:raster>
                  <am3d:objViewport viewportSz="52718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E255A898-86BE-4392-9C47-08AE5151FD08}"/>
                  </a:ext>
                </a:extLst>
              </p:cNvPr>
              <p:cNvPicPr>
                <a:picLocks noGrp="1" noRot="1" noChangeAspect="1" noMove="1" noResize="1" noEditPoints="1" noAdjustHandles="1" noChangeArrowheads="1" noChangeShapeType="1" noCrop="1"/>
              </p:cNvPicPr>
              <p:nvPr/>
            </p:nvPicPr>
            <p:blipFill>
              <a:blip r:embed="rId11"/>
              <a:stretch>
                <a:fillRect/>
              </a:stretch>
            </p:blipFill>
            <p:spPr>
              <a:xfrm>
                <a:off x="4503753" y="2294371"/>
                <a:ext cx="3366071" cy="2302110"/>
              </a:xfrm>
              <a:prstGeom prst="rect">
                <a:avLst/>
              </a:prstGeom>
            </p:spPr>
          </p:pic>
        </mc:Fallback>
      </mc:AlternateContent>
      <p:grpSp>
        <p:nvGrpSpPr>
          <p:cNvPr id="55" name="Group 54">
            <a:extLst>
              <a:ext uri="{FF2B5EF4-FFF2-40B4-BE49-F238E27FC236}">
                <a16:creationId xmlns:a16="http://schemas.microsoft.com/office/drawing/2014/main" id="{151730D9-20E6-410D-9820-A9F9EC324AEA}"/>
              </a:ext>
            </a:extLst>
          </p:cNvPr>
          <p:cNvGrpSpPr/>
          <p:nvPr/>
        </p:nvGrpSpPr>
        <p:grpSpPr>
          <a:xfrm>
            <a:off x="-11171490" y="4435028"/>
            <a:ext cx="9233744" cy="1025611"/>
            <a:chOff x="4964184" y="344101"/>
            <a:chExt cx="4555202" cy="1483566"/>
          </a:xfrm>
        </p:grpSpPr>
        <p:sp>
          <p:nvSpPr>
            <p:cNvPr id="56" name="Rectangle: Rounded Corners 55">
              <a:extLst>
                <a:ext uri="{FF2B5EF4-FFF2-40B4-BE49-F238E27FC236}">
                  <a16:creationId xmlns:a16="http://schemas.microsoft.com/office/drawing/2014/main" id="{993324EE-B547-4DA3-936D-33437768AD97}"/>
                </a:ext>
              </a:extLst>
            </p:cNvPr>
            <p:cNvSpPr/>
            <p:nvPr/>
          </p:nvSpPr>
          <p:spPr>
            <a:xfrm>
              <a:off x="4964184" y="344101"/>
              <a:ext cx="4555202" cy="1483566"/>
            </a:xfrm>
            <a:prstGeom prst="round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57" name="TextBox 56">
              <a:extLst>
                <a:ext uri="{FF2B5EF4-FFF2-40B4-BE49-F238E27FC236}">
                  <a16:creationId xmlns:a16="http://schemas.microsoft.com/office/drawing/2014/main" id="{7312EBA1-CD12-4717-A6F6-348D68978F5F}"/>
                </a:ext>
              </a:extLst>
            </p:cNvPr>
            <p:cNvSpPr txBox="1"/>
            <p:nvPr/>
          </p:nvSpPr>
          <p:spPr>
            <a:xfrm>
              <a:off x="5355371" y="363424"/>
              <a:ext cx="4074990" cy="1380134"/>
            </a:xfrm>
            <a:prstGeom prst="rect">
              <a:avLst/>
            </a:prstGeom>
            <a:noFill/>
            <a:effectLst>
              <a:outerShdw blurRad="50800" dist="38100" dir="2700000" algn="tl" rotWithShape="0">
                <a:prstClr val="black">
                  <a:alpha val="40000"/>
                </a:prstClr>
              </a:outerShdw>
            </a:effectLst>
          </p:spPr>
          <p:txBody>
            <a:bodyPr wrap="square" rtlCol="0">
              <a:spAutoFit/>
            </a:bodyPr>
            <a:lstStyle/>
            <a:p>
              <a:pPr algn="just"/>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Vì sao các nguyên tử các nguyên tố có xu hướng liên kết với nhau tạo thành phân tử hay tinh thể?</a:t>
              </a:r>
            </a:p>
          </p:txBody>
        </p:sp>
      </p:grpSp>
      <p:grpSp>
        <p:nvGrpSpPr>
          <p:cNvPr id="58" name="Group 57">
            <a:extLst>
              <a:ext uri="{FF2B5EF4-FFF2-40B4-BE49-F238E27FC236}">
                <a16:creationId xmlns:a16="http://schemas.microsoft.com/office/drawing/2014/main" id="{A8084786-638A-436E-A30E-6F8B4E3E5C31}"/>
              </a:ext>
            </a:extLst>
          </p:cNvPr>
          <p:cNvGrpSpPr/>
          <p:nvPr/>
        </p:nvGrpSpPr>
        <p:grpSpPr>
          <a:xfrm>
            <a:off x="-1169382" y="4615850"/>
            <a:ext cx="683231" cy="663965"/>
            <a:chOff x="943223" y="-751566"/>
            <a:chExt cx="302808" cy="294269"/>
          </a:xfrm>
        </p:grpSpPr>
        <p:sp>
          <p:nvSpPr>
            <p:cNvPr id="59" name="Oval 58">
              <a:extLst>
                <a:ext uri="{FF2B5EF4-FFF2-40B4-BE49-F238E27FC236}">
                  <a16:creationId xmlns:a16="http://schemas.microsoft.com/office/drawing/2014/main" id="{F5E15139-A789-438A-92E4-0DD024F99F5C}"/>
                </a:ext>
              </a:extLst>
            </p:cNvPr>
            <p:cNvSpPr/>
            <p:nvPr/>
          </p:nvSpPr>
          <p:spPr>
            <a:xfrm>
              <a:off x="943223" y="-751566"/>
              <a:ext cx="290641" cy="29064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TextBox 59">
              <a:extLst>
                <a:ext uri="{FF2B5EF4-FFF2-40B4-BE49-F238E27FC236}">
                  <a16:creationId xmlns:a16="http://schemas.microsoft.com/office/drawing/2014/main" id="{5F22743E-B653-430E-A60B-FC7390A6CA90}"/>
                </a:ext>
              </a:extLst>
            </p:cNvPr>
            <p:cNvSpPr txBox="1"/>
            <p:nvPr/>
          </p:nvSpPr>
          <p:spPr>
            <a:xfrm>
              <a:off x="970063" y="-743751"/>
              <a:ext cx="275968" cy="286454"/>
            </a:xfrm>
            <a:prstGeom prst="rect">
              <a:avLst/>
            </a:prstGeom>
            <a:noFill/>
          </p:spPr>
          <p:txBody>
            <a:bodyPr wrap="square" rtlCol="0">
              <a:spAutoFit/>
            </a:bodyPr>
            <a:lstStyle/>
            <a:p>
              <a:r>
                <a:rPr lang="vi-VN" sz="3600">
                  <a:solidFill>
                    <a:srgbClr val="E9C46A"/>
                  </a:solidFill>
                  <a:sym typeface="Wingdings" panose="05000000000000000000" pitchFamily="2" charset="2"/>
                </a:rPr>
                <a:t></a:t>
              </a:r>
              <a:endParaRPr lang="vi-VN" sz="3600">
                <a:solidFill>
                  <a:srgbClr val="E9C46A"/>
                </a:solidFill>
              </a:endParaRPr>
            </a:p>
          </p:txBody>
        </p:sp>
      </p:grpSp>
      <p:grpSp>
        <p:nvGrpSpPr>
          <p:cNvPr id="61" name="Group 60">
            <a:extLst>
              <a:ext uri="{FF2B5EF4-FFF2-40B4-BE49-F238E27FC236}">
                <a16:creationId xmlns:a16="http://schemas.microsoft.com/office/drawing/2014/main" id="{2F02EBC1-FCC0-4599-8D43-39C48B8C395C}"/>
              </a:ext>
            </a:extLst>
          </p:cNvPr>
          <p:cNvGrpSpPr/>
          <p:nvPr/>
        </p:nvGrpSpPr>
        <p:grpSpPr>
          <a:xfrm>
            <a:off x="13907630" y="5689681"/>
            <a:ext cx="9233744" cy="1025611"/>
            <a:chOff x="4964184" y="344101"/>
            <a:chExt cx="4555202" cy="1483566"/>
          </a:xfrm>
        </p:grpSpPr>
        <p:sp>
          <p:nvSpPr>
            <p:cNvPr id="62" name="Rectangle: Rounded Corners 61">
              <a:extLst>
                <a:ext uri="{FF2B5EF4-FFF2-40B4-BE49-F238E27FC236}">
                  <a16:creationId xmlns:a16="http://schemas.microsoft.com/office/drawing/2014/main" id="{243B5152-50A1-4B9E-BA0D-7486E52A0794}"/>
                </a:ext>
              </a:extLst>
            </p:cNvPr>
            <p:cNvSpPr/>
            <p:nvPr/>
          </p:nvSpPr>
          <p:spPr>
            <a:xfrm>
              <a:off x="4964184" y="344101"/>
              <a:ext cx="4555202" cy="1483566"/>
            </a:xfrm>
            <a:prstGeom prst="round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63" name="TextBox 62">
              <a:extLst>
                <a:ext uri="{FF2B5EF4-FFF2-40B4-BE49-F238E27FC236}">
                  <a16:creationId xmlns:a16="http://schemas.microsoft.com/office/drawing/2014/main" id="{2556C723-3BCF-4B33-A0E9-5CC48938BEA5}"/>
                </a:ext>
              </a:extLst>
            </p:cNvPr>
            <p:cNvSpPr txBox="1"/>
            <p:nvPr/>
          </p:nvSpPr>
          <p:spPr>
            <a:xfrm>
              <a:off x="5355371" y="363424"/>
              <a:ext cx="4074990" cy="1380134"/>
            </a:xfrm>
            <a:prstGeom prst="rect">
              <a:avLst/>
            </a:prstGeom>
            <a:noFill/>
            <a:effectLst>
              <a:outerShdw blurRad="50800" dist="38100" dir="2700000" algn="tl" rotWithShape="0">
                <a:prstClr val="black">
                  <a:alpha val="40000"/>
                </a:prstClr>
              </a:outerShdw>
            </a:effectLst>
          </p:spPr>
          <p:txBody>
            <a:bodyPr wrap="square" rtlCol="0">
              <a:spAutoFit/>
            </a:bodyPr>
            <a:lstStyle/>
            <a:p>
              <a:pPr algn="just"/>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Có mấy loại liên kết hóa học?</a:t>
              </a:r>
            </a:p>
            <a:p>
              <a:pPr algn="just"/>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Các nguyên tử liên kết với nhau như thế nào?</a:t>
              </a:r>
            </a:p>
          </p:txBody>
        </p:sp>
      </p:grpSp>
      <p:grpSp>
        <p:nvGrpSpPr>
          <p:cNvPr id="64" name="Group 63">
            <a:extLst>
              <a:ext uri="{FF2B5EF4-FFF2-40B4-BE49-F238E27FC236}">
                <a16:creationId xmlns:a16="http://schemas.microsoft.com/office/drawing/2014/main" id="{463A0B1C-279B-4DB2-BE98-F2490A3007B9}"/>
              </a:ext>
            </a:extLst>
          </p:cNvPr>
          <p:cNvGrpSpPr/>
          <p:nvPr/>
        </p:nvGrpSpPr>
        <p:grpSpPr>
          <a:xfrm>
            <a:off x="-2113950" y="5870503"/>
            <a:ext cx="683231" cy="663965"/>
            <a:chOff x="943223" y="-751566"/>
            <a:chExt cx="302808" cy="294269"/>
          </a:xfrm>
        </p:grpSpPr>
        <p:sp>
          <p:nvSpPr>
            <p:cNvPr id="65" name="Oval 64">
              <a:extLst>
                <a:ext uri="{FF2B5EF4-FFF2-40B4-BE49-F238E27FC236}">
                  <a16:creationId xmlns:a16="http://schemas.microsoft.com/office/drawing/2014/main" id="{101AB021-8B06-45FE-A38A-00261E9E67A3}"/>
                </a:ext>
              </a:extLst>
            </p:cNvPr>
            <p:cNvSpPr/>
            <p:nvPr/>
          </p:nvSpPr>
          <p:spPr>
            <a:xfrm>
              <a:off x="943223" y="-751566"/>
              <a:ext cx="290641" cy="29064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TextBox 65">
              <a:extLst>
                <a:ext uri="{FF2B5EF4-FFF2-40B4-BE49-F238E27FC236}">
                  <a16:creationId xmlns:a16="http://schemas.microsoft.com/office/drawing/2014/main" id="{723F1D15-A222-45DD-A3A5-B69304717D88}"/>
                </a:ext>
              </a:extLst>
            </p:cNvPr>
            <p:cNvSpPr txBox="1"/>
            <p:nvPr/>
          </p:nvSpPr>
          <p:spPr>
            <a:xfrm>
              <a:off x="970063" y="-743751"/>
              <a:ext cx="275968" cy="286454"/>
            </a:xfrm>
            <a:prstGeom prst="rect">
              <a:avLst/>
            </a:prstGeom>
            <a:noFill/>
          </p:spPr>
          <p:txBody>
            <a:bodyPr wrap="square" rtlCol="0">
              <a:spAutoFit/>
            </a:bodyPr>
            <a:lstStyle/>
            <a:p>
              <a:r>
                <a:rPr lang="vi-VN" sz="3600">
                  <a:solidFill>
                    <a:srgbClr val="E9C46A"/>
                  </a:solidFill>
                  <a:sym typeface="Wingdings" panose="05000000000000000000" pitchFamily="2" charset="2"/>
                </a:rPr>
                <a:t></a:t>
              </a:r>
              <a:endParaRPr lang="vi-VN" sz="3600">
                <a:solidFill>
                  <a:srgbClr val="E9C46A"/>
                </a:solidFill>
              </a:endParaRPr>
            </a:p>
          </p:txBody>
        </p:sp>
      </p:grpSp>
      <p:grpSp>
        <p:nvGrpSpPr>
          <p:cNvPr id="67" name="!!65">
            <a:extLst>
              <a:ext uri="{FF2B5EF4-FFF2-40B4-BE49-F238E27FC236}">
                <a16:creationId xmlns:a16="http://schemas.microsoft.com/office/drawing/2014/main" id="{2AF3C88E-C12E-4009-B59F-599662CB445E}"/>
              </a:ext>
            </a:extLst>
          </p:cNvPr>
          <p:cNvGrpSpPr/>
          <p:nvPr/>
        </p:nvGrpSpPr>
        <p:grpSpPr>
          <a:xfrm>
            <a:off x="-2025134" y="1486465"/>
            <a:ext cx="1923774" cy="461666"/>
            <a:chOff x="305367" y="422118"/>
            <a:chExt cx="2914889" cy="461666"/>
          </a:xfrm>
        </p:grpSpPr>
        <p:sp>
          <p:nvSpPr>
            <p:cNvPr id="68" name="Rectangle: Rounded Corners 67">
              <a:extLst>
                <a:ext uri="{FF2B5EF4-FFF2-40B4-BE49-F238E27FC236}">
                  <a16:creationId xmlns:a16="http://schemas.microsoft.com/office/drawing/2014/main" id="{99E2E93F-EF24-4079-8709-58E1A656AA8A}"/>
                </a:ext>
              </a:extLst>
            </p:cNvPr>
            <p:cNvSpPr/>
            <p:nvPr/>
          </p:nvSpPr>
          <p:spPr>
            <a:xfrm>
              <a:off x="305367" y="422118"/>
              <a:ext cx="2871202" cy="461666"/>
            </a:xfrm>
            <a:prstGeom prst="roundRect">
              <a:avLst>
                <a:gd name="adj" fmla="val 50000"/>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TextBox 68">
              <a:extLst>
                <a:ext uri="{FF2B5EF4-FFF2-40B4-BE49-F238E27FC236}">
                  <a16:creationId xmlns:a16="http://schemas.microsoft.com/office/drawing/2014/main" id="{5D124E68-5B4E-4731-A140-70C1A15F09D9}"/>
                </a:ext>
              </a:extLst>
            </p:cNvPr>
            <p:cNvSpPr txBox="1"/>
            <p:nvPr/>
          </p:nvSpPr>
          <p:spPr>
            <a:xfrm>
              <a:off x="615058" y="422119"/>
              <a:ext cx="2605198"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en-US" sz="24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Câu hỏi</a:t>
              </a:r>
              <a:endParaRPr lang="vi-VN" sz="1100">
                <a:solidFill>
                  <a:schemeClr val="bg1"/>
                </a:solidFill>
                <a:effectLst>
                  <a:outerShdw blurRad="38100" dist="38100" dir="2700000" algn="tl">
                    <a:srgbClr val="000000">
                      <a:alpha val="43137"/>
                    </a:srgbClr>
                  </a:outerShdw>
                </a:effectLst>
              </a:endParaRPr>
            </a:p>
          </p:txBody>
        </p:sp>
      </p:grpSp>
      <p:grpSp>
        <p:nvGrpSpPr>
          <p:cNvPr id="70" name="Group 69">
            <a:extLst>
              <a:ext uri="{FF2B5EF4-FFF2-40B4-BE49-F238E27FC236}">
                <a16:creationId xmlns:a16="http://schemas.microsoft.com/office/drawing/2014/main" id="{95228A66-B300-4F56-8C47-989AA62B12F1}"/>
              </a:ext>
            </a:extLst>
          </p:cNvPr>
          <p:cNvGrpSpPr/>
          <p:nvPr/>
        </p:nvGrpSpPr>
        <p:grpSpPr>
          <a:xfrm>
            <a:off x="-606921" y="1486465"/>
            <a:ext cx="474770" cy="474770"/>
            <a:chOff x="42943" y="1486465"/>
            <a:chExt cx="474770" cy="474770"/>
          </a:xfrm>
        </p:grpSpPr>
        <p:sp>
          <p:nvSpPr>
            <p:cNvPr id="71" name="Oval 70">
              <a:extLst>
                <a:ext uri="{FF2B5EF4-FFF2-40B4-BE49-F238E27FC236}">
                  <a16:creationId xmlns:a16="http://schemas.microsoft.com/office/drawing/2014/main" id="{6731AF67-C0AE-4C39-8806-C522B47FA038}"/>
                </a:ext>
              </a:extLst>
            </p:cNvPr>
            <p:cNvSpPr/>
            <p:nvPr/>
          </p:nvSpPr>
          <p:spPr>
            <a:xfrm>
              <a:off x="42943" y="1486465"/>
              <a:ext cx="474770" cy="47477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2" name="Graphic 71">
              <a:extLst>
                <a:ext uri="{FF2B5EF4-FFF2-40B4-BE49-F238E27FC236}">
                  <a16:creationId xmlns:a16="http://schemas.microsoft.com/office/drawing/2014/main" id="{CA2C8035-3ED9-41D3-AF35-84F67A6291B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240" y="1540762"/>
              <a:ext cx="366176" cy="366176"/>
            </a:xfrm>
            <a:prstGeom prst="rect">
              <a:avLst/>
            </a:prstGeom>
          </p:spPr>
        </p:pic>
      </p:grpSp>
    </p:spTree>
    <p:extLst>
      <p:ext uri="{BB962C8B-B14F-4D97-AF65-F5344CB8AC3E}">
        <p14:creationId xmlns:p14="http://schemas.microsoft.com/office/powerpoint/2010/main" val="2788978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0" presetClass="entr" presetSubtype="1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additive="sum">
                                        <p:cTn id="8" dur="1000" fill="hold"/>
                                        <p:tgtEl>
                                          <p:spTgt spid="3"/>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3"/>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3"/>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3"/>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par>
                          <p:cTn id="18" fill="hold">
                            <p:stCondLst>
                              <p:cond delay="1500"/>
                            </p:stCondLst>
                            <p:childTnLst>
                              <p:par>
                                <p:cTn id="19" presetID="38" presetClass="emph" presetSubtype="128" accel="20000" decel="20000" fill="hold" nodeType="afterEffect">
                                  <p:stCondLst>
                                    <p:cond delay="0"/>
                                  </p:stCondLst>
                                  <p:childTnLst>
                                    <p:anim calcmode="lin" valueType="num">
                                      <p:cBhvr additive="sum">
                                        <p:cTn id="20" dur="5000" fill="hold"/>
                                        <p:tgtEl>
                                          <p:spTgt spid="3"/>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par>
                          <p:cTn id="21" fill="hold">
                            <p:stCondLst>
                              <p:cond delay="6500"/>
                            </p:stCondLst>
                            <p:childTnLst>
                              <p:par>
                                <p:cTn id="22" presetID="39" presetClass="emph" presetSubtype="2" fill="hold" nodeType="afterEffect">
                                  <p:stCondLst>
                                    <p:cond delay="0"/>
                                  </p:stCondLst>
                                  <p:childTnLst>
                                    <p:anim calcmode="lin" valueType="num">
                                      <p:cBhvr additive="sum">
                                        <p:cTn id="23" dur="2000" fill="hold"/>
                                        <p:tgtEl>
                                          <p:spTgt spid="3"/>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24" dur="2000" fill="hold"/>
                                        <p:tgtEl>
                                          <p:spTgt spid="3"/>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25" dur="2000" fill="hold"/>
                                        <p:tgtEl>
                                          <p:spTgt spid="3"/>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6" dur="2000" fill="hold"/>
                                        <p:tgtEl>
                                          <p:spTgt spid="3"/>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7" dur="2000" fill="hold"/>
                                        <p:tgtEl>
                                          <p:spTgt spid="3"/>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28" presetID="37" presetClass="emph" presetSubtype="128" repeatCount="indefinite" accel="10000" decel="10000" fill="hold" nodeType="withEffect">
                                  <p:stCondLst>
                                    <p:cond delay="0"/>
                                  </p:stCondLst>
                                  <p:childTnLst>
                                    <p:animRot by="21600000">
                                      <p:cBhvr>
                                        <p:cTn id="29" dur="20000" fill="hold"/>
                                        <p:tgtEl>
                                          <p:spTgt spid="3"/>
                                        </p:tgtEl>
                                        <p:attrNameLst>
                                          <p:attrName>3d.view.rotation.y</p:attrName>
                                        </p:attrNameLst>
                                      </p:cBhvr>
                                    </p:animRot>
                                  </p:childTnLst>
                                </p:cTn>
                              </p:par>
                            </p:childTnLst>
                          </p:cTn>
                        </p:par>
                      </p:childTnLst>
                    </p:cTn>
                  </p:par>
                  <p:par>
                    <p:cTn id="30" fill="hold">
                      <p:stCondLst>
                        <p:cond delay="indefinite"/>
                      </p:stCondLst>
                      <p:childTnLst>
                        <p:par>
                          <p:cTn id="31" fill="hold">
                            <p:stCondLst>
                              <p:cond delay="0"/>
                            </p:stCondLst>
                            <p:childTnLst>
                              <p:par>
                                <p:cTn id="32" presetID="60" presetClass="entr" presetSubtype="128"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additive="sum">
                                        <p:cTn id="35" dur="1000" fill="hold"/>
                                        <p:tgtEl>
                                          <p:spTgt spid="5"/>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6" dur="1000" fill="hold"/>
                                        <p:tgtEl>
                                          <p:spTgt spid="5"/>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5"/>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8" dur="1000" fill="hold"/>
                                        <p:tgtEl>
                                          <p:spTgt spid="5"/>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par>
                          <p:cTn id="45" fill="hold">
                            <p:stCondLst>
                              <p:cond delay="1500"/>
                            </p:stCondLst>
                            <p:childTnLst>
                              <p:par>
                                <p:cTn id="46" presetID="38" presetClass="emph" presetSubtype="128" fill="hold" nodeType="afterEffect">
                                  <p:stCondLst>
                                    <p:cond delay="0"/>
                                  </p:stCondLst>
                                  <p:childTnLst>
                                    <p:anim calcmode="lin" valueType="num">
                                      <p:cBhvr additive="sum">
                                        <p:cTn id="47" dur="5000" fill="hold"/>
                                        <p:tgtEl>
                                          <p:spTgt spid="5"/>
                                        </p:tgtEl>
                                        <p:attrNameLst>
                                          <p:attrName>3d.view.rotation.y</p:attrName>
                                        </p:attrNameLst>
                                      </p:cBhvr>
                                      <p:tavLst>
                                        <p:tav tm="0">
                                          <p:val>
                                            <p:fltVal val="0"/>
                                          </p:val>
                                        </p:tav>
                                        <p:tav tm="3330">
                                          <p:val>
                                            <p:fltVal val="13.9494"/>
                                          </p:val>
                                        </p:tav>
                                        <p:tav tm="6660">
                                          <p:val>
                                            <p:fltVal val="24.2079"/>
                                          </p:val>
                                        </p:tav>
                                        <p:tav tm="9990">
                                          <p:val>
                                            <p:fltVal val="31.3427"/>
                                          </p:val>
                                        </p:tav>
                                        <p:tav tm="13320">
                                          <p:val>
                                            <p:fltVal val="35.9208"/>
                                          </p:val>
                                        </p:tav>
                                        <p:tav tm="16650">
                                          <p:val>
                                            <p:fltVal val="38.5096"/>
                                          </p:val>
                                        </p:tav>
                                        <p:tav tm="19970">
                                          <p:val>
                                            <p:fltVal val="39.6742"/>
                                          </p:val>
                                        </p:tav>
                                        <p:tav tm="23290">
                                          <p:val>
                                            <p:fltVal val="39.9872"/>
                                          </p:val>
                                        </p:tav>
                                        <p:tav tm="26620">
                                          <p:val>
                                            <p:fltVal val="39.9891"/>
                                          </p:val>
                                        </p:tav>
                                        <p:tav tm="29950">
                                          <p:val>
                                            <p:fltVal val="39.6895"/>
                                          </p:val>
                                        </p:tav>
                                        <p:tav tm="33280">
                                          <p:val>
                                            <p:fltVal val="38.5467"/>
                                          </p:val>
                                        </p:tav>
                                        <p:tav tm="36610">
                                          <p:val>
                                            <p:fltVal val="35.9937"/>
                                          </p:val>
                                        </p:tav>
                                        <p:tav tm="39940">
                                          <p:val>
                                            <p:fltVal val="31.4632"/>
                                          </p:val>
                                        </p:tav>
                                        <p:tav tm="43270">
                                          <p:val>
                                            <p:fltVal val="24.3881"/>
                                          </p:val>
                                        </p:tav>
                                        <p:tav tm="46600">
                                          <p:val>
                                            <p:fltVal val="14.2011"/>
                                          </p:val>
                                        </p:tav>
                                        <p:tav tm="49930">
                                          <p:val>
                                            <p:fltVal val="0.335"/>
                                          </p:val>
                                        </p:tav>
                                        <p:tav tm="53250">
                                          <p:val>
                                            <p:fltVal val="-13.6598"/>
                                          </p:val>
                                        </p:tav>
                                        <p:tav tm="56580">
                                          <p:val>
                                            <p:fltVal val="-24.0004"/>
                                          </p:val>
                                        </p:tav>
                                        <p:tav tm="59900">
                                          <p:val>
                                            <p:fltVal val="-31.186"/>
                                          </p:val>
                                        </p:tav>
                                        <p:tav tm="63220">
                                          <p:val>
                                            <p:fltVal val="-35.8151"/>
                                          </p:val>
                                        </p:tav>
                                        <p:tav tm="66540">
                                          <p:val>
                                            <p:fltVal val="-38.4499"/>
                                          </p:val>
                                        </p:tav>
                                        <p:tav tm="69870">
                                          <p:val>
                                            <p:fltVal val="-39.6543"/>
                                          </p:val>
                                        </p:tav>
                                        <p:tav tm="73190">
                                          <p:val>
                                            <p:fltVal val="-39.9848"/>
                                          </p:val>
                                        </p:tav>
                                        <p:tav tm="76510">
                                          <p:val>
                                            <p:fltVal val="-39.9911"/>
                                          </p:val>
                                        </p:tav>
                                        <p:tav tm="79830">
                                          <p:val>
                                            <p:fltVal val="-39.7115"/>
                                          </p:val>
                                        </p:tav>
                                        <p:tav tm="83160">
                                          <p:val>
                                            <p:fltVal val="-38.609"/>
                                          </p:val>
                                        </p:tav>
                                        <p:tav tm="86480">
                                          <p:val>
                                            <p:fltVal val="-36.1268"/>
                                          </p:val>
                                        </p:tav>
                                        <p:tav tm="89800">
                                          <p:val>
                                            <p:fltVal val="-31.701"/>
                                          </p:val>
                                        </p:tav>
                                        <p:tav tm="93120">
                                          <p:val>
                                            <p:fltVal val="-24.7694"/>
                                          </p:val>
                                        </p:tav>
                                        <p:tav tm="96450">
                                          <p:val>
                                            <p:fltVal val="-14.7348"/>
                                          </p:val>
                                        </p:tav>
                                        <p:tav tm="100000">
                                          <p:val>
                                            <p:fltVal val="0"/>
                                          </p:val>
                                        </p:tav>
                                      </p:tavLst>
                                    </p:anim>
                                  </p:childTnLst>
                                </p:cTn>
                              </p:par>
                            </p:childTnLst>
                          </p:cTn>
                        </p:par>
                        <p:par>
                          <p:cTn id="48" fill="hold">
                            <p:stCondLst>
                              <p:cond delay="6500"/>
                            </p:stCondLst>
                            <p:childTnLst>
                              <p:par>
                                <p:cTn id="49" presetID="39" presetClass="emph" presetSubtype="2" fill="hold" nodeType="afterEffect">
                                  <p:stCondLst>
                                    <p:cond delay="0"/>
                                  </p:stCondLst>
                                  <p:childTnLst>
                                    <p:anim calcmode="lin" valueType="num">
                                      <p:cBhvr additive="sum">
                                        <p:cTn id="50" dur="2000" fill="hold"/>
                                        <p:tgtEl>
                                          <p:spTgt spid="5"/>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51" dur="2000" fill="hold"/>
                                        <p:tgtEl>
                                          <p:spTgt spid="5"/>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52" dur="2000" fill="hold"/>
                                        <p:tgtEl>
                                          <p:spTgt spid="5"/>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53" dur="2000" fill="hold"/>
                                        <p:tgtEl>
                                          <p:spTgt spid="5"/>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54" dur="2000" fill="hold"/>
                                        <p:tgtEl>
                                          <p:spTgt spid="5"/>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55" presetID="37" presetClass="emph" presetSubtype="128" repeatCount="indefinite" accel="10000" decel="10000" fill="hold" nodeType="withEffect">
                                  <p:stCondLst>
                                    <p:cond delay="0"/>
                                  </p:stCondLst>
                                  <p:childTnLst>
                                    <p:animRot by="21600000">
                                      <p:cBhvr>
                                        <p:cTn id="56" dur="20000" fill="hold"/>
                                        <p:tgtEl>
                                          <p:spTgt spid="5"/>
                                        </p:tgtEl>
                                        <p:attrNameLst>
                                          <p:attrName>3d.view.rotation.y</p:attrName>
                                        </p:attrNameLst>
                                      </p:cBhvr>
                                    </p:animRot>
                                  </p:childTnLst>
                                </p:cTn>
                              </p:par>
                            </p:childTnLst>
                          </p:cTn>
                        </p:par>
                      </p:childTnLst>
                    </p:cTn>
                  </p:par>
                  <p:par>
                    <p:cTn id="57" fill="hold">
                      <p:stCondLst>
                        <p:cond delay="indefinite"/>
                      </p:stCondLst>
                      <p:childTnLst>
                        <p:par>
                          <p:cTn id="58" fill="hold">
                            <p:stCondLst>
                              <p:cond delay="0"/>
                            </p:stCondLst>
                            <p:childTnLst>
                              <p:par>
                                <p:cTn id="59" presetID="60" presetClass="entr" presetSubtype="128"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additive="sum">
                                        <p:cTn id="62" dur="1000" fill="hold"/>
                                        <p:tgtEl>
                                          <p:spTgt spid="6"/>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63" dur="1000" fill="hold"/>
                                        <p:tgtEl>
                                          <p:spTgt spid="6"/>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64" dur="1000" fill="hold"/>
                                        <p:tgtEl>
                                          <p:spTgt spid="6"/>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65" dur="1000" fill="hold"/>
                                        <p:tgtEl>
                                          <p:spTgt spid="6"/>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66" fill="hold">
                            <p:stCondLst>
                              <p:cond delay="1000"/>
                            </p:stCondLst>
                            <p:childTnLst>
                              <p:par>
                                <p:cTn id="67" presetID="53" presetClass="entr" presetSubtype="16"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childTnLst>
                          </p:cTn>
                        </p:par>
                        <p:par>
                          <p:cTn id="72" fill="hold">
                            <p:stCondLst>
                              <p:cond delay="1500"/>
                            </p:stCondLst>
                            <p:childTnLst>
                              <p:par>
                                <p:cTn id="73" presetID="38" presetClass="emph" presetSubtype="4096" fill="hold" nodeType="afterEffect">
                                  <p:stCondLst>
                                    <p:cond delay="0"/>
                                  </p:stCondLst>
                                  <p:childTnLst>
                                    <p:anim calcmode="lin" valueType="num">
                                      <p:cBhvr additive="sum">
                                        <p:cTn id="74" dur="5000" fill="hold"/>
                                        <p:tgtEl>
                                          <p:spTgt spid="6"/>
                                        </p:tgtEl>
                                        <p:attrNameLst>
                                          <p:attrName>3d.view.rotation.z</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par>
                          <p:cTn id="75" fill="hold">
                            <p:stCondLst>
                              <p:cond delay="6500"/>
                            </p:stCondLst>
                            <p:childTnLst>
                              <p:par>
                                <p:cTn id="76" presetID="39" presetClass="emph" presetSubtype="2" fill="hold" nodeType="afterEffect">
                                  <p:stCondLst>
                                    <p:cond delay="0"/>
                                  </p:stCondLst>
                                  <p:childTnLst>
                                    <p:anim calcmode="lin" valueType="num">
                                      <p:cBhvr additive="sum">
                                        <p:cTn id="77" dur="2000" fill="hold"/>
                                        <p:tgtEl>
                                          <p:spTgt spid="6"/>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8" dur="2000" fill="hold"/>
                                        <p:tgtEl>
                                          <p:spTgt spid="6"/>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79" dur="2000" fill="hold"/>
                                        <p:tgtEl>
                                          <p:spTgt spid="6"/>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80" dur="2000" fill="hold"/>
                                        <p:tgtEl>
                                          <p:spTgt spid="6"/>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81" dur="2000" fill="hold"/>
                                        <p:tgtEl>
                                          <p:spTgt spid="6"/>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82" presetID="37" presetClass="emph" presetSubtype="128" repeatCount="indefinite" accel="10000" decel="10000" fill="hold" nodeType="withEffect">
                                  <p:stCondLst>
                                    <p:cond delay="0"/>
                                  </p:stCondLst>
                                  <p:childTnLst>
                                    <p:animRot by="21600000">
                                      <p:cBhvr>
                                        <p:cTn id="83" dur="20000" fill="hold"/>
                                        <p:tgtEl>
                                          <p:spTgt spid="6"/>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165BA1A-E5A5-46E4-9566-74EAD8D28BD3}"/>
              </a:ext>
            </a:extLst>
          </p:cNvPr>
          <p:cNvGrpSpPr/>
          <p:nvPr/>
        </p:nvGrpSpPr>
        <p:grpSpPr>
          <a:xfrm>
            <a:off x="234330" y="231187"/>
            <a:ext cx="7734662" cy="764451"/>
            <a:chOff x="234330" y="231187"/>
            <a:chExt cx="7734662" cy="764451"/>
          </a:xfrm>
        </p:grpSpPr>
        <p:sp>
          <p:nvSpPr>
            <p:cNvPr id="31" name="Freeform: Shape 30">
              <a:extLst>
                <a:ext uri="{FF2B5EF4-FFF2-40B4-BE49-F238E27FC236}">
                  <a16:creationId xmlns:a16="http://schemas.microsoft.com/office/drawing/2014/main" id="{841F4D7A-D739-40A8-907A-C2BCCAE4254F}"/>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2" name="TextBox 31">
              <a:extLst>
                <a:ext uri="{FF2B5EF4-FFF2-40B4-BE49-F238E27FC236}">
                  <a16:creationId xmlns:a16="http://schemas.microsoft.com/office/drawing/2014/main" id="{E8033F5C-5C3C-4277-9B65-ED95C7AB8902}"/>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33" name="Group 32">
            <a:extLst>
              <a:ext uri="{FF2B5EF4-FFF2-40B4-BE49-F238E27FC236}">
                <a16:creationId xmlns:a16="http://schemas.microsoft.com/office/drawing/2014/main" id="{A596AE1A-ED43-4DD4-8B59-2C64A2FF03C9}"/>
              </a:ext>
            </a:extLst>
          </p:cNvPr>
          <p:cNvGrpSpPr/>
          <p:nvPr/>
        </p:nvGrpSpPr>
        <p:grpSpPr>
          <a:xfrm>
            <a:off x="1315527" y="1051635"/>
            <a:ext cx="3513907" cy="584775"/>
            <a:chOff x="1315527" y="1051635"/>
            <a:chExt cx="3513907" cy="584775"/>
          </a:xfrm>
        </p:grpSpPr>
        <p:sp>
          <p:nvSpPr>
            <p:cNvPr id="34" name="Rectangle: Rounded Corners 33">
              <a:extLst>
                <a:ext uri="{FF2B5EF4-FFF2-40B4-BE49-F238E27FC236}">
                  <a16:creationId xmlns:a16="http://schemas.microsoft.com/office/drawing/2014/main" id="{159448DA-1AC0-4D59-A496-72DCF9172361}"/>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a16="http://schemas.microsoft.com/office/drawing/2014/main" id="{0CB4277B-C9A5-4F43-988E-CAEACF3508A0}"/>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36" name="Group 35">
            <a:extLst>
              <a:ext uri="{FF2B5EF4-FFF2-40B4-BE49-F238E27FC236}">
                <a16:creationId xmlns:a16="http://schemas.microsoft.com/office/drawing/2014/main" id="{467A0F42-D2E1-432B-9B33-7069CE2D9A74}"/>
              </a:ext>
            </a:extLst>
          </p:cNvPr>
          <p:cNvGrpSpPr/>
          <p:nvPr/>
        </p:nvGrpSpPr>
        <p:grpSpPr>
          <a:xfrm>
            <a:off x="48553" y="155933"/>
            <a:ext cx="762000" cy="762000"/>
            <a:chOff x="48553" y="155933"/>
            <a:chExt cx="762000" cy="762000"/>
          </a:xfrm>
        </p:grpSpPr>
        <p:sp>
          <p:nvSpPr>
            <p:cNvPr id="37" name="Oval 36">
              <a:extLst>
                <a:ext uri="{FF2B5EF4-FFF2-40B4-BE49-F238E27FC236}">
                  <a16:creationId xmlns:a16="http://schemas.microsoft.com/office/drawing/2014/main" id="{29A6FBED-3B50-4F81-B029-B4BAE49FDF79}"/>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8" name="Graphic 37">
              <a:extLst>
                <a:ext uri="{FF2B5EF4-FFF2-40B4-BE49-F238E27FC236}">
                  <a16:creationId xmlns:a16="http://schemas.microsoft.com/office/drawing/2014/main" id="{5E731AB0-8261-4F27-BF0C-EAEFF0916CE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grpSp>
        <p:nvGrpSpPr>
          <p:cNvPr id="39" name="Group 38">
            <a:extLst>
              <a:ext uri="{FF2B5EF4-FFF2-40B4-BE49-F238E27FC236}">
                <a16:creationId xmlns:a16="http://schemas.microsoft.com/office/drawing/2014/main" id="{FFF321F0-43B0-430D-B3C5-27DFC1D0148B}"/>
              </a:ext>
            </a:extLst>
          </p:cNvPr>
          <p:cNvGrpSpPr/>
          <p:nvPr/>
        </p:nvGrpSpPr>
        <p:grpSpPr>
          <a:xfrm>
            <a:off x="-2158004" y="1811887"/>
            <a:ext cx="1440598" cy="523220"/>
            <a:chOff x="305364" y="257640"/>
            <a:chExt cx="1440598" cy="523220"/>
          </a:xfrm>
        </p:grpSpPr>
        <p:sp>
          <p:nvSpPr>
            <p:cNvPr id="40" name="Rectangle: Rounded Corners 39">
              <a:extLst>
                <a:ext uri="{FF2B5EF4-FFF2-40B4-BE49-F238E27FC236}">
                  <a16:creationId xmlns:a16="http://schemas.microsoft.com/office/drawing/2014/main" id="{0A7DE53D-2A3A-4298-B99E-5C551420CE31}"/>
                </a:ext>
              </a:extLst>
            </p:cNvPr>
            <p:cNvSpPr/>
            <p:nvPr/>
          </p:nvSpPr>
          <p:spPr>
            <a:xfrm>
              <a:off x="305365" y="257640"/>
              <a:ext cx="1440597"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TextBox 40">
              <a:extLst>
                <a:ext uri="{FF2B5EF4-FFF2-40B4-BE49-F238E27FC236}">
                  <a16:creationId xmlns:a16="http://schemas.microsoft.com/office/drawing/2014/main" id="{6B0A0EB1-FE1F-4588-8A45-6EA70E3A5411}"/>
                </a:ext>
              </a:extLst>
            </p:cNvPr>
            <p:cNvSpPr txBox="1"/>
            <p:nvPr/>
          </p:nvSpPr>
          <p:spPr>
            <a:xfrm>
              <a:off x="305364" y="257640"/>
              <a:ext cx="144059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a, </a:t>
              </a: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Ion </a:t>
              </a:r>
              <a:endParaRPr lang="vi-VN" sz="1200">
                <a:solidFill>
                  <a:schemeClr val="bg1"/>
                </a:solidFill>
                <a:effectLst>
                  <a:outerShdw blurRad="38100" dist="38100" dir="2700000" algn="tl">
                    <a:srgbClr val="000000">
                      <a:alpha val="43137"/>
                    </a:srgbClr>
                  </a:outerShdw>
                </a:effectLst>
              </a:endParaRPr>
            </a:p>
          </p:txBody>
        </p:sp>
      </p:grpSp>
      <p:sp>
        <p:nvSpPr>
          <p:cNvPr id="21" name="Rectangle: Rounded Corners 20">
            <a:extLst>
              <a:ext uri="{FF2B5EF4-FFF2-40B4-BE49-F238E27FC236}">
                <a16:creationId xmlns:a16="http://schemas.microsoft.com/office/drawing/2014/main" id="{0E256ED8-D5F3-4CD6-817E-097A40CD054E}"/>
              </a:ext>
            </a:extLst>
          </p:cNvPr>
          <p:cNvSpPr/>
          <p:nvPr/>
        </p:nvSpPr>
        <p:spPr>
          <a:xfrm>
            <a:off x="111191" y="7508801"/>
            <a:ext cx="2803469" cy="833369"/>
          </a:xfrm>
          <a:prstGeom prst="roundRect">
            <a:avLst>
              <a:gd name="adj" fmla="val 9676"/>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22" name="Rectangle: Rounded Corners 21">
            <a:extLst>
              <a:ext uri="{FF2B5EF4-FFF2-40B4-BE49-F238E27FC236}">
                <a16:creationId xmlns:a16="http://schemas.microsoft.com/office/drawing/2014/main" id="{FE00F3FE-5E24-4299-BAF4-E6437237062B}"/>
              </a:ext>
            </a:extLst>
          </p:cNvPr>
          <p:cNvSpPr/>
          <p:nvPr/>
        </p:nvSpPr>
        <p:spPr>
          <a:xfrm>
            <a:off x="2937427" y="7508801"/>
            <a:ext cx="4495459" cy="833369"/>
          </a:xfrm>
          <a:prstGeom prst="roundRect">
            <a:avLst>
              <a:gd name="adj" fmla="val 6154"/>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23" name="Rectangle: Rounded Corners 22">
            <a:extLst>
              <a:ext uri="{FF2B5EF4-FFF2-40B4-BE49-F238E27FC236}">
                <a16:creationId xmlns:a16="http://schemas.microsoft.com/office/drawing/2014/main" id="{59C35E7F-E86C-4700-AA4F-C0DDABB2DB44}"/>
              </a:ext>
            </a:extLst>
          </p:cNvPr>
          <p:cNvSpPr/>
          <p:nvPr/>
        </p:nvSpPr>
        <p:spPr>
          <a:xfrm>
            <a:off x="7488293" y="7508801"/>
            <a:ext cx="4592516" cy="833370"/>
          </a:xfrm>
          <a:prstGeom prst="roundRect">
            <a:avLst>
              <a:gd name="adj" fmla="val 6329"/>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24" name="Rectangle: Rounded Corners 23">
            <a:extLst>
              <a:ext uri="{FF2B5EF4-FFF2-40B4-BE49-F238E27FC236}">
                <a16:creationId xmlns:a16="http://schemas.microsoft.com/office/drawing/2014/main" id="{472FF83F-40F0-4E90-9A83-181BC11CE1A4}"/>
              </a:ext>
            </a:extLst>
          </p:cNvPr>
          <p:cNvSpPr/>
          <p:nvPr/>
        </p:nvSpPr>
        <p:spPr>
          <a:xfrm>
            <a:off x="111191" y="8382224"/>
            <a:ext cx="2803469" cy="880833"/>
          </a:xfrm>
          <a:prstGeom prst="roundRect">
            <a:avLst>
              <a:gd name="adj" fmla="val 9676"/>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25" name="Rectangle: Rounded Corners 24">
            <a:extLst>
              <a:ext uri="{FF2B5EF4-FFF2-40B4-BE49-F238E27FC236}">
                <a16:creationId xmlns:a16="http://schemas.microsoft.com/office/drawing/2014/main" id="{45750E9E-94F1-4EE3-AE03-5E12C9FE6CAA}"/>
              </a:ext>
            </a:extLst>
          </p:cNvPr>
          <p:cNvSpPr/>
          <p:nvPr/>
        </p:nvSpPr>
        <p:spPr>
          <a:xfrm>
            <a:off x="2970068" y="8382224"/>
            <a:ext cx="4462817" cy="880833"/>
          </a:xfrm>
          <a:prstGeom prst="roundRect">
            <a:avLst>
              <a:gd name="adj" fmla="val 61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26" name="Rectangle: Rounded Corners 25">
            <a:extLst>
              <a:ext uri="{FF2B5EF4-FFF2-40B4-BE49-F238E27FC236}">
                <a16:creationId xmlns:a16="http://schemas.microsoft.com/office/drawing/2014/main" id="{F475A4C6-BBB1-492D-A3B9-8A37F948B8FF}"/>
              </a:ext>
            </a:extLst>
          </p:cNvPr>
          <p:cNvSpPr/>
          <p:nvPr/>
        </p:nvSpPr>
        <p:spPr>
          <a:xfrm>
            <a:off x="7488293" y="8382224"/>
            <a:ext cx="4592516" cy="880834"/>
          </a:xfrm>
          <a:prstGeom prst="roundRect">
            <a:avLst>
              <a:gd name="adj" fmla="val 632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27" name="Rectangle: Rounded Corners 26">
            <a:extLst>
              <a:ext uri="{FF2B5EF4-FFF2-40B4-BE49-F238E27FC236}">
                <a16:creationId xmlns:a16="http://schemas.microsoft.com/office/drawing/2014/main" id="{7FAA02C5-C704-4F6C-8AEE-5BBD1728F17C}"/>
              </a:ext>
            </a:extLst>
          </p:cNvPr>
          <p:cNvSpPr/>
          <p:nvPr/>
        </p:nvSpPr>
        <p:spPr>
          <a:xfrm>
            <a:off x="111191" y="9286002"/>
            <a:ext cx="2803469" cy="2565843"/>
          </a:xfrm>
          <a:prstGeom prst="roundRect">
            <a:avLst>
              <a:gd name="adj" fmla="val 4540"/>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28" name="Rectangle: Rounded Corners 27">
            <a:extLst>
              <a:ext uri="{FF2B5EF4-FFF2-40B4-BE49-F238E27FC236}">
                <a16:creationId xmlns:a16="http://schemas.microsoft.com/office/drawing/2014/main" id="{CD9B310F-54A1-4A9E-B49A-020B14554958}"/>
              </a:ext>
            </a:extLst>
          </p:cNvPr>
          <p:cNvSpPr/>
          <p:nvPr/>
        </p:nvSpPr>
        <p:spPr>
          <a:xfrm>
            <a:off x="2970068" y="9286002"/>
            <a:ext cx="4462817" cy="2565844"/>
          </a:xfrm>
          <a:prstGeom prst="roundRect">
            <a:avLst>
              <a:gd name="adj" fmla="val 51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29" name="Rectangle: Rounded Corners 28">
            <a:extLst>
              <a:ext uri="{FF2B5EF4-FFF2-40B4-BE49-F238E27FC236}">
                <a16:creationId xmlns:a16="http://schemas.microsoft.com/office/drawing/2014/main" id="{FC151584-69B0-4CBD-B021-250410D96276}"/>
              </a:ext>
            </a:extLst>
          </p:cNvPr>
          <p:cNvSpPr/>
          <p:nvPr/>
        </p:nvSpPr>
        <p:spPr>
          <a:xfrm>
            <a:off x="7488293" y="9286001"/>
            <a:ext cx="4592516" cy="2565847"/>
          </a:xfrm>
          <a:prstGeom prst="roundRect">
            <a:avLst>
              <a:gd name="adj" fmla="val 438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42" name="Rectangle: Rounded Corners 41">
            <a:extLst>
              <a:ext uri="{FF2B5EF4-FFF2-40B4-BE49-F238E27FC236}">
                <a16:creationId xmlns:a16="http://schemas.microsoft.com/office/drawing/2014/main" id="{E31BDF26-CDBB-43ED-B5C8-BD842C8F9D50}"/>
              </a:ext>
            </a:extLst>
          </p:cNvPr>
          <p:cNvSpPr/>
          <p:nvPr/>
        </p:nvSpPr>
        <p:spPr>
          <a:xfrm>
            <a:off x="111191" y="11875676"/>
            <a:ext cx="2803469" cy="1340841"/>
          </a:xfrm>
          <a:prstGeom prst="roundRect">
            <a:avLst>
              <a:gd name="adj" fmla="val 9676"/>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sp>
        <p:nvSpPr>
          <p:cNvPr id="43" name="Rectangle: Rounded Corners 42">
            <a:extLst>
              <a:ext uri="{FF2B5EF4-FFF2-40B4-BE49-F238E27FC236}">
                <a16:creationId xmlns:a16="http://schemas.microsoft.com/office/drawing/2014/main" id="{491E6C22-E266-415B-9FAB-515A66BE50C9}"/>
              </a:ext>
            </a:extLst>
          </p:cNvPr>
          <p:cNvSpPr/>
          <p:nvPr/>
        </p:nvSpPr>
        <p:spPr>
          <a:xfrm>
            <a:off x="2970068" y="11875677"/>
            <a:ext cx="4462817" cy="1340841"/>
          </a:xfrm>
          <a:prstGeom prst="roundRect">
            <a:avLst>
              <a:gd name="adj" fmla="val 61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44" name="Rectangle: Rounded Corners 43">
            <a:extLst>
              <a:ext uri="{FF2B5EF4-FFF2-40B4-BE49-F238E27FC236}">
                <a16:creationId xmlns:a16="http://schemas.microsoft.com/office/drawing/2014/main" id="{7ED03F52-34BF-423A-87E2-0D5036F20224}"/>
              </a:ext>
            </a:extLst>
          </p:cNvPr>
          <p:cNvSpPr/>
          <p:nvPr/>
        </p:nvSpPr>
        <p:spPr>
          <a:xfrm>
            <a:off x="7488293" y="11875676"/>
            <a:ext cx="4592516" cy="1340842"/>
          </a:xfrm>
          <a:prstGeom prst="roundRect">
            <a:avLst>
              <a:gd name="adj" fmla="val 632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45" name="TextBox 44">
            <a:extLst>
              <a:ext uri="{FF2B5EF4-FFF2-40B4-BE49-F238E27FC236}">
                <a16:creationId xmlns:a16="http://schemas.microsoft.com/office/drawing/2014/main" id="{C957E162-1D3D-46AD-928D-6DE2F5DBBA5E}"/>
              </a:ext>
            </a:extLst>
          </p:cNvPr>
          <p:cNvSpPr txBox="1"/>
          <p:nvPr/>
        </p:nvSpPr>
        <p:spPr>
          <a:xfrm>
            <a:off x="3166832" y="7573664"/>
            <a:ext cx="3731846" cy="707886"/>
          </a:xfrm>
          <a:prstGeom prst="rect">
            <a:avLst/>
          </a:prstGeom>
          <a:noFill/>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Na (Z =11)</a:t>
            </a:r>
          </a:p>
        </p:txBody>
      </p:sp>
      <p:sp>
        <p:nvSpPr>
          <p:cNvPr id="46" name="TextBox 45">
            <a:extLst>
              <a:ext uri="{FF2B5EF4-FFF2-40B4-BE49-F238E27FC236}">
                <a16:creationId xmlns:a16="http://schemas.microsoft.com/office/drawing/2014/main" id="{B25F0987-5FF2-4A7A-9F56-FDCE84B41C9C}"/>
              </a:ext>
            </a:extLst>
          </p:cNvPr>
          <p:cNvSpPr txBox="1"/>
          <p:nvPr/>
        </p:nvSpPr>
        <p:spPr>
          <a:xfrm>
            <a:off x="7814757" y="7573664"/>
            <a:ext cx="3731846" cy="707886"/>
          </a:xfrm>
          <a:prstGeom prst="rect">
            <a:avLst/>
          </a:prstGeom>
          <a:noFill/>
        </p:spPr>
        <p:txBody>
          <a:bodyPr wrap="square" rtlCol="0">
            <a:spAutoFit/>
          </a:bodyPr>
          <a:lstStyle/>
          <a:p>
            <a:pPr algn="ctr"/>
            <a:r>
              <a:rPr lang="vi-VN" sz="4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Cl (Z =17)</a:t>
            </a:r>
          </a:p>
        </p:txBody>
      </p:sp>
      <p:sp>
        <p:nvSpPr>
          <p:cNvPr id="47" name="TextBox 46">
            <a:extLst>
              <a:ext uri="{FF2B5EF4-FFF2-40B4-BE49-F238E27FC236}">
                <a16:creationId xmlns:a16="http://schemas.microsoft.com/office/drawing/2014/main" id="{CC49FEAF-CF1F-41DA-A5D2-E199A659A213}"/>
              </a:ext>
            </a:extLst>
          </p:cNvPr>
          <p:cNvSpPr txBox="1"/>
          <p:nvPr/>
        </p:nvSpPr>
        <p:spPr>
          <a:xfrm>
            <a:off x="320475" y="8345586"/>
            <a:ext cx="2251415" cy="954107"/>
          </a:xfrm>
          <a:prstGeom prst="rect">
            <a:avLst/>
          </a:prstGeom>
          <a:noFill/>
        </p:spPr>
        <p:txBody>
          <a:bodyPr wrap="square" rtlCol="0">
            <a:spAutoFit/>
          </a:bodyPr>
          <a:lstStyle/>
          <a:p>
            <a:pPr algn="ctr"/>
            <a:r>
              <a:rPr lang="vi-VN" sz="28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CẤU HÌNH</a:t>
            </a:r>
          </a:p>
          <a:p>
            <a:pPr algn="ctr"/>
            <a:r>
              <a:rPr lang="vi-VN" sz="28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ELECTRON</a:t>
            </a:r>
          </a:p>
        </p:txBody>
      </p:sp>
      <p:sp>
        <p:nvSpPr>
          <p:cNvPr id="48" name="TextBox 47">
            <a:extLst>
              <a:ext uri="{FF2B5EF4-FFF2-40B4-BE49-F238E27FC236}">
                <a16:creationId xmlns:a16="http://schemas.microsoft.com/office/drawing/2014/main" id="{B68E90F0-E1C2-4BA9-84F0-8A3B3C664226}"/>
              </a:ext>
            </a:extLst>
          </p:cNvPr>
          <p:cNvSpPr txBox="1"/>
          <p:nvPr/>
        </p:nvSpPr>
        <p:spPr>
          <a:xfrm>
            <a:off x="320475" y="10153424"/>
            <a:ext cx="2486092" cy="954107"/>
          </a:xfrm>
          <a:prstGeom prst="rect">
            <a:avLst/>
          </a:prstGeom>
          <a:noFill/>
        </p:spPr>
        <p:txBody>
          <a:bodyPr wrap="square" rtlCol="0">
            <a:spAutoFit/>
          </a:bodyPr>
          <a:lstStyle/>
          <a:p>
            <a:pPr algn="ctr"/>
            <a:r>
              <a:rPr lang="vi-VN" sz="28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MÔ HÌNH NGUYÊN TỬ</a:t>
            </a:r>
          </a:p>
        </p:txBody>
      </p:sp>
      <p:sp>
        <p:nvSpPr>
          <p:cNvPr id="49" name="TextBox 48">
            <a:extLst>
              <a:ext uri="{FF2B5EF4-FFF2-40B4-BE49-F238E27FC236}">
                <a16:creationId xmlns:a16="http://schemas.microsoft.com/office/drawing/2014/main" id="{F52D7430-084E-4F25-A095-F86EA0606FEC}"/>
              </a:ext>
            </a:extLst>
          </p:cNvPr>
          <p:cNvSpPr txBox="1"/>
          <p:nvPr/>
        </p:nvSpPr>
        <p:spPr>
          <a:xfrm>
            <a:off x="-324263" y="11964982"/>
            <a:ext cx="3642523" cy="1200329"/>
          </a:xfrm>
          <a:prstGeom prst="rect">
            <a:avLst/>
          </a:prstGeom>
          <a:noFill/>
        </p:spPr>
        <p:txBody>
          <a:bodyPr wrap="square" rtlCol="0">
            <a:spAutoFit/>
          </a:bodyPr>
          <a:lstStyle/>
          <a:p>
            <a:pPr algn="ctr"/>
            <a:r>
              <a:rPr lang="vi-VN" sz="24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KHUYNH HƯỚNG</a:t>
            </a:r>
          </a:p>
          <a:p>
            <a:pPr algn="ctr"/>
            <a:r>
              <a:rPr lang="vi-VN" sz="24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 NHƯỜNG/NHẬN </a:t>
            </a:r>
          </a:p>
          <a:p>
            <a:pPr algn="ctr"/>
            <a:r>
              <a:rPr lang="vi-VN" sz="2400" b="1">
                <a:solidFill>
                  <a:srgbClr val="264653"/>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ELECTRON</a:t>
            </a:r>
          </a:p>
        </p:txBody>
      </p:sp>
      <p:grpSp>
        <p:nvGrpSpPr>
          <p:cNvPr id="50" name="Group 49">
            <a:extLst>
              <a:ext uri="{FF2B5EF4-FFF2-40B4-BE49-F238E27FC236}">
                <a16:creationId xmlns:a16="http://schemas.microsoft.com/office/drawing/2014/main" id="{99822D1B-15AE-457D-A7BE-906F8DEBCA5C}"/>
              </a:ext>
            </a:extLst>
          </p:cNvPr>
          <p:cNvGrpSpPr/>
          <p:nvPr/>
        </p:nvGrpSpPr>
        <p:grpSpPr>
          <a:xfrm>
            <a:off x="8824396" y="9753600"/>
            <a:ext cx="1869411" cy="1868865"/>
            <a:chOff x="8448476" y="1916289"/>
            <a:chExt cx="2412000" cy="2411297"/>
          </a:xfrm>
        </p:grpSpPr>
        <p:grpSp>
          <p:nvGrpSpPr>
            <p:cNvPr id="51" name="Group 50">
              <a:extLst>
                <a:ext uri="{FF2B5EF4-FFF2-40B4-BE49-F238E27FC236}">
                  <a16:creationId xmlns:a16="http://schemas.microsoft.com/office/drawing/2014/main" id="{D21DAF77-0B08-4C4E-9D19-8A15210DB8DE}"/>
                </a:ext>
              </a:extLst>
            </p:cNvPr>
            <p:cNvGrpSpPr/>
            <p:nvPr/>
          </p:nvGrpSpPr>
          <p:grpSpPr>
            <a:xfrm>
              <a:off x="8448476" y="1916289"/>
              <a:ext cx="2412000" cy="2411297"/>
              <a:chOff x="8448476" y="1916289"/>
              <a:chExt cx="2412000" cy="2411297"/>
            </a:xfrm>
          </p:grpSpPr>
          <p:sp>
            <p:nvSpPr>
              <p:cNvPr id="53" name="Oval 52">
                <a:extLst>
                  <a:ext uri="{FF2B5EF4-FFF2-40B4-BE49-F238E27FC236}">
                    <a16:creationId xmlns:a16="http://schemas.microsoft.com/office/drawing/2014/main" id="{A85268AF-1F67-41A8-B910-54F966F4B5E2}"/>
                  </a:ext>
                </a:extLst>
              </p:cNvPr>
              <p:cNvSpPr/>
              <p:nvPr/>
            </p:nvSpPr>
            <p:spPr>
              <a:xfrm>
                <a:off x="9078476" y="2545937"/>
                <a:ext cx="1152000" cy="1152000"/>
              </a:xfrm>
              <a:prstGeom prst="ellipse">
                <a:avLst/>
              </a:prstGeom>
              <a:noFill/>
              <a:ln w="12700">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54" name="Oval 53">
                <a:extLst>
                  <a:ext uri="{FF2B5EF4-FFF2-40B4-BE49-F238E27FC236}">
                    <a16:creationId xmlns:a16="http://schemas.microsoft.com/office/drawing/2014/main" id="{4B204043-1993-4474-BC69-8FDD49DA861D}"/>
                  </a:ext>
                </a:extLst>
              </p:cNvPr>
              <p:cNvSpPr/>
              <p:nvPr/>
            </p:nvSpPr>
            <p:spPr>
              <a:xfrm>
                <a:off x="8754476" y="2221937"/>
                <a:ext cx="1800000" cy="1800000"/>
              </a:xfrm>
              <a:prstGeom prst="ellipse">
                <a:avLst/>
              </a:prstGeom>
              <a:noFill/>
              <a:ln w="12700">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55" name="Oval 54">
                <a:extLst>
                  <a:ext uri="{FF2B5EF4-FFF2-40B4-BE49-F238E27FC236}">
                    <a16:creationId xmlns:a16="http://schemas.microsoft.com/office/drawing/2014/main" id="{1FB9520E-5808-4C91-9265-74D86700CE9A}"/>
                  </a:ext>
                </a:extLst>
              </p:cNvPr>
              <p:cNvSpPr/>
              <p:nvPr/>
            </p:nvSpPr>
            <p:spPr>
              <a:xfrm>
                <a:off x="8448476" y="1916289"/>
                <a:ext cx="2412000" cy="2411297"/>
              </a:xfrm>
              <a:prstGeom prst="ellipse">
                <a:avLst/>
              </a:prstGeom>
              <a:noFill/>
              <a:ln w="12700">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56" name="Oval 55">
                <a:extLst>
                  <a:ext uri="{FF2B5EF4-FFF2-40B4-BE49-F238E27FC236}">
                    <a16:creationId xmlns:a16="http://schemas.microsoft.com/office/drawing/2014/main" id="{F114B201-2E06-46A0-9506-1084B9F52FB8}"/>
                  </a:ext>
                </a:extLst>
              </p:cNvPr>
              <p:cNvSpPr/>
              <p:nvPr/>
            </p:nvSpPr>
            <p:spPr>
              <a:xfrm>
                <a:off x="9384476" y="2851937"/>
                <a:ext cx="540000" cy="540000"/>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grpSp>
        <p:sp>
          <p:nvSpPr>
            <p:cNvPr id="52" name="TextBox 51">
              <a:extLst>
                <a:ext uri="{FF2B5EF4-FFF2-40B4-BE49-F238E27FC236}">
                  <a16:creationId xmlns:a16="http://schemas.microsoft.com/office/drawing/2014/main" id="{45ECF8B7-12DA-47D6-B5C3-0FBE76D1D62F}"/>
                </a:ext>
              </a:extLst>
            </p:cNvPr>
            <p:cNvSpPr txBox="1"/>
            <p:nvPr/>
          </p:nvSpPr>
          <p:spPr>
            <a:xfrm>
              <a:off x="9168191" y="2911215"/>
              <a:ext cx="1043299" cy="436818"/>
            </a:xfrm>
            <a:prstGeom prst="rect">
              <a:avLst/>
            </a:prstGeom>
            <a:noFill/>
          </p:spPr>
          <p:txBody>
            <a:bodyPr wrap="square" rtlCol="0">
              <a:spAutoFit/>
            </a:bodyPr>
            <a:lstStyle/>
            <a:p>
              <a:pPr algn="ctr"/>
              <a:r>
                <a:rPr lang="vi-VN" sz="16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17+</a:t>
              </a:r>
            </a:p>
          </p:txBody>
        </p:sp>
      </p:grpSp>
      <p:grpSp>
        <p:nvGrpSpPr>
          <p:cNvPr id="57" name="Group 56">
            <a:extLst>
              <a:ext uri="{FF2B5EF4-FFF2-40B4-BE49-F238E27FC236}">
                <a16:creationId xmlns:a16="http://schemas.microsoft.com/office/drawing/2014/main" id="{3D4C2F62-D079-4091-AB08-A1FEA1DD7196}"/>
              </a:ext>
            </a:extLst>
          </p:cNvPr>
          <p:cNvGrpSpPr/>
          <p:nvPr/>
        </p:nvGrpSpPr>
        <p:grpSpPr>
          <a:xfrm>
            <a:off x="3776112" y="9353911"/>
            <a:ext cx="2458691" cy="2457974"/>
            <a:chOff x="8448476" y="1916289"/>
            <a:chExt cx="2412000" cy="2411297"/>
          </a:xfrm>
        </p:grpSpPr>
        <p:sp>
          <p:nvSpPr>
            <p:cNvPr id="58" name="Oval 57">
              <a:extLst>
                <a:ext uri="{FF2B5EF4-FFF2-40B4-BE49-F238E27FC236}">
                  <a16:creationId xmlns:a16="http://schemas.microsoft.com/office/drawing/2014/main" id="{DA40D2E1-28DD-4048-A4DC-77932EE99CFD}"/>
                </a:ext>
              </a:extLst>
            </p:cNvPr>
            <p:cNvSpPr/>
            <p:nvPr/>
          </p:nvSpPr>
          <p:spPr>
            <a:xfrm>
              <a:off x="9078476" y="2545937"/>
              <a:ext cx="1152000" cy="1152000"/>
            </a:xfrm>
            <a:prstGeom prst="ellipse">
              <a:avLst/>
            </a:prstGeom>
            <a:noFill/>
            <a:ln w="12700">
              <a:solidFill>
                <a:srgbClr val="E76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59" name="Oval 58">
              <a:extLst>
                <a:ext uri="{FF2B5EF4-FFF2-40B4-BE49-F238E27FC236}">
                  <a16:creationId xmlns:a16="http://schemas.microsoft.com/office/drawing/2014/main" id="{FEAD0697-6F9E-4374-AB91-10894BFE8263}"/>
                </a:ext>
              </a:extLst>
            </p:cNvPr>
            <p:cNvSpPr/>
            <p:nvPr/>
          </p:nvSpPr>
          <p:spPr>
            <a:xfrm>
              <a:off x="8754476" y="2221937"/>
              <a:ext cx="1800000" cy="1800000"/>
            </a:xfrm>
            <a:prstGeom prst="ellipse">
              <a:avLst/>
            </a:prstGeom>
            <a:noFill/>
            <a:ln w="12700">
              <a:solidFill>
                <a:srgbClr val="E76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60" name="Oval 59">
              <a:extLst>
                <a:ext uri="{FF2B5EF4-FFF2-40B4-BE49-F238E27FC236}">
                  <a16:creationId xmlns:a16="http://schemas.microsoft.com/office/drawing/2014/main" id="{BF513FB2-4D63-4C1A-B8A0-8A30EC4120E7}"/>
                </a:ext>
              </a:extLst>
            </p:cNvPr>
            <p:cNvSpPr/>
            <p:nvPr/>
          </p:nvSpPr>
          <p:spPr>
            <a:xfrm>
              <a:off x="8448476" y="1916289"/>
              <a:ext cx="2412000" cy="2411297"/>
            </a:xfrm>
            <a:prstGeom prst="ellipse">
              <a:avLst/>
            </a:prstGeom>
            <a:noFill/>
            <a:ln w="12700">
              <a:solidFill>
                <a:srgbClr val="E76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61" name="Oval 60">
              <a:extLst>
                <a:ext uri="{FF2B5EF4-FFF2-40B4-BE49-F238E27FC236}">
                  <a16:creationId xmlns:a16="http://schemas.microsoft.com/office/drawing/2014/main" id="{7AA54B13-4081-4A05-A20E-34CAEFACFBF5}"/>
                </a:ext>
              </a:extLst>
            </p:cNvPr>
            <p:cNvSpPr/>
            <p:nvPr/>
          </p:nvSpPr>
          <p:spPr>
            <a:xfrm>
              <a:off x="9384476" y="2851937"/>
              <a:ext cx="540000" cy="540000"/>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grpSp>
      <p:sp>
        <p:nvSpPr>
          <p:cNvPr id="62" name="TextBox 61">
            <a:extLst>
              <a:ext uri="{FF2B5EF4-FFF2-40B4-BE49-F238E27FC236}">
                <a16:creationId xmlns:a16="http://schemas.microsoft.com/office/drawing/2014/main" id="{455CA8A8-E734-49A9-9D4E-9EB7F36B38B4}"/>
              </a:ext>
            </a:extLst>
          </p:cNvPr>
          <p:cNvSpPr txBox="1"/>
          <p:nvPr/>
        </p:nvSpPr>
        <p:spPr>
          <a:xfrm>
            <a:off x="4666719" y="10410571"/>
            <a:ext cx="677476" cy="369332"/>
          </a:xfrm>
          <a:prstGeom prst="rect">
            <a:avLst/>
          </a:prstGeom>
          <a:noFill/>
        </p:spPr>
        <p:txBody>
          <a:bodyPr wrap="square" rtlCol="0">
            <a:spAutoFit/>
          </a:bodyPr>
          <a:lstStyle/>
          <a:p>
            <a:pPr algn="ctr"/>
            <a:r>
              <a:rPr lang="vi-VN"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11+</a:t>
            </a:r>
          </a:p>
        </p:txBody>
      </p:sp>
      <p:grpSp>
        <p:nvGrpSpPr>
          <p:cNvPr id="63" name="Group 62">
            <a:extLst>
              <a:ext uri="{FF2B5EF4-FFF2-40B4-BE49-F238E27FC236}">
                <a16:creationId xmlns:a16="http://schemas.microsoft.com/office/drawing/2014/main" id="{2A4AFDF6-7A16-4E17-AF17-E761EDC78E87}"/>
              </a:ext>
            </a:extLst>
          </p:cNvPr>
          <p:cNvGrpSpPr/>
          <p:nvPr/>
        </p:nvGrpSpPr>
        <p:grpSpPr>
          <a:xfrm>
            <a:off x="3484688" y="8445070"/>
            <a:ext cx="3368994" cy="700519"/>
            <a:chOff x="3484688" y="977470"/>
            <a:chExt cx="3368994" cy="700519"/>
          </a:xfrm>
        </p:grpSpPr>
        <p:sp>
          <p:nvSpPr>
            <p:cNvPr id="64" name="Rectangle: Rounded Corners 63">
              <a:extLst>
                <a:ext uri="{FF2B5EF4-FFF2-40B4-BE49-F238E27FC236}">
                  <a16:creationId xmlns:a16="http://schemas.microsoft.com/office/drawing/2014/main" id="{D8AA8AA7-F334-4575-A734-1AAF456A2EDA}"/>
                </a:ext>
              </a:extLst>
            </p:cNvPr>
            <p:cNvSpPr/>
            <p:nvPr/>
          </p:nvSpPr>
          <p:spPr>
            <a:xfrm>
              <a:off x="3484688" y="977470"/>
              <a:ext cx="3368994" cy="700519"/>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65" name="TextBox 64">
              <a:extLst>
                <a:ext uri="{FF2B5EF4-FFF2-40B4-BE49-F238E27FC236}">
                  <a16:creationId xmlns:a16="http://schemas.microsoft.com/office/drawing/2014/main" id="{C9BF4982-3865-4AA6-BDEC-7AA6AE12ACDE}"/>
                </a:ext>
              </a:extLst>
            </p:cNvPr>
            <p:cNvSpPr txBox="1"/>
            <p:nvPr/>
          </p:nvSpPr>
          <p:spPr>
            <a:xfrm>
              <a:off x="3951577" y="1085545"/>
              <a:ext cx="2607973" cy="523220"/>
            </a:xfrm>
            <a:prstGeom prst="rect">
              <a:avLst/>
            </a:prstGeom>
            <a:noFill/>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1s</a:t>
              </a:r>
              <a:r>
                <a:rPr lang="vi-VN"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a:t>
              </a: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2s</a:t>
              </a:r>
              <a:r>
                <a:rPr lang="vi-VN"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a:t>
              </a: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2p</a:t>
              </a:r>
              <a:r>
                <a:rPr lang="vi-VN"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6</a:t>
              </a: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3s</a:t>
              </a:r>
              <a:r>
                <a:rPr lang="vi-VN"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a:t>
              </a:r>
              <a:endPar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66" name="Group 65">
            <a:extLst>
              <a:ext uri="{FF2B5EF4-FFF2-40B4-BE49-F238E27FC236}">
                <a16:creationId xmlns:a16="http://schemas.microsoft.com/office/drawing/2014/main" id="{4A0D16CB-29A7-4623-A17D-24E01C654798}"/>
              </a:ext>
            </a:extLst>
          </p:cNvPr>
          <p:cNvGrpSpPr/>
          <p:nvPr/>
        </p:nvGrpSpPr>
        <p:grpSpPr>
          <a:xfrm>
            <a:off x="8015634" y="8448781"/>
            <a:ext cx="3855891" cy="700519"/>
            <a:chOff x="14399917" y="1149787"/>
            <a:chExt cx="3855891" cy="700519"/>
          </a:xfrm>
        </p:grpSpPr>
        <p:sp>
          <p:nvSpPr>
            <p:cNvPr id="67" name="Rectangle: Rounded Corners 66">
              <a:extLst>
                <a:ext uri="{FF2B5EF4-FFF2-40B4-BE49-F238E27FC236}">
                  <a16:creationId xmlns:a16="http://schemas.microsoft.com/office/drawing/2014/main" id="{A379BEF5-D8CE-4679-8EB2-AB5491C1F11B}"/>
                </a:ext>
              </a:extLst>
            </p:cNvPr>
            <p:cNvSpPr/>
            <p:nvPr/>
          </p:nvSpPr>
          <p:spPr>
            <a:xfrm>
              <a:off x="14399917" y="1149787"/>
              <a:ext cx="3855891" cy="700519"/>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68" name="TextBox 67">
              <a:extLst>
                <a:ext uri="{FF2B5EF4-FFF2-40B4-BE49-F238E27FC236}">
                  <a16:creationId xmlns:a16="http://schemas.microsoft.com/office/drawing/2014/main" id="{445F6E16-232C-4897-86E2-17B8296681A3}"/>
                </a:ext>
              </a:extLst>
            </p:cNvPr>
            <p:cNvSpPr txBox="1"/>
            <p:nvPr/>
          </p:nvSpPr>
          <p:spPr>
            <a:xfrm>
              <a:off x="14775065" y="1254772"/>
              <a:ext cx="3105595" cy="523220"/>
            </a:xfrm>
            <a:prstGeom prst="rect">
              <a:avLst/>
            </a:prstGeom>
            <a:noFill/>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1s</a:t>
              </a:r>
              <a:r>
                <a:rPr lang="vi-VN"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a:t>
              </a: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2s</a:t>
              </a:r>
              <a:r>
                <a:rPr lang="vi-VN"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a:t>
              </a: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2p</a:t>
              </a:r>
              <a:r>
                <a:rPr lang="vi-VN"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6</a:t>
              </a: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3s</a:t>
              </a:r>
              <a:r>
                <a:rPr lang="vi-VN"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2</a:t>
              </a: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3p</a:t>
              </a:r>
              <a:r>
                <a:rPr lang="vi-VN" sz="2800" b="1" baseline="30000">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5</a:t>
              </a:r>
              <a:endPar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sp>
        <p:nvSpPr>
          <p:cNvPr id="69" name="Oval 68">
            <a:extLst>
              <a:ext uri="{FF2B5EF4-FFF2-40B4-BE49-F238E27FC236}">
                <a16:creationId xmlns:a16="http://schemas.microsoft.com/office/drawing/2014/main" id="{1E134065-F8F4-44EF-9507-65EA47F13202}"/>
              </a:ext>
            </a:extLst>
          </p:cNvPr>
          <p:cNvSpPr/>
          <p:nvPr/>
        </p:nvSpPr>
        <p:spPr>
          <a:xfrm>
            <a:off x="9189007" y="11131115"/>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70" name="Oval 69">
            <a:extLst>
              <a:ext uri="{FF2B5EF4-FFF2-40B4-BE49-F238E27FC236}">
                <a16:creationId xmlns:a16="http://schemas.microsoft.com/office/drawing/2014/main" id="{0427A8D0-C70B-414C-A23B-7E9B6B886EB7}"/>
              </a:ext>
            </a:extLst>
          </p:cNvPr>
          <p:cNvSpPr/>
          <p:nvPr/>
        </p:nvSpPr>
        <p:spPr>
          <a:xfrm>
            <a:off x="10078340" y="10662324"/>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71" name="Oval 70">
            <a:extLst>
              <a:ext uri="{FF2B5EF4-FFF2-40B4-BE49-F238E27FC236}">
                <a16:creationId xmlns:a16="http://schemas.microsoft.com/office/drawing/2014/main" id="{614AFB41-C86F-4F15-B698-8423B71E60F9}"/>
              </a:ext>
            </a:extLst>
          </p:cNvPr>
          <p:cNvSpPr/>
          <p:nvPr/>
        </p:nvSpPr>
        <p:spPr>
          <a:xfrm>
            <a:off x="9244415" y="10671617"/>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72" name="Oval 71">
            <a:extLst>
              <a:ext uri="{FF2B5EF4-FFF2-40B4-BE49-F238E27FC236}">
                <a16:creationId xmlns:a16="http://schemas.microsoft.com/office/drawing/2014/main" id="{4365FE13-E2BC-402B-A646-12F5961DA496}"/>
              </a:ext>
            </a:extLst>
          </p:cNvPr>
          <p:cNvSpPr/>
          <p:nvPr/>
        </p:nvSpPr>
        <p:spPr>
          <a:xfrm>
            <a:off x="9279121" y="10058912"/>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73" name="Oval 72">
            <a:extLst>
              <a:ext uri="{FF2B5EF4-FFF2-40B4-BE49-F238E27FC236}">
                <a16:creationId xmlns:a16="http://schemas.microsoft.com/office/drawing/2014/main" id="{69BB25D8-1B4A-4569-B68C-BECFC58042EA}"/>
              </a:ext>
            </a:extLst>
          </p:cNvPr>
          <p:cNvSpPr/>
          <p:nvPr/>
        </p:nvSpPr>
        <p:spPr>
          <a:xfrm>
            <a:off x="9076151" y="10255361"/>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74" name="Oval 73">
            <a:extLst>
              <a:ext uri="{FF2B5EF4-FFF2-40B4-BE49-F238E27FC236}">
                <a16:creationId xmlns:a16="http://schemas.microsoft.com/office/drawing/2014/main" id="{FA927D11-94E3-4C42-9E48-3EF416FCDDC8}"/>
              </a:ext>
            </a:extLst>
          </p:cNvPr>
          <p:cNvSpPr/>
          <p:nvPr/>
        </p:nvSpPr>
        <p:spPr>
          <a:xfrm>
            <a:off x="9384513" y="11230535"/>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75" name="Oval 74">
            <a:extLst>
              <a:ext uri="{FF2B5EF4-FFF2-40B4-BE49-F238E27FC236}">
                <a16:creationId xmlns:a16="http://schemas.microsoft.com/office/drawing/2014/main" id="{C687037D-5B5F-467D-ABA9-05D8248AF456}"/>
              </a:ext>
            </a:extLst>
          </p:cNvPr>
          <p:cNvSpPr/>
          <p:nvPr/>
        </p:nvSpPr>
        <p:spPr>
          <a:xfrm>
            <a:off x="10052575" y="11197395"/>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76" name="Oval 75">
            <a:extLst>
              <a:ext uri="{FF2B5EF4-FFF2-40B4-BE49-F238E27FC236}">
                <a16:creationId xmlns:a16="http://schemas.microsoft.com/office/drawing/2014/main" id="{23127814-86C0-4B38-8D12-A4A48D01FBA4}"/>
              </a:ext>
            </a:extLst>
          </p:cNvPr>
          <p:cNvSpPr/>
          <p:nvPr/>
        </p:nvSpPr>
        <p:spPr>
          <a:xfrm>
            <a:off x="10250655" y="11010888"/>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77" name="Oval 76">
            <a:extLst>
              <a:ext uri="{FF2B5EF4-FFF2-40B4-BE49-F238E27FC236}">
                <a16:creationId xmlns:a16="http://schemas.microsoft.com/office/drawing/2014/main" id="{BA02DF31-456C-495A-BA6C-022C7F339B90}"/>
              </a:ext>
            </a:extLst>
          </p:cNvPr>
          <p:cNvSpPr/>
          <p:nvPr/>
        </p:nvSpPr>
        <p:spPr>
          <a:xfrm>
            <a:off x="10200325" y="10158938"/>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78" name="Oval 77">
            <a:extLst>
              <a:ext uri="{FF2B5EF4-FFF2-40B4-BE49-F238E27FC236}">
                <a16:creationId xmlns:a16="http://schemas.microsoft.com/office/drawing/2014/main" id="{4ECCB0C2-A294-470D-8D0D-6AEAC36749D9}"/>
              </a:ext>
            </a:extLst>
          </p:cNvPr>
          <p:cNvSpPr/>
          <p:nvPr/>
        </p:nvSpPr>
        <p:spPr>
          <a:xfrm>
            <a:off x="10018076" y="9955341"/>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79" name="Oval 78">
            <a:extLst>
              <a:ext uri="{FF2B5EF4-FFF2-40B4-BE49-F238E27FC236}">
                <a16:creationId xmlns:a16="http://schemas.microsoft.com/office/drawing/2014/main" id="{D7E5A3B8-A7F6-41F0-B571-2294FC002E09}"/>
              </a:ext>
            </a:extLst>
          </p:cNvPr>
          <p:cNvSpPr/>
          <p:nvPr/>
        </p:nvSpPr>
        <p:spPr>
          <a:xfrm>
            <a:off x="9838364" y="9685402"/>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80" name="Oval 79">
            <a:extLst>
              <a:ext uri="{FF2B5EF4-FFF2-40B4-BE49-F238E27FC236}">
                <a16:creationId xmlns:a16="http://schemas.microsoft.com/office/drawing/2014/main" id="{0DE23652-9F83-4343-8E2E-89F9E8D952EF}"/>
              </a:ext>
            </a:extLst>
          </p:cNvPr>
          <p:cNvSpPr/>
          <p:nvPr/>
        </p:nvSpPr>
        <p:spPr>
          <a:xfrm>
            <a:off x="9608013" y="9660073"/>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81" name="Oval 80">
            <a:extLst>
              <a:ext uri="{FF2B5EF4-FFF2-40B4-BE49-F238E27FC236}">
                <a16:creationId xmlns:a16="http://schemas.microsoft.com/office/drawing/2014/main" id="{9517E375-7550-4AD3-9D74-66C86908CA9F}"/>
              </a:ext>
            </a:extLst>
          </p:cNvPr>
          <p:cNvSpPr/>
          <p:nvPr/>
        </p:nvSpPr>
        <p:spPr>
          <a:xfrm>
            <a:off x="8734557" y="10445827"/>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82" name="Oval 81">
            <a:extLst>
              <a:ext uri="{FF2B5EF4-FFF2-40B4-BE49-F238E27FC236}">
                <a16:creationId xmlns:a16="http://schemas.microsoft.com/office/drawing/2014/main" id="{0B8BD136-6FBC-4F85-B889-2B629A8AEF43}"/>
              </a:ext>
            </a:extLst>
          </p:cNvPr>
          <p:cNvSpPr/>
          <p:nvPr/>
        </p:nvSpPr>
        <p:spPr>
          <a:xfrm>
            <a:off x="8711552" y="10662323"/>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83" name="Oval 82">
            <a:extLst>
              <a:ext uri="{FF2B5EF4-FFF2-40B4-BE49-F238E27FC236}">
                <a16:creationId xmlns:a16="http://schemas.microsoft.com/office/drawing/2014/main" id="{D1A00495-C11B-4EA2-8249-9125E12A7C28}"/>
              </a:ext>
            </a:extLst>
          </p:cNvPr>
          <p:cNvSpPr/>
          <p:nvPr/>
        </p:nvSpPr>
        <p:spPr>
          <a:xfrm>
            <a:off x="9473004" y="11485106"/>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84" name="Oval 83">
            <a:extLst>
              <a:ext uri="{FF2B5EF4-FFF2-40B4-BE49-F238E27FC236}">
                <a16:creationId xmlns:a16="http://schemas.microsoft.com/office/drawing/2014/main" id="{07CD28E0-19FA-465D-80A5-50A183BE6083}"/>
              </a:ext>
            </a:extLst>
          </p:cNvPr>
          <p:cNvSpPr/>
          <p:nvPr/>
        </p:nvSpPr>
        <p:spPr>
          <a:xfrm>
            <a:off x="9691297" y="11518627"/>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85" name="Oval 84">
            <a:extLst>
              <a:ext uri="{FF2B5EF4-FFF2-40B4-BE49-F238E27FC236}">
                <a16:creationId xmlns:a16="http://schemas.microsoft.com/office/drawing/2014/main" id="{B13402F4-78EA-45EE-8062-6556BFEA81BA}"/>
              </a:ext>
            </a:extLst>
          </p:cNvPr>
          <p:cNvSpPr/>
          <p:nvPr/>
        </p:nvSpPr>
        <p:spPr>
          <a:xfrm>
            <a:off x="10617276" y="10564535"/>
            <a:ext cx="186507" cy="186507"/>
          </a:xfrm>
          <a:prstGeom prst="ellips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86" name="Oval 85">
            <a:extLst>
              <a:ext uri="{FF2B5EF4-FFF2-40B4-BE49-F238E27FC236}">
                <a16:creationId xmlns:a16="http://schemas.microsoft.com/office/drawing/2014/main" id="{6F4B88D9-5232-45C1-B873-92803DAEF0DF}"/>
              </a:ext>
            </a:extLst>
          </p:cNvPr>
          <p:cNvSpPr/>
          <p:nvPr/>
        </p:nvSpPr>
        <p:spPr>
          <a:xfrm>
            <a:off x="5531657" y="10493986"/>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87" name="Oval 86">
            <a:extLst>
              <a:ext uri="{FF2B5EF4-FFF2-40B4-BE49-F238E27FC236}">
                <a16:creationId xmlns:a16="http://schemas.microsoft.com/office/drawing/2014/main" id="{D7DDCB7D-DC08-45F6-9D94-19763C504CB0}"/>
              </a:ext>
            </a:extLst>
          </p:cNvPr>
          <p:cNvSpPr/>
          <p:nvPr/>
        </p:nvSpPr>
        <p:spPr>
          <a:xfrm>
            <a:off x="4370095" y="10493986"/>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88" name="Oval 87">
            <a:extLst>
              <a:ext uri="{FF2B5EF4-FFF2-40B4-BE49-F238E27FC236}">
                <a16:creationId xmlns:a16="http://schemas.microsoft.com/office/drawing/2014/main" id="{1EF606FE-476F-49D0-8CD1-4B632E72092E}"/>
              </a:ext>
            </a:extLst>
          </p:cNvPr>
          <p:cNvSpPr/>
          <p:nvPr/>
        </p:nvSpPr>
        <p:spPr>
          <a:xfrm>
            <a:off x="5584383" y="9887328"/>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89" name="Oval 88">
            <a:extLst>
              <a:ext uri="{FF2B5EF4-FFF2-40B4-BE49-F238E27FC236}">
                <a16:creationId xmlns:a16="http://schemas.microsoft.com/office/drawing/2014/main" id="{C27F9F00-5E09-4EE7-9804-4C289BAEDB7A}"/>
              </a:ext>
            </a:extLst>
          </p:cNvPr>
          <p:cNvSpPr/>
          <p:nvPr/>
        </p:nvSpPr>
        <p:spPr>
          <a:xfrm>
            <a:off x="5732260" y="10073835"/>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90" name="Oval 89">
            <a:extLst>
              <a:ext uri="{FF2B5EF4-FFF2-40B4-BE49-F238E27FC236}">
                <a16:creationId xmlns:a16="http://schemas.microsoft.com/office/drawing/2014/main" id="{37D1E258-9602-47F2-A466-CB913D172A3C}"/>
              </a:ext>
            </a:extLst>
          </p:cNvPr>
          <p:cNvSpPr/>
          <p:nvPr/>
        </p:nvSpPr>
        <p:spPr>
          <a:xfrm>
            <a:off x="5705451" y="10944608"/>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91" name="Oval 90">
            <a:extLst>
              <a:ext uri="{FF2B5EF4-FFF2-40B4-BE49-F238E27FC236}">
                <a16:creationId xmlns:a16="http://schemas.microsoft.com/office/drawing/2014/main" id="{6F8C71BF-7792-4978-881F-BF1F23C52C96}"/>
              </a:ext>
            </a:extLst>
          </p:cNvPr>
          <p:cNvSpPr/>
          <p:nvPr/>
        </p:nvSpPr>
        <p:spPr>
          <a:xfrm>
            <a:off x="5558590" y="11171486"/>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92" name="Oval 91">
            <a:extLst>
              <a:ext uri="{FF2B5EF4-FFF2-40B4-BE49-F238E27FC236}">
                <a16:creationId xmlns:a16="http://schemas.microsoft.com/office/drawing/2014/main" id="{263C9E37-1C20-42A2-A741-94A6D4088358}"/>
              </a:ext>
            </a:extLst>
          </p:cNvPr>
          <p:cNvSpPr/>
          <p:nvPr/>
        </p:nvSpPr>
        <p:spPr>
          <a:xfrm>
            <a:off x="4412488" y="11219735"/>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93" name="Oval 92">
            <a:extLst>
              <a:ext uri="{FF2B5EF4-FFF2-40B4-BE49-F238E27FC236}">
                <a16:creationId xmlns:a16="http://schemas.microsoft.com/office/drawing/2014/main" id="{15F6239A-27B6-4170-9FF6-5DB470134363}"/>
              </a:ext>
            </a:extLst>
          </p:cNvPr>
          <p:cNvSpPr/>
          <p:nvPr/>
        </p:nvSpPr>
        <p:spPr>
          <a:xfrm>
            <a:off x="4181143" y="11103980"/>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94" name="Oval 93">
            <a:extLst>
              <a:ext uri="{FF2B5EF4-FFF2-40B4-BE49-F238E27FC236}">
                <a16:creationId xmlns:a16="http://schemas.microsoft.com/office/drawing/2014/main" id="{107DB28C-7887-4886-BAFF-BD4D6A6F1C4F}"/>
              </a:ext>
            </a:extLst>
          </p:cNvPr>
          <p:cNvSpPr/>
          <p:nvPr/>
        </p:nvSpPr>
        <p:spPr>
          <a:xfrm>
            <a:off x="4061834" y="10104968"/>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95" name="Oval 94">
            <a:extLst>
              <a:ext uri="{FF2B5EF4-FFF2-40B4-BE49-F238E27FC236}">
                <a16:creationId xmlns:a16="http://schemas.microsoft.com/office/drawing/2014/main" id="{0AA86899-B3A4-43F1-B6A9-3E770BCD8969}"/>
              </a:ext>
            </a:extLst>
          </p:cNvPr>
          <p:cNvSpPr/>
          <p:nvPr/>
        </p:nvSpPr>
        <p:spPr>
          <a:xfrm>
            <a:off x="4187563" y="9906545"/>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96" name="Oval 95">
            <a:extLst>
              <a:ext uri="{FF2B5EF4-FFF2-40B4-BE49-F238E27FC236}">
                <a16:creationId xmlns:a16="http://schemas.microsoft.com/office/drawing/2014/main" id="{C2F863FD-98E3-48AE-996B-9AAF1BE951D0}"/>
              </a:ext>
            </a:extLst>
          </p:cNvPr>
          <p:cNvSpPr/>
          <p:nvPr/>
        </p:nvSpPr>
        <p:spPr>
          <a:xfrm>
            <a:off x="5280684" y="9360328"/>
            <a:ext cx="186507" cy="186507"/>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97" name="Rectangle: Rounded Corners 96">
            <a:extLst>
              <a:ext uri="{FF2B5EF4-FFF2-40B4-BE49-F238E27FC236}">
                <a16:creationId xmlns:a16="http://schemas.microsoft.com/office/drawing/2014/main" id="{177EE9BB-347C-4633-B0A3-6FF755B78202}"/>
              </a:ext>
            </a:extLst>
          </p:cNvPr>
          <p:cNvSpPr/>
          <p:nvPr/>
        </p:nvSpPr>
        <p:spPr>
          <a:xfrm>
            <a:off x="3746424" y="12033029"/>
            <a:ext cx="2484369" cy="1044902"/>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98" name="TextBox 97">
            <a:extLst>
              <a:ext uri="{FF2B5EF4-FFF2-40B4-BE49-F238E27FC236}">
                <a16:creationId xmlns:a16="http://schemas.microsoft.com/office/drawing/2014/main" id="{E5C05577-1378-468B-B2CF-C0D442EC51C5}"/>
              </a:ext>
            </a:extLst>
          </p:cNvPr>
          <p:cNvSpPr txBox="1"/>
          <p:nvPr/>
        </p:nvSpPr>
        <p:spPr>
          <a:xfrm>
            <a:off x="3891923" y="12093482"/>
            <a:ext cx="2281663" cy="954107"/>
          </a:xfrm>
          <a:prstGeom prst="rect">
            <a:avLst/>
          </a:prstGeom>
          <a:noFill/>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NHƯỜNG 1 ELECTRON</a:t>
            </a:r>
          </a:p>
        </p:txBody>
      </p:sp>
      <p:sp>
        <p:nvSpPr>
          <p:cNvPr id="99" name="Rectangle: Rounded Corners 98">
            <a:extLst>
              <a:ext uri="{FF2B5EF4-FFF2-40B4-BE49-F238E27FC236}">
                <a16:creationId xmlns:a16="http://schemas.microsoft.com/office/drawing/2014/main" id="{BB819C5F-64E3-409E-8F7F-3D79C9CADAF3}"/>
              </a:ext>
            </a:extLst>
          </p:cNvPr>
          <p:cNvSpPr/>
          <p:nvPr/>
        </p:nvSpPr>
        <p:spPr>
          <a:xfrm>
            <a:off x="8635619" y="12033029"/>
            <a:ext cx="2484369" cy="1044902"/>
          </a:xfrm>
          <a:prstGeom prst="round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Aachen" panose="02020500000000000000" pitchFamily="18" charset="-93"/>
              <a:ea typeface="Aachen" panose="02020500000000000000" pitchFamily="18" charset="-93"/>
              <a:cs typeface="Aachen" panose="02020500000000000000" pitchFamily="18" charset="-93"/>
            </a:endParaRPr>
          </a:p>
        </p:txBody>
      </p:sp>
      <p:sp>
        <p:nvSpPr>
          <p:cNvPr id="100" name="TextBox 99">
            <a:extLst>
              <a:ext uri="{FF2B5EF4-FFF2-40B4-BE49-F238E27FC236}">
                <a16:creationId xmlns:a16="http://schemas.microsoft.com/office/drawing/2014/main" id="{F22A9632-338C-4C74-8CF2-92C9DDEB8C89}"/>
              </a:ext>
            </a:extLst>
          </p:cNvPr>
          <p:cNvSpPr txBox="1"/>
          <p:nvPr/>
        </p:nvSpPr>
        <p:spPr>
          <a:xfrm>
            <a:off x="8900217" y="12093482"/>
            <a:ext cx="2219771" cy="954107"/>
          </a:xfrm>
          <a:prstGeom prst="rect">
            <a:avLst/>
          </a:prstGeom>
          <a:noFill/>
        </p:spPr>
        <p:txBody>
          <a:bodyPr wrap="square" rtlCol="0">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NHẬN 1 ELECTRON</a:t>
            </a:r>
          </a:p>
        </p:txBody>
      </p:sp>
      <p:grpSp>
        <p:nvGrpSpPr>
          <p:cNvPr id="101" name="Group 100">
            <a:extLst>
              <a:ext uri="{FF2B5EF4-FFF2-40B4-BE49-F238E27FC236}">
                <a16:creationId xmlns:a16="http://schemas.microsoft.com/office/drawing/2014/main" id="{05EBED62-EFBD-43FD-8D1D-599A622C5C1A}"/>
              </a:ext>
            </a:extLst>
          </p:cNvPr>
          <p:cNvGrpSpPr/>
          <p:nvPr/>
        </p:nvGrpSpPr>
        <p:grpSpPr>
          <a:xfrm>
            <a:off x="3938134" y="-1017016"/>
            <a:ext cx="4315733" cy="674949"/>
            <a:chOff x="4018278" y="-889594"/>
            <a:chExt cx="4315733" cy="674949"/>
          </a:xfrm>
        </p:grpSpPr>
        <p:grpSp>
          <p:nvGrpSpPr>
            <p:cNvPr id="102" name="!!2">
              <a:extLst>
                <a:ext uri="{FF2B5EF4-FFF2-40B4-BE49-F238E27FC236}">
                  <a16:creationId xmlns:a16="http://schemas.microsoft.com/office/drawing/2014/main" id="{30C93E59-BFBD-4768-AD3E-30862150E3CB}"/>
                </a:ext>
              </a:extLst>
            </p:cNvPr>
            <p:cNvGrpSpPr/>
            <p:nvPr/>
          </p:nvGrpSpPr>
          <p:grpSpPr>
            <a:xfrm>
              <a:off x="4212453" y="-865191"/>
              <a:ext cx="4121558" cy="626144"/>
              <a:chOff x="305365" y="257640"/>
              <a:chExt cx="4779813" cy="626144"/>
            </a:xfrm>
          </p:grpSpPr>
          <p:sp>
            <p:nvSpPr>
              <p:cNvPr id="111" name="Rectangle: Rounded Corners 110">
                <a:extLst>
                  <a:ext uri="{FF2B5EF4-FFF2-40B4-BE49-F238E27FC236}">
                    <a16:creationId xmlns:a16="http://schemas.microsoft.com/office/drawing/2014/main" id="{425BB1E4-CB06-4594-8585-732A9E2526FF}"/>
                  </a:ext>
                </a:extLst>
              </p:cNvPr>
              <p:cNvSpPr/>
              <p:nvPr/>
            </p:nvSpPr>
            <p:spPr>
              <a:xfrm>
                <a:off x="305365" y="257640"/>
                <a:ext cx="4680521"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2" name="TextBox 111">
                <a:extLst>
                  <a:ext uri="{FF2B5EF4-FFF2-40B4-BE49-F238E27FC236}">
                    <a16:creationId xmlns:a16="http://schemas.microsoft.com/office/drawing/2014/main" id="{764E3F0C-5322-4B47-8BED-AFE802B50161}"/>
                  </a:ext>
                </a:extLst>
              </p:cNvPr>
              <p:cNvSpPr txBox="1"/>
              <p:nvPr/>
            </p:nvSpPr>
            <p:spPr>
              <a:xfrm>
                <a:off x="708430" y="299009"/>
                <a:ext cx="4376748"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en-US"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PHIẾU HỌC TẬP</a:t>
                </a:r>
                <a:endParaRPr lang="vi-VN" sz="1400">
                  <a:solidFill>
                    <a:schemeClr val="bg1"/>
                  </a:solidFill>
                  <a:effectLst>
                    <a:outerShdw blurRad="38100" dist="38100" dir="2700000" algn="tl">
                      <a:srgbClr val="000000">
                        <a:alpha val="43137"/>
                      </a:srgbClr>
                    </a:outerShdw>
                  </a:effectLst>
                </a:endParaRPr>
              </a:p>
            </p:txBody>
          </p:sp>
        </p:grpSp>
        <p:grpSp>
          <p:nvGrpSpPr>
            <p:cNvPr id="103" name="Group 102">
              <a:extLst>
                <a:ext uri="{FF2B5EF4-FFF2-40B4-BE49-F238E27FC236}">
                  <a16:creationId xmlns:a16="http://schemas.microsoft.com/office/drawing/2014/main" id="{E762A274-6CB4-4FF4-8BDA-8FE1349740BB}"/>
                </a:ext>
              </a:extLst>
            </p:cNvPr>
            <p:cNvGrpSpPr/>
            <p:nvPr/>
          </p:nvGrpSpPr>
          <p:grpSpPr>
            <a:xfrm>
              <a:off x="4018278" y="-889594"/>
              <a:ext cx="674949" cy="674949"/>
              <a:chOff x="2987846" y="-1073441"/>
              <a:chExt cx="752304" cy="752304"/>
            </a:xfrm>
          </p:grpSpPr>
          <p:sp>
            <p:nvSpPr>
              <p:cNvPr id="104" name="Oval 103">
                <a:extLst>
                  <a:ext uri="{FF2B5EF4-FFF2-40B4-BE49-F238E27FC236}">
                    <a16:creationId xmlns:a16="http://schemas.microsoft.com/office/drawing/2014/main" id="{18A0A6DF-D823-4643-9140-30749E57B29A}"/>
                  </a:ext>
                </a:extLst>
              </p:cNvPr>
              <p:cNvSpPr/>
              <p:nvPr/>
            </p:nvSpPr>
            <p:spPr>
              <a:xfrm>
                <a:off x="2987846" y="-1073441"/>
                <a:ext cx="752304" cy="7523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05" name="Graphic 197">
                <a:extLst>
                  <a:ext uri="{FF2B5EF4-FFF2-40B4-BE49-F238E27FC236}">
                    <a16:creationId xmlns:a16="http://schemas.microsoft.com/office/drawing/2014/main" id="{6D517F8E-3EA4-4330-8E0D-009016371DA5}"/>
                  </a:ext>
                </a:extLst>
              </p:cNvPr>
              <p:cNvGrpSpPr/>
              <p:nvPr/>
            </p:nvGrpSpPr>
            <p:grpSpPr>
              <a:xfrm>
                <a:off x="3154380" y="-928330"/>
                <a:ext cx="419236" cy="462082"/>
                <a:chOff x="8203316" y="2639999"/>
                <a:chExt cx="739951" cy="815573"/>
              </a:xfrm>
              <a:solidFill>
                <a:srgbClr val="2A9D8F"/>
              </a:solidFill>
            </p:grpSpPr>
            <p:sp>
              <p:nvSpPr>
                <p:cNvPr id="106" name="Freeform: Shape 105">
                  <a:extLst>
                    <a:ext uri="{FF2B5EF4-FFF2-40B4-BE49-F238E27FC236}">
                      <a16:creationId xmlns:a16="http://schemas.microsoft.com/office/drawing/2014/main" id="{DD2519D8-22EA-41F6-8EEC-4057A8847279}"/>
                    </a:ext>
                  </a:extLst>
                </p:cNvPr>
                <p:cNvSpPr/>
                <p:nvPr/>
              </p:nvSpPr>
              <p:spPr>
                <a:xfrm>
                  <a:off x="8474621" y="2802422"/>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107" name="Freeform: Shape 106">
                  <a:extLst>
                    <a:ext uri="{FF2B5EF4-FFF2-40B4-BE49-F238E27FC236}">
                      <a16:creationId xmlns:a16="http://schemas.microsoft.com/office/drawing/2014/main" id="{D66A91BF-66A7-4A5F-818C-B416A8C7C21B}"/>
                    </a:ext>
                  </a:extLst>
                </p:cNvPr>
                <p:cNvSpPr/>
                <p:nvPr/>
              </p:nvSpPr>
              <p:spPr>
                <a:xfrm>
                  <a:off x="8474621" y="2865885"/>
                  <a:ext cx="255854" cy="23893"/>
                </a:xfrm>
                <a:custGeom>
                  <a:avLst/>
                  <a:gdLst>
                    <a:gd name="connsiteX0" fmla="*/ 11947 w 255854"/>
                    <a:gd name="connsiteY0" fmla="*/ 23894 h 23893"/>
                    <a:gd name="connsiteX1" fmla="*/ 243907 w 255854"/>
                    <a:gd name="connsiteY1" fmla="*/ 23894 h 23893"/>
                    <a:gd name="connsiteX2" fmla="*/ 255854 w 255854"/>
                    <a:gd name="connsiteY2" fmla="*/ 11947 h 23893"/>
                    <a:gd name="connsiteX3" fmla="*/ 243907 w 255854"/>
                    <a:gd name="connsiteY3" fmla="*/ 0 h 23893"/>
                    <a:gd name="connsiteX4" fmla="*/ 11947 w 255854"/>
                    <a:gd name="connsiteY4" fmla="*/ 0 h 23893"/>
                    <a:gd name="connsiteX5" fmla="*/ 0 w 255854"/>
                    <a:gd name="connsiteY5" fmla="*/ 11947 h 23893"/>
                    <a:gd name="connsiteX6" fmla="*/ 11947 w 255854"/>
                    <a:gd name="connsiteY6" fmla="*/ 23894 h 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4" h="23893">
                      <a:moveTo>
                        <a:pt x="11947" y="23894"/>
                      </a:moveTo>
                      <a:lnTo>
                        <a:pt x="243907" y="23894"/>
                      </a:lnTo>
                      <a:cubicBezTo>
                        <a:pt x="250505" y="23894"/>
                        <a:pt x="255854" y="18546"/>
                        <a:pt x="255854" y="11947"/>
                      </a:cubicBezTo>
                      <a:cubicBezTo>
                        <a:pt x="255854" y="5347"/>
                        <a:pt x="250505" y="0"/>
                        <a:pt x="243907" y="0"/>
                      </a:cubicBezTo>
                      <a:lnTo>
                        <a:pt x="11947" y="0"/>
                      </a:lnTo>
                      <a:cubicBezTo>
                        <a:pt x="5349" y="0"/>
                        <a:pt x="0" y="5347"/>
                        <a:pt x="0" y="11947"/>
                      </a:cubicBezTo>
                      <a:cubicBezTo>
                        <a:pt x="0" y="18546"/>
                        <a:pt x="5349" y="23894"/>
                        <a:pt x="11947" y="23894"/>
                      </a:cubicBezTo>
                      <a:close/>
                    </a:path>
                  </a:pathLst>
                </a:custGeom>
                <a:grpFill/>
                <a:ln w="1581" cap="rnd">
                  <a:noFill/>
                  <a:prstDash val="sysDash"/>
                  <a:miter/>
                </a:ln>
              </p:spPr>
              <p:txBody>
                <a:bodyPr rtlCol="0" anchor="ctr"/>
                <a:lstStyle/>
                <a:p>
                  <a:endParaRPr lang="vi-VN"/>
                </a:p>
              </p:txBody>
            </p:sp>
            <p:sp>
              <p:nvSpPr>
                <p:cNvPr id="108" name="Freeform: Shape 107">
                  <a:extLst>
                    <a:ext uri="{FF2B5EF4-FFF2-40B4-BE49-F238E27FC236}">
                      <a16:creationId xmlns:a16="http://schemas.microsoft.com/office/drawing/2014/main" id="{2B02E30F-81E2-4923-9F36-59B13B3837CC}"/>
                    </a:ext>
                  </a:extLst>
                </p:cNvPr>
                <p:cNvSpPr/>
                <p:nvPr/>
              </p:nvSpPr>
              <p:spPr>
                <a:xfrm>
                  <a:off x="8411634" y="2745199"/>
                  <a:ext cx="381826" cy="203681"/>
                </a:xfrm>
                <a:custGeom>
                  <a:avLst/>
                  <a:gdLst>
                    <a:gd name="connsiteX0" fmla="*/ 11947 w 381826"/>
                    <a:gd name="connsiteY0" fmla="*/ 117817 h 203681"/>
                    <a:gd name="connsiteX1" fmla="*/ 0 w 381826"/>
                    <a:gd name="connsiteY1" fmla="*/ 129764 h 203681"/>
                    <a:gd name="connsiteX2" fmla="*/ 0 w 381826"/>
                    <a:gd name="connsiteY2" fmla="*/ 175850 h 203681"/>
                    <a:gd name="connsiteX3" fmla="*/ 27831 w 381826"/>
                    <a:gd name="connsiteY3" fmla="*/ 203681 h 203681"/>
                    <a:gd name="connsiteX4" fmla="*/ 353995 w 381826"/>
                    <a:gd name="connsiteY4" fmla="*/ 203681 h 203681"/>
                    <a:gd name="connsiteX5" fmla="*/ 381827 w 381826"/>
                    <a:gd name="connsiteY5" fmla="*/ 175850 h 203681"/>
                    <a:gd name="connsiteX6" fmla="*/ 381827 w 381826"/>
                    <a:gd name="connsiteY6" fmla="*/ 27831 h 203681"/>
                    <a:gd name="connsiteX7" fmla="*/ 353995 w 381826"/>
                    <a:gd name="connsiteY7" fmla="*/ 0 h 203681"/>
                    <a:gd name="connsiteX8" fmla="*/ 27831 w 381826"/>
                    <a:gd name="connsiteY8" fmla="*/ 0 h 203681"/>
                    <a:gd name="connsiteX9" fmla="*/ 0 w 381826"/>
                    <a:gd name="connsiteY9" fmla="*/ 27831 h 203681"/>
                    <a:gd name="connsiteX10" fmla="*/ 0 w 381826"/>
                    <a:gd name="connsiteY10" fmla="*/ 73918 h 203681"/>
                    <a:gd name="connsiteX11" fmla="*/ 11947 w 381826"/>
                    <a:gd name="connsiteY11" fmla="*/ 85865 h 203681"/>
                    <a:gd name="connsiteX12" fmla="*/ 23894 w 381826"/>
                    <a:gd name="connsiteY12" fmla="*/ 73918 h 203681"/>
                    <a:gd name="connsiteX13" fmla="*/ 23894 w 381826"/>
                    <a:gd name="connsiteY13" fmla="*/ 27831 h 203681"/>
                    <a:gd name="connsiteX14" fmla="*/ 27831 w 381826"/>
                    <a:gd name="connsiteY14" fmla="*/ 23894 h 203681"/>
                    <a:gd name="connsiteX15" fmla="*/ 353995 w 381826"/>
                    <a:gd name="connsiteY15" fmla="*/ 23894 h 203681"/>
                    <a:gd name="connsiteX16" fmla="*/ 357933 w 381826"/>
                    <a:gd name="connsiteY16" fmla="*/ 27831 h 203681"/>
                    <a:gd name="connsiteX17" fmla="*/ 357933 w 381826"/>
                    <a:gd name="connsiteY17" fmla="*/ 175850 h 203681"/>
                    <a:gd name="connsiteX18" fmla="*/ 353995 w 381826"/>
                    <a:gd name="connsiteY18" fmla="*/ 179788 h 203681"/>
                    <a:gd name="connsiteX19" fmla="*/ 27831 w 381826"/>
                    <a:gd name="connsiteY19" fmla="*/ 179788 h 203681"/>
                    <a:gd name="connsiteX20" fmla="*/ 23894 w 381826"/>
                    <a:gd name="connsiteY20" fmla="*/ 175850 h 203681"/>
                    <a:gd name="connsiteX21" fmla="*/ 23894 w 381826"/>
                    <a:gd name="connsiteY21" fmla="*/ 129764 h 203681"/>
                    <a:gd name="connsiteX22" fmla="*/ 11947 w 381826"/>
                    <a:gd name="connsiteY22" fmla="*/ 117817 h 20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1826" h="203681">
                      <a:moveTo>
                        <a:pt x="11947" y="117817"/>
                      </a:moveTo>
                      <a:cubicBezTo>
                        <a:pt x="5349" y="117817"/>
                        <a:pt x="0" y="123164"/>
                        <a:pt x="0" y="129764"/>
                      </a:cubicBezTo>
                      <a:lnTo>
                        <a:pt x="0" y="175850"/>
                      </a:lnTo>
                      <a:cubicBezTo>
                        <a:pt x="0" y="191196"/>
                        <a:pt x="12485" y="203681"/>
                        <a:pt x="27831" y="203681"/>
                      </a:cubicBezTo>
                      <a:lnTo>
                        <a:pt x="353995" y="203681"/>
                      </a:lnTo>
                      <a:cubicBezTo>
                        <a:pt x="369341" y="203681"/>
                        <a:pt x="381827" y="191196"/>
                        <a:pt x="381827" y="175850"/>
                      </a:cubicBezTo>
                      <a:lnTo>
                        <a:pt x="381827" y="27831"/>
                      </a:lnTo>
                      <a:cubicBezTo>
                        <a:pt x="381827" y="12485"/>
                        <a:pt x="369341" y="0"/>
                        <a:pt x="353995" y="0"/>
                      </a:cubicBezTo>
                      <a:lnTo>
                        <a:pt x="27831" y="0"/>
                      </a:lnTo>
                      <a:cubicBezTo>
                        <a:pt x="12485" y="0"/>
                        <a:pt x="0" y="12485"/>
                        <a:pt x="0" y="27831"/>
                      </a:cubicBezTo>
                      <a:lnTo>
                        <a:pt x="0" y="73918"/>
                      </a:lnTo>
                      <a:cubicBezTo>
                        <a:pt x="0" y="80517"/>
                        <a:pt x="5349" y="85865"/>
                        <a:pt x="11947" y="85865"/>
                      </a:cubicBezTo>
                      <a:cubicBezTo>
                        <a:pt x="18545" y="85865"/>
                        <a:pt x="23894" y="80517"/>
                        <a:pt x="23894" y="73918"/>
                      </a:cubicBezTo>
                      <a:lnTo>
                        <a:pt x="23894" y="27831"/>
                      </a:lnTo>
                      <a:cubicBezTo>
                        <a:pt x="23894" y="25660"/>
                        <a:pt x="25660" y="23894"/>
                        <a:pt x="27831" y="23894"/>
                      </a:cubicBezTo>
                      <a:lnTo>
                        <a:pt x="353995" y="23894"/>
                      </a:lnTo>
                      <a:cubicBezTo>
                        <a:pt x="356166" y="23894"/>
                        <a:pt x="357933" y="25659"/>
                        <a:pt x="357933" y="27831"/>
                      </a:cubicBezTo>
                      <a:lnTo>
                        <a:pt x="357933" y="175850"/>
                      </a:lnTo>
                      <a:cubicBezTo>
                        <a:pt x="357933" y="178021"/>
                        <a:pt x="356166" y="179788"/>
                        <a:pt x="353995" y="179788"/>
                      </a:cubicBezTo>
                      <a:lnTo>
                        <a:pt x="27831" y="179788"/>
                      </a:lnTo>
                      <a:cubicBezTo>
                        <a:pt x="25660" y="179788"/>
                        <a:pt x="23894" y="178023"/>
                        <a:pt x="23894" y="175850"/>
                      </a:cubicBezTo>
                      <a:lnTo>
                        <a:pt x="23894" y="129764"/>
                      </a:lnTo>
                      <a:cubicBezTo>
                        <a:pt x="23894" y="123164"/>
                        <a:pt x="18545" y="117817"/>
                        <a:pt x="11947" y="117817"/>
                      </a:cubicBezTo>
                      <a:close/>
                    </a:path>
                  </a:pathLst>
                </a:custGeom>
                <a:grpFill/>
                <a:ln w="1581" cap="rnd">
                  <a:noFill/>
                  <a:prstDash val="sysDash"/>
                  <a:miter/>
                </a:ln>
              </p:spPr>
              <p:txBody>
                <a:bodyPr rtlCol="0" anchor="ctr"/>
                <a:lstStyle/>
                <a:p>
                  <a:endParaRPr lang="vi-VN"/>
                </a:p>
              </p:txBody>
            </p:sp>
            <p:sp>
              <p:nvSpPr>
                <p:cNvPr id="109" name="Freeform: Shape 108">
                  <a:extLst>
                    <a:ext uri="{FF2B5EF4-FFF2-40B4-BE49-F238E27FC236}">
                      <a16:creationId xmlns:a16="http://schemas.microsoft.com/office/drawing/2014/main" id="{286F8895-5A40-4004-8C4F-F2652601D631}"/>
                    </a:ext>
                  </a:extLst>
                </p:cNvPr>
                <p:cNvSpPr/>
                <p:nvPr/>
              </p:nvSpPr>
              <p:spPr>
                <a:xfrm>
                  <a:off x="8533948" y="3033664"/>
                  <a:ext cx="409319" cy="421907"/>
                </a:xfrm>
                <a:custGeom>
                  <a:avLst/>
                  <a:gdLst>
                    <a:gd name="connsiteX0" fmla="*/ 401638 w 409319"/>
                    <a:gd name="connsiteY0" fmla="*/ 345644 h 421907"/>
                    <a:gd name="connsiteX1" fmla="*/ 276898 w 409319"/>
                    <a:gd name="connsiteY1" fmla="*/ 146284 h 421907"/>
                    <a:gd name="connsiteX2" fmla="*/ 272498 w 409319"/>
                    <a:gd name="connsiteY2" fmla="*/ 130958 h 421907"/>
                    <a:gd name="connsiteX3" fmla="*/ 272498 w 409319"/>
                    <a:gd name="connsiteY3" fmla="*/ 79214 h 421907"/>
                    <a:gd name="connsiteX4" fmla="*/ 277129 w 409319"/>
                    <a:gd name="connsiteY4" fmla="*/ 79214 h 421907"/>
                    <a:gd name="connsiteX5" fmla="*/ 304151 w 409319"/>
                    <a:gd name="connsiteY5" fmla="*/ 52190 h 421907"/>
                    <a:gd name="connsiteX6" fmla="*/ 304151 w 409319"/>
                    <a:gd name="connsiteY6" fmla="*/ 27022 h 421907"/>
                    <a:gd name="connsiteX7" fmla="*/ 277129 w 409319"/>
                    <a:gd name="connsiteY7" fmla="*/ 0 h 421907"/>
                    <a:gd name="connsiteX8" fmla="*/ 132190 w 409319"/>
                    <a:gd name="connsiteY8" fmla="*/ 0 h 421907"/>
                    <a:gd name="connsiteX9" fmla="*/ 105167 w 409319"/>
                    <a:gd name="connsiteY9" fmla="*/ 27022 h 421907"/>
                    <a:gd name="connsiteX10" fmla="*/ 105167 w 409319"/>
                    <a:gd name="connsiteY10" fmla="*/ 52190 h 421907"/>
                    <a:gd name="connsiteX11" fmla="*/ 132190 w 409319"/>
                    <a:gd name="connsiteY11" fmla="*/ 79214 h 421907"/>
                    <a:gd name="connsiteX12" fmla="*/ 136820 w 409319"/>
                    <a:gd name="connsiteY12" fmla="*/ 79214 h 421907"/>
                    <a:gd name="connsiteX13" fmla="*/ 136820 w 409319"/>
                    <a:gd name="connsiteY13" fmla="*/ 130958 h 421907"/>
                    <a:gd name="connsiteX14" fmla="*/ 132421 w 409319"/>
                    <a:gd name="connsiteY14" fmla="*/ 146282 h 421907"/>
                    <a:gd name="connsiteX15" fmla="*/ 7681 w 409319"/>
                    <a:gd name="connsiteY15" fmla="*/ 345644 h 421907"/>
                    <a:gd name="connsiteX16" fmla="*/ 49927 w 409319"/>
                    <a:gd name="connsiteY16" fmla="*/ 421908 h 421907"/>
                    <a:gd name="connsiteX17" fmla="*/ 359394 w 409319"/>
                    <a:gd name="connsiteY17" fmla="*/ 421908 h 421907"/>
                    <a:gd name="connsiteX18" fmla="*/ 401638 w 409319"/>
                    <a:gd name="connsiteY18" fmla="*/ 345644 h 421907"/>
                    <a:gd name="connsiteX19" fmla="*/ 132190 w 409319"/>
                    <a:gd name="connsiteY19" fmla="*/ 55319 h 421907"/>
                    <a:gd name="connsiteX20" fmla="*/ 129061 w 409319"/>
                    <a:gd name="connsiteY20" fmla="*/ 52189 h 421907"/>
                    <a:gd name="connsiteX21" fmla="*/ 129061 w 409319"/>
                    <a:gd name="connsiteY21" fmla="*/ 27021 h 421907"/>
                    <a:gd name="connsiteX22" fmla="*/ 132190 w 409319"/>
                    <a:gd name="connsiteY22" fmla="*/ 23892 h 421907"/>
                    <a:gd name="connsiteX23" fmla="*/ 277129 w 409319"/>
                    <a:gd name="connsiteY23" fmla="*/ 23892 h 421907"/>
                    <a:gd name="connsiteX24" fmla="*/ 280258 w 409319"/>
                    <a:gd name="connsiteY24" fmla="*/ 27021 h 421907"/>
                    <a:gd name="connsiteX25" fmla="*/ 280258 w 409319"/>
                    <a:gd name="connsiteY25" fmla="*/ 52189 h 421907"/>
                    <a:gd name="connsiteX26" fmla="*/ 277129 w 409319"/>
                    <a:gd name="connsiteY26" fmla="*/ 55319 h 421907"/>
                    <a:gd name="connsiteX27" fmla="*/ 152678 w 409319"/>
                    <a:gd name="connsiteY27" fmla="*/ 158956 h 421907"/>
                    <a:gd name="connsiteX28" fmla="*/ 160714 w 409319"/>
                    <a:gd name="connsiteY28" fmla="*/ 130958 h 421907"/>
                    <a:gd name="connsiteX29" fmla="*/ 160714 w 409319"/>
                    <a:gd name="connsiteY29" fmla="*/ 79214 h 421907"/>
                    <a:gd name="connsiteX30" fmla="*/ 248605 w 409319"/>
                    <a:gd name="connsiteY30" fmla="*/ 79214 h 421907"/>
                    <a:gd name="connsiteX31" fmla="*/ 248605 w 409319"/>
                    <a:gd name="connsiteY31" fmla="*/ 130958 h 421907"/>
                    <a:gd name="connsiteX32" fmla="*/ 256643 w 409319"/>
                    <a:gd name="connsiteY32" fmla="*/ 158957 h 421907"/>
                    <a:gd name="connsiteX33" fmla="*/ 289794 w 409319"/>
                    <a:gd name="connsiteY33" fmla="*/ 211941 h 421907"/>
                    <a:gd name="connsiteX34" fmla="*/ 274969 w 409319"/>
                    <a:gd name="connsiteY34" fmla="*/ 216410 h 421907"/>
                    <a:gd name="connsiteX35" fmla="*/ 239809 w 409319"/>
                    <a:gd name="connsiteY35" fmla="*/ 207734 h 421907"/>
                    <a:gd name="connsiteX36" fmla="*/ 204655 w 409319"/>
                    <a:gd name="connsiteY36" fmla="*/ 216410 h 421907"/>
                    <a:gd name="connsiteX37" fmla="*/ 169499 w 409319"/>
                    <a:gd name="connsiteY37" fmla="*/ 207734 h 421907"/>
                    <a:gd name="connsiteX38" fmla="*/ 134345 w 409319"/>
                    <a:gd name="connsiteY38" fmla="*/ 216410 h 421907"/>
                    <a:gd name="connsiteX39" fmla="*/ 119531 w 409319"/>
                    <a:gd name="connsiteY39" fmla="*/ 211931 h 421907"/>
                    <a:gd name="connsiteX40" fmla="*/ 359394 w 409319"/>
                    <a:gd name="connsiteY40" fmla="*/ 398014 h 421907"/>
                    <a:gd name="connsiteX41" fmla="*/ 49927 w 409319"/>
                    <a:gd name="connsiteY41" fmla="*/ 398014 h 421907"/>
                    <a:gd name="connsiteX42" fmla="*/ 27938 w 409319"/>
                    <a:gd name="connsiteY42" fmla="*/ 358318 h 421907"/>
                    <a:gd name="connsiteX43" fmla="*/ 106668 w 409319"/>
                    <a:gd name="connsiteY43" fmla="*/ 232491 h 421907"/>
                    <a:gd name="connsiteX44" fmla="*/ 134346 w 409319"/>
                    <a:gd name="connsiteY44" fmla="*/ 240303 h 421907"/>
                    <a:gd name="connsiteX45" fmla="*/ 169500 w 409319"/>
                    <a:gd name="connsiteY45" fmla="*/ 231626 h 421907"/>
                    <a:gd name="connsiteX46" fmla="*/ 204656 w 409319"/>
                    <a:gd name="connsiteY46" fmla="*/ 240303 h 421907"/>
                    <a:gd name="connsiteX47" fmla="*/ 239810 w 409319"/>
                    <a:gd name="connsiteY47" fmla="*/ 231626 h 421907"/>
                    <a:gd name="connsiteX48" fmla="*/ 274971 w 409319"/>
                    <a:gd name="connsiteY48" fmla="*/ 240303 h 421907"/>
                    <a:gd name="connsiteX49" fmla="*/ 302664 w 409319"/>
                    <a:gd name="connsiteY49" fmla="*/ 232505 h 421907"/>
                    <a:gd name="connsiteX50" fmla="*/ 381384 w 409319"/>
                    <a:gd name="connsiteY50" fmla="*/ 358318 h 421907"/>
                    <a:gd name="connsiteX51" fmla="*/ 359394 w 409319"/>
                    <a:gd name="connsiteY51" fmla="*/ 398014 h 4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09319" h="421907">
                      <a:moveTo>
                        <a:pt x="401638" y="345644"/>
                      </a:moveTo>
                      <a:lnTo>
                        <a:pt x="276898" y="146284"/>
                      </a:lnTo>
                      <a:cubicBezTo>
                        <a:pt x="274020" y="141682"/>
                        <a:pt x="272498" y="136384"/>
                        <a:pt x="272498" y="130958"/>
                      </a:cubicBezTo>
                      <a:lnTo>
                        <a:pt x="272498" y="79214"/>
                      </a:lnTo>
                      <a:lnTo>
                        <a:pt x="277129" y="79214"/>
                      </a:lnTo>
                      <a:cubicBezTo>
                        <a:pt x="292029" y="79214"/>
                        <a:pt x="304151" y="67092"/>
                        <a:pt x="304151" y="52190"/>
                      </a:cubicBezTo>
                      <a:lnTo>
                        <a:pt x="304151" y="27022"/>
                      </a:lnTo>
                      <a:cubicBezTo>
                        <a:pt x="304151" y="12122"/>
                        <a:pt x="292029" y="0"/>
                        <a:pt x="277129" y="0"/>
                      </a:cubicBezTo>
                      <a:lnTo>
                        <a:pt x="132190" y="0"/>
                      </a:lnTo>
                      <a:cubicBezTo>
                        <a:pt x="117290" y="0"/>
                        <a:pt x="105167" y="12122"/>
                        <a:pt x="105167" y="27022"/>
                      </a:cubicBezTo>
                      <a:lnTo>
                        <a:pt x="105167" y="52190"/>
                      </a:lnTo>
                      <a:cubicBezTo>
                        <a:pt x="105167" y="67090"/>
                        <a:pt x="117290" y="79214"/>
                        <a:pt x="132190" y="79214"/>
                      </a:cubicBezTo>
                      <a:lnTo>
                        <a:pt x="136820" y="79214"/>
                      </a:lnTo>
                      <a:lnTo>
                        <a:pt x="136820" y="130958"/>
                      </a:lnTo>
                      <a:cubicBezTo>
                        <a:pt x="136820" y="136384"/>
                        <a:pt x="135299" y="141682"/>
                        <a:pt x="132421" y="146282"/>
                      </a:cubicBezTo>
                      <a:lnTo>
                        <a:pt x="7681" y="345644"/>
                      </a:lnTo>
                      <a:cubicBezTo>
                        <a:pt x="-13107" y="378867"/>
                        <a:pt x="10743" y="421908"/>
                        <a:pt x="49927" y="421908"/>
                      </a:cubicBezTo>
                      <a:lnTo>
                        <a:pt x="359394" y="421908"/>
                      </a:lnTo>
                      <a:cubicBezTo>
                        <a:pt x="398581" y="421908"/>
                        <a:pt x="422425" y="378866"/>
                        <a:pt x="401638" y="345644"/>
                      </a:cubicBezTo>
                      <a:close/>
                      <a:moveTo>
                        <a:pt x="132190" y="55319"/>
                      </a:moveTo>
                      <a:cubicBezTo>
                        <a:pt x="130465" y="55319"/>
                        <a:pt x="129061" y="53914"/>
                        <a:pt x="129061" y="52189"/>
                      </a:cubicBezTo>
                      <a:lnTo>
                        <a:pt x="129061" y="27021"/>
                      </a:lnTo>
                      <a:cubicBezTo>
                        <a:pt x="129061" y="25296"/>
                        <a:pt x="130465" y="23892"/>
                        <a:pt x="132190" y="23892"/>
                      </a:cubicBezTo>
                      <a:lnTo>
                        <a:pt x="277129" y="23892"/>
                      </a:lnTo>
                      <a:cubicBezTo>
                        <a:pt x="278854" y="23892"/>
                        <a:pt x="280258" y="25296"/>
                        <a:pt x="280258" y="27021"/>
                      </a:cubicBezTo>
                      <a:lnTo>
                        <a:pt x="280258" y="52189"/>
                      </a:lnTo>
                      <a:cubicBezTo>
                        <a:pt x="280258" y="53914"/>
                        <a:pt x="278854" y="55319"/>
                        <a:pt x="277129" y="55319"/>
                      </a:cubicBezTo>
                      <a:close/>
                      <a:moveTo>
                        <a:pt x="152678" y="158956"/>
                      </a:moveTo>
                      <a:cubicBezTo>
                        <a:pt x="157936" y="150553"/>
                        <a:pt x="160714" y="140870"/>
                        <a:pt x="160714" y="130958"/>
                      </a:cubicBezTo>
                      <a:lnTo>
                        <a:pt x="160714" y="79214"/>
                      </a:lnTo>
                      <a:lnTo>
                        <a:pt x="248605" y="79214"/>
                      </a:lnTo>
                      <a:lnTo>
                        <a:pt x="248605" y="130958"/>
                      </a:lnTo>
                      <a:cubicBezTo>
                        <a:pt x="248605" y="140871"/>
                        <a:pt x="251384" y="150553"/>
                        <a:pt x="256643" y="158957"/>
                      </a:cubicBezTo>
                      <a:lnTo>
                        <a:pt x="289794" y="211941"/>
                      </a:lnTo>
                      <a:cubicBezTo>
                        <a:pt x="284017" y="214641"/>
                        <a:pt x="282349" y="216410"/>
                        <a:pt x="274969" y="216410"/>
                      </a:cubicBezTo>
                      <a:cubicBezTo>
                        <a:pt x="261880" y="216410"/>
                        <a:pt x="259999" y="207734"/>
                        <a:pt x="239809" y="207734"/>
                      </a:cubicBezTo>
                      <a:cubicBezTo>
                        <a:pt x="219634" y="207734"/>
                        <a:pt x="217755" y="216410"/>
                        <a:pt x="204655" y="216410"/>
                      </a:cubicBezTo>
                      <a:cubicBezTo>
                        <a:pt x="191566" y="216410"/>
                        <a:pt x="189688" y="207734"/>
                        <a:pt x="169499" y="207734"/>
                      </a:cubicBezTo>
                      <a:cubicBezTo>
                        <a:pt x="149538" y="207734"/>
                        <a:pt x="147220" y="216410"/>
                        <a:pt x="134345" y="216410"/>
                      </a:cubicBezTo>
                      <a:cubicBezTo>
                        <a:pt x="126935" y="216410"/>
                        <a:pt x="125217" y="214596"/>
                        <a:pt x="119531" y="211931"/>
                      </a:cubicBezTo>
                      <a:close/>
                      <a:moveTo>
                        <a:pt x="359394" y="398014"/>
                      </a:moveTo>
                      <a:lnTo>
                        <a:pt x="49927" y="398014"/>
                      </a:lnTo>
                      <a:cubicBezTo>
                        <a:pt x="29529" y="398014"/>
                        <a:pt x="17119" y="375610"/>
                        <a:pt x="27938" y="358318"/>
                      </a:cubicBezTo>
                      <a:lnTo>
                        <a:pt x="106668" y="232491"/>
                      </a:lnTo>
                      <a:cubicBezTo>
                        <a:pt x="112574" y="234300"/>
                        <a:pt x="118374" y="240303"/>
                        <a:pt x="134346" y="240303"/>
                      </a:cubicBezTo>
                      <a:cubicBezTo>
                        <a:pt x="154307" y="240303"/>
                        <a:pt x="156625" y="231626"/>
                        <a:pt x="169500" y="231626"/>
                      </a:cubicBezTo>
                      <a:cubicBezTo>
                        <a:pt x="182405" y="231626"/>
                        <a:pt x="184617" y="240303"/>
                        <a:pt x="204656" y="240303"/>
                      </a:cubicBezTo>
                      <a:cubicBezTo>
                        <a:pt x="224619" y="240303"/>
                        <a:pt x="226935" y="231626"/>
                        <a:pt x="239810" y="231626"/>
                      </a:cubicBezTo>
                      <a:cubicBezTo>
                        <a:pt x="252901" y="231626"/>
                        <a:pt x="254779" y="240303"/>
                        <a:pt x="274971" y="240303"/>
                      </a:cubicBezTo>
                      <a:cubicBezTo>
                        <a:pt x="290865" y="240303"/>
                        <a:pt x="296808" y="234289"/>
                        <a:pt x="302664" y="232505"/>
                      </a:cubicBezTo>
                      <a:lnTo>
                        <a:pt x="381384" y="358318"/>
                      </a:lnTo>
                      <a:cubicBezTo>
                        <a:pt x="392201" y="375610"/>
                        <a:pt x="379791" y="398014"/>
                        <a:pt x="359394" y="398014"/>
                      </a:cubicBezTo>
                      <a:close/>
                    </a:path>
                  </a:pathLst>
                </a:custGeom>
                <a:grpFill/>
                <a:ln w="1581" cap="rnd">
                  <a:noFill/>
                  <a:prstDash val="sysDash"/>
                  <a:miter/>
                </a:ln>
              </p:spPr>
              <p:txBody>
                <a:bodyPr rtlCol="0" anchor="ctr"/>
                <a:lstStyle/>
                <a:p>
                  <a:endParaRPr lang="vi-VN"/>
                </a:p>
              </p:txBody>
            </p:sp>
            <p:sp>
              <p:nvSpPr>
                <p:cNvPr id="110" name="Freeform: Shape 109">
                  <a:extLst>
                    <a:ext uri="{FF2B5EF4-FFF2-40B4-BE49-F238E27FC236}">
                      <a16:creationId xmlns:a16="http://schemas.microsoft.com/office/drawing/2014/main" id="{5CF94FB2-6AB8-48BD-8370-CA5FDA84D70A}"/>
                    </a:ext>
                  </a:extLst>
                </p:cNvPr>
                <p:cNvSpPr/>
                <p:nvPr/>
              </p:nvSpPr>
              <p:spPr>
                <a:xfrm>
                  <a:off x="8203316" y="2639999"/>
                  <a:ext cx="690922" cy="815573"/>
                </a:xfrm>
                <a:custGeom>
                  <a:avLst/>
                  <a:gdLst>
                    <a:gd name="connsiteX0" fmla="*/ 304626 w 690922"/>
                    <a:gd name="connsiteY0" fmla="*/ 791679 h 815573"/>
                    <a:gd name="connsiteX1" fmla="*/ 97585 w 690922"/>
                    <a:gd name="connsiteY1" fmla="*/ 791679 h 815573"/>
                    <a:gd name="connsiteX2" fmla="*/ 77666 w 690922"/>
                    <a:gd name="connsiteY2" fmla="*/ 771758 h 815573"/>
                    <a:gd name="connsiteX3" fmla="*/ 77666 w 690922"/>
                    <a:gd name="connsiteY3" fmla="*/ 728413 h 815573"/>
                    <a:gd name="connsiteX4" fmla="*/ 90498 w 690922"/>
                    <a:gd name="connsiteY4" fmla="*/ 728413 h 815573"/>
                    <a:gd name="connsiteX5" fmla="*/ 131438 w 690922"/>
                    <a:gd name="connsiteY5" fmla="*/ 687476 h 815573"/>
                    <a:gd name="connsiteX6" fmla="*/ 90498 w 690922"/>
                    <a:gd name="connsiteY6" fmla="*/ 646536 h 815573"/>
                    <a:gd name="connsiteX7" fmla="*/ 77666 w 690922"/>
                    <a:gd name="connsiteY7" fmla="*/ 646536 h 815573"/>
                    <a:gd name="connsiteX8" fmla="*/ 77666 w 690922"/>
                    <a:gd name="connsiteY8" fmla="*/ 588570 h 815573"/>
                    <a:gd name="connsiteX9" fmla="*/ 90498 w 690922"/>
                    <a:gd name="connsiteY9" fmla="*/ 588570 h 815573"/>
                    <a:gd name="connsiteX10" fmla="*/ 131438 w 690922"/>
                    <a:gd name="connsiteY10" fmla="*/ 547630 h 815573"/>
                    <a:gd name="connsiteX11" fmla="*/ 90498 w 690922"/>
                    <a:gd name="connsiteY11" fmla="*/ 506692 h 815573"/>
                    <a:gd name="connsiteX12" fmla="*/ 77666 w 690922"/>
                    <a:gd name="connsiteY12" fmla="*/ 506692 h 815573"/>
                    <a:gd name="connsiteX13" fmla="*/ 77666 w 690922"/>
                    <a:gd name="connsiteY13" fmla="*/ 448726 h 815573"/>
                    <a:gd name="connsiteX14" fmla="*/ 90498 w 690922"/>
                    <a:gd name="connsiteY14" fmla="*/ 448726 h 815573"/>
                    <a:gd name="connsiteX15" fmla="*/ 131438 w 690922"/>
                    <a:gd name="connsiteY15" fmla="*/ 407787 h 815573"/>
                    <a:gd name="connsiteX16" fmla="*/ 90498 w 690922"/>
                    <a:gd name="connsiteY16" fmla="*/ 366847 h 815573"/>
                    <a:gd name="connsiteX17" fmla="*/ 77666 w 690922"/>
                    <a:gd name="connsiteY17" fmla="*/ 366847 h 815573"/>
                    <a:gd name="connsiteX18" fmla="*/ 77666 w 690922"/>
                    <a:gd name="connsiteY18" fmla="*/ 308881 h 815573"/>
                    <a:gd name="connsiteX19" fmla="*/ 90498 w 690922"/>
                    <a:gd name="connsiteY19" fmla="*/ 308881 h 815573"/>
                    <a:gd name="connsiteX20" fmla="*/ 131438 w 690922"/>
                    <a:gd name="connsiteY20" fmla="*/ 267943 h 815573"/>
                    <a:gd name="connsiteX21" fmla="*/ 90498 w 690922"/>
                    <a:gd name="connsiteY21" fmla="*/ 227003 h 815573"/>
                    <a:gd name="connsiteX22" fmla="*/ 77666 w 690922"/>
                    <a:gd name="connsiteY22" fmla="*/ 227003 h 815573"/>
                    <a:gd name="connsiteX23" fmla="*/ 77666 w 690922"/>
                    <a:gd name="connsiteY23" fmla="*/ 169037 h 815573"/>
                    <a:gd name="connsiteX24" fmla="*/ 90498 w 690922"/>
                    <a:gd name="connsiteY24" fmla="*/ 169037 h 815573"/>
                    <a:gd name="connsiteX25" fmla="*/ 131438 w 690922"/>
                    <a:gd name="connsiteY25" fmla="*/ 128098 h 815573"/>
                    <a:gd name="connsiteX26" fmla="*/ 90498 w 690922"/>
                    <a:gd name="connsiteY26" fmla="*/ 87160 h 815573"/>
                    <a:gd name="connsiteX27" fmla="*/ 77666 w 690922"/>
                    <a:gd name="connsiteY27" fmla="*/ 87160 h 815573"/>
                    <a:gd name="connsiteX28" fmla="*/ 77666 w 690922"/>
                    <a:gd name="connsiteY28" fmla="*/ 43813 h 815573"/>
                    <a:gd name="connsiteX29" fmla="*/ 97585 w 690922"/>
                    <a:gd name="connsiteY29" fmla="*/ 23894 h 815573"/>
                    <a:gd name="connsiteX30" fmla="*/ 647109 w 690922"/>
                    <a:gd name="connsiteY30" fmla="*/ 23894 h 815573"/>
                    <a:gd name="connsiteX31" fmla="*/ 667029 w 690922"/>
                    <a:gd name="connsiteY31" fmla="*/ 43813 h 815573"/>
                    <a:gd name="connsiteX32" fmla="*/ 667029 w 690922"/>
                    <a:gd name="connsiteY32" fmla="*/ 610468 h 815573"/>
                    <a:gd name="connsiteX33" fmla="*/ 678976 w 690922"/>
                    <a:gd name="connsiteY33" fmla="*/ 622414 h 815573"/>
                    <a:gd name="connsiteX34" fmla="*/ 690923 w 690922"/>
                    <a:gd name="connsiteY34" fmla="*/ 610468 h 815573"/>
                    <a:gd name="connsiteX35" fmla="*/ 690923 w 690922"/>
                    <a:gd name="connsiteY35" fmla="*/ 43813 h 815573"/>
                    <a:gd name="connsiteX36" fmla="*/ 647109 w 690922"/>
                    <a:gd name="connsiteY36" fmla="*/ 0 h 815573"/>
                    <a:gd name="connsiteX37" fmla="*/ 97585 w 690922"/>
                    <a:gd name="connsiteY37" fmla="*/ 0 h 815573"/>
                    <a:gd name="connsiteX38" fmla="*/ 53770 w 690922"/>
                    <a:gd name="connsiteY38" fmla="*/ 43813 h 815573"/>
                    <a:gd name="connsiteX39" fmla="*/ 53770 w 690922"/>
                    <a:gd name="connsiteY39" fmla="*/ 87160 h 815573"/>
                    <a:gd name="connsiteX40" fmla="*/ 40940 w 690922"/>
                    <a:gd name="connsiteY40" fmla="*/ 87160 h 815573"/>
                    <a:gd name="connsiteX41" fmla="*/ 0 w 690922"/>
                    <a:gd name="connsiteY41" fmla="*/ 128098 h 815573"/>
                    <a:gd name="connsiteX42" fmla="*/ 40940 w 690922"/>
                    <a:gd name="connsiteY42" fmla="*/ 169037 h 815573"/>
                    <a:gd name="connsiteX43" fmla="*/ 53770 w 690922"/>
                    <a:gd name="connsiteY43" fmla="*/ 169037 h 815573"/>
                    <a:gd name="connsiteX44" fmla="*/ 53770 w 690922"/>
                    <a:gd name="connsiteY44" fmla="*/ 227003 h 815573"/>
                    <a:gd name="connsiteX45" fmla="*/ 40940 w 690922"/>
                    <a:gd name="connsiteY45" fmla="*/ 227003 h 815573"/>
                    <a:gd name="connsiteX46" fmla="*/ 0 w 690922"/>
                    <a:gd name="connsiteY46" fmla="*/ 267943 h 815573"/>
                    <a:gd name="connsiteX47" fmla="*/ 40940 w 690922"/>
                    <a:gd name="connsiteY47" fmla="*/ 308881 h 815573"/>
                    <a:gd name="connsiteX48" fmla="*/ 53770 w 690922"/>
                    <a:gd name="connsiteY48" fmla="*/ 308881 h 815573"/>
                    <a:gd name="connsiteX49" fmla="*/ 53770 w 690922"/>
                    <a:gd name="connsiteY49" fmla="*/ 366847 h 815573"/>
                    <a:gd name="connsiteX50" fmla="*/ 40940 w 690922"/>
                    <a:gd name="connsiteY50" fmla="*/ 366847 h 815573"/>
                    <a:gd name="connsiteX51" fmla="*/ 0 w 690922"/>
                    <a:gd name="connsiteY51" fmla="*/ 407787 h 815573"/>
                    <a:gd name="connsiteX52" fmla="*/ 40940 w 690922"/>
                    <a:gd name="connsiteY52" fmla="*/ 448726 h 815573"/>
                    <a:gd name="connsiteX53" fmla="*/ 53770 w 690922"/>
                    <a:gd name="connsiteY53" fmla="*/ 448726 h 815573"/>
                    <a:gd name="connsiteX54" fmla="*/ 53770 w 690922"/>
                    <a:gd name="connsiteY54" fmla="*/ 506692 h 815573"/>
                    <a:gd name="connsiteX55" fmla="*/ 40940 w 690922"/>
                    <a:gd name="connsiteY55" fmla="*/ 506692 h 815573"/>
                    <a:gd name="connsiteX56" fmla="*/ 0 w 690922"/>
                    <a:gd name="connsiteY56" fmla="*/ 547630 h 815573"/>
                    <a:gd name="connsiteX57" fmla="*/ 40940 w 690922"/>
                    <a:gd name="connsiteY57" fmla="*/ 588570 h 815573"/>
                    <a:gd name="connsiteX58" fmla="*/ 53770 w 690922"/>
                    <a:gd name="connsiteY58" fmla="*/ 588570 h 815573"/>
                    <a:gd name="connsiteX59" fmla="*/ 53770 w 690922"/>
                    <a:gd name="connsiteY59" fmla="*/ 646536 h 815573"/>
                    <a:gd name="connsiteX60" fmla="*/ 40940 w 690922"/>
                    <a:gd name="connsiteY60" fmla="*/ 646536 h 815573"/>
                    <a:gd name="connsiteX61" fmla="*/ 0 w 690922"/>
                    <a:gd name="connsiteY61" fmla="*/ 687476 h 815573"/>
                    <a:gd name="connsiteX62" fmla="*/ 40940 w 690922"/>
                    <a:gd name="connsiteY62" fmla="*/ 728413 h 815573"/>
                    <a:gd name="connsiteX63" fmla="*/ 53770 w 690922"/>
                    <a:gd name="connsiteY63" fmla="*/ 728413 h 815573"/>
                    <a:gd name="connsiteX64" fmla="*/ 53770 w 690922"/>
                    <a:gd name="connsiteY64" fmla="*/ 771758 h 815573"/>
                    <a:gd name="connsiteX65" fmla="*/ 97584 w 690922"/>
                    <a:gd name="connsiteY65" fmla="*/ 815573 h 815573"/>
                    <a:gd name="connsiteX66" fmla="*/ 304626 w 690922"/>
                    <a:gd name="connsiteY66" fmla="*/ 815573 h 815573"/>
                    <a:gd name="connsiteX67" fmla="*/ 316573 w 690922"/>
                    <a:gd name="connsiteY67" fmla="*/ 803626 h 815573"/>
                    <a:gd name="connsiteX68" fmla="*/ 304626 w 690922"/>
                    <a:gd name="connsiteY68" fmla="*/ 791679 h 815573"/>
                    <a:gd name="connsiteX69" fmla="*/ 40940 w 690922"/>
                    <a:gd name="connsiteY69" fmla="*/ 145143 h 815573"/>
                    <a:gd name="connsiteX70" fmla="*/ 23894 w 690922"/>
                    <a:gd name="connsiteY70" fmla="*/ 128098 h 815573"/>
                    <a:gd name="connsiteX71" fmla="*/ 40940 w 690922"/>
                    <a:gd name="connsiteY71" fmla="*/ 111053 h 815573"/>
                    <a:gd name="connsiteX72" fmla="*/ 90497 w 690922"/>
                    <a:gd name="connsiteY72" fmla="*/ 111053 h 815573"/>
                    <a:gd name="connsiteX73" fmla="*/ 107543 w 690922"/>
                    <a:gd name="connsiteY73" fmla="*/ 128098 h 815573"/>
                    <a:gd name="connsiteX74" fmla="*/ 90497 w 690922"/>
                    <a:gd name="connsiteY74" fmla="*/ 145143 h 815573"/>
                    <a:gd name="connsiteX75" fmla="*/ 40940 w 690922"/>
                    <a:gd name="connsiteY75" fmla="*/ 284987 h 815573"/>
                    <a:gd name="connsiteX76" fmla="*/ 23894 w 690922"/>
                    <a:gd name="connsiteY76" fmla="*/ 267943 h 815573"/>
                    <a:gd name="connsiteX77" fmla="*/ 40940 w 690922"/>
                    <a:gd name="connsiteY77" fmla="*/ 250897 h 815573"/>
                    <a:gd name="connsiteX78" fmla="*/ 90497 w 690922"/>
                    <a:gd name="connsiteY78" fmla="*/ 250897 h 815573"/>
                    <a:gd name="connsiteX79" fmla="*/ 107543 w 690922"/>
                    <a:gd name="connsiteY79" fmla="*/ 267943 h 815573"/>
                    <a:gd name="connsiteX80" fmla="*/ 90497 w 690922"/>
                    <a:gd name="connsiteY80" fmla="*/ 284987 h 815573"/>
                    <a:gd name="connsiteX81" fmla="*/ 40940 w 690922"/>
                    <a:gd name="connsiteY81" fmla="*/ 424832 h 815573"/>
                    <a:gd name="connsiteX82" fmla="*/ 23894 w 690922"/>
                    <a:gd name="connsiteY82" fmla="*/ 407787 h 815573"/>
                    <a:gd name="connsiteX83" fmla="*/ 40940 w 690922"/>
                    <a:gd name="connsiteY83" fmla="*/ 390741 h 815573"/>
                    <a:gd name="connsiteX84" fmla="*/ 90497 w 690922"/>
                    <a:gd name="connsiteY84" fmla="*/ 390741 h 815573"/>
                    <a:gd name="connsiteX85" fmla="*/ 107543 w 690922"/>
                    <a:gd name="connsiteY85" fmla="*/ 407787 h 815573"/>
                    <a:gd name="connsiteX86" fmla="*/ 90497 w 690922"/>
                    <a:gd name="connsiteY86" fmla="*/ 424832 h 815573"/>
                    <a:gd name="connsiteX87" fmla="*/ 40940 w 690922"/>
                    <a:gd name="connsiteY87" fmla="*/ 564676 h 815573"/>
                    <a:gd name="connsiteX88" fmla="*/ 23894 w 690922"/>
                    <a:gd name="connsiteY88" fmla="*/ 547630 h 815573"/>
                    <a:gd name="connsiteX89" fmla="*/ 40940 w 690922"/>
                    <a:gd name="connsiteY89" fmla="*/ 530586 h 815573"/>
                    <a:gd name="connsiteX90" fmla="*/ 90497 w 690922"/>
                    <a:gd name="connsiteY90" fmla="*/ 530586 h 815573"/>
                    <a:gd name="connsiteX91" fmla="*/ 107543 w 690922"/>
                    <a:gd name="connsiteY91" fmla="*/ 547630 h 815573"/>
                    <a:gd name="connsiteX92" fmla="*/ 90497 w 690922"/>
                    <a:gd name="connsiteY92" fmla="*/ 564676 h 815573"/>
                    <a:gd name="connsiteX93" fmla="*/ 40940 w 690922"/>
                    <a:gd name="connsiteY93" fmla="*/ 704520 h 815573"/>
                    <a:gd name="connsiteX94" fmla="*/ 23894 w 690922"/>
                    <a:gd name="connsiteY94" fmla="*/ 687476 h 815573"/>
                    <a:gd name="connsiteX95" fmla="*/ 40940 w 690922"/>
                    <a:gd name="connsiteY95" fmla="*/ 670430 h 815573"/>
                    <a:gd name="connsiteX96" fmla="*/ 90497 w 690922"/>
                    <a:gd name="connsiteY96" fmla="*/ 670430 h 815573"/>
                    <a:gd name="connsiteX97" fmla="*/ 107543 w 690922"/>
                    <a:gd name="connsiteY97" fmla="*/ 687476 h 815573"/>
                    <a:gd name="connsiteX98" fmla="*/ 90497 w 690922"/>
                    <a:gd name="connsiteY98" fmla="*/ 704520 h 8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90922" h="815573">
                      <a:moveTo>
                        <a:pt x="304626" y="791679"/>
                      </a:moveTo>
                      <a:lnTo>
                        <a:pt x="97585" y="791679"/>
                      </a:lnTo>
                      <a:cubicBezTo>
                        <a:pt x="86600" y="791679"/>
                        <a:pt x="77666" y="782743"/>
                        <a:pt x="77666" y="771758"/>
                      </a:cubicBezTo>
                      <a:lnTo>
                        <a:pt x="77666" y="728413"/>
                      </a:lnTo>
                      <a:lnTo>
                        <a:pt x="90498" y="728413"/>
                      </a:lnTo>
                      <a:cubicBezTo>
                        <a:pt x="113072" y="728413"/>
                        <a:pt x="131438" y="710049"/>
                        <a:pt x="131438" y="687476"/>
                      </a:cubicBezTo>
                      <a:cubicBezTo>
                        <a:pt x="131438" y="664901"/>
                        <a:pt x="113073" y="646536"/>
                        <a:pt x="90498" y="646536"/>
                      </a:cubicBezTo>
                      <a:lnTo>
                        <a:pt x="77666" y="646536"/>
                      </a:lnTo>
                      <a:lnTo>
                        <a:pt x="77666" y="588570"/>
                      </a:lnTo>
                      <a:lnTo>
                        <a:pt x="90498" y="588570"/>
                      </a:lnTo>
                      <a:cubicBezTo>
                        <a:pt x="113072" y="588570"/>
                        <a:pt x="131438" y="570205"/>
                        <a:pt x="131438" y="547630"/>
                      </a:cubicBezTo>
                      <a:cubicBezTo>
                        <a:pt x="131438" y="525057"/>
                        <a:pt x="113073" y="506692"/>
                        <a:pt x="90498" y="506692"/>
                      </a:cubicBezTo>
                      <a:lnTo>
                        <a:pt x="77666" y="506692"/>
                      </a:lnTo>
                      <a:lnTo>
                        <a:pt x="77666" y="448726"/>
                      </a:lnTo>
                      <a:lnTo>
                        <a:pt x="90498" y="448726"/>
                      </a:lnTo>
                      <a:cubicBezTo>
                        <a:pt x="113072" y="448726"/>
                        <a:pt x="131438" y="430361"/>
                        <a:pt x="131438" y="407787"/>
                      </a:cubicBezTo>
                      <a:cubicBezTo>
                        <a:pt x="131438" y="385212"/>
                        <a:pt x="113073" y="366847"/>
                        <a:pt x="90498" y="366847"/>
                      </a:cubicBezTo>
                      <a:lnTo>
                        <a:pt x="77666" y="366847"/>
                      </a:lnTo>
                      <a:lnTo>
                        <a:pt x="77666" y="308881"/>
                      </a:lnTo>
                      <a:lnTo>
                        <a:pt x="90498" y="308881"/>
                      </a:lnTo>
                      <a:cubicBezTo>
                        <a:pt x="113072" y="308881"/>
                        <a:pt x="131438" y="290516"/>
                        <a:pt x="131438" y="267943"/>
                      </a:cubicBezTo>
                      <a:cubicBezTo>
                        <a:pt x="131438" y="245368"/>
                        <a:pt x="113073" y="227003"/>
                        <a:pt x="90498" y="227003"/>
                      </a:cubicBezTo>
                      <a:lnTo>
                        <a:pt x="77666" y="227003"/>
                      </a:lnTo>
                      <a:lnTo>
                        <a:pt x="77666" y="169037"/>
                      </a:lnTo>
                      <a:lnTo>
                        <a:pt x="90498" y="169037"/>
                      </a:lnTo>
                      <a:cubicBezTo>
                        <a:pt x="113072" y="169037"/>
                        <a:pt x="131438" y="150672"/>
                        <a:pt x="131438" y="128098"/>
                      </a:cubicBezTo>
                      <a:cubicBezTo>
                        <a:pt x="131438" y="105524"/>
                        <a:pt x="113073" y="87160"/>
                        <a:pt x="90498" y="87160"/>
                      </a:cubicBezTo>
                      <a:lnTo>
                        <a:pt x="77666" y="87160"/>
                      </a:lnTo>
                      <a:lnTo>
                        <a:pt x="77666" y="43813"/>
                      </a:lnTo>
                      <a:cubicBezTo>
                        <a:pt x="77666" y="32828"/>
                        <a:pt x="86602" y="23894"/>
                        <a:pt x="97585" y="23894"/>
                      </a:cubicBezTo>
                      <a:lnTo>
                        <a:pt x="647109" y="23894"/>
                      </a:lnTo>
                      <a:cubicBezTo>
                        <a:pt x="658094" y="23894"/>
                        <a:pt x="667029" y="32828"/>
                        <a:pt x="667029" y="43813"/>
                      </a:cubicBezTo>
                      <a:lnTo>
                        <a:pt x="667029" y="610468"/>
                      </a:lnTo>
                      <a:cubicBezTo>
                        <a:pt x="667029" y="617067"/>
                        <a:pt x="672378" y="622414"/>
                        <a:pt x="678976" y="622414"/>
                      </a:cubicBezTo>
                      <a:cubicBezTo>
                        <a:pt x="685574" y="622414"/>
                        <a:pt x="690923" y="617067"/>
                        <a:pt x="690923" y="610468"/>
                      </a:cubicBezTo>
                      <a:lnTo>
                        <a:pt x="690923" y="43813"/>
                      </a:lnTo>
                      <a:cubicBezTo>
                        <a:pt x="690923" y="19655"/>
                        <a:pt x="671268" y="0"/>
                        <a:pt x="647109" y="0"/>
                      </a:cubicBezTo>
                      <a:lnTo>
                        <a:pt x="97585" y="0"/>
                      </a:lnTo>
                      <a:cubicBezTo>
                        <a:pt x="73425" y="0"/>
                        <a:pt x="53770" y="19655"/>
                        <a:pt x="53770" y="43813"/>
                      </a:cubicBezTo>
                      <a:lnTo>
                        <a:pt x="53770" y="87160"/>
                      </a:lnTo>
                      <a:lnTo>
                        <a:pt x="40940" y="87160"/>
                      </a:lnTo>
                      <a:cubicBezTo>
                        <a:pt x="18365" y="87160"/>
                        <a:pt x="0" y="105524"/>
                        <a:pt x="0" y="128098"/>
                      </a:cubicBezTo>
                      <a:cubicBezTo>
                        <a:pt x="0" y="150672"/>
                        <a:pt x="18365" y="169037"/>
                        <a:pt x="40940" y="169037"/>
                      </a:cubicBezTo>
                      <a:lnTo>
                        <a:pt x="53770" y="169037"/>
                      </a:lnTo>
                      <a:lnTo>
                        <a:pt x="53770" y="227003"/>
                      </a:lnTo>
                      <a:lnTo>
                        <a:pt x="40940" y="227003"/>
                      </a:lnTo>
                      <a:cubicBezTo>
                        <a:pt x="18365" y="227003"/>
                        <a:pt x="0" y="245368"/>
                        <a:pt x="0" y="267943"/>
                      </a:cubicBezTo>
                      <a:cubicBezTo>
                        <a:pt x="0" y="290516"/>
                        <a:pt x="18365" y="308881"/>
                        <a:pt x="40940" y="308881"/>
                      </a:cubicBezTo>
                      <a:lnTo>
                        <a:pt x="53770" y="308881"/>
                      </a:lnTo>
                      <a:lnTo>
                        <a:pt x="53770" y="366847"/>
                      </a:lnTo>
                      <a:lnTo>
                        <a:pt x="40940" y="366847"/>
                      </a:lnTo>
                      <a:cubicBezTo>
                        <a:pt x="18365" y="366847"/>
                        <a:pt x="0" y="385212"/>
                        <a:pt x="0" y="407787"/>
                      </a:cubicBezTo>
                      <a:cubicBezTo>
                        <a:pt x="0" y="430361"/>
                        <a:pt x="18365" y="448726"/>
                        <a:pt x="40940" y="448726"/>
                      </a:cubicBezTo>
                      <a:lnTo>
                        <a:pt x="53770" y="448726"/>
                      </a:lnTo>
                      <a:lnTo>
                        <a:pt x="53770" y="506692"/>
                      </a:lnTo>
                      <a:lnTo>
                        <a:pt x="40940" y="506692"/>
                      </a:lnTo>
                      <a:cubicBezTo>
                        <a:pt x="18365" y="506692"/>
                        <a:pt x="0" y="525057"/>
                        <a:pt x="0" y="547630"/>
                      </a:cubicBezTo>
                      <a:cubicBezTo>
                        <a:pt x="0" y="570205"/>
                        <a:pt x="18365" y="588570"/>
                        <a:pt x="40940" y="588570"/>
                      </a:cubicBezTo>
                      <a:lnTo>
                        <a:pt x="53770" y="588570"/>
                      </a:lnTo>
                      <a:lnTo>
                        <a:pt x="53770" y="646536"/>
                      </a:lnTo>
                      <a:lnTo>
                        <a:pt x="40940" y="646536"/>
                      </a:lnTo>
                      <a:cubicBezTo>
                        <a:pt x="18365" y="646536"/>
                        <a:pt x="0" y="664901"/>
                        <a:pt x="0" y="687476"/>
                      </a:cubicBezTo>
                      <a:cubicBezTo>
                        <a:pt x="0" y="710049"/>
                        <a:pt x="18365" y="728413"/>
                        <a:pt x="40940" y="728413"/>
                      </a:cubicBezTo>
                      <a:lnTo>
                        <a:pt x="53770" y="728413"/>
                      </a:lnTo>
                      <a:lnTo>
                        <a:pt x="53770" y="771758"/>
                      </a:lnTo>
                      <a:cubicBezTo>
                        <a:pt x="53770" y="795918"/>
                        <a:pt x="73425" y="815573"/>
                        <a:pt x="97584" y="815573"/>
                      </a:cubicBezTo>
                      <a:lnTo>
                        <a:pt x="304626" y="815573"/>
                      </a:lnTo>
                      <a:cubicBezTo>
                        <a:pt x="311224" y="815573"/>
                        <a:pt x="316573" y="810226"/>
                        <a:pt x="316573" y="803626"/>
                      </a:cubicBezTo>
                      <a:cubicBezTo>
                        <a:pt x="316573" y="797027"/>
                        <a:pt x="311224" y="791679"/>
                        <a:pt x="304626" y="791679"/>
                      </a:cubicBezTo>
                      <a:close/>
                      <a:moveTo>
                        <a:pt x="40940" y="145143"/>
                      </a:moveTo>
                      <a:cubicBezTo>
                        <a:pt x="31540" y="145143"/>
                        <a:pt x="23894" y="137496"/>
                        <a:pt x="23894" y="128098"/>
                      </a:cubicBezTo>
                      <a:cubicBezTo>
                        <a:pt x="23894" y="118699"/>
                        <a:pt x="31540" y="111053"/>
                        <a:pt x="40940" y="111053"/>
                      </a:cubicBezTo>
                      <a:lnTo>
                        <a:pt x="90497" y="111053"/>
                      </a:lnTo>
                      <a:cubicBezTo>
                        <a:pt x="99895" y="111053"/>
                        <a:pt x="107543" y="118699"/>
                        <a:pt x="107543" y="128098"/>
                      </a:cubicBezTo>
                      <a:cubicBezTo>
                        <a:pt x="107543" y="137496"/>
                        <a:pt x="99897" y="145143"/>
                        <a:pt x="90497" y="145143"/>
                      </a:cubicBezTo>
                      <a:close/>
                      <a:moveTo>
                        <a:pt x="40940" y="284987"/>
                      </a:moveTo>
                      <a:cubicBezTo>
                        <a:pt x="31540" y="284987"/>
                        <a:pt x="23894" y="277341"/>
                        <a:pt x="23894" y="267943"/>
                      </a:cubicBezTo>
                      <a:cubicBezTo>
                        <a:pt x="23894" y="258545"/>
                        <a:pt x="31540" y="250897"/>
                        <a:pt x="40940" y="250897"/>
                      </a:cubicBezTo>
                      <a:lnTo>
                        <a:pt x="90497" y="250897"/>
                      </a:lnTo>
                      <a:cubicBezTo>
                        <a:pt x="99895" y="250897"/>
                        <a:pt x="107543" y="258545"/>
                        <a:pt x="107543" y="267943"/>
                      </a:cubicBezTo>
                      <a:cubicBezTo>
                        <a:pt x="107543" y="277341"/>
                        <a:pt x="99897" y="284987"/>
                        <a:pt x="90497" y="284987"/>
                      </a:cubicBezTo>
                      <a:close/>
                      <a:moveTo>
                        <a:pt x="40940" y="424832"/>
                      </a:moveTo>
                      <a:cubicBezTo>
                        <a:pt x="31540" y="424832"/>
                        <a:pt x="23894" y="417185"/>
                        <a:pt x="23894" y="407787"/>
                      </a:cubicBezTo>
                      <a:cubicBezTo>
                        <a:pt x="23894" y="398388"/>
                        <a:pt x="31540" y="390741"/>
                        <a:pt x="40940" y="390741"/>
                      </a:cubicBezTo>
                      <a:lnTo>
                        <a:pt x="90497" y="390741"/>
                      </a:lnTo>
                      <a:cubicBezTo>
                        <a:pt x="99895" y="390741"/>
                        <a:pt x="107543" y="398388"/>
                        <a:pt x="107543" y="407787"/>
                      </a:cubicBezTo>
                      <a:cubicBezTo>
                        <a:pt x="107543" y="417185"/>
                        <a:pt x="99897" y="424832"/>
                        <a:pt x="90497" y="424832"/>
                      </a:cubicBezTo>
                      <a:close/>
                      <a:moveTo>
                        <a:pt x="40940" y="564676"/>
                      </a:moveTo>
                      <a:cubicBezTo>
                        <a:pt x="31540" y="564676"/>
                        <a:pt x="23894" y="557028"/>
                        <a:pt x="23894" y="547630"/>
                      </a:cubicBezTo>
                      <a:cubicBezTo>
                        <a:pt x="23894" y="538232"/>
                        <a:pt x="31540" y="530586"/>
                        <a:pt x="40940" y="530586"/>
                      </a:cubicBezTo>
                      <a:lnTo>
                        <a:pt x="90497" y="530586"/>
                      </a:lnTo>
                      <a:cubicBezTo>
                        <a:pt x="99895" y="530586"/>
                        <a:pt x="107543" y="538232"/>
                        <a:pt x="107543" y="547630"/>
                      </a:cubicBezTo>
                      <a:cubicBezTo>
                        <a:pt x="107543" y="557028"/>
                        <a:pt x="99897" y="564676"/>
                        <a:pt x="90497" y="564676"/>
                      </a:cubicBezTo>
                      <a:close/>
                      <a:moveTo>
                        <a:pt x="40940" y="704520"/>
                      </a:moveTo>
                      <a:cubicBezTo>
                        <a:pt x="31540" y="704520"/>
                        <a:pt x="23894" y="696874"/>
                        <a:pt x="23894" y="687476"/>
                      </a:cubicBezTo>
                      <a:cubicBezTo>
                        <a:pt x="23894" y="678077"/>
                        <a:pt x="31540" y="670430"/>
                        <a:pt x="40940" y="670430"/>
                      </a:cubicBezTo>
                      <a:lnTo>
                        <a:pt x="90497" y="670430"/>
                      </a:lnTo>
                      <a:cubicBezTo>
                        <a:pt x="99895" y="670430"/>
                        <a:pt x="107543" y="678077"/>
                        <a:pt x="107543" y="687476"/>
                      </a:cubicBezTo>
                      <a:cubicBezTo>
                        <a:pt x="107543" y="696874"/>
                        <a:pt x="99897" y="704520"/>
                        <a:pt x="90497" y="704520"/>
                      </a:cubicBezTo>
                      <a:close/>
                    </a:path>
                  </a:pathLst>
                </a:custGeom>
                <a:grpFill/>
                <a:ln w="1581" cap="rnd">
                  <a:noFill/>
                  <a:prstDash val="sysDash"/>
                  <a:miter/>
                </a:ln>
              </p:spPr>
              <p:txBody>
                <a:bodyPr rtlCol="0" anchor="ctr"/>
                <a:lstStyle/>
                <a:p>
                  <a:endParaRPr lang="vi-VN"/>
                </a:p>
              </p:txBody>
            </p:sp>
          </p:gr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58928" t="64821" r="20360" b="-295"/>
          <a:stretch/>
        </p:blipFill>
        <p:spPr>
          <a:xfrm>
            <a:off x="19665" y="-296606"/>
            <a:ext cx="1025450" cy="878115"/>
          </a:xfrm>
          <a:prstGeom prst="rect">
            <a:avLst/>
          </a:prstGeom>
        </p:spPr>
      </p:pic>
      <p:sp>
        <p:nvSpPr>
          <p:cNvPr id="3" name="TextBox 6"/>
          <p:cNvSpPr txBox="1"/>
          <p:nvPr/>
        </p:nvSpPr>
        <p:spPr>
          <a:xfrm>
            <a:off x="1155872" y="-69013"/>
            <a:ext cx="7605906" cy="830997"/>
          </a:xfrm>
          <a:prstGeom prst="rect">
            <a:avLst/>
          </a:prstGeom>
          <a:noFill/>
          <a:effectLst/>
        </p:spPr>
        <p:txBody>
          <a:bodyPr wrap="square">
            <a:spAutoFit/>
          </a:bodyPr>
          <a:lstStyle/>
          <a:p>
            <a:pPr algn="ctr">
              <a:defRPr/>
            </a:pPr>
            <a:r>
              <a:rPr lang="en-US" altLang="zh-CN" sz="4800" b="1" dirty="0">
                <a:ln w="6350">
                  <a:noFill/>
                </a:ln>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NỘI DUNG BÀI HỌC</a:t>
            </a:r>
            <a:endParaRPr lang="zh-CN" altLang="en-US" sz="4800" b="1" dirty="0">
              <a:ln w="6350">
                <a:noFill/>
              </a:ln>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grpSp>
        <p:nvGrpSpPr>
          <p:cNvPr id="5" name="组合 4"/>
          <p:cNvGrpSpPr/>
          <p:nvPr/>
        </p:nvGrpSpPr>
        <p:grpSpPr>
          <a:xfrm>
            <a:off x="3906279" y="1136282"/>
            <a:ext cx="4297821" cy="4000221"/>
            <a:chOff x="974092" y="1272064"/>
            <a:chExt cx="3736975" cy="3478213"/>
          </a:xfrm>
          <a:solidFill>
            <a:srgbClr val="EAEAEA"/>
          </a:solidFill>
        </p:grpSpPr>
        <p:sp>
          <p:nvSpPr>
            <p:cNvPr id="6" name="Freeform 6"/>
            <p:cNvSpPr>
              <a:spLocks noEditPoints="1"/>
            </p:cNvSpPr>
            <p:nvPr/>
          </p:nvSpPr>
          <p:spPr bwMode="auto">
            <a:xfrm>
              <a:off x="2077405" y="1719739"/>
              <a:ext cx="1001713" cy="658813"/>
            </a:xfrm>
            <a:custGeom>
              <a:avLst/>
              <a:gdLst>
                <a:gd name="T0" fmla="*/ 16 w 336"/>
                <a:gd name="T1" fmla="*/ 49 h 221"/>
                <a:gd name="T2" fmla="*/ 87 w 336"/>
                <a:gd name="T3" fmla="*/ 0 h 221"/>
                <a:gd name="T4" fmla="*/ 173 w 336"/>
                <a:gd name="T5" fmla="*/ 216 h 221"/>
                <a:gd name="T6" fmla="*/ 77 w 336"/>
                <a:gd name="T7" fmla="*/ 128 h 221"/>
                <a:gd name="T8" fmla="*/ 16 w 336"/>
                <a:gd name="T9" fmla="*/ 49 h 221"/>
                <a:gd name="T10" fmla="*/ 202 w 336"/>
                <a:gd name="T11" fmla="*/ 39 h 221"/>
                <a:gd name="T12" fmla="*/ 187 w 336"/>
                <a:gd name="T13" fmla="*/ 54 h 221"/>
                <a:gd name="T14" fmla="*/ 202 w 336"/>
                <a:gd name="T15" fmla="*/ 69 h 221"/>
                <a:gd name="T16" fmla="*/ 216 w 336"/>
                <a:gd name="T17" fmla="*/ 54 h 221"/>
                <a:gd name="T18" fmla="*/ 202 w 336"/>
                <a:gd name="T19" fmla="*/ 39 h 221"/>
                <a:gd name="T20" fmla="*/ 235 w 336"/>
                <a:gd name="T21" fmla="*/ 97 h 221"/>
                <a:gd name="T22" fmla="*/ 216 w 336"/>
                <a:gd name="T23" fmla="*/ 78 h 221"/>
                <a:gd name="T24" fmla="*/ 197 w 336"/>
                <a:gd name="T25" fmla="*/ 97 h 221"/>
                <a:gd name="T26" fmla="*/ 216 w 336"/>
                <a:gd name="T27" fmla="*/ 117 h 221"/>
                <a:gd name="T28" fmla="*/ 235 w 336"/>
                <a:gd name="T29" fmla="*/ 97 h 221"/>
                <a:gd name="T30" fmla="*/ 203 w 336"/>
                <a:gd name="T31" fmla="*/ 168 h 221"/>
                <a:gd name="T32" fmla="*/ 225 w 336"/>
                <a:gd name="T33" fmla="*/ 145 h 221"/>
                <a:gd name="T34" fmla="*/ 203 w 336"/>
                <a:gd name="T35" fmla="*/ 123 h 221"/>
                <a:gd name="T36" fmla="*/ 181 w 336"/>
                <a:gd name="T37" fmla="*/ 145 h 221"/>
                <a:gd name="T38" fmla="*/ 203 w 336"/>
                <a:gd name="T39" fmla="*/ 168 h 221"/>
                <a:gd name="T40" fmla="*/ 163 w 336"/>
                <a:gd name="T41" fmla="*/ 205 h 221"/>
                <a:gd name="T42" fmla="*/ 187 w 336"/>
                <a:gd name="T43" fmla="*/ 181 h 221"/>
                <a:gd name="T44" fmla="*/ 163 w 336"/>
                <a:gd name="T45" fmla="*/ 157 h 221"/>
                <a:gd name="T46" fmla="*/ 139 w 336"/>
                <a:gd name="T47" fmla="*/ 181 h 221"/>
                <a:gd name="T48" fmla="*/ 163 w 336"/>
                <a:gd name="T49" fmla="*/ 205 h 221"/>
                <a:gd name="T50" fmla="*/ 65 w 336"/>
                <a:gd name="T51" fmla="*/ 94 h 221"/>
                <a:gd name="T52" fmla="*/ 94 w 336"/>
                <a:gd name="T53" fmla="*/ 65 h 221"/>
                <a:gd name="T54" fmla="*/ 65 w 336"/>
                <a:gd name="T55" fmla="*/ 36 h 221"/>
                <a:gd name="T56" fmla="*/ 36 w 336"/>
                <a:gd name="T57" fmla="*/ 65 h 221"/>
                <a:gd name="T58" fmla="*/ 65 w 336"/>
                <a:gd name="T59" fmla="*/ 9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6" h="221">
                  <a:moveTo>
                    <a:pt x="16" y="49"/>
                  </a:moveTo>
                  <a:cubicBezTo>
                    <a:pt x="32" y="5"/>
                    <a:pt x="87" y="0"/>
                    <a:pt x="87" y="0"/>
                  </a:cubicBezTo>
                  <a:cubicBezTo>
                    <a:pt x="336" y="4"/>
                    <a:pt x="237" y="212"/>
                    <a:pt x="173" y="216"/>
                  </a:cubicBezTo>
                  <a:cubicBezTo>
                    <a:pt x="108" y="221"/>
                    <a:pt x="118" y="144"/>
                    <a:pt x="77" y="128"/>
                  </a:cubicBezTo>
                  <a:cubicBezTo>
                    <a:pt x="36" y="111"/>
                    <a:pt x="0" y="92"/>
                    <a:pt x="16" y="49"/>
                  </a:cubicBezTo>
                  <a:close/>
                  <a:moveTo>
                    <a:pt x="202" y="39"/>
                  </a:moveTo>
                  <a:cubicBezTo>
                    <a:pt x="194" y="39"/>
                    <a:pt x="187" y="46"/>
                    <a:pt x="187" y="54"/>
                  </a:cubicBezTo>
                  <a:cubicBezTo>
                    <a:pt x="187" y="62"/>
                    <a:pt x="194" y="69"/>
                    <a:pt x="202" y="69"/>
                  </a:cubicBezTo>
                  <a:cubicBezTo>
                    <a:pt x="210" y="69"/>
                    <a:pt x="216" y="62"/>
                    <a:pt x="216" y="54"/>
                  </a:cubicBezTo>
                  <a:cubicBezTo>
                    <a:pt x="216" y="46"/>
                    <a:pt x="210" y="39"/>
                    <a:pt x="202" y="39"/>
                  </a:cubicBezTo>
                  <a:close/>
                  <a:moveTo>
                    <a:pt x="235" y="97"/>
                  </a:moveTo>
                  <a:cubicBezTo>
                    <a:pt x="235" y="87"/>
                    <a:pt x="227" y="78"/>
                    <a:pt x="216" y="78"/>
                  </a:cubicBezTo>
                  <a:cubicBezTo>
                    <a:pt x="205" y="78"/>
                    <a:pt x="197" y="87"/>
                    <a:pt x="197" y="97"/>
                  </a:cubicBezTo>
                  <a:cubicBezTo>
                    <a:pt x="197" y="108"/>
                    <a:pt x="205" y="117"/>
                    <a:pt x="216" y="117"/>
                  </a:cubicBezTo>
                  <a:cubicBezTo>
                    <a:pt x="227" y="117"/>
                    <a:pt x="235" y="108"/>
                    <a:pt x="235" y="97"/>
                  </a:cubicBezTo>
                  <a:close/>
                  <a:moveTo>
                    <a:pt x="203" y="168"/>
                  </a:moveTo>
                  <a:cubicBezTo>
                    <a:pt x="215" y="168"/>
                    <a:pt x="225" y="158"/>
                    <a:pt x="225" y="145"/>
                  </a:cubicBezTo>
                  <a:cubicBezTo>
                    <a:pt x="225" y="133"/>
                    <a:pt x="215" y="123"/>
                    <a:pt x="203" y="123"/>
                  </a:cubicBezTo>
                  <a:cubicBezTo>
                    <a:pt x="190" y="123"/>
                    <a:pt x="181" y="133"/>
                    <a:pt x="181" y="145"/>
                  </a:cubicBezTo>
                  <a:cubicBezTo>
                    <a:pt x="181" y="158"/>
                    <a:pt x="190" y="168"/>
                    <a:pt x="203" y="168"/>
                  </a:cubicBezTo>
                  <a:close/>
                  <a:moveTo>
                    <a:pt x="163" y="205"/>
                  </a:moveTo>
                  <a:cubicBezTo>
                    <a:pt x="176" y="205"/>
                    <a:pt x="187" y="195"/>
                    <a:pt x="187" y="181"/>
                  </a:cubicBezTo>
                  <a:cubicBezTo>
                    <a:pt x="187" y="168"/>
                    <a:pt x="176" y="157"/>
                    <a:pt x="163" y="157"/>
                  </a:cubicBezTo>
                  <a:cubicBezTo>
                    <a:pt x="150" y="157"/>
                    <a:pt x="139" y="168"/>
                    <a:pt x="139" y="181"/>
                  </a:cubicBezTo>
                  <a:cubicBezTo>
                    <a:pt x="139" y="195"/>
                    <a:pt x="150" y="205"/>
                    <a:pt x="163" y="205"/>
                  </a:cubicBezTo>
                  <a:close/>
                  <a:moveTo>
                    <a:pt x="65" y="94"/>
                  </a:moveTo>
                  <a:cubicBezTo>
                    <a:pt x="81" y="94"/>
                    <a:pt x="94" y="81"/>
                    <a:pt x="94" y="65"/>
                  </a:cubicBezTo>
                  <a:cubicBezTo>
                    <a:pt x="94" y="49"/>
                    <a:pt x="81" y="36"/>
                    <a:pt x="65" y="36"/>
                  </a:cubicBezTo>
                  <a:cubicBezTo>
                    <a:pt x="49" y="36"/>
                    <a:pt x="36" y="49"/>
                    <a:pt x="36" y="65"/>
                  </a:cubicBezTo>
                  <a:cubicBezTo>
                    <a:pt x="36" y="81"/>
                    <a:pt x="49" y="94"/>
                    <a:pt x="65"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 name="Freeform 7"/>
            <p:cNvSpPr/>
            <p:nvPr/>
          </p:nvSpPr>
          <p:spPr bwMode="auto">
            <a:xfrm>
              <a:off x="2691767" y="1272064"/>
              <a:ext cx="450850" cy="200025"/>
            </a:xfrm>
            <a:custGeom>
              <a:avLst/>
              <a:gdLst>
                <a:gd name="T0" fmla="*/ 143 w 284"/>
                <a:gd name="T1" fmla="*/ 126 h 126"/>
                <a:gd name="T2" fmla="*/ 284 w 284"/>
                <a:gd name="T3" fmla="*/ 64 h 126"/>
                <a:gd name="T4" fmla="*/ 139 w 284"/>
                <a:gd name="T5" fmla="*/ 0 h 126"/>
                <a:gd name="T6" fmla="*/ 0 w 284"/>
                <a:gd name="T7" fmla="*/ 62 h 126"/>
                <a:gd name="T8" fmla="*/ 143 w 284"/>
                <a:gd name="T9" fmla="*/ 126 h 126"/>
              </a:gdLst>
              <a:ahLst/>
              <a:cxnLst>
                <a:cxn ang="0">
                  <a:pos x="T0" y="T1"/>
                </a:cxn>
                <a:cxn ang="0">
                  <a:pos x="T2" y="T3"/>
                </a:cxn>
                <a:cxn ang="0">
                  <a:pos x="T4" y="T5"/>
                </a:cxn>
                <a:cxn ang="0">
                  <a:pos x="T6" y="T7"/>
                </a:cxn>
                <a:cxn ang="0">
                  <a:pos x="T8" y="T9"/>
                </a:cxn>
              </a:cxnLst>
              <a:rect l="0" t="0" r="r" b="b"/>
              <a:pathLst>
                <a:path w="284" h="126">
                  <a:moveTo>
                    <a:pt x="143" y="126"/>
                  </a:moveTo>
                  <a:lnTo>
                    <a:pt x="284" y="64"/>
                  </a:lnTo>
                  <a:lnTo>
                    <a:pt x="139" y="0"/>
                  </a:lnTo>
                  <a:lnTo>
                    <a:pt x="0" y="62"/>
                  </a:lnTo>
                  <a:lnTo>
                    <a:pt x="143" y="1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 name="Rectangle 8"/>
            <p:cNvSpPr>
              <a:spLocks noChangeArrowheads="1"/>
            </p:cNvSpPr>
            <p:nvPr/>
          </p:nvSpPr>
          <p:spPr bwMode="auto">
            <a:xfrm>
              <a:off x="2698117" y="1367314"/>
              <a:ext cx="14288" cy="146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9" name="Oval 9"/>
            <p:cNvSpPr>
              <a:spLocks noChangeArrowheads="1"/>
            </p:cNvSpPr>
            <p:nvPr/>
          </p:nvSpPr>
          <p:spPr bwMode="auto">
            <a:xfrm>
              <a:off x="2682242" y="1495902"/>
              <a:ext cx="46038" cy="44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 name="Freeform 10"/>
            <p:cNvSpPr/>
            <p:nvPr/>
          </p:nvSpPr>
          <p:spPr bwMode="auto">
            <a:xfrm>
              <a:off x="2701292" y="1522889"/>
              <a:ext cx="31750" cy="98425"/>
            </a:xfrm>
            <a:custGeom>
              <a:avLst/>
              <a:gdLst>
                <a:gd name="T0" fmla="*/ 5 w 11"/>
                <a:gd name="T1" fmla="*/ 1 h 33"/>
                <a:gd name="T2" fmla="*/ 8 w 11"/>
                <a:gd name="T3" fmla="*/ 33 h 33"/>
                <a:gd name="T4" fmla="*/ 0 w 11"/>
                <a:gd name="T5" fmla="*/ 33 h 33"/>
                <a:gd name="T6" fmla="*/ 0 w 11"/>
                <a:gd name="T7" fmla="*/ 0 h 33"/>
                <a:gd name="T8" fmla="*/ 5 w 11"/>
                <a:gd name="T9" fmla="*/ 1 h 33"/>
              </a:gdLst>
              <a:ahLst/>
              <a:cxnLst>
                <a:cxn ang="0">
                  <a:pos x="T0" y="T1"/>
                </a:cxn>
                <a:cxn ang="0">
                  <a:pos x="T2" y="T3"/>
                </a:cxn>
                <a:cxn ang="0">
                  <a:pos x="T4" y="T5"/>
                </a:cxn>
                <a:cxn ang="0">
                  <a:pos x="T6" y="T7"/>
                </a:cxn>
                <a:cxn ang="0">
                  <a:pos x="T8" y="T9"/>
                </a:cxn>
              </a:cxnLst>
              <a:rect l="0" t="0" r="r" b="b"/>
              <a:pathLst>
                <a:path w="11" h="33">
                  <a:moveTo>
                    <a:pt x="5" y="1"/>
                  </a:moveTo>
                  <a:cubicBezTo>
                    <a:pt x="5" y="1"/>
                    <a:pt x="11" y="14"/>
                    <a:pt x="8" y="33"/>
                  </a:cubicBezTo>
                  <a:cubicBezTo>
                    <a:pt x="0" y="33"/>
                    <a:pt x="0" y="33"/>
                    <a:pt x="0" y="33"/>
                  </a:cubicBezTo>
                  <a:cubicBezTo>
                    <a:pt x="0" y="0"/>
                    <a:pt x="0" y="0"/>
                    <a:pt x="0" y="0"/>
                  </a:cubicBezTo>
                  <a:cubicBezTo>
                    <a:pt x="0" y="0"/>
                    <a:pt x="5" y="2"/>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1" name="Freeform 11"/>
            <p:cNvSpPr/>
            <p:nvPr/>
          </p:nvSpPr>
          <p:spPr bwMode="auto">
            <a:xfrm>
              <a:off x="2674305" y="1522889"/>
              <a:ext cx="33338" cy="98425"/>
            </a:xfrm>
            <a:custGeom>
              <a:avLst/>
              <a:gdLst>
                <a:gd name="T0" fmla="*/ 6 w 11"/>
                <a:gd name="T1" fmla="*/ 1 h 33"/>
                <a:gd name="T2" fmla="*/ 3 w 11"/>
                <a:gd name="T3" fmla="*/ 33 h 33"/>
                <a:gd name="T4" fmla="*/ 11 w 11"/>
                <a:gd name="T5" fmla="*/ 33 h 33"/>
                <a:gd name="T6" fmla="*/ 11 w 11"/>
                <a:gd name="T7" fmla="*/ 0 h 33"/>
                <a:gd name="T8" fmla="*/ 6 w 11"/>
                <a:gd name="T9" fmla="*/ 1 h 33"/>
              </a:gdLst>
              <a:ahLst/>
              <a:cxnLst>
                <a:cxn ang="0">
                  <a:pos x="T0" y="T1"/>
                </a:cxn>
                <a:cxn ang="0">
                  <a:pos x="T2" y="T3"/>
                </a:cxn>
                <a:cxn ang="0">
                  <a:pos x="T4" y="T5"/>
                </a:cxn>
                <a:cxn ang="0">
                  <a:pos x="T6" y="T7"/>
                </a:cxn>
                <a:cxn ang="0">
                  <a:pos x="T8" y="T9"/>
                </a:cxn>
              </a:cxnLst>
              <a:rect l="0" t="0" r="r" b="b"/>
              <a:pathLst>
                <a:path w="11" h="33">
                  <a:moveTo>
                    <a:pt x="6" y="1"/>
                  </a:moveTo>
                  <a:cubicBezTo>
                    <a:pt x="6" y="1"/>
                    <a:pt x="0" y="14"/>
                    <a:pt x="3" y="33"/>
                  </a:cubicBezTo>
                  <a:cubicBezTo>
                    <a:pt x="11" y="33"/>
                    <a:pt x="11" y="33"/>
                    <a:pt x="11" y="33"/>
                  </a:cubicBezTo>
                  <a:cubicBezTo>
                    <a:pt x="11" y="0"/>
                    <a:pt x="11" y="0"/>
                    <a:pt x="11" y="0"/>
                  </a:cubicBezTo>
                  <a:cubicBezTo>
                    <a:pt x="11" y="0"/>
                    <a:pt x="6" y="2"/>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2" name="Freeform 12"/>
            <p:cNvSpPr/>
            <p:nvPr/>
          </p:nvSpPr>
          <p:spPr bwMode="auto">
            <a:xfrm>
              <a:off x="2793367" y="1433989"/>
              <a:ext cx="258763" cy="193675"/>
            </a:xfrm>
            <a:custGeom>
              <a:avLst/>
              <a:gdLst>
                <a:gd name="T0" fmla="*/ 0 w 87"/>
                <a:gd name="T1" fmla="*/ 0 h 65"/>
                <a:gd name="T2" fmla="*/ 43 w 87"/>
                <a:gd name="T3" fmla="*/ 20 h 65"/>
                <a:gd name="T4" fmla="*/ 87 w 87"/>
                <a:gd name="T5" fmla="*/ 0 h 65"/>
                <a:gd name="T6" fmla="*/ 87 w 87"/>
                <a:gd name="T7" fmla="*/ 50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0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0"/>
                    <a:pt x="36" y="17"/>
                    <a:pt x="43" y="20"/>
                  </a:cubicBezTo>
                  <a:cubicBezTo>
                    <a:pt x="50" y="17"/>
                    <a:pt x="87" y="0"/>
                    <a:pt x="87" y="0"/>
                  </a:cubicBezTo>
                  <a:cubicBezTo>
                    <a:pt x="87" y="50"/>
                    <a:pt x="87" y="50"/>
                    <a:pt x="87" y="50"/>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3" name="Freeform 13"/>
            <p:cNvSpPr/>
            <p:nvPr/>
          </p:nvSpPr>
          <p:spPr bwMode="auto">
            <a:xfrm>
              <a:off x="3485517" y="2167414"/>
              <a:ext cx="450850" cy="203200"/>
            </a:xfrm>
            <a:custGeom>
              <a:avLst/>
              <a:gdLst>
                <a:gd name="T0" fmla="*/ 143 w 284"/>
                <a:gd name="T1" fmla="*/ 128 h 128"/>
                <a:gd name="T2" fmla="*/ 284 w 284"/>
                <a:gd name="T3" fmla="*/ 64 h 128"/>
                <a:gd name="T4" fmla="*/ 139 w 284"/>
                <a:gd name="T5" fmla="*/ 0 h 128"/>
                <a:gd name="T6" fmla="*/ 0 w 284"/>
                <a:gd name="T7" fmla="*/ 62 h 128"/>
                <a:gd name="T8" fmla="*/ 143 w 284"/>
                <a:gd name="T9" fmla="*/ 128 h 128"/>
              </a:gdLst>
              <a:ahLst/>
              <a:cxnLst>
                <a:cxn ang="0">
                  <a:pos x="T0" y="T1"/>
                </a:cxn>
                <a:cxn ang="0">
                  <a:pos x="T2" y="T3"/>
                </a:cxn>
                <a:cxn ang="0">
                  <a:pos x="T4" y="T5"/>
                </a:cxn>
                <a:cxn ang="0">
                  <a:pos x="T6" y="T7"/>
                </a:cxn>
                <a:cxn ang="0">
                  <a:pos x="T8" y="T9"/>
                </a:cxn>
              </a:cxnLst>
              <a:rect l="0" t="0" r="r" b="b"/>
              <a:pathLst>
                <a:path w="284" h="128">
                  <a:moveTo>
                    <a:pt x="143" y="128"/>
                  </a:moveTo>
                  <a:lnTo>
                    <a:pt x="284" y="64"/>
                  </a:lnTo>
                  <a:lnTo>
                    <a:pt x="139" y="0"/>
                  </a:lnTo>
                  <a:lnTo>
                    <a:pt x="0" y="62"/>
                  </a:lnTo>
                  <a:lnTo>
                    <a:pt x="143"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4" name="Rectangle 14"/>
            <p:cNvSpPr>
              <a:spLocks noChangeArrowheads="1"/>
            </p:cNvSpPr>
            <p:nvPr/>
          </p:nvSpPr>
          <p:spPr bwMode="auto">
            <a:xfrm>
              <a:off x="3491867" y="2262664"/>
              <a:ext cx="14288"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5" name="Oval 15"/>
            <p:cNvSpPr>
              <a:spLocks noChangeArrowheads="1"/>
            </p:cNvSpPr>
            <p:nvPr/>
          </p:nvSpPr>
          <p:spPr bwMode="auto">
            <a:xfrm>
              <a:off x="3475992" y="2394427"/>
              <a:ext cx="44450" cy="44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6" name="Freeform 16"/>
            <p:cNvSpPr/>
            <p:nvPr/>
          </p:nvSpPr>
          <p:spPr bwMode="auto">
            <a:xfrm>
              <a:off x="3495042" y="2418239"/>
              <a:ext cx="31750" cy="98425"/>
            </a:xfrm>
            <a:custGeom>
              <a:avLst/>
              <a:gdLst>
                <a:gd name="T0" fmla="*/ 5 w 11"/>
                <a:gd name="T1" fmla="*/ 2 h 33"/>
                <a:gd name="T2" fmla="*/ 8 w 11"/>
                <a:gd name="T3" fmla="*/ 33 h 33"/>
                <a:gd name="T4" fmla="*/ 0 w 11"/>
                <a:gd name="T5" fmla="*/ 33 h 33"/>
                <a:gd name="T6" fmla="*/ 0 w 11"/>
                <a:gd name="T7" fmla="*/ 0 h 33"/>
                <a:gd name="T8" fmla="*/ 5 w 11"/>
                <a:gd name="T9" fmla="*/ 2 h 33"/>
              </a:gdLst>
              <a:ahLst/>
              <a:cxnLst>
                <a:cxn ang="0">
                  <a:pos x="T0" y="T1"/>
                </a:cxn>
                <a:cxn ang="0">
                  <a:pos x="T2" y="T3"/>
                </a:cxn>
                <a:cxn ang="0">
                  <a:pos x="T4" y="T5"/>
                </a:cxn>
                <a:cxn ang="0">
                  <a:pos x="T6" y="T7"/>
                </a:cxn>
                <a:cxn ang="0">
                  <a:pos x="T8" y="T9"/>
                </a:cxn>
              </a:cxnLst>
              <a:rect l="0" t="0" r="r" b="b"/>
              <a:pathLst>
                <a:path w="11" h="33">
                  <a:moveTo>
                    <a:pt x="5" y="2"/>
                  </a:moveTo>
                  <a:cubicBezTo>
                    <a:pt x="5" y="2"/>
                    <a:pt x="11" y="14"/>
                    <a:pt x="8" y="33"/>
                  </a:cubicBezTo>
                  <a:cubicBezTo>
                    <a:pt x="0" y="33"/>
                    <a:pt x="0" y="33"/>
                    <a:pt x="0" y="33"/>
                  </a:cubicBezTo>
                  <a:cubicBezTo>
                    <a:pt x="0" y="0"/>
                    <a:pt x="0" y="0"/>
                    <a:pt x="0" y="0"/>
                  </a:cubicBezTo>
                  <a:cubicBezTo>
                    <a:pt x="0" y="0"/>
                    <a:pt x="5"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7" name="Freeform 17"/>
            <p:cNvSpPr/>
            <p:nvPr/>
          </p:nvSpPr>
          <p:spPr bwMode="auto">
            <a:xfrm>
              <a:off x="3468055" y="2418239"/>
              <a:ext cx="31750" cy="98425"/>
            </a:xfrm>
            <a:custGeom>
              <a:avLst/>
              <a:gdLst>
                <a:gd name="T0" fmla="*/ 6 w 11"/>
                <a:gd name="T1" fmla="*/ 2 h 33"/>
                <a:gd name="T2" fmla="*/ 3 w 11"/>
                <a:gd name="T3" fmla="*/ 33 h 33"/>
                <a:gd name="T4" fmla="*/ 11 w 11"/>
                <a:gd name="T5" fmla="*/ 33 h 33"/>
                <a:gd name="T6" fmla="*/ 11 w 11"/>
                <a:gd name="T7" fmla="*/ 0 h 33"/>
                <a:gd name="T8" fmla="*/ 6 w 11"/>
                <a:gd name="T9" fmla="*/ 2 h 33"/>
              </a:gdLst>
              <a:ahLst/>
              <a:cxnLst>
                <a:cxn ang="0">
                  <a:pos x="T0" y="T1"/>
                </a:cxn>
                <a:cxn ang="0">
                  <a:pos x="T2" y="T3"/>
                </a:cxn>
                <a:cxn ang="0">
                  <a:pos x="T4" y="T5"/>
                </a:cxn>
                <a:cxn ang="0">
                  <a:pos x="T6" y="T7"/>
                </a:cxn>
                <a:cxn ang="0">
                  <a:pos x="T8" y="T9"/>
                </a:cxn>
              </a:cxnLst>
              <a:rect l="0" t="0" r="r" b="b"/>
              <a:pathLst>
                <a:path w="11" h="33">
                  <a:moveTo>
                    <a:pt x="6" y="2"/>
                  </a:moveTo>
                  <a:cubicBezTo>
                    <a:pt x="6" y="2"/>
                    <a:pt x="0" y="14"/>
                    <a:pt x="3" y="33"/>
                  </a:cubicBezTo>
                  <a:cubicBezTo>
                    <a:pt x="11" y="33"/>
                    <a:pt x="11" y="33"/>
                    <a:pt x="11" y="33"/>
                  </a:cubicBezTo>
                  <a:cubicBezTo>
                    <a:pt x="11" y="0"/>
                    <a:pt x="11" y="0"/>
                    <a:pt x="11" y="0"/>
                  </a:cubicBezTo>
                  <a:cubicBezTo>
                    <a:pt x="11" y="0"/>
                    <a:pt x="6" y="3"/>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8" name="Freeform 18"/>
            <p:cNvSpPr/>
            <p:nvPr/>
          </p:nvSpPr>
          <p:spPr bwMode="auto">
            <a:xfrm>
              <a:off x="3587117" y="2327752"/>
              <a:ext cx="258763" cy="193675"/>
            </a:xfrm>
            <a:custGeom>
              <a:avLst/>
              <a:gdLst>
                <a:gd name="T0" fmla="*/ 0 w 87"/>
                <a:gd name="T1" fmla="*/ 0 h 65"/>
                <a:gd name="T2" fmla="*/ 43 w 87"/>
                <a:gd name="T3" fmla="*/ 21 h 65"/>
                <a:gd name="T4" fmla="*/ 87 w 87"/>
                <a:gd name="T5" fmla="*/ 0 h 65"/>
                <a:gd name="T6" fmla="*/ 87 w 87"/>
                <a:gd name="T7" fmla="*/ 51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1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1"/>
                    <a:pt x="36" y="18"/>
                    <a:pt x="43" y="21"/>
                  </a:cubicBezTo>
                  <a:cubicBezTo>
                    <a:pt x="50" y="18"/>
                    <a:pt x="87" y="1"/>
                    <a:pt x="87" y="0"/>
                  </a:cubicBezTo>
                  <a:cubicBezTo>
                    <a:pt x="87" y="51"/>
                    <a:pt x="87" y="51"/>
                    <a:pt x="87" y="51"/>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9" name="Freeform 19"/>
            <p:cNvSpPr>
              <a:spLocks noEditPoints="1"/>
            </p:cNvSpPr>
            <p:nvPr/>
          </p:nvSpPr>
          <p:spPr bwMode="auto">
            <a:xfrm>
              <a:off x="3676017" y="3137377"/>
              <a:ext cx="325438" cy="323850"/>
            </a:xfrm>
            <a:custGeom>
              <a:avLst/>
              <a:gdLst>
                <a:gd name="T0" fmla="*/ 39 w 109"/>
                <a:gd name="T1" fmla="*/ 53 h 109"/>
                <a:gd name="T2" fmla="*/ 42 w 109"/>
                <a:gd name="T3" fmla="*/ 46 h 109"/>
                <a:gd name="T4" fmla="*/ 42 w 109"/>
                <a:gd name="T5" fmla="*/ 21 h 109"/>
                <a:gd name="T6" fmla="*/ 39 w 109"/>
                <a:gd name="T7" fmla="*/ 17 h 109"/>
                <a:gd name="T8" fmla="*/ 39 w 109"/>
                <a:gd name="T9" fmla="*/ 17 h 109"/>
                <a:gd name="T10" fmla="*/ 39 w 109"/>
                <a:gd name="T11" fmla="*/ 6 h 109"/>
                <a:gd name="T12" fmla="*/ 39 w 109"/>
                <a:gd name="T13" fmla="*/ 6 h 109"/>
                <a:gd name="T14" fmla="*/ 39 w 109"/>
                <a:gd name="T15" fmla="*/ 6 h 109"/>
                <a:gd name="T16" fmla="*/ 55 w 109"/>
                <a:gd name="T17" fmla="*/ 0 h 109"/>
                <a:gd name="T18" fmla="*/ 70 w 109"/>
                <a:gd name="T19" fmla="*/ 6 h 109"/>
                <a:gd name="T20" fmla="*/ 70 w 109"/>
                <a:gd name="T21" fmla="*/ 6 h 109"/>
                <a:gd name="T22" fmla="*/ 71 w 109"/>
                <a:gd name="T23" fmla="*/ 6 h 109"/>
                <a:gd name="T24" fmla="*/ 71 w 109"/>
                <a:gd name="T25" fmla="*/ 17 h 109"/>
                <a:gd name="T26" fmla="*/ 70 w 109"/>
                <a:gd name="T27" fmla="*/ 17 h 109"/>
                <a:gd name="T28" fmla="*/ 66 w 109"/>
                <a:gd name="T29" fmla="*/ 21 h 109"/>
                <a:gd name="T30" fmla="*/ 66 w 109"/>
                <a:gd name="T31" fmla="*/ 46 h 109"/>
                <a:gd name="T32" fmla="*/ 69 w 109"/>
                <a:gd name="T33" fmla="*/ 53 h 109"/>
                <a:gd name="T34" fmla="*/ 94 w 109"/>
                <a:gd name="T35" fmla="*/ 100 h 109"/>
                <a:gd name="T36" fmla="*/ 55 w 109"/>
                <a:gd name="T37" fmla="*/ 109 h 109"/>
                <a:gd name="T38" fmla="*/ 15 w 109"/>
                <a:gd name="T39" fmla="*/ 100 h 109"/>
                <a:gd name="T40" fmla="*/ 39 w 109"/>
                <a:gd name="T41" fmla="*/ 53 h 109"/>
                <a:gd name="T42" fmla="*/ 40 w 109"/>
                <a:gd name="T43" fmla="*/ 101 h 109"/>
                <a:gd name="T44" fmla="*/ 23 w 109"/>
                <a:gd name="T45" fmla="*/ 89 h 109"/>
                <a:gd name="T46" fmla="*/ 38 w 109"/>
                <a:gd name="T47" fmla="*/ 63 h 109"/>
                <a:gd name="T48" fmla="*/ 17 w 109"/>
                <a:gd name="T49" fmla="*/ 90 h 109"/>
                <a:gd name="T50" fmla="*/ 40 w 109"/>
                <a:gd name="T51" fmla="*/ 10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09">
                  <a:moveTo>
                    <a:pt x="39" y="53"/>
                  </a:moveTo>
                  <a:cubicBezTo>
                    <a:pt x="39" y="53"/>
                    <a:pt x="42" y="51"/>
                    <a:pt x="42" y="46"/>
                  </a:cubicBezTo>
                  <a:cubicBezTo>
                    <a:pt x="42" y="42"/>
                    <a:pt x="42" y="26"/>
                    <a:pt x="42" y="21"/>
                  </a:cubicBezTo>
                  <a:cubicBezTo>
                    <a:pt x="40" y="20"/>
                    <a:pt x="39" y="19"/>
                    <a:pt x="39" y="17"/>
                  </a:cubicBezTo>
                  <a:cubicBezTo>
                    <a:pt x="39" y="17"/>
                    <a:pt x="39" y="17"/>
                    <a:pt x="39" y="17"/>
                  </a:cubicBezTo>
                  <a:cubicBezTo>
                    <a:pt x="39" y="6"/>
                    <a:pt x="39" y="6"/>
                    <a:pt x="39" y="6"/>
                  </a:cubicBezTo>
                  <a:cubicBezTo>
                    <a:pt x="39" y="6"/>
                    <a:pt x="39" y="6"/>
                    <a:pt x="39" y="6"/>
                  </a:cubicBezTo>
                  <a:cubicBezTo>
                    <a:pt x="39" y="6"/>
                    <a:pt x="39" y="6"/>
                    <a:pt x="39" y="6"/>
                  </a:cubicBezTo>
                  <a:cubicBezTo>
                    <a:pt x="39" y="2"/>
                    <a:pt x="46" y="0"/>
                    <a:pt x="55" y="0"/>
                  </a:cubicBezTo>
                  <a:cubicBezTo>
                    <a:pt x="63" y="0"/>
                    <a:pt x="70" y="2"/>
                    <a:pt x="70" y="6"/>
                  </a:cubicBezTo>
                  <a:cubicBezTo>
                    <a:pt x="70" y="6"/>
                    <a:pt x="70" y="6"/>
                    <a:pt x="70" y="6"/>
                  </a:cubicBezTo>
                  <a:cubicBezTo>
                    <a:pt x="71" y="6"/>
                    <a:pt x="71" y="6"/>
                    <a:pt x="71" y="6"/>
                  </a:cubicBezTo>
                  <a:cubicBezTo>
                    <a:pt x="71" y="17"/>
                    <a:pt x="71" y="17"/>
                    <a:pt x="71" y="17"/>
                  </a:cubicBezTo>
                  <a:cubicBezTo>
                    <a:pt x="70" y="17"/>
                    <a:pt x="70" y="17"/>
                    <a:pt x="70" y="17"/>
                  </a:cubicBezTo>
                  <a:cubicBezTo>
                    <a:pt x="70" y="19"/>
                    <a:pt x="69" y="20"/>
                    <a:pt x="66" y="21"/>
                  </a:cubicBezTo>
                  <a:cubicBezTo>
                    <a:pt x="66" y="26"/>
                    <a:pt x="66" y="42"/>
                    <a:pt x="66" y="46"/>
                  </a:cubicBezTo>
                  <a:cubicBezTo>
                    <a:pt x="66" y="51"/>
                    <a:pt x="69" y="53"/>
                    <a:pt x="69" y="53"/>
                  </a:cubicBezTo>
                  <a:cubicBezTo>
                    <a:pt x="75" y="56"/>
                    <a:pt x="109" y="90"/>
                    <a:pt x="94" y="100"/>
                  </a:cubicBezTo>
                  <a:cubicBezTo>
                    <a:pt x="81" y="109"/>
                    <a:pt x="59" y="109"/>
                    <a:pt x="55" y="109"/>
                  </a:cubicBezTo>
                  <a:cubicBezTo>
                    <a:pt x="50" y="109"/>
                    <a:pt x="28" y="109"/>
                    <a:pt x="15" y="100"/>
                  </a:cubicBezTo>
                  <a:cubicBezTo>
                    <a:pt x="0" y="90"/>
                    <a:pt x="34" y="56"/>
                    <a:pt x="39" y="53"/>
                  </a:cubicBezTo>
                  <a:close/>
                  <a:moveTo>
                    <a:pt x="40" y="101"/>
                  </a:moveTo>
                  <a:cubicBezTo>
                    <a:pt x="40" y="101"/>
                    <a:pt x="24" y="97"/>
                    <a:pt x="23" y="89"/>
                  </a:cubicBezTo>
                  <a:cubicBezTo>
                    <a:pt x="22" y="80"/>
                    <a:pt x="38" y="63"/>
                    <a:pt x="38" y="63"/>
                  </a:cubicBezTo>
                  <a:cubicBezTo>
                    <a:pt x="38" y="63"/>
                    <a:pt x="17" y="79"/>
                    <a:pt x="17" y="90"/>
                  </a:cubicBezTo>
                  <a:cubicBezTo>
                    <a:pt x="18" y="101"/>
                    <a:pt x="40" y="101"/>
                    <a:pt x="40"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0" name="Freeform 20"/>
            <p:cNvSpPr>
              <a:spLocks noEditPoints="1"/>
            </p:cNvSpPr>
            <p:nvPr/>
          </p:nvSpPr>
          <p:spPr bwMode="auto">
            <a:xfrm>
              <a:off x="4218942" y="2242027"/>
              <a:ext cx="403225" cy="404813"/>
            </a:xfrm>
            <a:custGeom>
              <a:avLst/>
              <a:gdLst>
                <a:gd name="T0" fmla="*/ 67 w 135"/>
                <a:gd name="T1" fmla="*/ 0 h 136"/>
                <a:gd name="T2" fmla="*/ 135 w 135"/>
                <a:gd name="T3" fmla="*/ 68 h 136"/>
                <a:gd name="T4" fmla="*/ 67 w 135"/>
                <a:gd name="T5" fmla="*/ 136 h 136"/>
                <a:gd name="T6" fmla="*/ 0 w 135"/>
                <a:gd name="T7" fmla="*/ 68 h 136"/>
                <a:gd name="T8" fmla="*/ 67 w 135"/>
                <a:gd name="T9" fmla="*/ 0 h 136"/>
                <a:gd name="T10" fmla="*/ 67 w 135"/>
                <a:gd name="T11" fmla="*/ 133 h 136"/>
                <a:gd name="T12" fmla="*/ 132 w 135"/>
                <a:gd name="T13" fmla="*/ 68 h 136"/>
                <a:gd name="T14" fmla="*/ 67 w 135"/>
                <a:gd name="T15" fmla="*/ 3 h 136"/>
                <a:gd name="T16" fmla="*/ 3 w 135"/>
                <a:gd name="T17" fmla="*/ 68 h 136"/>
                <a:gd name="T18" fmla="*/ 67 w 135"/>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67" y="0"/>
                  </a:moveTo>
                  <a:cubicBezTo>
                    <a:pt x="105" y="0"/>
                    <a:pt x="135" y="30"/>
                    <a:pt x="135" y="68"/>
                  </a:cubicBezTo>
                  <a:cubicBezTo>
                    <a:pt x="135" y="105"/>
                    <a:pt x="105" y="136"/>
                    <a:pt x="67" y="136"/>
                  </a:cubicBezTo>
                  <a:cubicBezTo>
                    <a:pt x="30" y="136"/>
                    <a:pt x="0" y="105"/>
                    <a:pt x="0" y="68"/>
                  </a:cubicBezTo>
                  <a:cubicBezTo>
                    <a:pt x="0" y="30"/>
                    <a:pt x="30" y="0"/>
                    <a:pt x="67" y="0"/>
                  </a:cubicBezTo>
                  <a:close/>
                  <a:moveTo>
                    <a:pt x="67" y="133"/>
                  </a:moveTo>
                  <a:cubicBezTo>
                    <a:pt x="103" y="133"/>
                    <a:pt x="132" y="104"/>
                    <a:pt x="132" y="68"/>
                  </a:cubicBezTo>
                  <a:cubicBezTo>
                    <a:pt x="132" y="32"/>
                    <a:pt x="103" y="3"/>
                    <a:pt x="67" y="3"/>
                  </a:cubicBezTo>
                  <a:cubicBezTo>
                    <a:pt x="32" y="3"/>
                    <a:pt x="3" y="32"/>
                    <a:pt x="3" y="68"/>
                  </a:cubicBezTo>
                  <a:cubicBezTo>
                    <a:pt x="3" y="104"/>
                    <a:pt x="32" y="133"/>
                    <a:pt x="67"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1" name="Freeform 21"/>
            <p:cNvSpPr/>
            <p:nvPr/>
          </p:nvSpPr>
          <p:spPr bwMode="auto">
            <a:xfrm>
              <a:off x="4180842" y="2249964"/>
              <a:ext cx="452438" cy="396875"/>
            </a:xfrm>
            <a:custGeom>
              <a:avLst/>
              <a:gdLst>
                <a:gd name="T0" fmla="*/ 108 w 152"/>
                <a:gd name="T1" fmla="*/ 10 h 133"/>
                <a:gd name="T2" fmla="*/ 111 w 152"/>
                <a:gd name="T3" fmla="*/ 15 h 133"/>
                <a:gd name="T4" fmla="*/ 114 w 152"/>
                <a:gd name="T5" fmla="*/ 19 h 133"/>
                <a:gd name="T6" fmla="*/ 116 w 152"/>
                <a:gd name="T7" fmla="*/ 17 h 133"/>
                <a:gd name="T8" fmla="*/ 117 w 152"/>
                <a:gd name="T9" fmla="*/ 21 h 133"/>
                <a:gd name="T10" fmla="*/ 124 w 152"/>
                <a:gd name="T11" fmla="*/ 23 h 133"/>
                <a:gd name="T12" fmla="*/ 128 w 152"/>
                <a:gd name="T13" fmla="*/ 27 h 133"/>
                <a:gd name="T14" fmla="*/ 134 w 152"/>
                <a:gd name="T15" fmla="*/ 35 h 133"/>
                <a:gd name="T16" fmla="*/ 137 w 152"/>
                <a:gd name="T17" fmla="*/ 41 h 133"/>
                <a:gd name="T18" fmla="*/ 134 w 152"/>
                <a:gd name="T19" fmla="*/ 44 h 133"/>
                <a:gd name="T20" fmla="*/ 134 w 152"/>
                <a:gd name="T21" fmla="*/ 46 h 133"/>
                <a:gd name="T22" fmla="*/ 137 w 152"/>
                <a:gd name="T23" fmla="*/ 44 h 133"/>
                <a:gd name="T24" fmla="*/ 139 w 152"/>
                <a:gd name="T25" fmla="*/ 40 h 133"/>
                <a:gd name="T26" fmla="*/ 141 w 152"/>
                <a:gd name="T27" fmla="*/ 46 h 133"/>
                <a:gd name="T28" fmla="*/ 140 w 152"/>
                <a:gd name="T29" fmla="*/ 55 h 133"/>
                <a:gd name="T30" fmla="*/ 136 w 152"/>
                <a:gd name="T31" fmla="*/ 53 h 133"/>
                <a:gd name="T32" fmla="*/ 130 w 152"/>
                <a:gd name="T33" fmla="*/ 59 h 133"/>
                <a:gd name="T34" fmla="*/ 124 w 152"/>
                <a:gd name="T35" fmla="*/ 65 h 133"/>
                <a:gd name="T36" fmla="*/ 118 w 152"/>
                <a:gd name="T37" fmla="*/ 70 h 133"/>
                <a:gd name="T38" fmla="*/ 111 w 152"/>
                <a:gd name="T39" fmla="*/ 78 h 133"/>
                <a:gd name="T40" fmla="*/ 113 w 152"/>
                <a:gd name="T41" fmla="*/ 90 h 133"/>
                <a:gd name="T42" fmla="*/ 119 w 152"/>
                <a:gd name="T43" fmla="*/ 103 h 133"/>
                <a:gd name="T44" fmla="*/ 117 w 152"/>
                <a:gd name="T45" fmla="*/ 113 h 133"/>
                <a:gd name="T46" fmla="*/ 121 w 152"/>
                <a:gd name="T47" fmla="*/ 114 h 133"/>
                <a:gd name="T48" fmla="*/ 130 w 152"/>
                <a:gd name="T49" fmla="*/ 99 h 133"/>
                <a:gd name="T50" fmla="*/ 141 w 152"/>
                <a:gd name="T51" fmla="*/ 75 h 133"/>
                <a:gd name="T52" fmla="*/ 144 w 152"/>
                <a:gd name="T53" fmla="*/ 58 h 133"/>
                <a:gd name="T54" fmla="*/ 103 w 152"/>
                <a:gd name="T55" fmla="*/ 122 h 133"/>
                <a:gd name="T56" fmla="*/ 92 w 152"/>
                <a:gd name="T57" fmla="*/ 121 h 133"/>
                <a:gd name="T58" fmla="*/ 78 w 152"/>
                <a:gd name="T59" fmla="*/ 119 h 133"/>
                <a:gd name="T60" fmla="*/ 79 w 152"/>
                <a:gd name="T61" fmla="*/ 125 h 133"/>
                <a:gd name="T62" fmla="*/ 71 w 152"/>
                <a:gd name="T63" fmla="*/ 124 h 133"/>
                <a:gd name="T64" fmla="*/ 59 w 152"/>
                <a:gd name="T65" fmla="*/ 123 h 133"/>
                <a:gd name="T66" fmla="*/ 60 w 152"/>
                <a:gd name="T67" fmla="*/ 1 h 133"/>
                <a:gd name="T68" fmla="*/ 20 w 152"/>
                <a:gd name="T69" fmla="*/ 42 h 133"/>
                <a:gd name="T70" fmla="*/ 26 w 152"/>
                <a:gd name="T71" fmla="*/ 39 h 133"/>
                <a:gd name="T72" fmla="*/ 31 w 152"/>
                <a:gd name="T73" fmla="*/ 49 h 133"/>
                <a:gd name="T74" fmla="*/ 38 w 152"/>
                <a:gd name="T75" fmla="*/ 39 h 133"/>
                <a:gd name="T76" fmla="*/ 35 w 152"/>
                <a:gd name="T77" fmla="*/ 50 h 133"/>
                <a:gd name="T78" fmla="*/ 28 w 152"/>
                <a:gd name="T79" fmla="*/ 52 h 133"/>
                <a:gd name="T80" fmla="*/ 31 w 152"/>
                <a:gd name="T81" fmla="*/ 67 h 133"/>
                <a:gd name="T82" fmla="*/ 35 w 152"/>
                <a:gd name="T83" fmla="*/ 82 h 133"/>
                <a:gd name="T84" fmla="*/ 40 w 152"/>
                <a:gd name="T85" fmla="*/ 91 h 133"/>
                <a:gd name="T86" fmla="*/ 54 w 152"/>
                <a:gd name="T87" fmla="*/ 103 h 133"/>
                <a:gd name="T88" fmla="*/ 57 w 152"/>
                <a:gd name="T89" fmla="*/ 93 h 133"/>
                <a:gd name="T90" fmla="*/ 57 w 152"/>
                <a:gd name="T91" fmla="*/ 80 h 133"/>
                <a:gd name="T92" fmla="*/ 62 w 152"/>
                <a:gd name="T93" fmla="*/ 67 h 133"/>
                <a:gd name="T94" fmla="*/ 68 w 152"/>
                <a:gd name="T95" fmla="*/ 60 h 133"/>
                <a:gd name="T96" fmla="*/ 86 w 152"/>
                <a:gd name="T97" fmla="*/ 60 h 133"/>
                <a:gd name="T98" fmla="*/ 92 w 152"/>
                <a:gd name="T99" fmla="*/ 51 h 133"/>
                <a:gd name="T100" fmla="*/ 85 w 152"/>
                <a:gd name="T101" fmla="*/ 33 h 133"/>
                <a:gd name="T102" fmla="*/ 72 w 152"/>
                <a:gd name="T103" fmla="*/ 27 h 133"/>
                <a:gd name="T104" fmla="*/ 65 w 152"/>
                <a:gd name="T105" fmla="*/ 31 h 133"/>
                <a:gd name="T106" fmla="*/ 54 w 152"/>
                <a:gd name="T107" fmla="*/ 31 h 133"/>
                <a:gd name="T108" fmla="*/ 44 w 152"/>
                <a:gd name="T109" fmla="*/ 29 h 133"/>
                <a:gd name="T110" fmla="*/ 53 w 152"/>
                <a:gd name="T111" fmla="*/ 25 h 133"/>
                <a:gd name="T112" fmla="*/ 54 w 152"/>
                <a:gd name="T113" fmla="*/ 21 h 133"/>
                <a:gd name="T114" fmla="*/ 67 w 152"/>
                <a:gd name="T115" fmla="*/ 21 h 133"/>
                <a:gd name="T116" fmla="*/ 78 w 152"/>
                <a:gd name="T117" fmla="*/ 25 h 133"/>
                <a:gd name="T118" fmla="*/ 80 w 152"/>
                <a:gd name="T119" fmla="*/ 14 h 133"/>
                <a:gd name="T120" fmla="*/ 88 w 152"/>
                <a:gd name="T121" fmla="*/ 7 h 133"/>
                <a:gd name="T122" fmla="*/ 79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0" y="0"/>
                  </a:moveTo>
                  <a:cubicBezTo>
                    <a:pt x="90" y="0"/>
                    <a:pt x="113" y="3"/>
                    <a:pt x="128" y="21"/>
                  </a:cubicBezTo>
                  <a:cubicBezTo>
                    <a:pt x="128" y="21"/>
                    <a:pt x="117" y="8"/>
                    <a:pt x="109" y="8"/>
                  </a:cubicBezTo>
                  <a:cubicBezTo>
                    <a:pt x="108" y="9"/>
                    <a:pt x="108" y="9"/>
                    <a:pt x="108" y="9"/>
                  </a:cubicBezTo>
                  <a:cubicBezTo>
                    <a:pt x="108" y="9"/>
                    <a:pt x="108" y="10"/>
                    <a:pt x="108" y="10"/>
                  </a:cubicBezTo>
                  <a:cubicBezTo>
                    <a:pt x="108" y="10"/>
                    <a:pt x="109" y="11"/>
                    <a:pt x="109" y="12"/>
                  </a:cubicBezTo>
                  <a:cubicBezTo>
                    <a:pt x="109" y="12"/>
                    <a:pt x="109" y="13"/>
                    <a:pt x="109" y="13"/>
                  </a:cubicBezTo>
                  <a:cubicBezTo>
                    <a:pt x="110" y="14"/>
                    <a:pt x="110" y="14"/>
                    <a:pt x="110" y="14"/>
                  </a:cubicBezTo>
                  <a:cubicBezTo>
                    <a:pt x="110" y="14"/>
                    <a:pt x="110" y="14"/>
                    <a:pt x="110" y="14"/>
                  </a:cubicBezTo>
                  <a:cubicBezTo>
                    <a:pt x="111" y="15"/>
                    <a:pt x="111" y="15"/>
                    <a:pt x="111" y="15"/>
                  </a:cubicBezTo>
                  <a:cubicBezTo>
                    <a:pt x="111" y="16"/>
                    <a:pt x="111" y="16"/>
                    <a:pt x="111" y="16"/>
                  </a:cubicBezTo>
                  <a:cubicBezTo>
                    <a:pt x="111" y="18"/>
                    <a:pt x="111" y="18"/>
                    <a:pt x="111" y="18"/>
                  </a:cubicBezTo>
                  <a:cubicBezTo>
                    <a:pt x="111" y="18"/>
                    <a:pt x="111" y="18"/>
                    <a:pt x="111" y="18"/>
                  </a:cubicBezTo>
                  <a:cubicBezTo>
                    <a:pt x="112" y="19"/>
                    <a:pt x="112" y="19"/>
                    <a:pt x="112" y="19"/>
                  </a:cubicBezTo>
                  <a:cubicBezTo>
                    <a:pt x="112" y="19"/>
                    <a:pt x="113" y="19"/>
                    <a:pt x="114" y="19"/>
                  </a:cubicBezTo>
                  <a:cubicBezTo>
                    <a:pt x="114" y="19"/>
                    <a:pt x="114" y="18"/>
                    <a:pt x="114" y="18"/>
                  </a:cubicBezTo>
                  <a:cubicBezTo>
                    <a:pt x="113" y="17"/>
                    <a:pt x="113" y="17"/>
                    <a:pt x="113" y="17"/>
                  </a:cubicBezTo>
                  <a:cubicBezTo>
                    <a:pt x="113" y="17"/>
                    <a:pt x="113" y="17"/>
                    <a:pt x="113" y="17"/>
                  </a:cubicBezTo>
                  <a:cubicBezTo>
                    <a:pt x="114" y="16"/>
                    <a:pt x="113" y="16"/>
                    <a:pt x="114" y="16"/>
                  </a:cubicBezTo>
                  <a:cubicBezTo>
                    <a:pt x="115" y="16"/>
                    <a:pt x="116" y="17"/>
                    <a:pt x="116" y="17"/>
                  </a:cubicBezTo>
                  <a:cubicBezTo>
                    <a:pt x="117" y="18"/>
                    <a:pt x="117" y="18"/>
                    <a:pt x="117" y="18"/>
                  </a:cubicBezTo>
                  <a:cubicBezTo>
                    <a:pt x="117" y="18"/>
                    <a:pt x="118" y="19"/>
                    <a:pt x="117" y="19"/>
                  </a:cubicBezTo>
                  <a:cubicBezTo>
                    <a:pt x="117" y="19"/>
                    <a:pt x="117" y="19"/>
                    <a:pt x="117" y="19"/>
                  </a:cubicBezTo>
                  <a:cubicBezTo>
                    <a:pt x="117" y="19"/>
                    <a:pt x="116" y="20"/>
                    <a:pt x="116" y="20"/>
                  </a:cubicBezTo>
                  <a:cubicBezTo>
                    <a:pt x="116" y="21"/>
                    <a:pt x="117" y="21"/>
                    <a:pt x="117" y="21"/>
                  </a:cubicBezTo>
                  <a:cubicBezTo>
                    <a:pt x="117" y="21"/>
                    <a:pt x="117" y="22"/>
                    <a:pt x="118" y="22"/>
                  </a:cubicBezTo>
                  <a:cubicBezTo>
                    <a:pt x="119" y="21"/>
                    <a:pt x="119" y="21"/>
                    <a:pt x="120" y="21"/>
                  </a:cubicBezTo>
                  <a:cubicBezTo>
                    <a:pt x="120" y="21"/>
                    <a:pt x="121" y="21"/>
                    <a:pt x="121" y="21"/>
                  </a:cubicBezTo>
                  <a:cubicBezTo>
                    <a:pt x="122" y="21"/>
                    <a:pt x="122" y="21"/>
                    <a:pt x="122" y="21"/>
                  </a:cubicBezTo>
                  <a:cubicBezTo>
                    <a:pt x="122" y="22"/>
                    <a:pt x="124" y="23"/>
                    <a:pt x="124" y="23"/>
                  </a:cubicBezTo>
                  <a:cubicBezTo>
                    <a:pt x="124" y="23"/>
                    <a:pt x="124" y="23"/>
                    <a:pt x="124" y="23"/>
                  </a:cubicBezTo>
                  <a:cubicBezTo>
                    <a:pt x="124" y="23"/>
                    <a:pt x="125" y="25"/>
                    <a:pt x="125" y="25"/>
                  </a:cubicBezTo>
                  <a:cubicBezTo>
                    <a:pt x="125" y="25"/>
                    <a:pt x="125" y="25"/>
                    <a:pt x="126" y="25"/>
                  </a:cubicBezTo>
                  <a:cubicBezTo>
                    <a:pt x="127" y="26"/>
                    <a:pt x="127" y="26"/>
                    <a:pt x="127" y="26"/>
                  </a:cubicBezTo>
                  <a:cubicBezTo>
                    <a:pt x="128" y="27"/>
                    <a:pt x="128" y="27"/>
                    <a:pt x="128" y="27"/>
                  </a:cubicBezTo>
                  <a:cubicBezTo>
                    <a:pt x="128" y="27"/>
                    <a:pt x="129" y="28"/>
                    <a:pt x="129" y="28"/>
                  </a:cubicBezTo>
                  <a:cubicBezTo>
                    <a:pt x="130" y="29"/>
                    <a:pt x="131" y="30"/>
                    <a:pt x="132" y="30"/>
                  </a:cubicBezTo>
                  <a:cubicBezTo>
                    <a:pt x="132" y="30"/>
                    <a:pt x="132" y="31"/>
                    <a:pt x="133" y="32"/>
                  </a:cubicBezTo>
                  <a:cubicBezTo>
                    <a:pt x="133" y="32"/>
                    <a:pt x="133" y="33"/>
                    <a:pt x="133" y="34"/>
                  </a:cubicBezTo>
                  <a:cubicBezTo>
                    <a:pt x="133" y="34"/>
                    <a:pt x="134" y="35"/>
                    <a:pt x="134" y="35"/>
                  </a:cubicBezTo>
                  <a:cubicBezTo>
                    <a:pt x="134" y="36"/>
                    <a:pt x="134" y="37"/>
                    <a:pt x="135" y="37"/>
                  </a:cubicBezTo>
                  <a:cubicBezTo>
                    <a:pt x="135" y="37"/>
                    <a:pt x="135" y="38"/>
                    <a:pt x="136" y="38"/>
                  </a:cubicBezTo>
                  <a:cubicBezTo>
                    <a:pt x="136" y="38"/>
                    <a:pt x="137" y="38"/>
                    <a:pt x="138" y="39"/>
                  </a:cubicBezTo>
                  <a:cubicBezTo>
                    <a:pt x="138" y="39"/>
                    <a:pt x="138" y="40"/>
                    <a:pt x="138" y="40"/>
                  </a:cubicBezTo>
                  <a:cubicBezTo>
                    <a:pt x="138" y="40"/>
                    <a:pt x="138" y="41"/>
                    <a:pt x="137" y="41"/>
                  </a:cubicBezTo>
                  <a:cubicBezTo>
                    <a:pt x="137" y="41"/>
                    <a:pt x="136" y="41"/>
                    <a:pt x="136" y="41"/>
                  </a:cubicBezTo>
                  <a:cubicBezTo>
                    <a:pt x="136" y="41"/>
                    <a:pt x="136" y="42"/>
                    <a:pt x="136" y="42"/>
                  </a:cubicBezTo>
                  <a:cubicBezTo>
                    <a:pt x="136" y="43"/>
                    <a:pt x="137" y="44"/>
                    <a:pt x="136" y="44"/>
                  </a:cubicBezTo>
                  <a:cubicBezTo>
                    <a:pt x="136" y="44"/>
                    <a:pt x="135" y="44"/>
                    <a:pt x="135" y="44"/>
                  </a:cubicBezTo>
                  <a:cubicBezTo>
                    <a:pt x="134" y="44"/>
                    <a:pt x="134" y="44"/>
                    <a:pt x="134" y="44"/>
                  </a:cubicBezTo>
                  <a:cubicBezTo>
                    <a:pt x="133" y="45"/>
                    <a:pt x="133" y="45"/>
                    <a:pt x="133" y="45"/>
                  </a:cubicBezTo>
                  <a:cubicBezTo>
                    <a:pt x="132" y="45"/>
                    <a:pt x="132" y="45"/>
                    <a:pt x="132" y="45"/>
                  </a:cubicBezTo>
                  <a:cubicBezTo>
                    <a:pt x="132" y="45"/>
                    <a:pt x="132" y="46"/>
                    <a:pt x="133" y="46"/>
                  </a:cubicBezTo>
                  <a:cubicBezTo>
                    <a:pt x="133" y="47"/>
                    <a:pt x="133" y="47"/>
                    <a:pt x="133" y="47"/>
                  </a:cubicBezTo>
                  <a:cubicBezTo>
                    <a:pt x="134" y="47"/>
                    <a:pt x="133" y="47"/>
                    <a:pt x="134" y="46"/>
                  </a:cubicBezTo>
                  <a:cubicBezTo>
                    <a:pt x="134" y="46"/>
                    <a:pt x="134" y="46"/>
                    <a:pt x="134" y="46"/>
                  </a:cubicBezTo>
                  <a:cubicBezTo>
                    <a:pt x="135" y="45"/>
                    <a:pt x="135" y="46"/>
                    <a:pt x="136" y="46"/>
                  </a:cubicBezTo>
                  <a:cubicBezTo>
                    <a:pt x="136" y="46"/>
                    <a:pt x="136" y="46"/>
                    <a:pt x="137" y="45"/>
                  </a:cubicBezTo>
                  <a:cubicBezTo>
                    <a:pt x="137" y="45"/>
                    <a:pt x="137" y="46"/>
                    <a:pt x="137" y="45"/>
                  </a:cubicBezTo>
                  <a:cubicBezTo>
                    <a:pt x="137" y="44"/>
                    <a:pt x="137" y="44"/>
                    <a:pt x="137" y="44"/>
                  </a:cubicBezTo>
                  <a:cubicBezTo>
                    <a:pt x="137" y="43"/>
                    <a:pt x="137" y="43"/>
                    <a:pt x="138" y="43"/>
                  </a:cubicBezTo>
                  <a:cubicBezTo>
                    <a:pt x="138" y="43"/>
                    <a:pt x="138" y="43"/>
                    <a:pt x="138" y="43"/>
                  </a:cubicBezTo>
                  <a:cubicBezTo>
                    <a:pt x="139" y="42"/>
                    <a:pt x="139" y="42"/>
                    <a:pt x="139" y="42"/>
                  </a:cubicBezTo>
                  <a:cubicBezTo>
                    <a:pt x="139" y="42"/>
                    <a:pt x="140" y="42"/>
                    <a:pt x="140" y="42"/>
                  </a:cubicBezTo>
                  <a:cubicBezTo>
                    <a:pt x="140" y="41"/>
                    <a:pt x="139" y="40"/>
                    <a:pt x="139" y="40"/>
                  </a:cubicBezTo>
                  <a:cubicBezTo>
                    <a:pt x="139" y="40"/>
                    <a:pt x="139" y="39"/>
                    <a:pt x="139" y="39"/>
                  </a:cubicBezTo>
                  <a:cubicBezTo>
                    <a:pt x="139" y="38"/>
                    <a:pt x="139" y="36"/>
                    <a:pt x="139" y="36"/>
                  </a:cubicBezTo>
                  <a:cubicBezTo>
                    <a:pt x="139" y="36"/>
                    <a:pt x="141" y="41"/>
                    <a:pt x="142" y="44"/>
                  </a:cubicBezTo>
                  <a:cubicBezTo>
                    <a:pt x="142" y="44"/>
                    <a:pt x="141" y="44"/>
                    <a:pt x="141" y="44"/>
                  </a:cubicBezTo>
                  <a:cubicBezTo>
                    <a:pt x="141" y="45"/>
                    <a:pt x="141" y="45"/>
                    <a:pt x="141" y="46"/>
                  </a:cubicBezTo>
                  <a:cubicBezTo>
                    <a:pt x="141" y="46"/>
                    <a:pt x="141" y="46"/>
                    <a:pt x="141" y="48"/>
                  </a:cubicBezTo>
                  <a:cubicBezTo>
                    <a:pt x="141" y="49"/>
                    <a:pt x="140" y="50"/>
                    <a:pt x="141" y="50"/>
                  </a:cubicBezTo>
                  <a:cubicBezTo>
                    <a:pt x="141" y="51"/>
                    <a:pt x="141" y="52"/>
                    <a:pt x="141" y="52"/>
                  </a:cubicBezTo>
                  <a:cubicBezTo>
                    <a:pt x="141" y="53"/>
                    <a:pt x="141" y="54"/>
                    <a:pt x="141" y="55"/>
                  </a:cubicBezTo>
                  <a:cubicBezTo>
                    <a:pt x="140" y="55"/>
                    <a:pt x="140" y="55"/>
                    <a:pt x="140" y="55"/>
                  </a:cubicBezTo>
                  <a:cubicBezTo>
                    <a:pt x="140" y="56"/>
                    <a:pt x="141" y="57"/>
                    <a:pt x="140" y="56"/>
                  </a:cubicBezTo>
                  <a:cubicBezTo>
                    <a:pt x="139" y="54"/>
                    <a:pt x="139" y="54"/>
                    <a:pt x="139" y="54"/>
                  </a:cubicBezTo>
                  <a:cubicBezTo>
                    <a:pt x="138" y="53"/>
                    <a:pt x="138" y="53"/>
                    <a:pt x="138" y="53"/>
                  </a:cubicBezTo>
                  <a:cubicBezTo>
                    <a:pt x="138" y="53"/>
                    <a:pt x="138" y="52"/>
                    <a:pt x="137" y="53"/>
                  </a:cubicBezTo>
                  <a:cubicBezTo>
                    <a:pt x="136" y="53"/>
                    <a:pt x="136" y="53"/>
                    <a:pt x="136" y="53"/>
                  </a:cubicBezTo>
                  <a:cubicBezTo>
                    <a:pt x="135" y="53"/>
                    <a:pt x="136" y="55"/>
                    <a:pt x="136" y="55"/>
                  </a:cubicBezTo>
                  <a:cubicBezTo>
                    <a:pt x="135" y="55"/>
                    <a:pt x="133" y="54"/>
                    <a:pt x="133" y="54"/>
                  </a:cubicBezTo>
                  <a:cubicBezTo>
                    <a:pt x="133" y="54"/>
                    <a:pt x="132" y="54"/>
                    <a:pt x="132" y="55"/>
                  </a:cubicBezTo>
                  <a:cubicBezTo>
                    <a:pt x="132" y="56"/>
                    <a:pt x="131" y="57"/>
                    <a:pt x="131" y="57"/>
                  </a:cubicBezTo>
                  <a:cubicBezTo>
                    <a:pt x="131" y="57"/>
                    <a:pt x="131" y="58"/>
                    <a:pt x="130" y="59"/>
                  </a:cubicBezTo>
                  <a:cubicBezTo>
                    <a:pt x="130" y="59"/>
                    <a:pt x="129" y="60"/>
                    <a:pt x="129" y="60"/>
                  </a:cubicBezTo>
                  <a:cubicBezTo>
                    <a:pt x="128" y="60"/>
                    <a:pt x="127" y="60"/>
                    <a:pt x="126" y="60"/>
                  </a:cubicBezTo>
                  <a:cubicBezTo>
                    <a:pt x="126" y="60"/>
                    <a:pt x="126" y="61"/>
                    <a:pt x="126" y="61"/>
                  </a:cubicBezTo>
                  <a:cubicBezTo>
                    <a:pt x="125" y="62"/>
                    <a:pt x="124" y="63"/>
                    <a:pt x="124" y="63"/>
                  </a:cubicBezTo>
                  <a:cubicBezTo>
                    <a:pt x="124" y="63"/>
                    <a:pt x="124" y="65"/>
                    <a:pt x="124" y="65"/>
                  </a:cubicBezTo>
                  <a:cubicBezTo>
                    <a:pt x="125" y="66"/>
                    <a:pt x="124" y="66"/>
                    <a:pt x="124" y="66"/>
                  </a:cubicBezTo>
                  <a:cubicBezTo>
                    <a:pt x="123" y="66"/>
                    <a:pt x="122" y="67"/>
                    <a:pt x="122" y="67"/>
                  </a:cubicBezTo>
                  <a:cubicBezTo>
                    <a:pt x="122" y="67"/>
                    <a:pt x="123" y="68"/>
                    <a:pt x="122" y="68"/>
                  </a:cubicBezTo>
                  <a:cubicBezTo>
                    <a:pt x="121" y="69"/>
                    <a:pt x="119" y="69"/>
                    <a:pt x="119" y="69"/>
                  </a:cubicBezTo>
                  <a:cubicBezTo>
                    <a:pt x="119" y="69"/>
                    <a:pt x="120" y="70"/>
                    <a:pt x="118" y="70"/>
                  </a:cubicBezTo>
                  <a:cubicBezTo>
                    <a:pt x="117" y="70"/>
                    <a:pt x="116" y="70"/>
                    <a:pt x="115" y="70"/>
                  </a:cubicBezTo>
                  <a:cubicBezTo>
                    <a:pt x="115" y="71"/>
                    <a:pt x="115" y="72"/>
                    <a:pt x="114" y="73"/>
                  </a:cubicBezTo>
                  <a:cubicBezTo>
                    <a:pt x="112" y="74"/>
                    <a:pt x="111" y="74"/>
                    <a:pt x="111" y="74"/>
                  </a:cubicBezTo>
                  <a:cubicBezTo>
                    <a:pt x="110" y="74"/>
                    <a:pt x="110" y="74"/>
                    <a:pt x="110" y="75"/>
                  </a:cubicBezTo>
                  <a:cubicBezTo>
                    <a:pt x="110" y="77"/>
                    <a:pt x="110" y="77"/>
                    <a:pt x="111" y="78"/>
                  </a:cubicBezTo>
                  <a:cubicBezTo>
                    <a:pt x="112" y="78"/>
                    <a:pt x="112" y="80"/>
                    <a:pt x="113" y="81"/>
                  </a:cubicBezTo>
                  <a:cubicBezTo>
                    <a:pt x="113" y="81"/>
                    <a:pt x="114" y="82"/>
                    <a:pt x="113" y="83"/>
                  </a:cubicBezTo>
                  <a:cubicBezTo>
                    <a:pt x="113" y="84"/>
                    <a:pt x="112" y="85"/>
                    <a:pt x="112" y="85"/>
                  </a:cubicBezTo>
                  <a:cubicBezTo>
                    <a:pt x="112" y="86"/>
                    <a:pt x="112" y="87"/>
                    <a:pt x="112" y="88"/>
                  </a:cubicBezTo>
                  <a:cubicBezTo>
                    <a:pt x="113" y="89"/>
                    <a:pt x="113" y="90"/>
                    <a:pt x="113" y="90"/>
                  </a:cubicBezTo>
                  <a:cubicBezTo>
                    <a:pt x="113" y="90"/>
                    <a:pt x="112" y="91"/>
                    <a:pt x="113" y="91"/>
                  </a:cubicBezTo>
                  <a:cubicBezTo>
                    <a:pt x="114" y="92"/>
                    <a:pt x="115" y="93"/>
                    <a:pt x="116" y="93"/>
                  </a:cubicBezTo>
                  <a:cubicBezTo>
                    <a:pt x="116" y="94"/>
                    <a:pt x="118" y="95"/>
                    <a:pt x="118" y="95"/>
                  </a:cubicBezTo>
                  <a:cubicBezTo>
                    <a:pt x="118" y="95"/>
                    <a:pt x="117" y="97"/>
                    <a:pt x="118" y="98"/>
                  </a:cubicBezTo>
                  <a:cubicBezTo>
                    <a:pt x="118" y="98"/>
                    <a:pt x="120" y="103"/>
                    <a:pt x="119" y="103"/>
                  </a:cubicBezTo>
                  <a:cubicBezTo>
                    <a:pt x="118" y="104"/>
                    <a:pt x="118" y="105"/>
                    <a:pt x="118" y="106"/>
                  </a:cubicBezTo>
                  <a:cubicBezTo>
                    <a:pt x="119" y="107"/>
                    <a:pt x="119" y="107"/>
                    <a:pt x="119" y="107"/>
                  </a:cubicBezTo>
                  <a:cubicBezTo>
                    <a:pt x="119" y="108"/>
                    <a:pt x="121" y="107"/>
                    <a:pt x="120" y="109"/>
                  </a:cubicBezTo>
                  <a:cubicBezTo>
                    <a:pt x="119" y="110"/>
                    <a:pt x="119" y="110"/>
                    <a:pt x="118" y="111"/>
                  </a:cubicBezTo>
                  <a:cubicBezTo>
                    <a:pt x="118" y="112"/>
                    <a:pt x="118" y="112"/>
                    <a:pt x="117" y="113"/>
                  </a:cubicBezTo>
                  <a:cubicBezTo>
                    <a:pt x="117" y="114"/>
                    <a:pt x="116" y="115"/>
                    <a:pt x="116" y="116"/>
                  </a:cubicBezTo>
                  <a:cubicBezTo>
                    <a:pt x="115" y="116"/>
                    <a:pt x="114" y="117"/>
                    <a:pt x="114" y="117"/>
                  </a:cubicBezTo>
                  <a:cubicBezTo>
                    <a:pt x="114" y="118"/>
                    <a:pt x="112" y="120"/>
                    <a:pt x="114" y="118"/>
                  </a:cubicBezTo>
                  <a:cubicBezTo>
                    <a:pt x="116" y="117"/>
                    <a:pt x="115" y="118"/>
                    <a:pt x="117" y="116"/>
                  </a:cubicBezTo>
                  <a:cubicBezTo>
                    <a:pt x="119" y="114"/>
                    <a:pt x="120" y="115"/>
                    <a:pt x="121" y="114"/>
                  </a:cubicBezTo>
                  <a:cubicBezTo>
                    <a:pt x="122" y="113"/>
                    <a:pt x="120" y="117"/>
                    <a:pt x="122" y="112"/>
                  </a:cubicBezTo>
                  <a:cubicBezTo>
                    <a:pt x="124" y="107"/>
                    <a:pt x="125" y="107"/>
                    <a:pt x="125" y="106"/>
                  </a:cubicBezTo>
                  <a:cubicBezTo>
                    <a:pt x="126" y="105"/>
                    <a:pt x="126" y="106"/>
                    <a:pt x="127" y="104"/>
                  </a:cubicBezTo>
                  <a:cubicBezTo>
                    <a:pt x="128" y="101"/>
                    <a:pt x="127" y="103"/>
                    <a:pt x="128" y="101"/>
                  </a:cubicBezTo>
                  <a:cubicBezTo>
                    <a:pt x="130" y="99"/>
                    <a:pt x="130" y="102"/>
                    <a:pt x="130" y="99"/>
                  </a:cubicBezTo>
                  <a:cubicBezTo>
                    <a:pt x="131" y="96"/>
                    <a:pt x="131" y="98"/>
                    <a:pt x="132" y="94"/>
                  </a:cubicBezTo>
                  <a:cubicBezTo>
                    <a:pt x="133" y="91"/>
                    <a:pt x="131" y="91"/>
                    <a:pt x="133" y="89"/>
                  </a:cubicBezTo>
                  <a:cubicBezTo>
                    <a:pt x="135" y="87"/>
                    <a:pt x="135" y="88"/>
                    <a:pt x="136" y="87"/>
                  </a:cubicBezTo>
                  <a:cubicBezTo>
                    <a:pt x="136" y="86"/>
                    <a:pt x="135" y="87"/>
                    <a:pt x="137" y="84"/>
                  </a:cubicBezTo>
                  <a:cubicBezTo>
                    <a:pt x="139" y="81"/>
                    <a:pt x="141" y="80"/>
                    <a:pt x="141" y="75"/>
                  </a:cubicBezTo>
                  <a:cubicBezTo>
                    <a:pt x="141" y="70"/>
                    <a:pt x="141" y="69"/>
                    <a:pt x="141" y="69"/>
                  </a:cubicBezTo>
                  <a:cubicBezTo>
                    <a:pt x="141" y="69"/>
                    <a:pt x="143" y="67"/>
                    <a:pt x="142" y="64"/>
                  </a:cubicBezTo>
                  <a:cubicBezTo>
                    <a:pt x="142" y="61"/>
                    <a:pt x="141" y="62"/>
                    <a:pt x="142" y="61"/>
                  </a:cubicBezTo>
                  <a:cubicBezTo>
                    <a:pt x="142" y="61"/>
                    <a:pt x="142" y="61"/>
                    <a:pt x="143" y="60"/>
                  </a:cubicBezTo>
                  <a:cubicBezTo>
                    <a:pt x="144" y="58"/>
                    <a:pt x="144" y="59"/>
                    <a:pt x="144" y="58"/>
                  </a:cubicBezTo>
                  <a:cubicBezTo>
                    <a:pt x="144" y="57"/>
                    <a:pt x="145" y="56"/>
                    <a:pt x="145" y="56"/>
                  </a:cubicBezTo>
                  <a:cubicBezTo>
                    <a:pt x="145" y="56"/>
                    <a:pt x="145" y="56"/>
                    <a:pt x="145" y="56"/>
                  </a:cubicBezTo>
                  <a:cubicBezTo>
                    <a:pt x="145" y="56"/>
                    <a:pt x="152" y="122"/>
                    <a:pt x="87" y="131"/>
                  </a:cubicBezTo>
                  <a:cubicBezTo>
                    <a:pt x="87" y="131"/>
                    <a:pt x="102" y="128"/>
                    <a:pt x="103" y="125"/>
                  </a:cubicBezTo>
                  <a:cubicBezTo>
                    <a:pt x="103" y="125"/>
                    <a:pt x="103" y="122"/>
                    <a:pt x="103" y="122"/>
                  </a:cubicBezTo>
                  <a:cubicBezTo>
                    <a:pt x="102" y="122"/>
                    <a:pt x="101" y="123"/>
                    <a:pt x="100" y="122"/>
                  </a:cubicBezTo>
                  <a:cubicBezTo>
                    <a:pt x="99" y="121"/>
                    <a:pt x="98" y="120"/>
                    <a:pt x="98" y="120"/>
                  </a:cubicBezTo>
                  <a:cubicBezTo>
                    <a:pt x="98" y="121"/>
                    <a:pt x="98" y="121"/>
                    <a:pt x="98" y="121"/>
                  </a:cubicBezTo>
                  <a:cubicBezTo>
                    <a:pt x="98" y="121"/>
                    <a:pt x="99" y="122"/>
                    <a:pt x="96" y="121"/>
                  </a:cubicBezTo>
                  <a:cubicBezTo>
                    <a:pt x="93" y="121"/>
                    <a:pt x="93" y="121"/>
                    <a:pt x="92" y="121"/>
                  </a:cubicBezTo>
                  <a:cubicBezTo>
                    <a:pt x="91" y="120"/>
                    <a:pt x="90" y="118"/>
                    <a:pt x="89" y="119"/>
                  </a:cubicBezTo>
                  <a:cubicBezTo>
                    <a:pt x="88" y="121"/>
                    <a:pt x="90" y="120"/>
                    <a:pt x="88" y="121"/>
                  </a:cubicBezTo>
                  <a:cubicBezTo>
                    <a:pt x="87" y="121"/>
                    <a:pt x="84" y="120"/>
                    <a:pt x="84" y="120"/>
                  </a:cubicBezTo>
                  <a:cubicBezTo>
                    <a:pt x="84" y="120"/>
                    <a:pt x="80" y="121"/>
                    <a:pt x="79" y="120"/>
                  </a:cubicBezTo>
                  <a:cubicBezTo>
                    <a:pt x="79" y="120"/>
                    <a:pt x="79" y="119"/>
                    <a:pt x="78" y="119"/>
                  </a:cubicBezTo>
                  <a:cubicBezTo>
                    <a:pt x="77" y="119"/>
                    <a:pt x="77" y="120"/>
                    <a:pt x="77" y="120"/>
                  </a:cubicBezTo>
                  <a:cubicBezTo>
                    <a:pt x="79" y="122"/>
                    <a:pt x="79" y="122"/>
                    <a:pt x="79" y="122"/>
                  </a:cubicBezTo>
                  <a:cubicBezTo>
                    <a:pt x="82" y="123"/>
                    <a:pt x="82" y="123"/>
                    <a:pt x="82" y="123"/>
                  </a:cubicBezTo>
                  <a:cubicBezTo>
                    <a:pt x="82" y="123"/>
                    <a:pt x="83" y="124"/>
                    <a:pt x="82" y="124"/>
                  </a:cubicBezTo>
                  <a:cubicBezTo>
                    <a:pt x="81" y="125"/>
                    <a:pt x="80" y="125"/>
                    <a:pt x="79" y="125"/>
                  </a:cubicBezTo>
                  <a:cubicBezTo>
                    <a:pt x="78" y="125"/>
                    <a:pt x="76" y="127"/>
                    <a:pt x="75" y="126"/>
                  </a:cubicBezTo>
                  <a:cubicBezTo>
                    <a:pt x="74" y="124"/>
                    <a:pt x="74" y="124"/>
                    <a:pt x="74" y="123"/>
                  </a:cubicBezTo>
                  <a:cubicBezTo>
                    <a:pt x="73" y="123"/>
                    <a:pt x="73" y="122"/>
                    <a:pt x="72" y="122"/>
                  </a:cubicBezTo>
                  <a:cubicBezTo>
                    <a:pt x="71" y="122"/>
                    <a:pt x="70" y="122"/>
                    <a:pt x="70" y="122"/>
                  </a:cubicBezTo>
                  <a:cubicBezTo>
                    <a:pt x="71" y="124"/>
                    <a:pt x="71" y="124"/>
                    <a:pt x="71" y="124"/>
                  </a:cubicBezTo>
                  <a:cubicBezTo>
                    <a:pt x="71" y="124"/>
                    <a:pt x="69" y="124"/>
                    <a:pt x="69" y="124"/>
                  </a:cubicBezTo>
                  <a:cubicBezTo>
                    <a:pt x="68" y="124"/>
                    <a:pt x="68" y="125"/>
                    <a:pt x="67" y="124"/>
                  </a:cubicBezTo>
                  <a:cubicBezTo>
                    <a:pt x="65" y="123"/>
                    <a:pt x="65" y="123"/>
                    <a:pt x="64" y="123"/>
                  </a:cubicBezTo>
                  <a:cubicBezTo>
                    <a:pt x="63" y="123"/>
                    <a:pt x="62" y="122"/>
                    <a:pt x="61" y="122"/>
                  </a:cubicBezTo>
                  <a:cubicBezTo>
                    <a:pt x="61" y="123"/>
                    <a:pt x="60" y="123"/>
                    <a:pt x="59" y="123"/>
                  </a:cubicBezTo>
                  <a:cubicBezTo>
                    <a:pt x="59" y="123"/>
                    <a:pt x="56" y="124"/>
                    <a:pt x="56" y="124"/>
                  </a:cubicBezTo>
                  <a:cubicBezTo>
                    <a:pt x="55" y="124"/>
                    <a:pt x="53" y="124"/>
                    <a:pt x="53" y="124"/>
                  </a:cubicBezTo>
                  <a:cubicBezTo>
                    <a:pt x="53" y="124"/>
                    <a:pt x="60" y="131"/>
                    <a:pt x="76" y="131"/>
                  </a:cubicBezTo>
                  <a:cubicBezTo>
                    <a:pt x="76" y="131"/>
                    <a:pt x="40" y="133"/>
                    <a:pt x="20" y="98"/>
                  </a:cubicBezTo>
                  <a:cubicBezTo>
                    <a:pt x="0" y="62"/>
                    <a:pt x="14" y="17"/>
                    <a:pt x="60" y="1"/>
                  </a:cubicBezTo>
                  <a:cubicBezTo>
                    <a:pt x="60" y="1"/>
                    <a:pt x="26" y="14"/>
                    <a:pt x="16" y="48"/>
                  </a:cubicBezTo>
                  <a:cubicBezTo>
                    <a:pt x="17" y="48"/>
                    <a:pt x="17" y="48"/>
                    <a:pt x="17" y="48"/>
                  </a:cubicBezTo>
                  <a:cubicBezTo>
                    <a:pt x="18" y="47"/>
                    <a:pt x="18" y="48"/>
                    <a:pt x="18" y="46"/>
                  </a:cubicBezTo>
                  <a:cubicBezTo>
                    <a:pt x="19" y="45"/>
                    <a:pt x="19" y="45"/>
                    <a:pt x="19" y="44"/>
                  </a:cubicBezTo>
                  <a:cubicBezTo>
                    <a:pt x="20" y="43"/>
                    <a:pt x="20" y="44"/>
                    <a:pt x="20" y="42"/>
                  </a:cubicBezTo>
                  <a:cubicBezTo>
                    <a:pt x="21" y="41"/>
                    <a:pt x="21" y="42"/>
                    <a:pt x="22" y="41"/>
                  </a:cubicBezTo>
                  <a:cubicBezTo>
                    <a:pt x="23" y="40"/>
                    <a:pt x="23" y="38"/>
                    <a:pt x="24" y="38"/>
                  </a:cubicBezTo>
                  <a:cubicBezTo>
                    <a:pt x="24" y="37"/>
                    <a:pt x="26" y="37"/>
                    <a:pt x="26" y="37"/>
                  </a:cubicBezTo>
                  <a:cubicBezTo>
                    <a:pt x="27" y="37"/>
                    <a:pt x="26" y="36"/>
                    <a:pt x="27" y="37"/>
                  </a:cubicBezTo>
                  <a:cubicBezTo>
                    <a:pt x="27" y="37"/>
                    <a:pt x="26" y="39"/>
                    <a:pt x="26" y="39"/>
                  </a:cubicBezTo>
                  <a:cubicBezTo>
                    <a:pt x="26" y="41"/>
                    <a:pt x="26" y="41"/>
                    <a:pt x="26" y="41"/>
                  </a:cubicBezTo>
                  <a:cubicBezTo>
                    <a:pt x="26" y="41"/>
                    <a:pt x="25" y="43"/>
                    <a:pt x="25" y="44"/>
                  </a:cubicBezTo>
                  <a:cubicBezTo>
                    <a:pt x="25" y="45"/>
                    <a:pt x="26" y="46"/>
                    <a:pt x="26" y="46"/>
                  </a:cubicBezTo>
                  <a:cubicBezTo>
                    <a:pt x="26" y="46"/>
                    <a:pt x="26" y="48"/>
                    <a:pt x="27" y="49"/>
                  </a:cubicBezTo>
                  <a:cubicBezTo>
                    <a:pt x="27" y="49"/>
                    <a:pt x="31" y="49"/>
                    <a:pt x="31" y="49"/>
                  </a:cubicBezTo>
                  <a:cubicBezTo>
                    <a:pt x="31" y="49"/>
                    <a:pt x="32" y="48"/>
                    <a:pt x="33" y="47"/>
                  </a:cubicBezTo>
                  <a:cubicBezTo>
                    <a:pt x="33" y="46"/>
                    <a:pt x="35" y="46"/>
                    <a:pt x="35" y="45"/>
                  </a:cubicBezTo>
                  <a:cubicBezTo>
                    <a:pt x="36" y="45"/>
                    <a:pt x="35" y="44"/>
                    <a:pt x="36" y="43"/>
                  </a:cubicBezTo>
                  <a:cubicBezTo>
                    <a:pt x="37" y="41"/>
                    <a:pt x="36" y="42"/>
                    <a:pt x="37" y="41"/>
                  </a:cubicBezTo>
                  <a:cubicBezTo>
                    <a:pt x="38" y="39"/>
                    <a:pt x="38" y="39"/>
                    <a:pt x="38" y="39"/>
                  </a:cubicBezTo>
                  <a:cubicBezTo>
                    <a:pt x="38" y="39"/>
                    <a:pt x="41" y="39"/>
                    <a:pt x="40" y="40"/>
                  </a:cubicBezTo>
                  <a:cubicBezTo>
                    <a:pt x="39" y="42"/>
                    <a:pt x="40" y="43"/>
                    <a:pt x="40" y="44"/>
                  </a:cubicBezTo>
                  <a:cubicBezTo>
                    <a:pt x="39" y="44"/>
                    <a:pt x="38" y="43"/>
                    <a:pt x="38" y="44"/>
                  </a:cubicBezTo>
                  <a:cubicBezTo>
                    <a:pt x="37" y="46"/>
                    <a:pt x="37" y="46"/>
                    <a:pt x="37" y="47"/>
                  </a:cubicBezTo>
                  <a:cubicBezTo>
                    <a:pt x="36" y="47"/>
                    <a:pt x="36" y="49"/>
                    <a:pt x="35" y="50"/>
                  </a:cubicBezTo>
                  <a:cubicBezTo>
                    <a:pt x="35" y="50"/>
                    <a:pt x="33" y="50"/>
                    <a:pt x="33" y="50"/>
                  </a:cubicBezTo>
                  <a:cubicBezTo>
                    <a:pt x="33" y="51"/>
                    <a:pt x="34" y="52"/>
                    <a:pt x="33" y="53"/>
                  </a:cubicBezTo>
                  <a:cubicBezTo>
                    <a:pt x="32" y="53"/>
                    <a:pt x="32" y="53"/>
                    <a:pt x="31" y="53"/>
                  </a:cubicBezTo>
                  <a:cubicBezTo>
                    <a:pt x="31" y="53"/>
                    <a:pt x="31" y="53"/>
                    <a:pt x="30" y="53"/>
                  </a:cubicBezTo>
                  <a:cubicBezTo>
                    <a:pt x="29" y="52"/>
                    <a:pt x="28" y="52"/>
                    <a:pt x="28" y="52"/>
                  </a:cubicBezTo>
                  <a:cubicBezTo>
                    <a:pt x="28" y="52"/>
                    <a:pt x="26" y="53"/>
                    <a:pt x="26" y="54"/>
                  </a:cubicBezTo>
                  <a:cubicBezTo>
                    <a:pt x="26" y="54"/>
                    <a:pt x="27" y="57"/>
                    <a:pt x="27" y="57"/>
                  </a:cubicBezTo>
                  <a:cubicBezTo>
                    <a:pt x="28" y="60"/>
                    <a:pt x="28" y="60"/>
                    <a:pt x="28" y="60"/>
                  </a:cubicBezTo>
                  <a:cubicBezTo>
                    <a:pt x="28" y="60"/>
                    <a:pt x="28" y="64"/>
                    <a:pt x="29" y="64"/>
                  </a:cubicBezTo>
                  <a:cubicBezTo>
                    <a:pt x="29" y="64"/>
                    <a:pt x="30" y="66"/>
                    <a:pt x="31" y="67"/>
                  </a:cubicBezTo>
                  <a:cubicBezTo>
                    <a:pt x="31" y="67"/>
                    <a:pt x="31" y="70"/>
                    <a:pt x="31" y="70"/>
                  </a:cubicBezTo>
                  <a:cubicBezTo>
                    <a:pt x="33" y="72"/>
                    <a:pt x="33" y="72"/>
                    <a:pt x="33" y="72"/>
                  </a:cubicBezTo>
                  <a:cubicBezTo>
                    <a:pt x="33" y="72"/>
                    <a:pt x="33" y="74"/>
                    <a:pt x="33" y="75"/>
                  </a:cubicBezTo>
                  <a:cubicBezTo>
                    <a:pt x="33" y="75"/>
                    <a:pt x="32" y="78"/>
                    <a:pt x="33" y="79"/>
                  </a:cubicBezTo>
                  <a:cubicBezTo>
                    <a:pt x="33" y="80"/>
                    <a:pt x="35" y="82"/>
                    <a:pt x="35" y="82"/>
                  </a:cubicBezTo>
                  <a:cubicBezTo>
                    <a:pt x="35" y="82"/>
                    <a:pt x="32" y="84"/>
                    <a:pt x="34" y="84"/>
                  </a:cubicBezTo>
                  <a:cubicBezTo>
                    <a:pt x="35" y="84"/>
                    <a:pt x="36" y="86"/>
                    <a:pt x="36" y="87"/>
                  </a:cubicBezTo>
                  <a:cubicBezTo>
                    <a:pt x="37" y="87"/>
                    <a:pt x="37" y="88"/>
                    <a:pt x="37" y="88"/>
                  </a:cubicBezTo>
                  <a:cubicBezTo>
                    <a:pt x="38" y="88"/>
                    <a:pt x="40" y="89"/>
                    <a:pt x="40" y="89"/>
                  </a:cubicBezTo>
                  <a:cubicBezTo>
                    <a:pt x="40" y="90"/>
                    <a:pt x="40" y="91"/>
                    <a:pt x="40" y="91"/>
                  </a:cubicBezTo>
                  <a:cubicBezTo>
                    <a:pt x="42" y="95"/>
                    <a:pt x="42" y="95"/>
                    <a:pt x="42" y="95"/>
                  </a:cubicBezTo>
                  <a:cubicBezTo>
                    <a:pt x="45" y="98"/>
                    <a:pt x="45" y="98"/>
                    <a:pt x="45" y="98"/>
                  </a:cubicBezTo>
                  <a:cubicBezTo>
                    <a:pt x="45" y="98"/>
                    <a:pt x="45" y="99"/>
                    <a:pt x="46" y="99"/>
                  </a:cubicBezTo>
                  <a:cubicBezTo>
                    <a:pt x="46" y="100"/>
                    <a:pt x="50" y="101"/>
                    <a:pt x="50" y="101"/>
                  </a:cubicBezTo>
                  <a:cubicBezTo>
                    <a:pt x="51" y="102"/>
                    <a:pt x="53" y="103"/>
                    <a:pt x="54" y="103"/>
                  </a:cubicBezTo>
                  <a:cubicBezTo>
                    <a:pt x="54" y="103"/>
                    <a:pt x="53" y="105"/>
                    <a:pt x="54" y="103"/>
                  </a:cubicBezTo>
                  <a:cubicBezTo>
                    <a:pt x="56" y="101"/>
                    <a:pt x="55" y="102"/>
                    <a:pt x="56" y="100"/>
                  </a:cubicBezTo>
                  <a:cubicBezTo>
                    <a:pt x="57" y="97"/>
                    <a:pt x="57" y="99"/>
                    <a:pt x="57" y="97"/>
                  </a:cubicBezTo>
                  <a:cubicBezTo>
                    <a:pt x="57" y="95"/>
                    <a:pt x="57" y="97"/>
                    <a:pt x="57" y="95"/>
                  </a:cubicBezTo>
                  <a:cubicBezTo>
                    <a:pt x="57" y="93"/>
                    <a:pt x="56" y="95"/>
                    <a:pt x="57" y="93"/>
                  </a:cubicBezTo>
                  <a:cubicBezTo>
                    <a:pt x="58" y="91"/>
                    <a:pt x="58" y="91"/>
                    <a:pt x="59" y="90"/>
                  </a:cubicBezTo>
                  <a:cubicBezTo>
                    <a:pt x="61" y="89"/>
                    <a:pt x="62" y="90"/>
                    <a:pt x="61" y="88"/>
                  </a:cubicBezTo>
                  <a:cubicBezTo>
                    <a:pt x="60" y="86"/>
                    <a:pt x="60" y="88"/>
                    <a:pt x="60" y="86"/>
                  </a:cubicBezTo>
                  <a:cubicBezTo>
                    <a:pt x="60" y="84"/>
                    <a:pt x="60" y="84"/>
                    <a:pt x="59" y="83"/>
                  </a:cubicBezTo>
                  <a:cubicBezTo>
                    <a:pt x="58" y="82"/>
                    <a:pt x="57" y="82"/>
                    <a:pt x="57" y="80"/>
                  </a:cubicBezTo>
                  <a:cubicBezTo>
                    <a:pt x="57" y="79"/>
                    <a:pt x="57" y="79"/>
                    <a:pt x="57" y="78"/>
                  </a:cubicBezTo>
                  <a:cubicBezTo>
                    <a:pt x="58" y="77"/>
                    <a:pt x="59" y="76"/>
                    <a:pt x="59" y="75"/>
                  </a:cubicBezTo>
                  <a:cubicBezTo>
                    <a:pt x="59" y="75"/>
                    <a:pt x="59" y="75"/>
                    <a:pt x="60" y="74"/>
                  </a:cubicBezTo>
                  <a:cubicBezTo>
                    <a:pt x="61" y="72"/>
                    <a:pt x="62" y="72"/>
                    <a:pt x="62" y="72"/>
                  </a:cubicBezTo>
                  <a:cubicBezTo>
                    <a:pt x="62" y="72"/>
                    <a:pt x="62" y="68"/>
                    <a:pt x="62" y="67"/>
                  </a:cubicBezTo>
                  <a:cubicBezTo>
                    <a:pt x="62" y="66"/>
                    <a:pt x="62" y="68"/>
                    <a:pt x="62" y="66"/>
                  </a:cubicBezTo>
                  <a:cubicBezTo>
                    <a:pt x="61" y="64"/>
                    <a:pt x="61" y="63"/>
                    <a:pt x="61" y="63"/>
                  </a:cubicBezTo>
                  <a:cubicBezTo>
                    <a:pt x="61" y="63"/>
                    <a:pt x="64" y="61"/>
                    <a:pt x="64" y="61"/>
                  </a:cubicBezTo>
                  <a:cubicBezTo>
                    <a:pt x="65" y="61"/>
                    <a:pt x="65" y="63"/>
                    <a:pt x="67" y="62"/>
                  </a:cubicBezTo>
                  <a:cubicBezTo>
                    <a:pt x="68" y="61"/>
                    <a:pt x="68" y="60"/>
                    <a:pt x="68" y="60"/>
                  </a:cubicBezTo>
                  <a:cubicBezTo>
                    <a:pt x="69" y="59"/>
                    <a:pt x="70" y="59"/>
                    <a:pt x="70" y="60"/>
                  </a:cubicBezTo>
                  <a:cubicBezTo>
                    <a:pt x="71" y="60"/>
                    <a:pt x="73" y="60"/>
                    <a:pt x="74" y="61"/>
                  </a:cubicBezTo>
                  <a:cubicBezTo>
                    <a:pt x="76" y="62"/>
                    <a:pt x="76" y="61"/>
                    <a:pt x="78" y="61"/>
                  </a:cubicBezTo>
                  <a:cubicBezTo>
                    <a:pt x="80" y="61"/>
                    <a:pt x="82" y="62"/>
                    <a:pt x="83" y="61"/>
                  </a:cubicBezTo>
                  <a:cubicBezTo>
                    <a:pt x="85" y="60"/>
                    <a:pt x="85" y="62"/>
                    <a:pt x="86" y="60"/>
                  </a:cubicBezTo>
                  <a:cubicBezTo>
                    <a:pt x="86" y="58"/>
                    <a:pt x="86" y="59"/>
                    <a:pt x="87" y="58"/>
                  </a:cubicBezTo>
                  <a:cubicBezTo>
                    <a:pt x="88" y="57"/>
                    <a:pt x="89" y="58"/>
                    <a:pt x="89" y="56"/>
                  </a:cubicBezTo>
                  <a:cubicBezTo>
                    <a:pt x="89" y="55"/>
                    <a:pt x="88" y="55"/>
                    <a:pt x="89" y="54"/>
                  </a:cubicBezTo>
                  <a:cubicBezTo>
                    <a:pt x="90" y="53"/>
                    <a:pt x="89" y="55"/>
                    <a:pt x="90" y="53"/>
                  </a:cubicBezTo>
                  <a:cubicBezTo>
                    <a:pt x="92" y="51"/>
                    <a:pt x="93" y="52"/>
                    <a:pt x="92" y="51"/>
                  </a:cubicBezTo>
                  <a:cubicBezTo>
                    <a:pt x="92" y="49"/>
                    <a:pt x="91" y="50"/>
                    <a:pt x="91" y="48"/>
                  </a:cubicBezTo>
                  <a:cubicBezTo>
                    <a:pt x="91" y="46"/>
                    <a:pt x="88" y="49"/>
                    <a:pt x="90" y="45"/>
                  </a:cubicBezTo>
                  <a:cubicBezTo>
                    <a:pt x="92" y="42"/>
                    <a:pt x="92" y="42"/>
                    <a:pt x="90" y="40"/>
                  </a:cubicBezTo>
                  <a:cubicBezTo>
                    <a:pt x="89" y="37"/>
                    <a:pt x="87" y="36"/>
                    <a:pt x="87" y="35"/>
                  </a:cubicBezTo>
                  <a:cubicBezTo>
                    <a:pt x="86" y="35"/>
                    <a:pt x="86" y="33"/>
                    <a:pt x="85" y="33"/>
                  </a:cubicBezTo>
                  <a:cubicBezTo>
                    <a:pt x="84" y="32"/>
                    <a:pt x="85" y="32"/>
                    <a:pt x="83" y="32"/>
                  </a:cubicBezTo>
                  <a:cubicBezTo>
                    <a:pt x="82" y="32"/>
                    <a:pt x="80" y="31"/>
                    <a:pt x="80" y="30"/>
                  </a:cubicBezTo>
                  <a:cubicBezTo>
                    <a:pt x="79" y="30"/>
                    <a:pt x="77" y="28"/>
                    <a:pt x="77" y="28"/>
                  </a:cubicBezTo>
                  <a:cubicBezTo>
                    <a:pt x="76" y="28"/>
                    <a:pt x="76" y="28"/>
                    <a:pt x="75" y="28"/>
                  </a:cubicBezTo>
                  <a:cubicBezTo>
                    <a:pt x="74" y="28"/>
                    <a:pt x="73" y="27"/>
                    <a:pt x="72" y="27"/>
                  </a:cubicBezTo>
                  <a:cubicBezTo>
                    <a:pt x="71" y="27"/>
                    <a:pt x="73" y="28"/>
                    <a:pt x="71" y="27"/>
                  </a:cubicBezTo>
                  <a:cubicBezTo>
                    <a:pt x="68" y="27"/>
                    <a:pt x="69" y="27"/>
                    <a:pt x="68" y="27"/>
                  </a:cubicBezTo>
                  <a:cubicBezTo>
                    <a:pt x="67" y="27"/>
                    <a:pt x="68" y="27"/>
                    <a:pt x="67" y="27"/>
                  </a:cubicBezTo>
                  <a:cubicBezTo>
                    <a:pt x="66" y="27"/>
                    <a:pt x="66" y="25"/>
                    <a:pt x="66" y="27"/>
                  </a:cubicBezTo>
                  <a:cubicBezTo>
                    <a:pt x="65" y="30"/>
                    <a:pt x="67" y="31"/>
                    <a:pt x="65" y="31"/>
                  </a:cubicBezTo>
                  <a:cubicBezTo>
                    <a:pt x="63" y="31"/>
                    <a:pt x="65" y="31"/>
                    <a:pt x="63" y="31"/>
                  </a:cubicBezTo>
                  <a:cubicBezTo>
                    <a:pt x="61" y="31"/>
                    <a:pt x="61" y="31"/>
                    <a:pt x="60" y="32"/>
                  </a:cubicBezTo>
                  <a:cubicBezTo>
                    <a:pt x="60" y="32"/>
                    <a:pt x="59" y="33"/>
                    <a:pt x="58" y="33"/>
                  </a:cubicBezTo>
                  <a:cubicBezTo>
                    <a:pt x="56" y="33"/>
                    <a:pt x="58" y="35"/>
                    <a:pt x="56" y="33"/>
                  </a:cubicBezTo>
                  <a:cubicBezTo>
                    <a:pt x="54" y="31"/>
                    <a:pt x="58" y="30"/>
                    <a:pt x="54" y="31"/>
                  </a:cubicBezTo>
                  <a:cubicBezTo>
                    <a:pt x="51" y="31"/>
                    <a:pt x="50" y="32"/>
                    <a:pt x="50" y="32"/>
                  </a:cubicBezTo>
                  <a:cubicBezTo>
                    <a:pt x="49" y="31"/>
                    <a:pt x="49" y="32"/>
                    <a:pt x="47" y="31"/>
                  </a:cubicBezTo>
                  <a:cubicBezTo>
                    <a:pt x="46" y="30"/>
                    <a:pt x="46" y="30"/>
                    <a:pt x="45" y="31"/>
                  </a:cubicBezTo>
                  <a:cubicBezTo>
                    <a:pt x="44" y="31"/>
                    <a:pt x="44" y="32"/>
                    <a:pt x="44" y="31"/>
                  </a:cubicBezTo>
                  <a:cubicBezTo>
                    <a:pt x="43" y="30"/>
                    <a:pt x="42" y="30"/>
                    <a:pt x="44" y="29"/>
                  </a:cubicBezTo>
                  <a:cubicBezTo>
                    <a:pt x="46" y="28"/>
                    <a:pt x="46" y="29"/>
                    <a:pt x="46" y="28"/>
                  </a:cubicBezTo>
                  <a:cubicBezTo>
                    <a:pt x="47" y="27"/>
                    <a:pt x="45" y="27"/>
                    <a:pt x="47" y="27"/>
                  </a:cubicBezTo>
                  <a:cubicBezTo>
                    <a:pt x="49" y="26"/>
                    <a:pt x="48" y="26"/>
                    <a:pt x="50" y="26"/>
                  </a:cubicBezTo>
                  <a:cubicBezTo>
                    <a:pt x="51" y="25"/>
                    <a:pt x="53" y="27"/>
                    <a:pt x="53" y="26"/>
                  </a:cubicBezTo>
                  <a:cubicBezTo>
                    <a:pt x="53" y="25"/>
                    <a:pt x="56" y="27"/>
                    <a:pt x="53" y="25"/>
                  </a:cubicBezTo>
                  <a:cubicBezTo>
                    <a:pt x="51" y="22"/>
                    <a:pt x="52" y="21"/>
                    <a:pt x="50" y="22"/>
                  </a:cubicBezTo>
                  <a:cubicBezTo>
                    <a:pt x="49" y="22"/>
                    <a:pt x="49" y="24"/>
                    <a:pt x="48" y="23"/>
                  </a:cubicBezTo>
                  <a:cubicBezTo>
                    <a:pt x="47" y="22"/>
                    <a:pt x="45" y="21"/>
                    <a:pt x="47" y="20"/>
                  </a:cubicBezTo>
                  <a:cubicBezTo>
                    <a:pt x="49" y="18"/>
                    <a:pt x="47" y="19"/>
                    <a:pt x="49" y="18"/>
                  </a:cubicBezTo>
                  <a:cubicBezTo>
                    <a:pt x="51" y="17"/>
                    <a:pt x="53" y="22"/>
                    <a:pt x="54" y="21"/>
                  </a:cubicBezTo>
                  <a:cubicBezTo>
                    <a:pt x="55" y="21"/>
                    <a:pt x="56" y="20"/>
                    <a:pt x="56" y="20"/>
                  </a:cubicBezTo>
                  <a:cubicBezTo>
                    <a:pt x="57" y="21"/>
                    <a:pt x="57" y="22"/>
                    <a:pt x="57" y="24"/>
                  </a:cubicBezTo>
                  <a:cubicBezTo>
                    <a:pt x="57" y="25"/>
                    <a:pt x="56" y="25"/>
                    <a:pt x="58" y="24"/>
                  </a:cubicBezTo>
                  <a:cubicBezTo>
                    <a:pt x="60" y="23"/>
                    <a:pt x="56" y="24"/>
                    <a:pt x="60" y="22"/>
                  </a:cubicBezTo>
                  <a:cubicBezTo>
                    <a:pt x="65" y="20"/>
                    <a:pt x="66" y="21"/>
                    <a:pt x="67" y="21"/>
                  </a:cubicBezTo>
                  <a:cubicBezTo>
                    <a:pt x="68" y="22"/>
                    <a:pt x="69" y="22"/>
                    <a:pt x="69" y="22"/>
                  </a:cubicBezTo>
                  <a:cubicBezTo>
                    <a:pt x="69" y="23"/>
                    <a:pt x="68" y="24"/>
                    <a:pt x="69" y="23"/>
                  </a:cubicBezTo>
                  <a:cubicBezTo>
                    <a:pt x="71" y="22"/>
                    <a:pt x="73" y="23"/>
                    <a:pt x="73" y="23"/>
                  </a:cubicBezTo>
                  <a:cubicBezTo>
                    <a:pt x="73" y="23"/>
                    <a:pt x="74" y="23"/>
                    <a:pt x="75" y="24"/>
                  </a:cubicBezTo>
                  <a:cubicBezTo>
                    <a:pt x="75" y="24"/>
                    <a:pt x="77" y="25"/>
                    <a:pt x="78" y="25"/>
                  </a:cubicBezTo>
                  <a:cubicBezTo>
                    <a:pt x="79" y="24"/>
                    <a:pt x="81" y="25"/>
                    <a:pt x="79" y="23"/>
                  </a:cubicBezTo>
                  <a:cubicBezTo>
                    <a:pt x="77" y="21"/>
                    <a:pt x="79" y="22"/>
                    <a:pt x="76" y="21"/>
                  </a:cubicBezTo>
                  <a:cubicBezTo>
                    <a:pt x="73" y="20"/>
                    <a:pt x="69" y="19"/>
                    <a:pt x="73" y="19"/>
                  </a:cubicBezTo>
                  <a:cubicBezTo>
                    <a:pt x="76" y="18"/>
                    <a:pt x="71" y="18"/>
                    <a:pt x="76" y="16"/>
                  </a:cubicBezTo>
                  <a:cubicBezTo>
                    <a:pt x="80" y="14"/>
                    <a:pt x="80" y="16"/>
                    <a:pt x="80" y="14"/>
                  </a:cubicBezTo>
                  <a:cubicBezTo>
                    <a:pt x="80" y="11"/>
                    <a:pt x="80" y="10"/>
                    <a:pt x="81" y="11"/>
                  </a:cubicBezTo>
                  <a:cubicBezTo>
                    <a:pt x="82" y="11"/>
                    <a:pt x="85" y="11"/>
                    <a:pt x="86" y="11"/>
                  </a:cubicBezTo>
                  <a:cubicBezTo>
                    <a:pt x="87" y="12"/>
                    <a:pt x="86" y="13"/>
                    <a:pt x="88" y="11"/>
                  </a:cubicBezTo>
                  <a:cubicBezTo>
                    <a:pt x="90" y="10"/>
                    <a:pt x="91" y="12"/>
                    <a:pt x="90" y="10"/>
                  </a:cubicBezTo>
                  <a:cubicBezTo>
                    <a:pt x="89" y="8"/>
                    <a:pt x="89" y="8"/>
                    <a:pt x="88" y="7"/>
                  </a:cubicBezTo>
                  <a:cubicBezTo>
                    <a:pt x="87" y="6"/>
                    <a:pt x="87" y="2"/>
                    <a:pt x="84" y="3"/>
                  </a:cubicBezTo>
                  <a:cubicBezTo>
                    <a:pt x="81" y="5"/>
                    <a:pt x="82" y="4"/>
                    <a:pt x="79" y="4"/>
                  </a:cubicBezTo>
                  <a:cubicBezTo>
                    <a:pt x="77" y="5"/>
                    <a:pt x="76" y="4"/>
                    <a:pt x="76" y="4"/>
                  </a:cubicBezTo>
                  <a:cubicBezTo>
                    <a:pt x="76" y="3"/>
                    <a:pt x="79" y="2"/>
                    <a:pt x="79" y="2"/>
                  </a:cubicBezTo>
                  <a:cubicBezTo>
                    <a:pt x="79" y="2"/>
                    <a:pt x="80" y="2"/>
                    <a:pt x="79" y="2"/>
                  </a:cubicBezTo>
                  <a:cubicBezTo>
                    <a:pt x="79" y="1"/>
                    <a:pt x="78" y="0"/>
                    <a:pt x="78" y="0"/>
                  </a:cubicBezTo>
                  <a:cubicBezTo>
                    <a:pt x="79" y="0"/>
                    <a:pt x="79" y="0"/>
                    <a:pt x="79" y="0"/>
                  </a:cubicBezTo>
                  <a:cubicBezTo>
                    <a:pt x="79" y="0"/>
                    <a:pt x="88" y="0"/>
                    <a:pt x="9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2" name="Freeform 22"/>
            <p:cNvSpPr>
              <a:spLocks noEditPoints="1"/>
            </p:cNvSpPr>
            <p:nvPr/>
          </p:nvSpPr>
          <p:spPr bwMode="auto">
            <a:xfrm>
              <a:off x="1105855" y="3437414"/>
              <a:ext cx="404813" cy="406400"/>
            </a:xfrm>
            <a:custGeom>
              <a:avLst/>
              <a:gdLst>
                <a:gd name="T0" fmla="*/ 68 w 136"/>
                <a:gd name="T1" fmla="*/ 0 h 136"/>
                <a:gd name="T2" fmla="*/ 136 w 136"/>
                <a:gd name="T3" fmla="*/ 68 h 136"/>
                <a:gd name="T4" fmla="*/ 68 w 136"/>
                <a:gd name="T5" fmla="*/ 136 h 136"/>
                <a:gd name="T6" fmla="*/ 0 w 136"/>
                <a:gd name="T7" fmla="*/ 68 h 136"/>
                <a:gd name="T8" fmla="*/ 68 w 136"/>
                <a:gd name="T9" fmla="*/ 0 h 136"/>
                <a:gd name="T10" fmla="*/ 68 w 136"/>
                <a:gd name="T11" fmla="*/ 133 h 136"/>
                <a:gd name="T12" fmla="*/ 133 w 136"/>
                <a:gd name="T13" fmla="*/ 68 h 136"/>
                <a:gd name="T14" fmla="*/ 68 w 136"/>
                <a:gd name="T15" fmla="*/ 3 h 136"/>
                <a:gd name="T16" fmla="*/ 3 w 136"/>
                <a:gd name="T17" fmla="*/ 68 h 136"/>
                <a:gd name="T18" fmla="*/ 68 w 136"/>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0"/>
                  </a:moveTo>
                  <a:cubicBezTo>
                    <a:pt x="105" y="0"/>
                    <a:pt x="136" y="31"/>
                    <a:pt x="136" y="68"/>
                  </a:cubicBezTo>
                  <a:cubicBezTo>
                    <a:pt x="136" y="106"/>
                    <a:pt x="105" y="136"/>
                    <a:pt x="68" y="136"/>
                  </a:cubicBezTo>
                  <a:cubicBezTo>
                    <a:pt x="31" y="136"/>
                    <a:pt x="0" y="106"/>
                    <a:pt x="0" y="68"/>
                  </a:cubicBezTo>
                  <a:cubicBezTo>
                    <a:pt x="0" y="31"/>
                    <a:pt x="31" y="0"/>
                    <a:pt x="68" y="0"/>
                  </a:cubicBezTo>
                  <a:close/>
                  <a:moveTo>
                    <a:pt x="68" y="133"/>
                  </a:moveTo>
                  <a:cubicBezTo>
                    <a:pt x="104" y="133"/>
                    <a:pt x="133" y="104"/>
                    <a:pt x="133" y="68"/>
                  </a:cubicBezTo>
                  <a:cubicBezTo>
                    <a:pt x="133" y="32"/>
                    <a:pt x="104" y="3"/>
                    <a:pt x="68" y="3"/>
                  </a:cubicBezTo>
                  <a:cubicBezTo>
                    <a:pt x="32" y="3"/>
                    <a:pt x="3" y="32"/>
                    <a:pt x="3" y="68"/>
                  </a:cubicBezTo>
                  <a:cubicBezTo>
                    <a:pt x="3" y="104"/>
                    <a:pt x="32" y="133"/>
                    <a:pt x="68"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3" name="Freeform 23"/>
            <p:cNvSpPr/>
            <p:nvPr/>
          </p:nvSpPr>
          <p:spPr bwMode="auto">
            <a:xfrm>
              <a:off x="1066167" y="3446939"/>
              <a:ext cx="454025" cy="396875"/>
            </a:xfrm>
            <a:custGeom>
              <a:avLst/>
              <a:gdLst>
                <a:gd name="T0" fmla="*/ 109 w 152"/>
                <a:gd name="T1" fmla="*/ 10 h 133"/>
                <a:gd name="T2" fmla="*/ 111 w 152"/>
                <a:gd name="T3" fmla="*/ 15 h 133"/>
                <a:gd name="T4" fmla="*/ 114 w 152"/>
                <a:gd name="T5" fmla="*/ 19 h 133"/>
                <a:gd name="T6" fmla="*/ 117 w 152"/>
                <a:gd name="T7" fmla="*/ 17 h 133"/>
                <a:gd name="T8" fmla="*/ 117 w 152"/>
                <a:gd name="T9" fmla="*/ 22 h 133"/>
                <a:gd name="T10" fmla="*/ 124 w 152"/>
                <a:gd name="T11" fmla="*/ 23 h 133"/>
                <a:gd name="T12" fmla="*/ 128 w 152"/>
                <a:gd name="T13" fmla="*/ 27 h 133"/>
                <a:gd name="T14" fmla="*/ 134 w 152"/>
                <a:gd name="T15" fmla="*/ 36 h 133"/>
                <a:gd name="T16" fmla="*/ 138 w 152"/>
                <a:gd name="T17" fmla="*/ 41 h 133"/>
                <a:gd name="T18" fmla="*/ 135 w 152"/>
                <a:gd name="T19" fmla="*/ 45 h 133"/>
                <a:gd name="T20" fmla="*/ 134 w 152"/>
                <a:gd name="T21" fmla="*/ 47 h 133"/>
                <a:gd name="T22" fmla="*/ 137 w 152"/>
                <a:gd name="T23" fmla="*/ 44 h 133"/>
                <a:gd name="T24" fmla="*/ 140 w 152"/>
                <a:gd name="T25" fmla="*/ 40 h 133"/>
                <a:gd name="T26" fmla="*/ 141 w 152"/>
                <a:gd name="T27" fmla="*/ 46 h 133"/>
                <a:gd name="T28" fmla="*/ 141 w 152"/>
                <a:gd name="T29" fmla="*/ 56 h 133"/>
                <a:gd name="T30" fmla="*/ 136 w 152"/>
                <a:gd name="T31" fmla="*/ 53 h 133"/>
                <a:gd name="T32" fmla="*/ 131 w 152"/>
                <a:gd name="T33" fmla="*/ 59 h 133"/>
                <a:gd name="T34" fmla="*/ 125 w 152"/>
                <a:gd name="T35" fmla="*/ 65 h 133"/>
                <a:gd name="T36" fmla="*/ 119 w 152"/>
                <a:gd name="T37" fmla="*/ 71 h 133"/>
                <a:gd name="T38" fmla="*/ 111 w 152"/>
                <a:gd name="T39" fmla="*/ 78 h 133"/>
                <a:gd name="T40" fmla="*/ 114 w 152"/>
                <a:gd name="T41" fmla="*/ 90 h 133"/>
                <a:gd name="T42" fmla="*/ 120 w 152"/>
                <a:gd name="T43" fmla="*/ 104 h 133"/>
                <a:gd name="T44" fmla="*/ 118 w 152"/>
                <a:gd name="T45" fmla="*/ 114 h 133"/>
                <a:gd name="T46" fmla="*/ 122 w 152"/>
                <a:gd name="T47" fmla="*/ 114 h 133"/>
                <a:gd name="T48" fmla="*/ 131 w 152"/>
                <a:gd name="T49" fmla="*/ 99 h 133"/>
                <a:gd name="T50" fmla="*/ 141 w 152"/>
                <a:gd name="T51" fmla="*/ 75 h 133"/>
                <a:gd name="T52" fmla="*/ 145 w 152"/>
                <a:gd name="T53" fmla="*/ 58 h 133"/>
                <a:gd name="T54" fmla="*/ 103 w 152"/>
                <a:gd name="T55" fmla="*/ 123 h 133"/>
                <a:gd name="T56" fmla="*/ 93 w 152"/>
                <a:gd name="T57" fmla="*/ 121 h 133"/>
                <a:gd name="T58" fmla="*/ 79 w 152"/>
                <a:gd name="T59" fmla="*/ 119 h 133"/>
                <a:gd name="T60" fmla="*/ 80 w 152"/>
                <a:gd name="T61" fmla="*/ 125 h 133"/>
                <a:gd name="T62" fmla="*/ 72 w 152"/>
                <a:gd name="T63" fmla="*/ 124 h 133"/>
                <a:gd name="T64" fmla="*/ 60 w 152"/>
                <a:gd name="T65" fmla="*/ 123 h 133"/>
                <a:gd name="T66" fmla="*/ 61 w 152"/>
                <a:gd name="T67" fmla="*/ 2 h 133"/>
                <a:gd name="T68" fmla="*/ 21 w 152"/>
                <a:gd name="T69" fmla="*/ 43 h 133"/>
                <a:gd name="T70" fmla="*/ 26 w 152"/>
                <a:gd name="T71" fmla="*/ 39 h 133"/>
                <a:gd name="T72" fmla="*/ 31 w 152"/>
                <a:gd name="T73" fmla="*/ 50 h 133"/>
                <a:gd name="T74" fmla="*/ 39 w 152"/>
                <a:gd name="T75" fmla="*/ 40 h 133"/>
                <a:gd name="T76" fmla="*/ 36 w 152"/>
                <a:gd name="T77" fmla="*/ 50 h 133"/>
                <a:gd name="T78" fmla="*/ 28 w 152"/>
                <a:gd name="T79" fmla="*/ 53 h 133"/>
                <a:gd name="T80" fmla="*/ 31 w 152"/>
                <a:gd name="T81" fmla="*/ 67 h 133"/>
                <a:gd name="T82" fmla="*/ 35 w 152"/>
                <a:gd name="T83" fmla="*/ 82 h 133"/>
                <a:gd name="T84" fmla="*/ 40 w 152"/>
                <a:gd name="T85" fmla="*/ 92 h 133"/>
                <a:gd name="T86" fmla="*/ 54 w 152"/>
                <a:gd name="T87" fmla="*/ 103 h 133"/>
                <a:gd name="T88" fmla="*/ 58 w 152"/>
                <a:gd name="T89" fmla="*/ 93 h 133"/>
                <a:gd name="T90" fmla="*/ 57 w 152"/>
                <a:gd name="T91" fmla="*/ 81 h 133"/>
                <a:gd name="T92" fmla="*/ 62 w 152"/>
                <a:gd name="T93" fmla="*/ 68 h 133"/>
                <a:gd name="T94" fmla="*/ 69 w 152"/>
                <a:gd name="T95" fmla="*/ 60 h 133"/>
                <a:gd name="T96" fmla="*/ 86 w 152"/>
                <a:gd name="T97" fmla="*/ 60 h 133"/>
                <a:gd name="T98" fmla="*/ 93 w 152"/>
                <a:gd name="T99" fmla="*/ 51 h 133"/>
                <a:gd name="T100" fmla="*/ 86 w 152"/>
                <a:gd name="T101" fmla="*/ 33 h 133"/>
                <a:gd name="T102" fmla="*/ 73 w 152"/>
                <a:gd name="T103" fmla="*/ 28 h 133"/>
                <a:gd name="T104" fmla="*/ 65 w 152"/>
                <a:gd name="T105" fmla="*/ 31 h 133"/>
                <a:gd name="T106" fmla="*/ 55 w 152"/>
                <a:gd name="T107" fmla="*/ 31 h 133"/>
                <a:gd name="T108" fmla="*/ 44 w 152"/>
                <a:gd name="T109" fmla="*/ 29 h 133"/>
                <a:gd name="T110" fmla="*/ 54 w 152"/>
                <a:gd name="T111" fmla="*/ 25 h 133"/>
                <a:gd name="T112" fmla="*/ 55 w 152"/>
                <a:gd name="T113" fmla="*/ 21 h 133"/>
                <a:gd name="T114" fmla="*/ 68 w 152"/>
                <a:gd name="T115" fmla="*/ 22 h 133"/>
                <a:gd name="T116" fmla="*/ 78 w 152"/>
                <a:gd name="T117" fmla="*/ 25 h 133"/>
                <a:gd name="T118" fmla="*/ 81 w 152"/>
                <a:gd name="T119" fmla="*/ 14 h 133"/>
                <a:gd name="T120" fmla="*/ 88 w 152"/>
                <a:gd name="T121" fmla="*/ 7 h 133"/>
                <a:gd name="T122" fmla="*/ 80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1" y="0"/>
                  </a:moveTo>
                  <a:cubicBezTo>
                    <a:pt x="91" y="0"/>
                    <a:pt x="113" y="3"/>
                    <a:pt x="129" y="21"/>
                  </a:cubicBezTo>
                  <a:cubicBezTo>
                    <a:pt x="129" y="21"/>
                    <a:pt x="117" y="9"/>
                    <a:pt x="110" y="9"/>
                  </a:cubicBezTo>
                  <a:cubicBezTo>
                    <a:pt x="108" y="9"/>
                    <a:pt x="108" y="9"/>
                    <a:pt x="108" y="9"/>
                  </a:cubicBezTo>
                  <a:cubicBezTo>
                    <a:pt x="108" y="9"/>
                    <a:pt x="108" y="10"/>
                    <a:pt x="109" y="10"/>
                  </a:cubicBezTo>
                  <a:cubicBezTo>
                    <a:pt x="109" y="11"/>
                    <a:pt x="110" y="12"/>
                    <a:pt x="110" y="12"/>
                  </a:cubicBezTo>
                  <a:cubicBezTo>
                    <a:pt x="110" y="12"/>
                    <a:pt x="110" y="13"/>
                    <a:pt x="110" y="13"/>
                  </a:cubicBezTo>
                  <a:cubicBezTo>
                    <a:pt x="110" y="14"/>
                    <a:pt x="110" y="14"/>
                    <a:pt x="110" y="14"/>
                  </a:cubicBezTo>
                  <a:cubicBezTo>
                    <a:pt x="110" y="14"/>
                    <a:pt x="111" y="14"/>
                    <a:pt x="111" y="15"/>
                  </a:cubicBezTo>
                  <a:cubicBezTo>
                    <a:pt x="111" y="15"/>
                    <a:pt x="111" y="15"/>
                    <a:pt x="111" y="15"/>
                  </a:cubicBezTo>
                  <a:cubicBezTo>
                    <a:pt x="111" y="16"/>
                    <a:pt x="111" y="17"/>
                    <a:pt x="111" y="17"/>
                  </a:cubicBezTo>
                  <a:cubicBezTo>
                    <a:pt x="111" y="18"/>
                    <a:pt x="111" y="18"/>
                    <a:pt x="111" y="18"/>
                  </a:cubicBezTo>
                  <a:cubicBezTo>
                    <a:pt x="112" y="19"/>
                    <a:pt x="112" y="19"/>
                    <a:pt x="112" y="19"/>
                  </a:cubicBezTo>
                  <a:cubicBezTo>
                    <a:pt x="113" y="19"/>
                    <a:pt x="113" y="19"/>
                    <a:pt x="113" y="19"/>
                  </a:cubicBezTo>
                  <a:cubicBezTo>
                    <a:pt x="113" y="19"/>
                    <a:pt x="114" y="20"/>
                    <a:pt x="114" y="19"/>
                  </a:cubicBezTo>
                  <a:cubicBezTo>
                    <a:pt x="115" y="19"/>
                    <a:pt x="115" y="18"/>
                    <a:pt x="115" y="18"/>
                  </a:cubicBezTo>
                  <a:cubicBezTo>
                    <a:pt x="113" y="17"/>
                    <a:pt x="113" y="17"/>
                    <a:pt x="113" y="17"/>
                  </a:cubicBezTo>
                  <a:cubicBezTo>
                    <a:pt x="113" y="17"/>
                    <a:pt x="113" y="17"/>
                    <a:pt x="114" y="17"/>
                  </a:cubicBezTo>
                  <a:cubicBezTo>
                    <a:pt x="114" y="17"/>
                    <a:pt x="114" y="16"/>
                    <a:pt x="115" y="16"/>
                  </a:cubicBezTo>
                  <a:cubicBezTo>
                    <a:pt x="115" y="16"/>
                    <a:pt x="117" y="17"/>
                    <a:pt x="117" y="17"/>
                  </a:cubicBezTo>
                  <a:cubicBezTo>
                    <a:pt x="118" y="18"/>
                    <a:pt x="118" y="18"/>
                    <a:pt x="118" y="18"/>
                  </a:cubicBezTo>
                  <a:cubicBezTo>
                    <a:pt x="118" y="18"/>
                    <a:pt x="118" y="19"/>
                    <a:pt x="118" y="19"/>
                  </a:cubicBezTo>
                  <a:cubicBezTo>
                    <a:pt x="118" y="19"/>
                    <a:pt x="117" y="20"/>
                    <a:pt x="117" y="20"/>
                  </a:cubicBezTo>
                  <a:cubicBezTo>
                    <a:pt x="117" y="20"/>
                    <a:pt x="117" y="20"/>
                    <a:pt x="117" y="21"/>
                  </a:cubicBezTo>
                  <a:cubicBezTo>
                    <a:pt x="117" y="21"/>
                    <a:pt x="117" y="22"/>
                    <a:pt x="117" y="22"/>
                  </a:cubicBezTo>
                  <a:cubicBezTo>
                    <a:pt x="117" y="22"/>
                    <a:pt x="118" y="22"/>
                    <a:pt x="118" y="22"/>
                  </a:cubicBezTo>
                  <a:cubicBezTo>
                    <a:pt x="119" y="22"/>
                    <a:pt x="120" y="22"/>
                    <a:pt x="120" y="21"/>
                  </a:cubicBezTo>
                  <a:cubicBezTo>
                    <a:pt x="121" y="21"/>
                    <a:pt x="121" y="21"/>
                    <a:pt x="122" y="21"/>
                  </a:cubicBezTo>
                  <a:cubicBezTo>
                    <a:pt x="122" y="21"/>
                    <a:pt x="122" y="22"/>
                    <a:pt x="122" y="22"/>
                  </a:cubicBezTo>
                  <a:cubicBezTo>
                    <a:pt x="123" y="22"/>
                    <a:pt x="124" y="23"/>
                    <a:pt x="124" y="23"/>
                  </a:cubicBezTo>
                  <a:cubicBezTo>
                    <a:pt x="124" y="23"/>
                    <a:pt x="125" y="23"/>
                    <a:pt x="125" y="23"/>
                  </a:cubicBezTo>
                  <a:cubicBezTo>
                    <a:pt x="125" y="24"/>
                    <a:pt x="125" y="25"/>
                    <a:pt x="125" y="25"/>
                  </a:cubicBezTo>
                  <a:cubicBezTo>
                    <a:pt x="125" y="25"/>
                    <a:pt x="126" y="26"/>
                    <a:pt x="127" y="26"/>
                  </a:cubicBezTo>
                  <a:cubicBezTo>
                    <a:pt x="128" y="26"/>
                    <a:pt x="128" y="26"/>
                    <a:pt x="128" y="26"/>
                  </a:cubicBezTo>
                  <a:cubicBezTo>
                    <a:pt x="128" y="27"/>
                    <a:pt x="128" y="27"/>
                    <a:pt x="128" y="27"/>
                  </a:cubicBezTo>
                  <a:cubicBezTo>
                    <a:pt x="128" y="27"/>
                    <a:pt x="129" y="28"/>
                    <a:pt x="130" y="29"/>
                  </a:cubicBezTo>
                  <a:cubicBezTo>
                    <a:pt x="130" y="29"/>
                    <a:pt x="132" y="31"/>
                    <a:pt x="132" y="31"/>
                  </a:cubicBezTo>
                  <a:cubicBezTo>
                    <a:pt x="132" y="31"/>
                    <a:pt x="133" y="31"/>
                    <a:pt x="133" y="32"/>
                  </a:cubicBezTo>
                  <a:cubicBezTo>
                    <a:pt x="134" y="33"/>
                    <a:pt x="133" y="34"/>
                    <a:pt x="134" y="34"/>
                  </a:cubicBezTo>
                  <a:cubicBezTo>
                    <a:pt x="134" y="34"/>
                    <a:pt x="134" y="35"/>
                    <a:pt x="134" y="36"/>
                  </a:cubicBezTo>
                  <a:cubicBezTo>
                    <a:pt x="134" y="36"/>
                    <a:pt x="135" y="37"/>
                    <a:pt x="135" y="37"/>
                  </a:cubicBezTo>
                  <a:cubicBezTo>
                    <a:pt x="135" y="38"/>
                    <a:pt x="136" y="38"/>
                    <a:pt x="136" y="38"/>
                  </a:cubicBezTo>
                  <a:cubicBezTo>
                    <a:pt x="136" y="38"/>
                    <a:pt x="138" y="39"/>
                    <a:pt x="138" y="39"/>
                  </a:cubicBezTo>
                  <a:cubicBezTo>
                    <a:pt x="139" y="39"/>
                    <a:pt x="139" y="40"/>
                    <a:pt x="139" y="40"/>
                  </a:cubicBezTo>
                  <a:cubicBezTo>
                    <a:pt x="139" y="41"/>
                    <a:pt x="138" y="41"/>
                    <a:pt x="138" y="41"/>
                  </a:cubicBezTo>
                  <a:cubicBezTo>
                    <a:pt x="138" y="41"/>
                    <a:pt x="137" y="41"/>
                    <a:pt x="137" y="41"/>
                  </a:cubicBezTo>
                  <a:cubicBezTo>
                    <a:pt x="137" y="41"/>
                    <a:pt x="137" y="43"/>
                    <a:pt x="137" y="43"/>
                  </a:cubicBezTo>
                  <a:cubicBezTo>
                    <a:pt x="137" y="43"/>
                    <a:pt x="137" y="44"/>
                    <a:pt x="137" y="44"/>
                  </a:cubicBezTo>
                  <a:cubicBezTo>
                    <a:pt x="136" y="44"/>
                    <a:pt x="136" y="44"/>
                    <a:pt x="136" y="44"/>
                  </a:cubicBezTo>
                  <a:cubicBezTo>
                    <a:pt x="135" y="45"/>
                    <a:pt x="135" y="45"/>
                    <a:pt x="135" y="45"/>
                  </a:cubicBezTo>
                  <a:cubicBezTo>
                    <a:pt x="133" y="45"/>
                    <a:pt x="133" y="45"/>
                    <a:pt x="133" y="45"/>
                  </a:cubicBezTo>
                  <a:cubicBezTo>
                    <a:pt x="133" y="46"/>
                    <a:pt x="133" y="46"/>
                    <a:pt x="133" y="46"/>
                  </a:cubicBezTo>
                  <a:cubicBezTo>
                    <a:pt x="133" y="46"/>
                    <a:pt x="133" y="47"/>
                    <a:pt x="133" y="47"/>
                  </a:cubicBezTo>
                  <a:cubicBezTo>
                    <a:pt x="133" y="47"/>
                    <a:pt x="134" y="48"/>
                    <a:pt x="134" y="47"/>
                  </a:cubicBezTo>
                  <a:cubicBezTo>
                    <a:pt x="134" y="47"/>
                    <a:pt x="134" y="47"/>
                    <a:pt x="134" y="47"/>
                  </a:cubicBezTo>
                  <a:cubicBezTo>
                    <a:pt x="134" y="46"/>
                    <a:pt x="134" y="46"/>
                    <a:pt x="135" y="46"/>
                  </a:cubicBezTo>
                  <a:cubicBezTo>
                    <a:pt x="135" y="46"/>
                    <a:pt x="136" y="46"/>
                    <a:pt x="136" y="46"/>
                  </a:cubicBezTo>
                  <a:cubicBezTo>
                    <a:pt x="136" y="46"/>
                    <a:pt x="137" y="46"/>
                    <a:pt x="137" y="46"/>
                  </a:cubicBezTo>
                  <a:cubicBezTo>
                    <a:pt x="138" y="45"/>
                    <a:pt x="138" y="46"/>
                    <a:pt x="138" y="45"/>
                  </a:cubicBezTo>
                  <a:cubicBezTo>
                    <a:pt x="138" y="44"/>
                    <a:pt x="137" y="44"/>
                    <a:pt x="137" y="44"/>
                  </a:cubicBezTo>
                  <a:cubicBezTo>
                    <a:pt x="138" y="44"/>
                    <a:pt x="138" y="43"/>
                    <a:pt x="138" y="43"/>
                  </a:cubicBezTo>
                  <a:cubicBezTo>
                    <a:pt x="139" y="43"/>
                    <a:pt x="138" y="43"/>
                    <a:pt x="139" y="43"/>
                  </a:cubicBezTo>
                  <a:cubicBezTo>
                    <a:pt x="139" y="42"/>
                    <a:pt x="139" y="42"/>
                    <a:pt x="140" y="42"/>
                  </a:cubicBezTo>
                  <a:cubicBezTo>
                    <a:pt x="140" y="42"/>
                    <a:pt x="140" y="42"/>
                    <a:pt x="140" y="42"/>
                  </a:cubicBezTo>
                  <a:cubicBezTo>
                    <a:pt x="140" y="41"/>
                    <a:pt x="140" y="41"/>
                    <a:pt x="140" y="40"/>
                  </a:cubicBezTo>
                  <a:cubicBezTo>
                    <a:pt x="140" y="40"/>
                    <a:pt x="140" y="39"/>
                    <a:pt x="140" y="39"/>
                  </a:cubicBezTo>
                  <a:cubicBezTo>
                    <a:pt x="140" y="39"/>
                    <a:pt x="139" y="37"/>
                    <a:pt x="139" y="37"/>
                  </a:cubicBezTo>
                  <a:cubicBezTo>
                    <a:pt x="139" y="37"/>
                    <a:pt x="141" y="41"/>
                    <a:pt x="142" y="44"/>
                  </a:cubicBezTo>
                  <a:cubicBezTo>
                    <a:pt x="142" y="44"/>
                    <a:pt x="141" y="44"/>
                    <a:pt x="141" y="44"/>
                  </a:cubicBezTo>
                  <a:cubicBezTo>
                    <a:pt x="141" y="45"/>
                    <a:pt x="141" y="45"/>
                    <a:pt x="141" y="46"/>
                  </a:cubicBezTo>
                  <a:cubicBezTo>
                    <a:pt x="141" y="46"/>
                    <a:pt x="141" y="46"/>
                    <a:pt x="141" y="48"/>
                  </a:cubicBezTo>
                  <a:cubicBezTo>
                    <a:pt x="141" y="50"/>
                    <a:pt x="141" y="50"/>
                    <a:pt x="141" y="51"/>
                  </a:cubicBezTo>
                  <a:cubicBezTo>
                    <a:pt x="141" y="51"/>
                    <a:pt x="142" y="52"/>
                    <a:pt x="142" y="52"/>
                  </a:cubicBezTo>
                  <a:cubicBezTo>
                    <a:pt x="142" y="53"/>
                    <a:pt x="141" y="55"/>
                    <a:pt x="141" y="55"/>
                  </a:cubicBezTo>
                  <a:cubicBezTo>
                    <a:pt x="141" y="55"/>
                    <a:pt x="141" y="55"/>
                    <a:pt x="141" y="56"/>
                  </a:cubicBezTo>
                  <a:cubicBezTo>
                    <a:pt x="140" y="56"/>
                    <a:pt x="141" y="57"/>
                    <a:pt x="140" y="56"/>
                  </a:cubicBezTo>
                  <a:cubicBezTo>
                    <a:pt x="140" y="55"/>
                    <a:pt x="139" y="54"/>
                    <a:pt x="139" y="54"/>
                  </a:cubicBezTo>
                  <a:cubicBezTo>
                    <a:pt x="139" y="54"/>
                    <a:pt x="139" y="54"/>
                    <a:pt x="139" y="54"/>
                  </a:cubicBezTo>
                  <a:cubicBezTo>
                    <a:pt x="139" y="54"/>
                    <a:pt x="139" y="53"/>
                    <a:pt x="138" y="53"/>
                  </a:cubicBezTo>
                  <a:cubicBezTo>
                    <a:pt x="137" y="53"/>
                    <a:pt x="137" y="53"/>
                    <a:pt x="136" y="53"/>
                  </a:cubicBezTo>
                  <a:cubicBezTo>
                    <a:pt x="136" y="54"/>
                    <a:pt x="137" y="55"/>
                    <a:pt x="136" y="55"/>
                  </a:cubicBezTo>
                  <a:cubicBezTo>
                    <a:pt x="136" y="55"/>
                    <a:pt x="134" y="54"/>
                    <a:pt x="134" y="54"/>
                  </a:cubicBezTo>
                  <a:cubicBezTo>
                    <a:pt x="133" y="55"/>
                    <a:pt x="133" y="55"/>
                    <a:pt x="132" y="55"/>
                  </a:cubicBezTo>
                  <a:cubicBezTo>
                    <a:pt x="132" y="56"/>
                    <a:pt x="132" y="57"/>
                    <a:pt x="132" y="57"/>
                  </a:cubicBezTo>
                  <a:cubicBezTo>
                    <a:pt x="131" y="58"/>
                    <a:pt x="131" y="58"/>
                    <a:pt x="131" y="59"/>
                  </a:cubicBezTo>
                  <a:cubicBezTo>
                    <a:pt x="131" y="60"/>
                    <a:pt x="129" y="60"/>
                    <a:pt x="129" y="60"/>
                  </a:cubicBezTo>
                  <a:cubicBezTo>
                    <a:pt x="129" y="60"/>
                    <a:pt x="127" y="60"/>
                    <a:pt x="127" y="61"/>
                  </a:cubicBezTo>
                  <a:cubicBezTo>
                    <a:pt x="126" y="61"/>
                    <a:pt x="127" y="62"/>
                    <a:pt x="126" y="62"/>
                  </a:cubicBezTo>
                  <a:cubicBezTo>
                    <a:pt x="125" y="62"/>
                    <a:pt x="125" y="64"/>
                    <a:pt x="125" y="64"/>
                  </a:cubicBezTo>
                  <a:cubicBezTo>
                    <a:pt x="125" y="64"/>
                    <a:pt x="125" y="65"/>
                    <a:pt x="125" y="65"/>
                  </a:cubicBezTo>
                  <a:cubicBezTo>
                    <a:pt x="125" y="66"/>
                    <a:pt x="125" y="67"/>
                    <a:pt x="125" y="67"/>
                  </a:cubicBezTo>
                  <a:cubicBezTo>
                    <a:pt x="124" y="67"/>
                    <a:pt x="123" y="67"/>
                    <a:pt x="123" y="67"/>
                  </a:cubicBezTo>
                  <a:cubicBezTo>
                    <a:pt x="123" y="67"/>
                    <a:pt x="123" y="68"/>
                    <a:pt x="122" y="68"/>
                  </a:cubicBezTo>
                  <a:cubicBezTo>
                    <a:pt x="121" y="69"/>
                    <a:pt x="120" y="69"/>
                    <a:pt x="120" y="69"/>
                  </a:cubicBezTo>
                  <a:cubicBezTo>
                    <a:pt x="119" y="70"/>
                    <a:pt x="120" y="71"/>
                    <a:pt x="119" y="71"/>
                  </a:cubicBezTo>
                  <a:cubicBezTo>
                    <a:pt x="118" y="70"/>
                    <a:pt x="116" y="70"/>
                    <a:pt x="116" y="71"/>
                  </a:cubicBezTo>
                  <a:cubicBezTo>
                    <a:pt x="115" y="71"/>
                    <a:pt x="116" y="72"/>
                    <a:pt x="114" y="73"/>
                  </a:cubicBezTo>
                  <a:cubicBezTo>
                    <a:pt x="112" y="74"/>
                    <a:pt x="112" y="74"/>
                    <a:pt x="111" y="74"/>
                  </a:cubicBezTo>
                  <a:cubicBezTo>
                    <a:pt x="111" y="75"/>
                    <a:pt x="110" y="74"/>
                    <a:pt x="110" y="76"/>
                  </a:cubicBezTo>
                  <a:cubicBezTo>
                    <a:pt x="111" y="77"/>
                    <a:pt x="111" y="78"/>
                    <a:pt x="111" y="78"/>
                  </a:cubicBezTo>
                  <a:cubicBezTo>
                    <a:pt x="112" y="79"/>
                    <a:pt x="113" y="80"/>
                    <a:pt x="113" y="81"/>
                  </a:cubicBezTo>
                  <a:cubicBezTo>
                    <a:pt x="114" y="82"/>
                    <a:pt x="114" y="82"/>
                    <a:pt x="114" y="83"/>
                  </a:cubicBezTo>
                  <a:cubicBezTo>
                    <a:pt x="113" y="84"/>
                    <a:pt x="113" y="85"/>
                    <a:pt x="113" y="86"/>
                  </a:cubicBezTo>
                  <a:cubicBezTo>
                    <a:pt x="113" y="86"/>
                    <a:pt x="113" y="88"/>
                    <a:pt x="113" y="88"/>
                  </a:cubicBezTo>
                  <a:cubicBezTo>
                    <a:pt x="113" y="89"/>
                    <a:pt x="114" y="90"/>
                    <a:pt x="114" y="90"/>
                  </a:cubicBezTo>
                  <a:cubicBezTo>
                    <a:pt x="114" y="90"/>
                    <a:pt x="113" y="91"/>
                    <a:pt x="114" y="92"/>
                  </a:cubicBezTo>
                  <a:cubicBezTo>
                    <a:pt x="114" y="93"/>
                    <a:pt x="116" y="94"/>
                    <a:pt x="116" y="94"/>
                  </a:cubicBezTo>
                  <a:cubicBezTo>
                    <a:pt x="117" y="94"/>
                    <a:pt x="118" y="95"/>
                    <a:pt x="118" y="95"/>
                  </a:cubicBezTo>
                  <a:cubicBezTo>
                    <a:pt x="118" y="95"/>
                    <a:pt x="118" y="98"/>
                    <a:pt x="118" y="98"/>
                  </a:cubicBezTo>
                  <a:cubicBezTo>
                    <a:pt x="118" y="99"/>
                    <a:pt x="121" y="103"/>
                    <a:pt x="120" y="104"/>
                  </a:cubicBezTo>
                  <a:cubicBezTo>
                    <a:pt x="119" y="105"/>
                    <a:pt x="119" y="106"/>
                    <a:pt x="119" y="106"/>
                  </a:cubicBezTo>
                  <a:cubicBezTo>
                    <a:pt x="119" y="107"/>
                    <a:pt x="120" y="107"/>
                    <a:pt x="120" y="107"/>
                  </a:cubicBezTo>
                  <a:cubicBezTo>
                    <a:pt x="120" y="108"/>
                    <a:pt x="122" y="108"/>
                    <a:pt x="121" y="109"/>
                  </a:cubicBezTo>
                  <a:cubicBezTo>
                    <a:pt x="120" y="110"/>
                    <a:pt x="119" y="111"/>
                    <a:pt x="119" y="112"/>
                  </a:cubicBezTo>
                  <a:cubicBezTo>
                    <a:pt x="118" y="112"/>
                    <a:pt x="118" y="113"/>
                    <a:pt x="118" y="114"/>
                  </a:cubicBezTo>
                  <a:cubicBezTo>
                    <a:pt x="117" y="114"/>
                    <a:pt x="117" y="115"/>
                    <a:pt x="116" y="116"/>
                  </a:cubicBezTo>
                  <a:cubicBezTo>
                    <a:pt x="115" y="116"/>
                    <a:pt x="115" y="117"/>
                    <a:pt x="115" y="118"/>
                  </a:cubicBezTo>
                  <a:cubicBezTo>
                    <a:pt x="115" y="118"/>
                    <a:pt x="113" y="120"/>
                    <a:pt x="115" y="119"/>
                  </a:cubicBezTo>
                  <a:cubicBezTo>
                    <a:pt x="117" y="117"/>
                    <a:pt x="115" y="119"/>
                    <a:pt x="117" y="117"/>
                  </a:cubicBezTo>
                  <a:cubicBezTo>
                    <a:pt x="120" y="115"/>
                    <a:pt x="120" y="116"/>
                    <a:pt x="122" y="114"/>
                  </a:cubicBezTo>
                  <a:cubicBezTo>
                    <a:pt x="123" y="113"/>
                    <a:pt x="121" y="117"/>
                    <a:pt x="123" y="112"/>
                  </a:cubicBezTo>
                  <a:cubicBezTo>
                    <a:pt x="125" y="107"/>
                    <a:pt x="125" y="108"/>
                    <a:pt x="126" y="107"/>
                  </a:cubicBezTo>
                  <a:cubicBezTo>
                    <a:pt x="126" y="105"/>
                    <a:pt x="126" y="107"/>
                    <a:pt x="128" y="104"/>
                  </a:cubicBezTo>
                  <a:cubicBezTo>
                    <a:pt x="129" y="101"/>
                    <a:pt x="128" y="103"/>
                    <a:pt x="129" y="101"/>
                  </a:cubicBezTo>
                  <a:cubicBezTo>
                    <a:pt x="130" y="100"/>
                    <a:pt x="130" y="102"/>
                    <a:pt x="131" y="99"/>
                  </a:cubicBezTo>
                  <a:cubicBezTo>
                    <a:pt x="132" y="96"/>
                    <a:pt x="132" y="98"/>
                    <a:pt x="132" y="95"/>
                  </a:cubicBezTo>
                  <a:cubicBezTo>
                    <a:pt x="133" y="91"/>
                    <a:pt x="132" y="91"/>
                    <a:pt x="134" y="89"/>
                  </a:cubicBezTo>
                  <a:cubicBezTo>
                    <a:pt x="136" y="88"/>
                    <a:pt x="135" y="89"/>
                    <a:pt x="136" y="87"/>
                  </a:cubicBezTo>
                  <a:cubicBezTo>
                    <a:pt x="137" y="86"/>
                    <a:pt x="136" y="87"/>
                    <a:pt x="138" y="84"/>
                  </a:cubicBezTo>
                  <a:cubicBezTo>
                    <a:pt x="139" y="82"/>
                    <a:pt x="141" y="80"/>
                    <a:pt x="141" y="75"/>
                  </a:cubicBezTo>
                  <a:cubicBezTo>
                    <a:pt x="141" y="70"/>
                    <a:pt x="141" y="70"/>
                    <a:pt x="141" y="70"/>
                  </a:cubicBezTo>
                  <a:cubicBezTo>
                    <a:pt x="141" y="70"/>
                    <a:pt x="144" y="68"/>
                    <a:pt x="143" y="65"/>
                  </a:cubicBezTo>
                  <a:cubicBezTo>
                    <a:pt x="142" y="62"/>
                    <a:pt x="142" y="63"/>
                    <a:pt x="142" y="62"/>
                  </a:cubicBezTo>
                  <a:cubicBezTo>
                    <a:pt x="142" y="61"/>
                    <a:pt x="143" y="61"/>
                    <a:pt x="144" y="60"/>
                  </a:cubicBezTo>
                  <a:cubicBezTo>
                    <a:pt x="144" y="59"/>
                    <a:pt x="144" y="59"/>
                    <a:pt x="145" y="58"/>
                  </a:cubicBezTo>
                  <a:cubicBezTo>
                    <a:pt x="145" y="57"/>
                    <a:pt x="145" y="56"/>
                    <a:pt x="145" y="56"/>
                  </a:cubicBezTo>
                  <a:cubicBezTo>
                    <a:pt x="146" y="56"/>
                    <a:pt x="146" y="56"/>
                    <a:pt x="146" y="56"/>
                  </a:cubicBezTo>
                  <a:cubicBezTo>
                    <a:pt x="146" y="56"/>
                    <a:pt x="152" y="122"/>
                    <a:pt x="87" y="132"/>
                  </a:cubicBezTo>
                  <a:cubicBezTo>
                    <a:pt x="87" y="132"/>
                    <a:pt x="102" y="128"/>
                    <a:pt x="104" y="125"/>
                  </a:cubicBezTo>
                  <a:cubicBezTo>
                    <a:pt x="104" y="125"/>
                    <a:pt x="104" y="123"/>
                    <a:pt x="103" y="123"/>
                  </a:cubicBezTo>
                  <a:cubicBezTo>
                    <a:pt x="103" y="123"/>
                    <a:pt x="102" y="123"/>
                    <a:pt x="101" y="122"/>
                  </a:cubicBezTo>
                  <a:cubicBezTo>
                    <a:pt x="100" y="121"/>
                    <a:pt x="99" y="121"/>
                    <a:pt x="99" y="121"/>
                  </a:cubicBezTo>
                  <a:cubicBezTo>
                    <a:pt x="99" y="122"/>
                    <a:pt x="99" y="122"/>
                    <a:pt x="99" y="122"/>
                  </a:cubicBezTo>
                  <a:cubicBezTo>
                    <a:pt x="99" y="122"/>
                    <a:pt x="100" y="122"/>
                    <a:pt x="97" y="121"/>
                  </a:cubicBezTo>
                  <a:cubicBezTo>
                    <a:pt x="94" y="121"/>
                    <a:pt x="94" y="121"/>
                    <a:pt x="93" y="121"/>
                  </a:cubicBezTo>
                  <a:cubicBezTo>
                    <a:pt x="91" y="120"/>
                    <a:pt x="90" y="118"/>
                    <a:pt x="90" y="119"/>
                  </a:cubicBezTo>
                  <a:cubicBezTo>
                    <a:pt x="89" y="121"/>
                    <a:pt x="90" y="120"/>
                    <a:pt x="89" y="121"/>
                  </a:cubicBezTo>
                  <a:cubicBezTo>
                    <a:pt x="88" y="121"/>
                    <a:pt x="85" y="121"/>
                    <a:pt x="85" y="121"/>
                  </a:cubicBezTo>
                  <a:cubicBezTo>
                    <a:pt x="85" y="121"/>
                    <a:pt x="80" y="121"/>
                    <a:pt x="80" y="120"/>
                  </a:cubicBezTo>
                  <a:cubicBezTo>
                    <a:pt x="79" y="120"/>
                    <a:pt x="79" y="119"/>
                    <a:pt x="79" y="119"/>
                  </a:cubicBezTo>
                  <a:cubicBezTo>
                    <a:pt x="78" y="119"/>
                    <a:pt x="77" y="121"/>
                    <a:pt x="77" y="121"/>
                  </a:cubicBezTo>
                  <a:cubicBezTo>
                    <a:pt x="80" y="122"/>
                    <a:pt x="80" y="122"/>
                    <a:pt x="80" y="122"/>
                  </a:cubicBezTo>
                  <a:cubicBezTo>
                    <a:pt x="82" y="124"/>
                    <a:pt x="82" y="124"/>
                    <a:pt x="82" y="124"/>
                  </a:cubicBezTo>
                  <a:cubicBezTo>
                    <a:pt x="82" y="124"/>
                    <a:pt x="83" y="124"/>
                    <a:pt x="82" y="125"/>
                  </a:cubicBezTo>
                  <a:cubicBezTo>
                    <a:pt x="82" y="125"/>
                    <a:pt x="81" y="125"/>
                    <a:pt x="80" y="125"/>
                  </a:cubicBezTo>
                  <a:cubicBezTo>
                    <a:pt x="79" y="125"/>
                    <a:pt x="76" y="127"/>
                    <a:pt x="76" y="126"/>
                  </a:cubicBezTo>
                  <a:cubicBezTo>
                    <a:pt x="75" y="125"/>
                    <a:pt x="75" y="125"/>
                    <a:pt x="74" y="124"/>
                  </a:cubicBezTo>
                  <a:cubicBezTo>
                    <a:pt x="74" y="123"/>
                    <a:pt x="74" y="122"/>
                    <a:pt x="73" y="122"/>
                  </a:cubicBezTo>
                  <a:cubicBezTo>
                    <a:pt x="72" y="122"/>
                    <a:pt x="71" y="122"/>
                    <a:pt x="71" y="122"/>
                  </a:cubicBezTo>
                  <a:cubicBezTo>
                    <a:pt x="72" y="124"/>
                    <a:pt x="72" y="124"/>
                    <a:pt x="72" y="124"/>
                  </a:cubicBezTo>
                  <a:cubicBezTo>
                    <a:pt x="72" y="124"/>
                    <a:pt x="70" y="124"/>
                    <a:pt x="69" y="124"/>
                  </a:cubicBezTo>
                  <a:cubicBezTo>
                    <a:pt x="68" y="124"/>
                    <a:pt x="68" y="126"/>
                    <a:pt x="67" y="124"/>
                  </a:cubicBezTo>
                  <a:cubicBezTo>
                    <a:pt x="66" y="123"/>
                    <a:pt x="66" y="123"/>
                    <a:pt x="65" y="123"/>
                  </a:cubicBezTo>
                  <a:cubicBezTo>
                    <a:pt x="64" y="123"/>
                    <a:pt x="62" y="123"/>
                    <a:pt x="62" y="123"/>
                  </a:cubicBezTo>
                  <a:cubicBezTo>
                    <a:pt x="61" y="123"/>
                    <a:pt x="60" y="123"/>
                    <a:pt x="60" y="123"/>
                  </a:cubicBezTo>
                  <a:cubicBezTo>
                    <a:pt x="59" y="123"/>
                    <a:pt x="57" y="125"/>
                    <a:pt x="57" y="124"/>
                  </a:cubicBezTo>
                  <a:cubicBezTo>
                    <a:pt x="56" y="124"/>
                    <a:pt x="53" y="124"/>
                    <a:pt x="53" y="124"/>
                  </a:cubicBezTo>
                  <a:cubicBezTo>
                    <a:pt x="53" y="124"/>
                    <a:pt x="61" y="131"/>
                    <a:pt x="77" y="132"/>
                  </a:cubicBezTo>
                  <a:cubicBezTo>
                    <a:pt x="77" y="132"/>
                    <a:pt x="41" y="133"/>
                    <a:pt x="21" y="98"/>
                  </a:cubicBezTo>
                  <a:cubicBezTo>
                    <a:pt x="0" y="63"/>
                    <a:pt x="14" y="18"/>
                    <a:pt x="61" y="2"/>
                  </a:cubicBezTo>
                  <a:cubicBezTo>
                    <a:pt x="61" y="2"/>
                    <a:pt x="26" y="15"/>
                    <a:pt x="17" y="48"/>
                  </a:cubicBezTo>
                  <a:cubicBezTo>
                    <a:pt x="17" y="49"/>
                    <a:pt x="17" y="49"/>
                    <a:pt x="17" y="49"/>
                  </a:cubicBezTo>
                  <a:cubicBezTo>
                    <a:pt x="18" y="48"/>
                    <a:pt x="18" y="48"/>
                    <a:pt x="19" y="47"/>
                  </a:cubicBezTo>
                  <a:cubicBezTo>
                    <a:pt x="20" y="45"/>
                    <a:pt x="19" y="45"/>
                    <a:pt x="20" y="44"/>
                  </a:cubicBezTo>
                  <a:cubicBezTo>
                    <a:pt x="20" y="43"/>
                    <a:pt x="20" y="44"/>
                    <a:pt x="21" y="43"/>
                  </a:cubicBezTo>
                  <a:cubicBezTo>
                    <a:pt x="22" y="42"/>
                    <a:pt x="22" y="42"/>
                    <a:pt x="23" y="41"/>
                  </a:cubicBezTo>
                  <a:cubicBezTo>
                    <a:pt x="23" y="41"/>
                    <a:pt x="24" y="39"/>
                    <a:pt x="24" y="38"/>
                  </a:cubicBezTo>
                  <a:cubicBezTo>
                    <a:pt x="25" y="37"/>
                    <a:pt x="26" y="37"/>
                    <a:pt x="27" y="37"/>
                  </a:cubicBezTo>
                  <a:cubicBezTo>
                    <a:pt x="27" y="37"/>
                    <a:pt x="27" y="36"/>
                    <a:pt x="27" y="37"/>
                  </a:cubicBezTo>
                  <a:cubicBezTo>
                    <a:pt x="28" y="38"/>
                    <a:pt x="26" y="39"/>
                    <a:pt x="26" y="39"/>
                  </a:cubicBezTo>
                  <a:cubicBezTo>
                    <a:pt x="26" y="41"/>
                    <a:pt x="26" y="41"/>
                    <a:pt x="26" y="41"/>
                  </a:cubicBezTo>
                  <a:cubicBezTo>
                    <a:pt x="26" y="41"/>
                    <a:pt x="25" y="44"/>
                    <a:pt x="25" y="44"/>
                  </a:cubicBezTo>
                  <a:cubicBezTo>
                    <a:pt x="25" y="45"/>
                    <a:pt x="26" y="47"/>
                    <a:pt x="26" y="47"/>
                  </a:cubicBezTo>
                  <a:cubicBezTo>
                    <a:pt x="26" y="47"/>
                    <a:pt x="27" y="49"/>
                    <a:pt x="27" y="49"/>
                  </a:cubicBezTo>
                  <a:cubicBezTo>
                    <a:pt x="28" y="49"/>
                    <a:pt x="31" y="50"/>
                    <a:pt x="31" y="50"/>
                  </a:cubicBezTo>
                  <a:cubicBezTo>
                    <a:pt x="31" y="50"/>
                    <a:pt x="32" y="49"/>
                    <a:pt x="33" y="47"/>
                  </a:cubicBezTo>
                  <a:cubicBezTo>
                    <a:pt x="34" y="46"/>
                    <a:pt x="36" y="46"/>
                    <a:pt x="36" y="46"/>
                  </a:cubicBezTo>
                  <a:cubicBezTo>
                    <a:pt x="36" y="45"/>
                    <a:pt x="36" y="44"/>
                    <a:pt x="36" y="43"/>
                  </a:cubicBezTo>
                  <a:cubicBezTo>
                    <a:pt x="37" y="42"/>
                    <a:pt x="36" y="42"/>
                    <a:pt x="38" y="41"/>
                  </a:cubicBezTo>
                  <a:cubicBezTo>
                    <a:pt x="39" y="40"/>
                    <a:pt x="39" y="40"/>
                    <a:pt x="39" y="40"/>
                  </a:cubicBezTo>
                  <a:cubicBezTo>
                    <a:pt x="39" y="40"/>
                    <a:pt x="42" y="39"/>
                    <a:pt x="41" y="40"/>
                  </a:cubicBezTo>
                  <a:cubicBezTo>
                    <a:pt x="40" y="42"/>
                    <a:pt x="41" y="44"/>
                    <a:pt x="40" y="44"/>
                  </a:cubicBezTo>
                  <a:cubicBezTo>
                    <a:pt x="39" y="44"/>
                    <a:pt x="39" y="43"/>
                    <a:pt x="38" y="45"/>
                  </a:cubicBezTo>
                  <a:cubicBezTo>
                    <a:pt x="38" y="46"/>
                    <a:pt x="38" y="47"/>
                    <a:pt x="37" y="47"/>
                  </a:cubicBezTo>
                  <a:cubicBezTo>
                    <a:pt x="37" y="48"/>
                    <a:pt x="36" y="50"/>
                    <a:pt x="36" y="50"/>
                  </a:cubicBezTo>
                  <a:cubicBezTo>
                    <a:pt x="35" y="50"/>
                    <a:pt x="34" y="50"/>
                    <a:pt x="34" y="51"/>
                  </a:cubicBezTo>
                  <a:cubicBezTo>
                    <a:pt x="34" y="51"/>
                    <a:pt x="35" y="53"/>
                    <a:pt x="34" y="53"/>
                  </a:cubicBezTo>
                  <a:cubicBezTo>
                    <a:pt x="33" y="53"/>
                    <a:pt x="32" y="54"/>
                    <a:pt x="32" y="54"/>
                  </a:cubicBezTo>
                  <a:cubicBezTo>
                    <a:pt x="31" y="53"/>
                    <a:pt x="32" y="54"/>
                    <a:pt x="30" y="53"/>
                  </a:cubicBezTo>
                  <a:cubicBezTo>
                    <a:pt x="29" y="53"/>
                    <a:pt x="28" y="53"/>
                    <a:pt x="28" y="53"/>
                  </a:cubicBezTo>
                  <a:cubicBezTo>
                    <a:pt x="28" y="53"/>
                    <a:pt x="27" y="54"/>
                    <a:pt x="27" y="54"/>
                  </a:cubicBezTo>
                  <a:cubicBezTo>
                    <a:pt x="27" y="55"/>
                    <a:pt x="27" y="57"/>
                    <a:pt x="27" y="57"/>
                  </a:cubicBezTo>
                  <a:cubicBezTo>
                    <a:pt x="29" y="60"/>
                    <a:pt x="29" y="60"/>
                    <a:pt x="29" y="60"/>
                  </a:cubicBezTo>
                  <a:cubicBezTo>
                    <a:pt x="29" y="60"/>
                    <a:pt x="28" y="65"/>
                    <a:pt x="29" y="65"/>
                  </a:cubicBezTo>
                  <a:cubicBezTo>
                    <a:pt x="30" y="65"/>
                    <a:pt x="31" y="67"/>
                    <a:pt x="31" y="67"/>
                  </a:cubicBezTo>
                  <a:cubicBezTo>
                    <a:pt x="32" y="67"/>
                    <a:pt x="32" y="70"/>
                    <a:pt x="32" y="70"/>
                  </a:cubicBezTo>
                  <a:cubicBezTo>
                    <a:pt x="33" y="72"/>
                    <a:pt x="33" y="72"/>
                    <a:pt x="33" y="72"/>
                  </a:cubicBezTo>
                  <a:cubicBezTo>
                    <a:pt x="33" y="72"/>
                    <a:pt x="34" y="75"/>
                    <a:pt x="33" y="75"/>
                  </a:cubicBezTo>
                  <a:cubicBezTo>
                    <a:pt x="33" y="76"/>
                    <a:pt x="33" y="78"/>
                    <a:pt x="33" y="79"/>
                  </a:cubicBezTo>
                  <a:cubicBezTo>
                    <a:pt x="34" y="81"/>
                    <a:pt x="35" y="82"/>
                    <a:pt x="35" y="82"/>
                  </a:cubicBezTo>
                  <a:cubicBezTo>
                    <a:pt x="35" y="82"/>
                    <a:pt x="33" y="84"/>
                    <a:pt x="34" y="84"/>
                  </a:cubicBezTo>
                  <a:cubicBezTo>
                    <a:pt x="35" y="85"/>
                    <a:pt x="37" y="87"/>
                    <a:pt x="37" y="87"/>
                  </a:cubicBezTo>
                  <a:cubicBezTo>
                    <a:pt x="37" y="88"/>
                    <a:pt x="37" y="89"/>
                    <a:pt x="38" y="89"/>
                  </a:cubicBezTo>
                  <a:cubicBezTo>
                    <a:pt x="39" y="89"/>
                    <a:pt x="40" y="89"/>
                    <a:pt x="40" y="89"/>
                  </a:cubicBezTo>
                  <a:cubicBezTo>
                    <a:pt x="40" y="90"/>
                    <a:pt x="40" y="92"/>
                    <a:pt x="40" y="92"/>
                  </a:cubicBezTo>
                  <a:cubicBezTo>
                    <a:pt x="43" y="95"/>
                    <a:pt x="43" y="95"/>
                    <a:pt x="43" y="95"/>
                  </a:cubicBezTo>
                  <a:cubicBezTo>
                    <a:pt x="45" y="98"/>
                    <a:pt x="45" y="98"/>
                    <a:pt x="45" y="98"/>
                  </a:cubicBezTo>
                  <a:cubicBezTo>
                    <a:pt x="45" y="98"/>
                    <a:pt x="45" y="100"/>
                    <a:pt x="46" y="100"/>
                  </a:cubicBezTo>
                  <a:cubicBezTo>
                    <a:pt x="47" y="100"/>
                    <a:pt x="50" y="101"/>
                    <a:pt x="51" y="102"/>
                  </a:cubicBezTo>
                  <a:cubicBezTo>
                    <a:pt x="51" y="102"/>
                    <a:pt x="53" y="103"/>
                    <a:pt x="54" y="103"/>
                  </a:cubicBezTo>
                  <a:cubicBezTo>
                    <a:pt x="55" y="103"/>
                    <a:pt x="54" y="105"/>
                    <a:pt x="55" y="103"/>
                  </a:cubicBezTo>
                  <a:cubicBezTo>
                    <a:pt x="56" y="101"/>
                    <a:pt x="55" y="102"/>
                    <a:pt x="56" y="100"/>
                  </a:cubicBezTo>
                  <a:cubicBezTo>
                    <a:pt x="57" y="97"/>
                    <a:pt x="57" y="99"/>
                    <a:pt x="57" y="97"/>
                  </a:cubicBezTo>
                  <a:cubicBezTo>
                    <a:pt x="57" y="96"/>
                    <a:pt x="57" y="97"/>
                    <a:pt x="57" y="96"/>
                  </a:cubicBezTo>
                  <a:cubicBezTo>
                    <a:pt x="58" y="94"/>
                    <a:pt x="57" y="95"/>
                    <a:pt x="58" y="93"/>
                  </a:cubicBezTo>
                  <a:cubicBezTo>
                    <a:pt x="59" y="91"/>
                    <a:pt x="59" y="92"/>
                    <a:pt x="60" y="90"/>
                  </a:cubicBezTo>
                  <a:cubicBezTo>
                    <a:pt x="61" y="89"/>
                    <a:pt x="62" y="90"/>
                    <a:pt x="61" y="88"/>
                  </a:cubicBezTo>
                  <a:cubicBezTo>
                    <a:pt x="61" y="86"/>
                    <a:pt x="61" y="88"/>
                    <a:pt x="61" y="86"/>
                  </a:cubicBezTo>
                  <a:cubicBezTo>
                    <a:pt x="60" y="84"/>
                    <a:pt x="61" y="84"/>
                    <a:pt x="59" y="83"/>
                  </a:cubicBezTo>
                  <a:cubicBezTo>
                    <a:pt x="58" y="82"/>
                    <a:pt x="57" y="82"/>
                    <a:pt x="57" y="81"/>
                  </a:cubicBezTo>
                  <a:cubicBezTo>
                    <a:pt x="57" y="79"/>
                    <a:pt x="57" y="79"/>
                    <a:pt x="58" y="78"/>
                  </a:cubicBezTo>
                  <a:cubicBezTo>
                    <a:pt x="58" y="77"/>
                    <a:pt x="59" y="76"/>
                    <a:pt x="59" y="76"/>
                  </a:cubicBezTo>
                  <a:cubicBezTo>
                    <a:pt x="60" y="75"/>
                    <a:pt x="60" y="76"/>
                    <a:pt x="61" y="74"/>
                  </a:cubicBezTo>
                  <a:cubicBezTo>
                    <a:pt x="61" y="73"/>
                    <a:pt x="62" y="72"/>
                    <a:pt x="62" y="72"/>
                  </a:cubicBezTo>
                  <a:cubicBezTo>
                    <a:pt x="62" y="72"/>
                    <a:pt x="62" y="69"/>
                    <a:pt x="62" y="68"/>
                  </a:cubicBezTo>
                  <a:cubicBezTo>
                    <a:pt x="62" y="66"/>
                    <a:pt x="63" y="68"/>
                    <a:pt x="62" y="66"/>
                  </a:cubicBezTo>
                  <a:cubicBezTo>
                    <a:pt x="62" y="64"/>
                    <a:pt x="62" y="63"/>
                    <a:pt x="62" y="63"/>
                  </a:cubicBezTo>
                  <a:cubicBezTo>
                    <a:pt x="62" y="63"/>
                    <a:pt x="64" y="61"/>
                    <a:pt x="65" y="62"/>
                  </a:cubicBezTo>
                  <a:cubicBezTo>
                    <a:pt x="66" y="62"/>
                    <a:pt x="66" y="63"/>
                    <a:pt x="67" y="62"/>
                  </a:cubicBezTo>
                  <a:cubicBezTo>
                    <a:pt x="69" y="61"/>
                    <a:pt x="68" y="60"/>
                    <a:pt x="69" y="60"/>
                  </a:cubicBezTo>
                  <a:cubicBezTo>
                    <a:pt x="69" y="60"/>
                    <a:pt x="70" y="59"/>
                    <a:pt x="71" y="60"/>
                  </a:cubicBezTo>
                  <a:cubicBezTo>
                    <a:pt x="72" y="61"/>
                    <a:pt x="73" y="61"/>
                    <a:pt x="75" y="61"/>
                  </a:cubicBezTo>
                  <a:cubicBezTo>
                    <a:pt x="76" y="62"/>
                    <a:pt x="77" y="62"/>
                    <a:pt x="79" y="62"/>
                  </a:cubicBezTo>
                  <a:cubicBezTo>
                    <a:pt x="80" y="62"/>
                    <a:pt x="83" y="62"/>
                    <a:pt x="84" y="62"/>
                  </a:cubicBezTo>
                  <a:cubicBezTo>
                    <a:pt x="85" y="61"/>
                    <a:pt x="86" y="62"/>
                    <a:pt x="86" y="60"/>
                  </a:cubicBezTo>
                  <a:cubicBezTo>
                    <a:pt x="87" y="59"/>
                    <a:pt x="86" y="59"/>
                    <a:pt x="88" y="58"/>
                  </a:cubicBezTo>
                  <a:cubicBezTo>
                    <a:pt x="89" y="57"/>
                    <a:pt x="89" y="58"/>
                    <a:pt x="89" y="57"/>
                  </a:cubicBezTo>
                  <a:cubicBezTo>
                    <a:pt x="90" y="55"/>
                    <a:pt x="89" y="56"/>
                    <a:pt x="90" y="54"/>
                  </a:cubicBezTo>
                  <a:cubicBezTo>
                    <a:pt x="91" y="53"/>
                    <a:pt x="89" y="55"/>
                    <a:pt x="91" y="53"/>
                  </a:cubicBezTo>
                  <a:cubicBezTo>
                    <a:pt x="93" y="51"/>
                    <a:pt x="93" y="53"/>
                    <a:pt x="93" y="51"/>
                  </a:cubicBezTo>
                  <a:cubicBezTo>
                    <a:pt x="92" y="50"/>
                    <a:pt x="92" y="51"/>
                    <a:pt x="92" y="49"/>
                  </a:cubicBezTo>
                  <a:cubicBezTo>
                    <a:pt x="92" y="47"/>
                    <a:pt x="89" y="49"/>
                    <a:pt x="91" y="46"/>
                  </a:cubicBezTo>
                  <a:cubicBezTo>
                    <a:pt x="92" y="42"/>
                    <a:pt x="93" y="43"/>
                    <a:pt x="91" y="40"/>
                  </a:cubicBezTo>
                  <a:cubicBezTo>
                    <a:pt x="89" y="37"/>
                    <a:pt x="87" y="36"/>
                    <a:pt x="87" y="36"/>
                  </a:cubicBezTo>
                  <a:cubicBezTo>
                    <a:pt x="87" y="35"/>
                    <a:pt x="86" y="33"/>
                    <a:pt x="86" y="33"/>
                  </a:cubicBezTo>
                  <a:cubicBezTo>
                    <a:pt x="85" y="33"/>
                    <a:pt x="85" y="32"/>
                    <a:pt x="84" y="32"/>
                  </a:cubicBezTo>
                  <a:cubicBezTo>
                    <a:pt x="83" y="32"/>
                    <a:pt x="81" y="32"/>
                    <a:pt x="80" y="31"/>
                  </a:cubicBezTo>
                  <a:cubicBezTo>
                    <a:pt x="79" y="30"/>
                    <a:pt x="78" y="28"/>
                    <a:pt x="77" y="28"/>
                  </a:cubicBezTo>
                  <a:cubicBezTo>
                    <a:pt x="77" y="28"/>
                    <a:pt x="77" y="28"/>
                    <a:pt x="76" y="28"/>
                  </a:cubicBezTo>
                  <a:cubicBezTo>
                    <a:pt x="74" y="28"/>
                    <a:pt x="74" y="28"/>
                    <a:pt x="73" y="28"/>
                  </a:cubicBezTo>
                  <a:cubicBezTo>
                    <a:pt x="72" y="28"/>
                    <a:pt x="74" y="28"/>
                    <a:pt x="71" y="28"/>
                  </a:cubicBezTo>
                  <a:cubicBezTo>
                    <a:pt x="69" y="27"/>
                    <a:pt x="69" y="27"/>
                    <a:pt x="69" y="27"/>
                  </a:cubicBezTo>
                  <a:cubicBezTo>
                    <a:pt x="68" y="27"/>
                    <a:pt x="68" y="27"/>
                    <a:pt x="67" y="27"/>
                  </a:cubicBezTo>
                  <a:cubicBezTo>
                    <a:pt x="66" y="28"/>
                    <a:pt x="66" y="25"/>
                    <a:pt x="66" y="28"/>
                  </a:cubicBezTo>
                  <a:cubicBezTo>
                    <a:pt x="66" y="30"/>
                    <a:pt x="67" y="31"/>
                    <a:pt x="65" y="31"/>
                  </a:cubicBezTo>
                  <a:cubicBezTo>
                    <a:pt x="63" y="31"/>
                    <a:pt x="65" y="31"/>
                    <a:pt x="63" y="31"/>
                  </a:cubicBezTo>
                  <a:cubicBezTo>
                    <a:pt x="61" y="31"/>
                    <a:pt x="62" y="32"/>
                    <a:pt x="61" y="32"/>
                  </a:cubicBezTo>
                  <a:cubicBezTo>
                    <a:pt x="60" y="33"/>
                    <a:pt x="60" y="33"/>
                    <a:pt x="58" y="33"/>
                  </a:cubicBezTo>
                  <a:cubicBezTo>
                    <a:pt x="57" y="33"/>
                    <a:pt x="59" y="35"/>
                    <a:pt x="57" y="33"/>
                  </a:cubicBezTo>
                  <a:cubicBezTo>
                    <a:pt x="55" y="31"/>
                    <a:pt x="58" y="31"/>
                    <a:pt x="55" y="31"/>
                  </a:cubicBezTo>
                  <a:cubicBezTo>
                    <a:pt x="51" y="31"/>
                    <a:pt x="51" y="32"/>
                    <a:pt x="50" y="32"/>
                  </a:cubicBezTo>
                  <a:cubicBezTo>
                    <a:pt x="50" y="32"/>
                    <a:pt x="49" y="32"/>
                    <a:pt x="48" y="31"/>
                  </a:cubicBezTo>
                  <a:cubicBezTo>
                    <a:pt x="46" y="31"/>
                    <a:pt x="46" y="31"/>
                    <a:pt x="45" y="31"/>
                  </a:cubicBezTo>
                  <a:cubicBezTo>
                    <a:pt x="45" y="31"/>
                    <a:pt x="45" y="33"/>
                    <a:pt x="44" y="31"/>
                  </a:cubicBezTo>
                  <a:cubicBezTo>
                    <a:pt x="44" y="30"/>
                    <a:pt x="42" y="30"/>
                    <a:pt x="44" y="29"/>
                  </a:cubicBezTo>
                  <a:cubicBezTo>
                    <a:pt x="46" y="28"/>
                    <a:pt x="47" y="30"/>
                    <a:pt x="47" y="28"/>
                  </a:cubicBezTo>
                  <a:cubicBezTo>
                    <a:pt x="47" y="27"/>
                    <a:pt x="45" y="27"/>
                    <a:pt x="47" y="27"/>
                  </a:cubicBezTo>
                  <a:cubicBezTo>
                    <a:pt x="49" y="27"/>
                    <a:pt x="49" y="27"/>
                    <a:pt x="50" y="26"/>
                  </a:cubicBezTo>
                  <a:cubicBezTo>
                    <a:pt x="52" y="26"/>
                    <a:pt x="53" y="28"/>
                    <a:pt x="54" y="26"/>
                  </a:cubicBezTo>
                  <a:cubicBezTo>
                    <a:pt x="54" y="25"/>
                    <a:pt x="57" y="27"/>
                    <a:pt x="54" y="25"/>
                  </a:cubicBezTo>
                  <a:cubicBezTo>
                    <a:pt x="51" y="23"/>
                    <a:pt x="52" y="22"/>
                    <a:pt x="51" y="22"/>
                  </a:cubicBezTo>
                  <a:cubicBezTo>
                    <a:pt x="49" y="23"/>
                    <a:pt x="50" y="24"/>
                    <a:pt x="48" y="23"/>
                  </a:cubicBezTo>
                  <a:cubicBezTo>
                    <a:pt x="47" y="22"/>
                    <a:pt x="45" y="22"/>
                    <a:pt x="47" y="20"/>
                  </a:cubicBezTo>
                  <a:cubicBezTo>
                    <a:pt x="49" y="19"/>
                    <a:pt x="48" y="19"/>
                    <a:pt x="50" y="19"/>
                  </a:cubicBezTo>
                  <a:cubicBezTo>
                    <a:pt x="52" y="18"/>
                    <a:pt x="54" y="22"/>
                    <a:pt x="55" y="21"/>
                  </a:cubicBezTo>
                  <a:cubicBezTo>
                    <a:pt x="56" y="21"/>
                    <a:pt x="56" y="20"/>
                    <a:pt x="57" y="21"/>
                  </a:cubicBezTo>
                  <a:cubicBezTo>
                    <a:pt x="57" y="21"/>
                    <a:pt x="57" y="23"/>
                    <a:pt x="58" y="24"/>
                  </a:cubicBezTo>
                  <a:cubicBezTo>
                    <a:pt x="58" y="25"/>
                    <a:pt x="57" y="26"/>
                    <a:pt x="59" y="25"/>
                  </a:cubicBezTo>
                  <a:cubicBezTo>
                    <a:pt x="61" y="24"/>
                    <a:pt x="56" y="24"/>
                    <a:pt x="61" y="22"/>
                  </a:cubicBezTo>
                  <a:cubicBezTo>
                    <a:pt x="65" y="21"/>
                    <a:pt x="67" y="21"/>
                    <a:pt x="68" y="22"/>
                  </a:cubicBezTo>
                  <a:cubicBezTo>
                    <a:pt x="68" y="22"/>
                    <a:pt x="69" y="22"/>
                    <a:pt x="70" y="23"/>
                  </a:cubicBezTo>
                  <a:cubicBezTo>
                    <a:pt x="70" y="23"/>
                    <a:pt x="68" y="24"/>
                    <a:pt x="70" y="23"/>
                  </a:cubicBezTo>
                  <a:cubicBezTo>
                    <a:pt x="72" y="22"/>
                    <a:pt x="74" y="24"/>
                    <a:pt x="74" y="24"/>
                  </a:cubicBezTo>
                  <a:cubicBezTo>
                    <a:pt x="74" y="24"/>
                    <a:pt x="74" y="23"/>
                    <a:pt x="75" y="24"/>
                  </a:cubicBezTo>
                  <a:cubicBezTo>
                    <a:pt x="76" y="25"/>
                    <a:pt x="77" y="25"/>
                    <a:pt x="78" y="25"/>
                  </a:cubicBezTo>
                  <a:cubicBezTo>
                    <a:pt x="79" y="25"/>
                    <a:pt x="81" y="25"/>
                    <a:pt x="80" y="23"/>
                  </a:cubicBezTo>
                  <a:cubicBezTo>
                    <a:pt x="78" y="21"/>
                    <a:pt x="79" y="22"/>
                    <a:pt x="77" y="21"/>
                  </a:cubicBezTo>
                  <a:cubicBezTo>
                    <a:pt x="74" y="20"/>
                    <a:pt x="70" y="20"/>
                    <a:pt x="73" y="19"/>
                  </a:cubicBezTo>
                  <a:cubicBezTo>
                    <a:pt x="77" y="18"/>
                    <a:pt x="72" y="18"/>
                    <a:pt x="76" y="16"/>
                  </a:cubicBezTo>
                  <a:cubicBezTo>
                    <a:pt x="81" y="14"/>
                    <a:pt x="81" y="17"/>
                    <a:pt x="81" y="14"/>
                  </a:cubicBezTo>
                  <a:cubicBezTo>
                    <a:pt x="80" y="11"/>
                    <a:pt x="81" y="11"/>
                    <a:pt x="82" y="11"/>
                  </a:cubicBezTo>
                  <a:cubicBezTo>
                    <a:pt x="83" y="11"/>
                    <a:pt x="86" y="12"/>
                    <a:pt x="87" y="12"/>
                  </a:cubicBezTo>
                  <a:cubicBezTo>
                    <a:pt x="88" y="12"/>
                    <a:pt x="86" y="13"/>
                    <a:pt x="88" y="12"/>
                  </a:cubicBezTo>
                  <a:cubicBezTo>
                    <a:pt x="91" y="10"/>
                    <a:pt x="91" y="12"/>
                    <a:pt x="91" y="10"/>
                  </a:cubicBezTo>
                  <a:cubicBezTo>
                    <a:pt x="90" y="9"/>
                    <a:pt x="90" y="8"/>
                    <a:pt x="88" y="7"/>
                  </a:cubicBezTo>
                  <a:cubicBezTo>
                    <a:pt x="87" y="6"/>
                    <a:pt x="87" y="2"/>
                    <a:pt x="84" y="4"/>
                  </a:cubicBezTo>
                  <a:cubicBezTo>
                    <a:pt x="81" y="5"/>
                    <a:pt x="82" y="5"/>
                    <a:pt x="80" y="5"/>
                  </a:cubicBezTo>
                  <a:cubicBezTo>
                    <a:pt x="77" y="5"/>
                    <a:pt x="76" y="5"/>
                    <a:pt x="76" y="4"/>
                  </a:cubicBezTo>
                  <a:cubicBezTo>
                    <a:pt x="76" y="4"/>
                    <a:pt x="79" y="2"/>
                    <a:pt x="79" y="2"/>
                  </a:cubicBezTo>
                  <a:cubicBezTo>
                    <a:pt x="79" y="2"/>
                    <a:pt x="80" y="2"/>
                    <a:pt x="80" y="2"/>
                  </a:cubicBezTo>
                  <a:cubicBezTo>
                    <a:pt x="79" y="2"/>
                    <a:pt x="79" y="1"/>
                    <a:pt x="79" y="1"/>
                  </a:cubicBezTo>
                  <a:cubicBezTo>
                    <a:pt x="80" y="0"/>
                    <a:pt x="80" y="0"/>
                    <a:pt x="80" y="0"/>
                  </a:cubicBezTo>
                  <a:cubicBezTo>
                    <a:pt x="80" y="0"/>
                    <a:pt x="88" y="0"/>
                    <a:pt x="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4" name="Freeform 24"/>
            <p:cNvSpPr>
              <a:spLocks noEditPoints="1"/>
            </p:cNvSpPr>
            <p:nvPr/>
          </p:nvSpPr>
          <p:spPr bwMode="auto">
            <a:xfrm>
              <a:off x="3323592" y="4204177"/>
              <a:ext cx="492125" cy="325438"/>
            </a:xfrm>
            <a:custGeom>
              <a:avLst/>
              <a:gdLst>
                <a:gd name="T0" fmla="*/ 7 w 165"/>
                <a:gd name="T1" fmla="*/ 24 h 109"/>
                <a:gd name="T2" fmla="*/ 42 w 165"/>
                <a:gd name="T3" fmla="*/ 0 h 109"/>
                <a:gd name="T4" fmla="*/ 84 w 165"/>
                <a:gd name="T5" fmla="*/ 107 h 109"/>
                <a:gd name="T6" fmla="*/ 37 w 165"/>
                <a:gd name="T7" fmla="*/ 63 h 109"/>
                <a:gd name="T8" fmla="*/ 7 w 165"/>
                <a:gd name="T9" fmla="*/ 24 h 109"/>
                <a:gd name="T10" fmla="*/ 99 w 165"/>
                <a:gd name="T11" fmla="*/ 20 h 109"/>
                <a:gd name="T12" fmla="*/ 92 w 165"/>
                <a:gd name="T13" fmla="*/ 27 h 109"/>
                <a:gd name="T14" fmla="*/ 99 w 165"/>
                <a:gd name="T15" fmla="*/ 34 h 109"/>
                <a:gd name="T16" fmla="*/ 106 w 165"/>
                <a:gd name="T17" fmla="*/ 27 h 109"/>
                <a:gd name="T18" fmla="*/ 99 w 165"/>
                <a:gd name="T19" fmla="*/ 20 h 109"/>
                <a:gd name="T20" fmla="*/ 115 w 165"/>
                <a:gd name="T21" fmla="*/ 48 h 109"/>
                <a:gd name="T22" fmla="*/ 106 w 165"/>
                <a:gd name="T23" fmla="*/ 39 h 109"/>
                <a:gd name="T24" fmla="*/ 96 w 165"/>
                <a:gd name="T25" fmla="*/ 48 h 109"/>
                <a:gd name="T26" fmla="*/ 106 w 165"/>
                <a:gd name="T27" fmla="*/ 58 h 109"/>
                <a:gd name="T28" fmla="*/ 115 w 165"/>
                <a:gd name="T29" fmla="*/ 48 h 109"/>
                <a:gd name="T30" fmla="*/ 99 w 165"/>
                <a:gd name="T31" fmla="*/ 83 h 109"/>
                <a:gd name="T32" fmla="*/ 110 w 165"/>
                <a:gd name="T33" fmla="*/ 72 h 109"/>
                <a:gd name="T34" fmla="*/ 99 w 165"/>
                <a:gd name="T35" fmla="*/ 61 h 109"/>
                <a:gd name="T36" fmla="*/ 88 w 165"/>
                <a:gd name="T37" fmla="*/ 72 h 109"/>
                <a:gd name="T38" fmla="*/ 99 w 165"/>
                <a:gd name="T39" fmla="*/ 83 h 109"/>
                <a:gd name="T40" fmla="*/ 80 w 165"/>
                <a:gd name="T41" fmla="*/ 101 h 109"/>
                <a:gd name="T42" fmla="*/ 91 w 165"/>
                <a:gd name="T43" fmla="*/ 90 h 109"/>
                <a:gd name="T44" fmla="*/ 80 w 165"/>
                <a:gd name="T45" fmla="*/ 78 h 109"/>
                <a:gd name="T46" fmla="*/ 68 w 165"/>
                <a:gd name="T47" fmla="*/ 90 h 109"/>
                <a:gd name="T48" fmla="*/ 80 w 165"/>
                <a:gd name="T49" fmla="*/ 101 h 109"/>
                <a:gd name="T50" fmla="*/ 32 w 165"/>
                <a:gd name="T51" fmla="*/ 47 h 109"/>
                <a:gd name="T52" fmla="*/ 46 w 165"/>
                <a:gd name="T53" fmla="*/ 32 h 109"/>
                <a:gd name="T54" fmla="*/ 32 w 165"/>
                <a:gd name="T55" fmla="*/ 18 h 109"/>
                <a:gd name="T56" fmla="*/ 17 w 165"/>
                <a:gd name="T57" fmla="*/ 32 h 109"/>
                <a:gd name="T58" fmla="*/ 32 w 165"/>
                <a:gd name="T59" fmla="*/ 4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109">
                  <a:moveTo>
                    <a:pt x="7" y="24"/>
                  </a:moveTo>
                  <a:cubicBezTo>
                    <a:pt x="15" y="3"/>
                    <a:pt x="42" y="0"/>
                    <a:pt x="42" y="0"/>
                  </a:cubicBezTo>
                  <a:cubicBezTo>
                    <a:pt x="165" y="2"/>
                    <a:pt x="116" y="104"/>
                    <a:pt x="84" y="107"/>
                  </a:cubicBezTo>
                  <a:cubicBezTo>
                    <a:pt x="53" y="109"/>
                    <a:pt x="58" y="71"/>
                    <a:pt x="37" y="63"/>
                  </a:cubicBezTo>
                  <a:cubicBezTo>
                    <a:pt x="17" y="55"/>
                    <a:pt x="0" y="46"/>
                    <a:pt x="7" y="24"/>
                  </a:cubicBezTo>
                  <a:close/>
                  <a:moveTo>
                    <a:pt x="99" y="20"/>
                  </a:moveTo>
                  <a:cubicBezTo>
                    <a:pt x="95" y="20"/>
                    <a:pt x="92" y="23"/>
                    <a:pt x="92" y="27"/>
                  </a:cubicBezTo>
                  <a:cubicBezTo>
                    <a:pt x="92" y="31"/>
                    <a:pt x="95" y="34"/>
                    <a:pt x="99" y="34"/>
                  </a:cubicBezTo>
                  <a:cubicBezTo>
                    <a:pt x="103" y="34"/>
                    <a:pt x="106" y="31"/>
                    <a:pt x="106" y="27"/>
                  </a:cubicBezTo>
                  <a:cubicBezTo>
                    <a:pt x="106" y="23"/>
                    <a:pt x="103" y="20"/>
                    <a:pt x="99" y="20"/>
                  </a:cubicBezTo>
                  <a:close/>
                  <a:moveTo>
                    <a:pt x="115" y="48"/>
                  </a:moveTo>
                  <a:cubicBezTo>
                    <a:pt x="115" y="43"/>
                    <a:pt x="111" y="39"/>
                    <a:pt x="106" y="39"/>
                  </a:cubicBezTo>
                  <a:cubicBezTo>
                    <a:pt x="100" y="39"/>
                    <a:pt x="96" y="43"/>
                    <a:pt x="96" y="48"/>
                  </a:cubicBezTo>
                  <a:cubicBezTo>
                    <a:pt x="96" y="54"/>
                    <a:pt x="100" y="58"/>
                    <a:pt x="106" y="58"/>
                  </a:cubicBezTo>
                  <a:cubicBezTo>
                    <a:pt x="111" y="58"/>
                    <a:pt x="115" y="54"/>
                    <a:pt x="115" y="48"/>
                  </a:cubicBezTo>
                  <a:close/>
                  <a:moveTo>
                    <a:pt x="99" y="83"/>
                  </a:moveTo>
                  <a:cubicBezTo>
                    <a:pt x="105" y="83"/>
                    <a:pt x="110" y="78"/>
                    <a:pt x="110" y="72"/>
                  </a:cubicBezTo>
                  <a:cubicBezTo>
                    <a:pt x="110" y="66"/>
                    <a:pt x="105" y="61"/>
                    <a:pt x="99" y="61"/>
                  </a:cubicBezTo>
                  <a:cubicBezTo>
                    <a:pt x="93" y="61"/>
                    <a:pt x="88" y="66"/>
                    <a:pt x="88" y="72"/>
                  </a:cubicBezTo>
                  <a:cubicBezTo>
                    <a:pt x="88" y="78"/>
                    <a:pt x="93" y="83"/>
                    <a:pt x="99" y="83"/>
                  </a:cubicBezTo>
                  <a:close/>
                  <a:moveTo>
                    <a:pt x="80" y="101"/>
                  </a:moveTo>
                  <a:cubicBezTo>
                    <a:pt x="86" y="101"/>
                    <a:pt x="91" y="96"/>
                    <a:pt x="91" y="90"/>
                  </a:cubicBezTo>
                  <a:cubicBezTo>
                    <a:pt x="91" y="83"/>
                    <a:pt x="86" y="78"/>
                    <a:pt x="80" y="78"/>
                  </a:cubicBezTo>
                  <a:cubicBezTo>
                    <a:pt x="73" y="78"/>
                    <a:pt x="68" y="83"/>
                    <a:pt x="68" y="90"/>
                  </a:cubicBezTo>
                  <a:cubicBezTo>
                    <a:pt x="68" y="96"/>
                    <a:pt x="73" y="101"/>
                    <a:pt x="80" y="101"/>
                  </a:cubicBezTo>
                  <a:close/>
                  <a:moveTo>
                    <a:pt x="32" y="47"/>
                  </a:moveTo>
                  <a:cubicBezTo>
                    <a:pt x="39" y="47"/>
                    <a:pt x="46" y="40"/>
                    <a:pt x="46" y="32"/>
                  </a:cubicBezTo>
                  <a:cubicBezTo>
                    <a:pt x="46" y="25"/>
                    <a:pt x="39" y="18"/>
                    <a:pt x="32" y="18"/>
                  </a:cubicBezTo>
                  <a:cubicBezTo>
                    <a:pt x="24" y="18"/>
                    <a:pt x="17" y="25"/>
                    <a:pt x="17" y="32"/>
                  </a:cubicBezTo>
                  <a:cubicBezTo>
                    <a:pt x="17" y="40"/>
                    <a:pt x="24" y="47"/>
                    <a:pt x="3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5" name="Freeform 25"/>
            <p:cNvSpPr>
              <a:spLocks noEditPoints="1"/>
            </p:cNvSpPr>
            <p:nvPr/>
          </p:nvSpPr>
          <p:spPr bwMode="auto">
            <a:xfrm>
              <a:off x="1239205" y="3966052"/>
              <a:ext cx="677863" cy="604838"/>
            </a:xfrm>
            <a:custGeom>
              <a:avLst/>
              <a:gdLst>
                <a:gd name="T0" fmla="*/ 200 w 227"/>
                <a:gd name="T1" fmla="*/ 185 h 203"/>
                <a:gd name="T2" fmla="*/ 140 w 227"/>
                <a:gd name="T3" fmla="*/ 183 h 203"/>
                <a:gd name="T4" fmla="*/ 181 w 227"/>
                <a:gd name="T5" fmla="*/ 25 h 203"/>
                <a:gd name="T6" fmla="*/ 198 w 227"/>
                <a:gd name="T7" fmla="*/ 115 h 203"/>
                <a:gd name="T8" fmla="*/ 200 w 227"/>
                <a:gd name="T9" fmla="*/ 185 h 203"/>
                <a:gd name="T10" fmla="*/ 91 w 227"/>
                <a:gd name="T11" fmla="*/ 113 h 203"/>
                <a:gd name="T12" fmla="*/ 105 w 227"/>
                <a:gd name="T13" fmla="*/ 110 h 203"/>
                <a:gd name="T14" fmla="*/ 103 w 227"/>
                <a:gd name="T15" fmla="*/ 96 h 203"/>
                <a:gd name="T16" fmla="*/ 89 w 227"/>
                <a:gd name="T17" fmla="*/ 98 h 203"/>
                <a:gd name="T18" fmla="*/ 91 w 227"/>
                <a:gd name="T19" fmla="*/ 113 h 203"/>
                <a:gd name="T20" fmla="*/ 96 w 227"/>
                <a:gd name="T21" fmla="*/ 66 h 203"/>
                <a:gd name="T22" fmla="*/ 99 w 227"/>
                <a:gd name="T23" fmla="*/ 85 h 203"/>
                <a:gd name="T24" fmla="*/ 118 w 227"/>
                <a:gd name="T25" fmla="*/ 82 h 203"/>
                <a:gd name="T26" fmla="*/ 115 w 227"/>
                <a:gd name="T27" fmla="*/ 63 h 203"/>
                <a:gd name="T28" fmla="*/ 96 w 227"/>
                <a:gd name="T29" fmla="*/ 66 h 203"/>
                <a:gd name="T30" fmla="*/ 144 w 227"/>
                <a:gd name="T31" fmla="*/ 40 h 203"/>
                <a:gd name="T32" fmla="*/ 122 w 227"/>
                <a:gd name="T33" fmla="*/ 43 h 203"/>
                <a:gd name="T34" fmla="*/ 125 w 227"/>
                <a:gd name="T35" fmla="*/ 65 h 203"/>
                <a:gd name="T36" fmla="*/ 147 w 227"/>
                <a:gd name="T37" fmla="*/ 62 h 203"/>
                <a:gd name="T38" fmla="*/ 144 w 227"/>
                <a:gd name="T39" fmla="*/ 40 h 203"/>
                <a:gd name="T40" fmla="*/ 182 w 227"/>
                <a:gd name="T41" fmla="*/ 35 h 203"/>
                <a:gd name="T42" fmla="*/ 159 w 227"/>
                <a:gd name="T43" fmla="*/ 39 h 203"/>
                <a:gd name="T44" fmla="*/ 162 w 227"/>
                <a:gd name="T45" fmla="*/ 62 h 203"/>
                <a:gd name="T46" fmla="*/ 186 w 227"/>
                <a:gd name="T47" fmla="*/ 58 h 203"/>
                <a:gd name="T48" fmla="*/ 182 w 227"/>
                <a:gd name="T49" fmla="*/ 35 h 203"/>
                <a:gd name="T50" fmla="*/ 191 w 227"/>
                <a:gd name="T51" fmla="*/ 139 h 203"/>
                <a:gd name="T52" fmla="*/ 163 w 227"/>
                <a:gd name="T53" fmla="*/ 143 h 203"/>
                <a:gd name="T54" fmla="*/ 167 w 227"/>
                <a:gd name="T55" fmla="*/ 172 h 203"/>
                <a:gd name="T56" fmla="*/ 195 w 227"/>
                <a:gd name="T57" fmla="*/ 167 h 203"/>
                <a:gd name="T58" fmla="*/ 191 w 227"/>
                <a:gd name="T59" fmla="*/ 13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03">
                  <a:moveTo>
                    <a:pt x="200" y="185"/>
                  </a:moveTo>
                  <a:cubicBezTo>
                    <a:pt x="173" y="203"/>
                    <a:pt x="140" y="183"/>
                    <a:pt x="140" y="183"/>
                  </a:cubicBezTo>
                  <a:cubicBezTo>
                    <a:pt x="0" y="76"/>
                    <a:pt x="143" y="0"/>
                    <a:pt x="181" y="25"/>
                  </a:cubicBezTo>
                  <a:cubicBezTo>
                    <a:pt x="220" y="49"/>
                    <a:pt x="182" y="88"/>
                    <a:pt x="198" y="115"/>
                  </a:cubicBezTo>
                  <a:cubicBezTo>
                    <a:pt x="215" y="141"/>
                    <a:pt x="227" y="167"/>
                    <a:pt x="200" y="185"/>
                  </a:cubicBezTo>
                  <a:close/>
                  <a:moveTo>
                    <a:pt x="91" y="113"/>
                  </a:moveTo>
                  <a:cubicBezTo>
                    <a:pt x="96" y="116"/>
                    <a:pt x="102" y="115"/>
                    <a:pt x="105" y="110"/>
                  </a:cubicBezTo>
                  <a:cubicBezTo>
                    <a:pt x="109" y="106"/>
                    <a:pt x="108" y="99"/>
                    <a:pt x="103" y="96"/>
                  </a:cubicBezTo>
                  <a:cubicBezTo>
                    <a:pt x="99" y="93"/>
                    <a:pt x="92" y="94"/>
                    <a:pt x="89" y="98"/>
                  </a:cubicBezTo>
                  <a:cubicBezTo>
                    <a:pt x="86" y="103"/>
                    <a:pt x="86" y="109"/>
                    <a:pt x="91" y="113"/>
                  </a:cubicBezTo>
                  <a:close/>
                  <a:moveTo>
                    <a:pt x="96" y="66"/>
                  </a:moveTo>
                  <a:cubicBezTo>
                    <a:pt x="92" y="72"/>
                    <a:pt x="93" y="80"/>
                    <a:pt x="99" y="85"/>
                  </a:cubicBezTo>
                  <a:cubicBezTo>
                    <a:pt x="105" y="89"/>
                    <a:pt x="114" y="88"/>
                    <a:pt x="118" y="82"/>
                  </a:cubicBezTo>
                  <a:cubicBezTo>
                    <a:pt x="123" y="76"/>
                    <a:pt x="121" y="67"/>
                    <a:pt x="115" y="63"/>
                  </a:cubicBezTo>
                  <a:cubicBezTo>
                    <a:pt x="109" y="58"/>
                    <a:pt x="101" y="60"/>
                    <a:pt x="96" y="66"/>
                  </a:cubicBezTo>
                  <a:close/>
                  <a:moveTo>
                    <a:pt x="144" y="40"/>
                  </a:moveTo>
                  <a:cubicBezTo>
                    <a:pt x="137" y="35"/>
                    <a:pt x="128" y="36"/>
                    <a:pt x="122" y="43"/>
                  </a:cubicBezTo>
                  <a:cubicBezTo>
                    <a:pt x="117" y="50"/>
                    <a:pt x="119" y="60"/>
                    <a:pt x="125" y="65"/>
                  </a:cubicBezTo>
                  <a:cubicBezTo>
                    <a:pt x="132" y="70"/>
                    <a:pt x="142" y="68"/>
                    <a:pt x="147" y="62"/>
                  </a:cubicBezTo>
                  <a:cubicBezTo>
                    <a:pt x="152" y="55"/>
                    <a:pt x="151" y="45"/>
                    <a:pt x="144" y="40"/>
                  </a:cubicBezTo>
                  <a:close/>
                  <a:moveTo>
                    <a:pt x="182" y="35"/>
                  </a:moveTo>
                  <a:cubicBezTo>
                    <a:pt x="175" y="29"/>
                    <a:pt x="165" y="31"/>
                    <a:pt x="159" y="39"/>
                  </a:cubicBezTo>
                  <a:cubicBezTo>
                    <a:pt x="153" y="46"/>
                    <a:pt x="155" y="57"/>
                    <a:pt x="162" y="62"/>
                  </a:cubicBezTo>
                  <a:cubicBezTo>
                    <a:pt x="170" y="68"/>
                    <a:pt x="180" y="66"/>
                    <a:pt x="186" y="58"/>
                  </a:cubicBezTo>
                  <a:cubicBezTo>
                    <a:pt x="191" y="51"/>
                    <a:pt x="190" y="40"/>
                    <a:pt x="182" y="35"/>
                  </a:cubicBezTo>
                  <a:close/>
                  <a:moveTo>
                    <a:pt x="191" y="139"/>
                  </a:moveTo>
                  <a:cubicBezTo>
                    <a:pt x="182" y="132"/>
                    <a:pt x="169" y="134"/>
                    <a:pt x="163" y="143"/>
                  </a:cubicBezTo>
                  <a:cubicBezTo>
                    <a:pt x="156" y="152"/>
                    <a:pt x="158" y="165"/>
                    <a:pt x="167" y="172"/>
                  </a:cubicBezTo>
                  <a:cubicBezTo>
                    <a:pt x="176" y="178"/>
                    <a:pt x="189" y="176"/>
                    <a:pt x="195" y="167"/>
                  </a:cubicBezTo>
                  <a:cubicBezTo>
                    <a:pt x="202" y="158"/>
                    <a:pt x="200" y="146"/>
                    <a:pt x="191" y="1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6" name="Freeform 26"/>
            <p:cNvSpPr/>
            <p:nvPr/>
          </p:nvSpPr>
          <p:spPr bwMode="auto">
            <a:xfrm>
              <a:off x="4082417" y="1713389"/>
              <a:ext cx="112713" cy="114300"/>
            </a:xfrm>
            <a:custGeom>
              <a:avLst/>
              <a:gdLst>
                <a:gd name="T0" fmla="*/ 34 w 38"/>
                <a:gd name="T1" fmla="*/ 26 h 38"/>
                <a:gd name="T2" fmla="*/ 27 w 38"/>
                <a:gd name="T3" fmla="*/ 4 h 38"/>
                <a:gd name="T4" fmla="*/ 4 w 38"/>
                <a:gd name="T5" fmla="*/ 11 h 38"/>
                <a:gd name="T6" fmla="*/ 12 w 38"/>
                <a:gd name="T7" fmla="*/ 34 h 38"/>
                <a:gd name="T8" fmla="*/ 34 w 38"/>
                <a:gd name="T9" fmla="*/ 26 h 38"/>
              </a:gdLst>
              <a:ahLst/>
              <a:cxnLst>
                <a:cxn ang="0">
                  <a:pos x="T0" y="T1"/>
                </a:cxn>
                <a:cxn ang="0">
                  <a:pos x="T2" y="T3"/>
                </a:cxn>
                <a:cxn ang="0">
                  <a:pos x="T4" y="T5"/>
                </a:cxn>
                <a:cxn ang="0">
                  <a:pos x="T6" y="T7"/>
                </a:cxn>
                <a:cxn ang="0">
                  <a:pos x="T8" y="T9"/>
                </a:cxn>
              </a:cxnLst>
              <a:rect l="0" t="0" r="r" b="b"/>
              <a:pathLst>
                <a:path w="38" h="38">
                  <a:moveTo>
                    <a:pt x="34" y="26"/>
                  </a:moveTo>
                  <a:cubicBezTo>
                    <a:pt x="38" y="18"/>
                    <a:pt x="35" y="8"/>
                    <a:pt x="27" y="4"/>
                  </a:cubicBezTo>
                  <a:cubicBezTo>
                    <a:pt x="19" y="0"/>
                    <a:pt x="9" y="3"/>
                    <a:pt x="4" y="11"/>
                  </a:cubicBezTo>
                  <a:cubicBezTo>
                    <a:pt x="0" y="20"/>
                    <a:pt x="4" y="30"/>
                    <a:pt x="12" y="34"/>
                  </a:cubicBezTo>
                  <a:cubicBezTo>
                    <a:pt x="20" y="38"/>
                    <a:pt x="30" y="35"/>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7" name="Freeform 27"/>
            <p:cNvSpPr/>
            <p:nvPr/>
          </p:nvSpPr>
          <p:spPr bwMode="auto">
            <a:xfrm>
              <a:off x="3855405" y="1781652"/>
              <a:ext cx="282575" cy="239713"/>
            </a:xfrm>
            <a:custGeom>
              <a:avLst/>
              <a:gdLst>
                <a:gd name="T0" fmla="*/ 95 w 95"/>
                <a:gd name="T1" fmla="*/ 8 h 80"/>
                <a:gd name="T2" fmla="*/ 23 w 95"/>
                <a:gd name="T3" fmla="*/ 73 h 80"/>
                <a:gd name="T4" fmla="*/ 2 w 95"/>
                <a:gd name="T5" fmla="*/ 79 h 80"/>
                <a:gd name="T6" fmla="*/ 86 w 95"/>
                <a:gd name="T7" fmla="*/ 0 h 80"/>
                <a:gd name="T8" fmla="*/ 95 w 95"/>
                <a:gd name="T9" fmla="*/ 8 h 80"/>
              </a:gdLst>
              <a:ahLst/>
              <a:cxnLst>
                <a:cxn ang="0">
                  <a:pos x="T0" y="T1"/>
                </a:cxn>
                <a:cxn ang="0">
                  <a:pos x="T2" y="T3"/>
                </a:cxn>
                <a:cxn ang="0">
                  <a:pos x="T4" y="T5"/>
                </a:cxn>
                <a:cxn ang="0">
                  <a:pos x="T6" y="T7"/>
                </a:cxn>
                <a:cxn ang="0">
                  <a:pos x="T8" y="T9"/>
                </a:cxn>
              </a:cxnLst>
              <a:rect l="0" t="0" r="r" b="b"/>
              <a:pathLst>
                <a:path w="95" h="80">
                  <a:moveTo>
                    <a:pt x="95" y="8"/>
                  </a:moveTo>
                  <a:cubicBezTo>
                    <a:pt x="94" y="8"/>
                    <a:pt x="23" y="73"/>
                    <a:pt x="23" y="73"/>
                  </a:cubicBezTo>
                  <a:cubicBezTo>
                    <a:pt x="23" y="73"/>
                    <a:pt x="3" y="80"/>
                    <a:pt x="2" y="79"/>
                  </a:cubicBezTo>
                  <a:cubicBezTo>
                    <a:pt x="0" y="79"/>
                    <a:pt x="86" y="0"/>
                    <a:pt x="86" y="0"/>
                  </a:cubicBezTo>
                  <a:lnTo>
                    <a:pt x="95"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8" name="Freeform 28"/>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 name="T12" fmla="*/ 6 w 30"/>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30" h="220">
                  <a:moveTo>
                    <a:pt x="6" y="2"/>
                  </a:moveTo>
                  <a:lnTo>
                    <a:pt x="0" y="182"/>
                  </a:lnTo>
                  <a:lnTo>
                    <a:pt x="11" y="220"/>
                  </a:lnTo>
                  <a:lnTo>
                    <a:pt x="22" y="182"/>
                  </a:lnTo>
                  <a:lnTo>
                    <a:pt x="30" y="4"/>
                  </a:lnTo>
                  <a:lnTo>
                    <a:pt x="6" y="0"/>
                  </a:lnTo>
                  <a:lnTo>
                    <a:pt x="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9" name="Freeform 29"/>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Lst>
              <a:ahLst/>
              <a:cxnLst>
                <a:cxn ang="0">
                  <a:pos x="T0" y="T1"/>
                </a:cxn>
                <a:cxn ang="0">
                  <a:pos x="T2" y="T3"/>
                </a:cxn>
                <a:cxn ang="0">
                  <a:pos x="T4" y="T5"/>
                </a:cxn>
                <a:cxn ang="0">
                  <a:pos x="T6" y="T7"/>
                </a:cxn>
                <a:cxn ang="0">
                  <a:pos x="T8" y="T9"/>
                </a:cxn>
                <a:cxn ang="0">
                  <a:pos x="T10" y="T11"/>
                </a:cxn>
              </a:cxnLst>
              <a:rect l="0" t="0" r="r" b="b"/>
              <a:pathLst>
                <a:path w="30" h="220">
                  <a:moveTo>
                    <a:pt x="6" y="2"/>
                  </a:moveTo>
                  <a:lnTo>
                    <a:pt x="0" y="182"/>
                  </a:lnTo>
                  <a:lnTo>
                    <a:pt x="11" y="220"/>
                  </a:lnTo>
                  <a:lnTo>
                    <a:pt x="22" y="182"/>
                  </a:lnTo>
                  <a:lnTo>
                    <a:pt x="30" y="4"/>
                  </a:lnTo>
                  <a:lnTo>
                    <a:pt x="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0" name="Freeform 30"/>
            <p:cNvSpPr/>
            <p:nvPr/>
          </p:nvSpPr>
          <p:spPr bwMode="auto">
            <a:xfrm>
              <a:off x="4144330" y="1689577"/>
              <a:ext cx="36513" cy="53975"/>
            </a:xfrm>
            <a:custGeom>
              <a:avLst/>
              <a:gdLst>
                <a:gd name="T0" fmla="*/ 0 w 12"/>
                <a:gd name="T1" fmla="*/ 13 h 18"/>
                <a:gd name="T2" fmla="*/ 2 w 12"/>
                <a:gd name="T3" fmla="*/ 17 h 18"/>
                <a:gd name="T4" fmla="*/ 2 w 12"/>
                <a:gd name="T5" fmla="*/ 17 h 18"/>
                <a:gd name="T6" fmla="*/ 6 w 12"/>
                <a:gd name="T7" fmla="*/ 16 h 18"/>
                <a:gd name="T8" fmla="*/ 11 w 12"/>
                <a:gd name="T9" fmla="*/ 5 h 18"/>
                <a:gd name="T10" fmla="*/ 10 w 12"/>
                <a:gd name="T11" fmla="*/ 1 h 18"/>
                <a:gd name="T12" fmla="*/ 10 w 12"/>
                <a:gd name="T13" fmla="*/ 1 h 18"/>
                <a:gd name="T14" fmla="*/ 6 w 12"/>
                <a:gd name="T15" fmla="*/ 2 h 18"/>
                <a:gd name="T16" fmla="*/ 0 w 12"/>
                <a:gd name="T17"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8">
                  <a:moveTo>
                    <a:pt x="0" y="13"/>
                  </a:moveTo>
                  <a:cubicBezTo>
                    <a:pt x="0" y="15"/>
                    <a:pt x="0" y="17"/>
                    <a:pt x="2" y="17"/>
                  </a:cubicBezTo>
                  <a:cubicBezTo>
                    <a:pt x="2" y="17"/>
                    <a:pt x="2" y="17"/>
                    <a:pt x="2" y="17"/>
                  </a:cubicBezTo>
                  <a:cubicBezTo>
                    <a:pt x="3" y="18"/>
                    <a:pt x="5" y="18"/>
                    <a:pt x="6" y="16"/>
                  </a:cubicBezTo>
                  <a:cubicBezTo>
                    <a:pt x="11" y="5"/>
                    <a:pt x="11" y="5"/>
                    <a:pt x="11" y="5"/>
                  </a:cubicBezTo>
                  <a:cubicBezTo>
                    <a:pt x="12" y="4"/>
                    <a:pt x="11" y="2"/>
                    <a:pt x="10" y="1"/>
                  </a:cubicBezTo>
                  <a:cubicBezTo>
                    <a:pt x="10" y="1"/>
                    <a:pt x="10" y="1"/>
                    <a:pt x="10" y="1"/>
                  </a:cubicBezTo>
                  <a:cubicBezTo>
                    <a:pt x="8" y="0"/>
                    <a:pt x="7" y="1"/>
                    <a:pt x="6" y="2"/>
                  </a:cubicBez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1" name="Freeform 31"/>
            <p:cNvSpPr/>
            <p:nvPr/>
          </p:nvSpPr>
          <p:spPr bwMode="auto">
            <a:xfrm>
              <a:off x="4225292" y="3542189"/>
              <a:ext cx="109538" cy="111125"/>
            </a:xfrm>
            <a:custGeom>
              <a:avLst/>
              <a:gdLst>
                <a:gd name="T0" fmla="*/ 31 w 37"/>
                <a:gd name="T1" fmla="*/ 8 h 37"/>
                <a:gd name="T2" fmla="*/ 7 w 37"/>
                <a:gd name="T3" fmla="*/ 7 h 37"/>
                <a:gd name="T4" fmla="*/ 6 w 37"/>
                <a:gd name="T5" fmla="*/ 30 h 37"/>
                <a:gd name="T6" fmla="*/ 30 w 37"/>
                <a:gd name="T7" fmla="*/ 31 h 37"/>
                <a:gd name="T8" fmla="*/ 31 w 37"/>
                <a:gd name="T9" fmla="*/ 8 h 37"/>
              </a:gdLst>
              <a:ahLst/>
              <a:cxnLst>
                <a:cxn ang="0">
                  <a:pos x="T0" y="T1"/>
                </a:cxn>
                <a:cxn ang="0">
                  <a:pos x="T2" y="T3"/>
                </a:cxn>
                <a:cxn ang="0">
                  <a:pos x="T4" y="T5"/>
                </a:cxn>
                <a:cxn ang="0">
                  <a:pos x="T6" y="T7"/>
                </a:cxn>
                <a:cxn ang="0">
                  <a:pos x="T8" y="T9"/>
                </a:cxn>
              </a:cxnLst>
              <a:rect l="0" t="0" r="r" b="b"/>
              <a:pathLst>
                <a:path w="37" h="37">
                  <a:moveTo>
                    <a:pt x="31" y="8"/>
                  </a:moveTo>
                  <a:cubicBezTo>
                    <a:pt x="25" y="1"/>
                    <a:pt x="14" y="0"/>
                    <a:pt x="7" y="7"/>
                  </a:cubicBezTo>
                  <a:cubicBezTo>
                    <a:pt x="0" y="13"/>
                    <a:pt x="0" y="23"/>
                    <a:pt x="6" y="30"/>
                  </a:cubicBezTo>
                  <a:cubicBezTo>
                    <a:pt x="12" y="37"/>
                    <a:pt x="23" y="37"/>
                    <a:pt x="30" y="31"/>
                  </a:cubicBezTo>
                  <a:cubicBezTo>
                    <a:pt x="36" y="25"/>
                    <a:pt x="37" y="15"/>
                    <a:pt x="3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2" name="Freeform 32"/>
            <p:cNvSpPr/>
            <p:nvPr/>
          </p:nvSpPr>
          <p:spPr bwMode="auto">
            <a:xfrm>
              <a:off x="4280855" y="3613627"/>
              <a:ext cx="134938" cy="338138"/>
            </a:xfrm>
            <a:custGeom>
              <a:avLst/>
              <a:gdLst>
                <a:gd name="T0" fmla="*/ 10 w 45"/>
                <a:gd name="T1" fmla="*/ 0 h 113"/>
                <a:gd name="T2" fmla="*/ 45 w 45"/>
                <a:gd name="T3" fmla="*/ 90 h 113"/>
                <a:gd name="T4" fmla="*/ 44 w 45"/>
                <a:gd name="T5" fmla="*/ 112 h 113"/>
                <a:gd name="T6" fmla="*/ 0 w 45"/>
                <a:gd name="T7" fmla="*/ 5 h 113"/>
                <a:gd name="T8" fmla="*/ 10 w 45"/>
                <a:gd name="T9" fmla="*/ 0 h 113"/>
              </a:gdLst>
              <a:ahLst/>
              <a:cxnLst>
                <a:cxn ang="0">
                  <a:pos x="T0" y="T1"/>
                </a:cxn>
                <a:cxn ang="0">
                  <a:pos x="T2" y="T3"/>
                </a:cxn>
                <a:cxn ang="0">
                  <a:pos x="T4" y="T5"/>
                </a:cxn>
                <a:cxn ang="0">
                  <a:pos x="T6" y="T7"/>
                </a:cxn>
                <a:cxn ang="0">
                  <a:pos x="T8" y="T9"/>
                </a:cxn>
              </a:cxnLst>
              <a:rect l="0" t="0" r="r" b="b"/>
              <a:pathLst>
                <a:path w="45" h="113">
                  <a:moveTo>
                    <a:pt x="10" y="0"/>
                  </a:moveTo>
                  <a:cubicBezTo>
                    <a:pt x="11" y="0"/>
                    <a:pt x="45" y="90"/>
                    <a:pt x="45" y="90"/>
                  </a:cubicBezTo>
                  <a:cubicBezTo>
                    <a:pt x="45" y="90"/>
                    <a:pt x="45" y="111"/>
                    <a:pt x="44" y="112"/>
                  </a:cubicBezTo>
                  <a:cubicBezTo>
                    <a:pt x="43" y="113"/>
                    <a:pt x="0" y="5"/>
                    <a:pt x="0" y="5"/>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3" name="Freeform 33"/>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 name="T12" fmla="*/ 4 w 209"/>
                <a:gd name="T13" fmla="*/ 22 h 94"/>
              </a:gdLst>
              <a:ahLst/>
              <a:cxnLst>
                <a:cxn ang="0">
                  <a:pos x="T0" y="T1"/>
                </a:cxn>
                <a:cxn ang="0">
                  <a:pos x="T2" y="T3"/>
                </a:cxn>
                <a:cxn ang="0">
                  <a:pos x="T4" y="T5"/>
                </a:cxn>
                <a:cxn ang="0">
                  <a:pos x="T6" y="T7"/>
                </a:cxn>
                <a:cxn ang="0">
                  <a:pos x="T8" y="T9"/>
                </a:cxn>
                <a:cxn ang="0">
                  <a:pos x="T10" y="T11"/>
                </a:cxn>
                <a:cxn ang="0">
                  <a:pos x="T12" y="T13"/>
                </a:cxn>
              </a:cxnLst>
              <a:rect l="0" t="0" r="r" b="b"/>
              <a:pathLst>
                <a:path w="209" h="94">
                  <a:moveTo>
                    <a:pt x="4" y="22"/>
                  </a:moveTo>
                  <a:lnTo>
                    <a:pt x="169" y="92"/>
                  </a:lnTo>
                  <a:lnTo>
                    <a:pt x="209" y="94"/>
                  </a:lnTo>
                  <a:lnTo>
                    <a:pt x="177" y="71"/>
                  </a:lnTo>
                  <a:lnTo>
                    <a:pt x="13" y="0"/>
                  </a:lnTo>
                  <a:lnTo>
                    <a:pt x="0" y="20"/>
                  </a:lnTo>
                  <a:lnTo>
                    <a:pt x="4"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4" name="Freeform 34"/>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Lst>
              <a:ahLst/>
              <a:cxnLst>
                <a:cxn ang="0">
                  <a:pos x="T0" y="T1"/>
                </a:cxn>
                <a:cxn ang="0">
                  <a:pos x="T2" y="T3"/>
                </a:cxn>
                <a:cxn ang="0">
                  <a:pos x="T4" y="T5"/>
                </a:cxn>
                <a:cxn ang="0">
                  <a:pos x="T6" y="T7"/>
                </a:cxn>
                <a:cxn ang="0">
                  <a:pos x="T8" y="T9"/>
                </a:cxn>
                <a:cxn ang="0">
                  <a:pos x="T10" y="T11"/>
                </a:cxn>
              </a:cxnLst>
              <a:rect l="0" t="0" r="r" b="b"/>
              <a:pathLst>
                <a:path w="209" h="94">
                  <a:moveTo>
                    <a:pt x="4" y="22"/>
                  </a:moveTo>
                  <a:lnTo>
                    <a:pt x="169" y="92"/>
                  </a:lnTo>
                  <a:lnTo>
                    <a:pt x="209" y="94"/>
                  </a:lnTo>
                  <a:lnTo>
                    <a:pt x="177" y="71"/>
                  </a:lnTo>
                  <a:lnTo>
                    <a:pt x="13" y="0"/>
                  </a:lnTo>
                  <a:lnTo>
                    <a:pt x="0" y="2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5" name="Freeform 35"/>
            <p:cNvSpPr/>
            <p:nvPr/>
          </p:nvSpPr>
          <p:spPr bwMode="auto">
            <a:xfrm>
              <a:off x="4215767" y="3535839"/>
              <a:ext cx="44450" cy="46038"/>
            </a:xfrm>
            <a:custGeom>
              <a:avLst/>
              <a:gdLst>
                <a:gd name="T0" fmla="*/ 9 w 15"/>
                <a:gd name="T1" fmla="*/ 14 h 15"/>
                <a:gd name="T2" fmla="*/ 14 w 15"/>
                <a:gd name="T3" fmla="*/ 14 h 15"/>
                <a:gd name="T4" fmla="*/ 14 w 15"/>
                <a:gd name="T5" fmla="*/ 14 h 15"/>
                <a:gd name="T6" fmla="*/ 14 w 15"/>
                <a:gd name="T7" fmla="*/ 10 h 15"/>
                <a:gd name="T8" fmla="*/ 6 w 15"/>
                <a:gd name="T9" fmla="*/ 1 h 15"/>
                <a:gd name="T10" fmla="*/ 1 w 15"/>
                <a:gd name="T11" fmla="*/ 1 h 15"/>
                <a:gd name="T12" fmla="*/ 1 w 15"/>
                <a:gd name="T13" fmla="*/ 1 h 15"/>
                <a:gd name="T14" fmla="*/ 1 w 15"/>
                <a:gd name="T15" fmla="*/ 5 h 15"/>
                <a:gd name="T16" fmla="*/ 9 w 15"/>
                <a:gd name="T1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9" y="14"/>
                  </a:moveTo>
                  <a:cubicBezTo>
                    <a:pt x="11" y="15"/>
                    <a:pt x="12" y="15"/>
                    <a:pt x="14" y="14"/>
                  </a:cubicBezTo>
                  <a:cubicBezTo>
                    <a:pt x="14" y="14"/>
                    <a:pt x="14" y="14"/>
                    <a:pt x="14" y="14"/>
                  </a:cubicBezTo>
                  <a:cubicBezTo>
                    <a:pt x="15" y="13"/>
                    <a:pt x="15" y="11"/>
                    <a:pt x="14" y="10"/>
                  </a:cubicBezTo>
                  <a:cubicBezTo>
                    <a:pt x="6" y="1"/>
                    <a:pt x="6" y="1"/>
                    <a:pt x="6" y="1"/>
                  </a:cubicBezTo>
                  <a:cubicBezTo>
                    <a:pt x="5" y="0"/>
                    <a:pt x="3" y="0"/>
                    <a:pt x="1" y="1"/>
                  </a:cubicBezTo>
                  <a:cubicBezTo>
                    <a:pt x="1" y="1"/>
                    <a:pt x="1" y="1"/>
                    <a:pt x="1" y="1"/>
                  </a:cubicBezTo>
                  <a:cubicBezTo>
                    <a:pt x="0" y="2"/>
                    <a:pt x="0" y="4"/>
                    <a:pt x="1" y="5"/>
                  </a:cubicBezTo>
                  <a:lnTo>
                    <a:pt x="9"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6" name="Freeform 36"/>
            <p:cNvSpPr/>
            <p:nvPr/>
          </p:nvSpPr>
          <p:spPr bwMode="auto">
            <a:xfrm>
              <a:off x="983617" y="2889727"/>
              <a:ext cx="109538" cy="109538"/>
            </a:xfrm>
            <a:custGeom>
              <a:avLst/>
              <a:gdLst>
                <a:gd name="T0" fmla="*/ 31 w 37"/>
                <a:gd name="T1" fmla="*/ 7 h 37"/>
                <a:gd name="T2" fmla="*/ 7 w 37"/>
                <a:gd name="T3" fmla="*/ 6 h 37"/>
                <a:gd name="T4" fmla="*/ 6 w 37"/>
                <a:gd name="T5" fmla="*/ 30 h 37"/>
                <a:gd name="T6" fmla="*/ 30 w 37"/>
                <a:gd name="T7" fmla="*/ 31 h 37"/>
                <a:gd name="T8" fmla="*/ 31 w 37"/>
                <a:gd name="T9" fmla="*/ 7 h 37"/>
              </a:gdLst>
              <a:ahLst/>
              <a:cxnLst>
                <a:cxn ang="0">
                  <a:pos x="T0" y="T1"/>
                </a:cxn>
                <a:cxn ang="0">
                  <a:pos x="T2" y="T3"/>
                </a:cxn>
                <a:cxn ang="0">
                  <a:pos x="T4" y="T5"/>
                </a:cxn>
                <a:cxn ang="0">
                  <a:pos x="T6" y="T7"/>
                </a:cxn>
                <a:cxn ang="0">
                  <a:pos x="T8" y="T9"/>
                </a:cxn>
              </a:cxnLst>
              <a:rect l="0" t="0" r="r" b="b"/>
              <a:pathLst>
                <a:path w="37" h="37">
                  <a:moveTo>
                    <a:pt x="31" y="7"/>
                  </a:moveTo>
                  <a:cubicBezTo>
                    <a:pt x="25" y="0"/>
                    <a:pt x="14" y="0"/>
                    <a:pt x="7" y="6"/>
                  </a:cubicBezTo>
                  <a:cubicBezTo>
                    <a:pt x="1" y="12"/>
                    <a:pt x="0" y="23"/>
                    <a:pt x="6" y="30"/>
                  </a:cubicBezTo>
                  <a:cubicBezTo>
                    <a:pt x="12" y="36"/>
                    <a:pt x="23" y="37"/>
                    <a:pt x="30" y="31"/>
                  </a:cubicBezTo>
                  <a:cubicBezTo>
                    <a:pt x="36" y="25"/>
                    <a:pt x="37" y="14"/>
                    <a:pt x="3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7" name="Freeform 37"/>
            <p:cNvSpPr/>
            <p:nvPr/>
          </p:nvSpPr>
          <p:spPr bwMode="auto">
            <a:xfrm>
              <a:off x="1039180" y="2957989"/>
              <a:ext cx="138113" cy="339725"/>
            </a:xfrm>
            <a:custGeom>
              <a:avLst/>
              <a:gdLst>
                <a:gd name="T0" fmla="*/ 10 w 46"/>
                <a:gd name="T1" fmla="*/ 0 h 114"/>
                <a:gd name="T2" fmla="*/ 46 w 46"/>
                <a:gd name="T3" fmla="*/ 91 h 114"/>
                <a:gd name="T4" fmla="*/ 44 w 46"/>
                <a:gd name="T5" fmla="*/ 113 h 114"/>
                <a:gd name="T6" fmla="*/ 0 w 46"/>
                <a:gd name="T7" fmla="*/ 6 h 114"/>
                <a:gd name="T8" fmla="*/ 10 w 46"/>
                <a:gd name="T9" fmla="*/ 0 h 114"/>
              </a:gdLst>
              <a:ahLst/>
              <a:cxnLst>
                <a:cxn ang="0">
                  <a:pos x="T0" y="T1"/>
                </a:cxn>
                <a:cxn ang="0">
                  <a:pos x="T2" y="T3"/>
                </a:cxn>
                <a:cxn ang="0">
                  <a:pos x="T4" y="T5"/>
                </a:cxn>
                <a:cxn ang="0">
                  <a:pos x="T6" y="T7"/>
                </a:cxn>
                <a:cxn ang="0">
                  <a:pos x="T8" y="T9"/>
                </a:cxn>
              </a:cxnLst>
              <a:rect l="0" t="0" r="r" b="b"/>
              <a:pathLst>
                <a:path w="46" h="114">
                  <a:moveTo>
                    <a:pt x="10" y="0"/>
                  </a:moveTo>
                  <a:cubicBezTo>
                    <a:pt x="11" y="1"/>
                    <a:pt x="46" y="91"/>
                    <a:pt x="46" y="91"/>
                  </a:cubicBezTo>
                  <a:cubicBezTo>
                    <a:pt x="46" y="91"/>
                    <a:pt x="45" y="111"/>
                    <a:pt x="44" y="113"/>
                  </a:cubicBezTo>
                  <a:cubicBezTo>
                    <a:pt x="43" y="114"/>
                    <a:pt x="0" y="6"/>
                    <a:pt x="0" y="6"/>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8" name="Freeform 38"/>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 name="T12" fmla="*/ 2 w 206"/>
                <a:gd name="T13" fmla="*/ 23 h 94"/>
              </a:gdLst>
              <a:ahLst/>
              <a:cxnLst>
                <a:cxn ang="0">
                  <a:pos x="T0" y="T1"/>
                </a:cxn>
                <a:cxn ang="0">
                  <a:pos x="T2" y="T3"/>
                </a:cxn>
                <a:cxn ang="0">
                  <a:pos x="T4" y="T5"/>
                </a:cxn>
                <a:cxn ang="0">
                  <a:pos x="T6" y="T7"/>
                </a:cxn>
                <a:cxn ang="0">
                  <a:pos x="T8" y="T9"/>
                </a:cxn>
                <a:cxn ang="0">
                  <a:pos x="T10" y="T11"/>
                </a:cxn>
                <a:cxn ang="0">
                  <a:pos x="T12" y="T13"/>
                </a:cxn>
              </a:cxnLst>
              <a:rect l="0" t="0" r="r" b="b"/>
              <a:pathLst>
                <a:path w="206" h="94">
                  <a:moveTo>
                    <a:pt x="2" y="23"/>
                  </a:moveTo>
                  <a:lnTo>
                    <a:pt x="167" y="92"/>
                  </a:lnTo>
                  <a:lnTo>
                    <a:pt x="206" y="94"/>
                  </a:lnTo>
                  <a:lnTo>
                    <a:pt x="175" y="72"/>
                  </a:lnTo>
                  <a:lnTo>
                    <a:pt x="11" y="0"/>
                  </a:lnTo>
                  <a:lnTo>
                    <a:pt x="0" y="23"/>
                  </a:lnTo>
                  <a:lnTo>
                    <a:pt x="2"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9" name="Freeform 39"/>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Lst>
              <a:ahLst/>
              <a:cxnLst>
                <a:cxn ang="0">
                  <a:pos x="T0" y="T1"/>
                </a:cxn>
                <a:cxn ang="0">
                  <a:pos x="T2" y="T3"/>
                </a:cxn>
                <a:cxn ang="0">
                  <a:pos x="T4" y="T5"/>
                </a:cxn>
                <a:cxn ang="0">
                  <a:pos x="T6" y="T7"/>
                </a:cxn>
                <a:cxn ang="0">
                  <a:pos x="T8" y="T9"/>
                </a:cxn>
                <a:cxn ang="0">
                  <a:pos x="T10" y="T11"/>
                </a:cxn>
              </a:cxnLst>
              <a:rect l="0" t="0" r="r" b="b"/>
              <a:pathLst>
                <a:path w="206" h="94">
                  <a:moveTo>
                    <a:pt x="2" y="23"/>
                  </a:moveTo>
                  <a:lnTo>
                    <a:pt x="167" y="92"/>
                  </a:lnTo>
                  <a:lnTo>
                    <a:pt x="206" y="94"/>
                  </a:lnTo>
                  <a:lnTo>
                    <a:pt x="175" y="72"/>
                  </a:lnTo>
                  <a:lnTo>
                    <a:pt x="11" y="0"/>
                  </a:lnTo>
                  <a:lnTo>
                    <a:pt x="0" y="23"/>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0" name="Freeform 40"/>
            <p:cNvSpPr/>
            <p:nvPr/>
          </p:nvSpPr>
          <p:spPr bwMode="auto">
            <a:xfrm>
              <a:off x="974092" y="2880202"/>
              <a:ext cx="44450" cy="47625"/>
            </a:xfrm>
            <a:custGeom>
              <a:avLst/>
              <a:gdLst>
                <a:gd name="T0" fmla="*/ 10 w 15"/>
                <a:gd name="T1" fmla="*/ 15 h 16"/>
                <a:gd name="T2" fmla="*/ 14 w 15"/>
                <a:gd name="T3" fmla="*/ 15 h 16"/>
                <a:gd name="T4" fmla="*/ 14 w 15"/>
                <a:gd name="T5" fmla="*/ 15 h 16"/>
                <a:gd name="T6" fmla="*/ 14 w 15"/>
                <a:gd name="T7" fmla="*/ 10 h 16"/>
                <a:gd name="T8" fmla="*/ 6 w 15"/>
                <a:gd name="T9" fmla="*/ 1 h 16"/>
                <a:gd name="T10" fmla="*/ 2 w 15"/>
                <a:gd name="T11" fmla="*/ 1 h 16"/>
                <a:gd name="T12" fmla="*/ 2 w 15"/>
                <a:gd name="T13" fmla="*/ 1 h 16"/>
                <a:gd name="T14" fmla="*/ 1 w 15"/>
                <a:gd name="T15" fmla="*/ 6 h 16"/>
                <a:gd name="T16" fmla="*/ 10 w 15"/>
                <a:gd name="T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0" y="15"/>
                  </a:moveTo>
                  <a:cubicBezTo>
                    <a:pt x="11" y="16"/>
                    <a:pt x="13" y="16"/>
                    <a:pt x="14" y="15"/>
                  </a:cubicBezTo>
                  <a:cubicBezTo>
                    <a:pt x="14" y="15"/>
                    <a:pt x="14" y="15"/>
                    <a:pt x="14" y="15"/>
                  </a:cubicBezTo>
                  <a:cubicBezTo>
                    <a:pt x="15" y="14"/>
                    <a:pt x="15" y="12"/>
                    <a:pt x="14" y="10"/>
                  </a:cubicBezTo>
                  <a:cubicBezTo>
                    <a:pt x="6" y="1"/>
                    <a:pt x="6" y="1"/>
                    <a:pt x="6" y="1"/>
                  </a:cubicBezTo>
                  <a:cubicBezTo>
                    <a:pt x="5" y="0"/>
                    <a:pt x="3" y="0"/>
                    <a:pt x="2" y="1"/>
                  </a:cubicBezTo>
                  <a:cubicBezTo>
                    <a:pt x="2" y="1"/>
                    <a:pt x="2" y="1"/>
                    <a:pt x="2" y="1"/>
                  </a:cubicBezTo>
                  <a:cubicBezTo>
                    <a:pt x="0" y="2"/>
                    <a:pt x="0" y="4"/>
                    <a:pt x="1" y="6"/>
                  </a:cubicBezTo>
                  <a:lnTo>
                    <a:pt x="1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1" name="Freeform 41"/>
            <p:cNvSpPr/>
            <p:nvPr/>
          </p:nvSpPr>
          <p:spPr bwMode="auto">
            <a:xfrm>
              <a:off x="3156905" y="3935889"/>
              <a:ext cx="114300" cy="114300"/>
            </a:xfrm>
            <a:custGeom>
              <a:avLst/>
              <a:gdLst>
                <a:gd name="T0" fmla="*/ 33 w 38"/>
                <a:gd name="T1" fmla="*/ 28 h 38"/>
                <a:gd name="T2" fmla="*/ 28 w 38"/>
                <a:gd name="T3" fmla="*/ 5 h 38"/>
                <a:gd name="T4" fmla="*/ 5 w 38"/>
                <a:gd name="T5" fmla="*/ 10 h 38"/>
                <a:gd name="T6" fmla="*/ 10 w 38"/>
                <a:gd name="T7" fmla="*/ 33 h 38"/>
                <a:gd name="T8" fmla="*/ 33 w 38"/>
                <a:gd name="T9" fmla="*/ 28 h 38"/>
              </a:gdLst>
              <a:ahLst/>
              <a:cxnLst>
                <a:cxn ang="0">
                  <a:pos x="T0" y="T1"/>
                </a:cxn>
                <a:cxn ang="0">
                  <a:pos x="T2" y="T3"/>
                </a:cxn>
                <a:cxn ang="0">
                  <a:pos x="T4" y="T5"/>
                </a:cxn>
                <a:cxn ang="0">
                  <a:pos x="T6" y="T7"/>
                </a:cxn>
                <a:cxn ang="0">
                  <a:pos x="T8" y="T9"/>
                </a:cxn>
              </a:cxnLst>
              <a:rect l="0" t="0" r="r" b="b"/>
              <a:pathLst>
                <a:path w="38" h="38">
                  <a:moveTo>
                    <a:pt x="33" y="28"/>
                  </a:moveTo>
                  <a:cubicBezTo>
                    <a:pt x="38" y="21"/>
                    <a:pt x="35" y="10"/>
                    <a:pt x="28" y="5"/>
                  </a:cubicBezTo>
                  <a:cubicBezTo>
                    <a:pt x="20" y="0"/>
                    <a:pt x="10" y="3"/>
                    <a:pt x="5" y="10"/>
                  </a:cubicBezTo>
                  <a:cubicBezTo>
                    <a:pt x="0" y="18"/>
                    <a:pt x="2" y="28"/>
                    <a:pt x="10" y="33"/>
                  </a:cubicBezTo>
                  <a:cubicBezTo>
                    <a:pt x="17" y="38"/>
                    <a:pt x="28" y="36"/>
                    <a:pt x="3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2" name="Freeform 42"/>
            <p:cNvSpPr/>
            <p:nvPr/>
          </p:nvSpPr>
          <p:spPr bwMode="auto">
            <a:xfrm>
              <a:off x="2904492" y="4002564"/>
              <a:ext cx="303213" cy="211138"/>
            </a:xfrm>
            <a:custGeom>
              <a:avLst/>
              <a:gdLst>
                <a:gd name="T0" fmla="*/ 102 w 102"/>
                <a:gd name="T1" fmla="*/ 9 h 71"/>
                <a:gd name="T2" fmla="*/ 23 w 102"/>
                <a:gd name="T3" fmla="*/ 66 h 71"/>
                <a:gd name="T4" fmla="*/ 2 w 102"/>
                <a:gd name="T5" fmla="*/ 70 h 71"/>
                <a:gd name="T6" fmla="*/ 94 w 102"/>
                <a:gd name="T7" fmla="*/ 0 h 71"/>
                <a:gd name="T8" fmla="*/ 102 w 102"/>
                <a:gd name="T9" fmla="*/ 9 h 71"/>
              </a:gdLst>
              <a:ahLst/>
              <a:cxnLst>
                <a:cxn ang="0">
                  <a:pos x="T0" y="T1"/>
                </a:cxn>
                <a:cxn ang="0">
                  <a:pos x="T2" y="T3"/>
                </a:cxn>
                <a:cxn ang="0">
                  <a:pos x="T4" y="T5"/>
                </a:cxn>
                <a:cxn ang="0">
                  <a:pos x="T6" y="T7"/>
                </a:cxn>
                <a:cxn ang="0">
                  <a:pos x="T8" y="T9"/>
                </a:cxn>
              </a:cxnLst>
              <a:rect l="0" t="0" r="r" b="b"/>
              <a:pathLst>
                <a:path w="102" h="71">
                  <a:moveTo>
                    <a:pt x="102" y="9"/>
                  </a:moveTo>
                  <a:cubicBezTo>
                    <a:pt x="102" y="10"/>
                    <a:pt x="23" y="66"/>
                    <a:pt x="23" y="66"/>
                  </a:cubicBezTo>
                  <a:cubicBezTo>
                    <a:pt x="23" y="66"/>
                    <a:pt x="3" y="71"/>
                    <a:pt x="2" y="70"/>
                  </a:cubicBezTo>
                  <a:cubicBezTo>
                    <a:pt x="0" y="69"/>
                    <a:pt x="94" y="0"/>
                    <a:pt x="94" y="0"/>
                  </a:cubicBezTo>
                  <a:lnTo>
                    <a:pt x="10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3" name="Freeform 43"/>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 name="T12" fmla="*/ 26 w 49"/>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49" h="220">
                  <a:moveTo>
                    <a:pt x="26" y="2"/>
                  </a:moveTo>
                  <a:lnTo>
                    <a:pt x="0" y="182"/>
                  </a:lnTo>
                  <a:lnTo>
                    <a:pt x="7" y="220"/>
                  </a:lnTo>
                  <a:lnTo>
                    <a:pt x="22" y="184"/>
                  </a:lnTo>
                  <a:lnTo>
                    <a:pt x="49" y="8"/>
                  </a:lnTo>
                  <a:lnTo>
                    <a:pt x="26" y="0"/>
                  </a:lnTo>
                  <a:lnTo>
                    <a:pt x="2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4" name="Freeform 44"/>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Lst>
              <a:ahLst/>
              <a:cxnLst>
                <a:cxn ang="0">
                  <a:pos x="T0" y="T1"/>
                </a:cxn>
                <a:cxn ang="0">
                  <a:pos x="T2" y="T3"/>
                </a:cxn>
                <a:cxn ang="0">
                  <a:pos x="T4" y="T5"/>
                </a:cxn>
                <a:cxn ang="0">
                  <a:pos x="T6" y="T7"/>
                </a:cxn>
                <a:cxn ang="0">
                  <a:pos x="T8" y="T9"/>
                </a:cxn>
                <a:cxn ang="0">
                  <a:pos x="T10" y="T11"/>
                </a:cxn>
              </a:cxnLst>
              <a:rect l="0" t="0" r="r" b="b"/>
              <a:pathLst>
                <a:path w="49" h="220">
                  <a:moveTo>
                    <a:pt x="26" y="2"/>
                  </a:moveTo>
                  <a:lnTo>
                    <a:pt x="0" y="182"/>
                  </a:lnTo>
                  <a:lnTo>
                    <a:pt x="7" y="220"/>
                  </a:lnTo>
                  <a:lnTo>
                    <a:pt x="22" y="184"/>
                  </a:lnTo>
                  <a:lnTo>
                    <a:pt x="49" y="8"/>
                  </a:lnTo>
                  <a:lnTo>
                    <a:pt x="2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5" name="Freeform 45"/>
            <p:cNvSpPr/>
            <p:nvPr/>
          </p:nvSpPr>
          <p:spPr bwMode="auto">
            <a:xfrm>
              <a:off x="3220405" y="3918427"/>
              <a:ext cx="41275" cy="50800"/>
            </a:xfrm>
            <a:custGeom>
              <a:avLst/>
              <a:gdLst>
                <a:gd name="T0" fmla="*/ 1 w 14"/>
                <a:gd name="T1" fmla="*/ 12 h 17"/>
                <a:gd name="T2" fmla="*/ 2 w 14"/>
                <a:gd name="T3" fmla="*/ 16 h 17"/>
                <a:gd name="T4" fmla="*/ 2 w 14"/>
                <a:gd name="T5" fmla="*/ 16 h 17"/>
                <a:gd name="T6" fmla="*/ 6 w 14"/>
                <a:gd name="T7" fmla="*/ 15 h 17"/>
                <a:gd name="T8" fmla="*/ 13 w 14"/>
                <a:gd name="T9" fmla="*/ 5 h 17"/>
                <a:gd name="T10" fmla="*/ 12 w 14"/>
                <a:gd name="T11" fmla="*/ 1 h 17"/>
                <a:gd name="T12" fmla="*/ 12 w 14"/>
                <a:gd name="T13" fmla="*/ 1 h 17"/>
                <a:gd name="T14" fmla="*/ 8 w 14"/>
                <a:gd name="T15" fmla="*/ 2 h 17"/>
                <a:gd name="T16" fmla="*/ 1 w 14"/>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 y="12"/>
                  </a:moveTo>
                  <a:cubicBezTo>
                    <a:pt x="0" y="13"/>
                    <a:pt x="1" y="15"/>
                    <a:pt x="2" y="16"/>
                  </a:cubicBezTo>
                  <a:cubicBezTo>
                    <a:pt x="2" y="16"/>
                    <a:pt x="2" y="16"/>
                    <a:pt x="2" y="16"/>
                  </a:cubicBezTo>
                  <a:cubicBezTo>
                    <a:pt x="4" y="17"/>
                    <a:pt x="5" y="17"/>
                    <a:pt x="6" y="15"/>
                  </a:cubicBezTo>
                  <a:cubicBezTo>
                    <a:pt x="13" y="5"/>
                    <a:pt x="13" y="5"/>
                    <a:pt x="13" y="5"/>
                  </a:cubicBezTo>
                  <a:cubicBezTo>
                    <a:pt x="14" y="4"/>
                    <a:pt x="14" y="2"/>
                    <a:pt x="12" y="1"/>
                  </a:cubicBezTo>
                  <a:cubicBezTo>
                    <a:pt x="12" y="1"/>
                    <a:pt x="12" y="1"/>
                    <a:pt x="12" y="1"/>
                  </a:cubicBezTo>
                  <a:cubicBezTo>
                    <a:pt x="11" y="0"/>
                    <a:pt x="9" y="0"/>
                    <a:pt x="8" y="2"/>
                  </a:cubicBezTo>
                  <a:lnTo>
                    <a:pt x="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6" name="Freeform 46"/>
            <p:cNvSpPr>
              <a:spLocks noEditPoints="1"/>
            </p:cNvSpPr>
            <p:nvPr/>
          </p:nvSpPr>
          <p:spPr bwMode="auto">
            <a:xfrm>
              <a:off x="4379280" y="2873852"/>
              <a:ext cx="179388" cy="488950"/>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4 h 164"/>
                <a:gd name="T16" fmla="*/ 4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8"/>
                    <a:pt x="46" y="164"/>
                    <a:pt x="30" y="164"/>
                  </a:cubicBezTo>
                  <a:cubicBezTo>
                    <a:pt x="13" y="164"/>
                    <a:pt x="0" y="128"/>
                    <a:pt x="0" y="82"/>
                  </a:cubicBezTo>
                  <a:cubicBezTo>
                    <a:pt x="0" y="37"/>
                    <a:pt x="13" y="0"/>
                    <a:pt x="30" y="0"/>
                  </a:cubicBezTo>
                  <a:close/>
                  <a:moveTo>
                    <a:pt x="30" y="151"/>
                  </a:moveTo>
                  <a:cubicBezTo>
                    <a:pt x="44" y="151"/>
                    <a:pt x="55" y="120"/>
                    <a:pt x="55" y="82"/>
                  </a:cubicBezTo>
                  <a:cubicBezTo>
                    <a:pt x="55" y="44"/>
                    <a:pt x="44" y="14"/>
                    <a:pt x="30" y="14"/>
                  </a:cubicBezTo>
                  <a:cubicBezTo>
                    <a:pt x="16" y="14"/>
                    <a:pt x="4" y="44"/>
                    <a:pt x="4" y="82"/>
                  </a:cubicBezTo>
                  <a:cubicBezTo>
                    <a:pt x="4"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7" name="Freeform 47"/>
            <p:cNvSpPr>
              <a:spLocks noEditPoints="1"/>
            </p:cNvSpPr>
            <p:nvPr/>
          </p:nvSpPr>
          <p:spPr bwMode="auto">
            <a:xfrm>
              <a:off x="4225292" y="3029427"/>
              <a:ext cx="485775" cy="179388"/>
            </a:xfrm>
            <a:custGeom>
              <a:avLst/>
              <a:gdLst>
                <a:gd name="T0" fmla="*/ 0 w 163"/>
                <a:gd name="T1" fmla="*/ 30 h 60"/>
                <a:gd name="T2" fmla="*/ 82 w 163"/>
                <a:gd name="T3" fmla="*/ 0 h 60"/>
                <a:gd name="T4" fmla="*/ 163 w 163"/>
                <a:gd name="T5" fmla="*/ 30 h 60"/>
                <a:gd name="T6" fmla="*/ 82 w 163"/>
                <a:gd name="T7" fmla="*/ 60 h 60"/>
                <a:gd name="T8" fmla="*/ 0 w 163"/>
                <a:gd name="T9" fmla="*/ 30 h 60"/>
                <a:gd name="T10" fmla="*/ 150 w 163"/>
                <a:gd name="T11" fmla="*/ 30 h 60"/>
                <a:gd name="T12" fmla="*/ 82 w 163"/>
                <a:gd name="T13" fmla="*/ 5 h 60"/>
                <a:gd name="T14" fmla="*/ 13 w 163"/>
                <a:gd name="T15" fmla="*/ 30 h 60"/>
                <a:gd name="T16" fmla="*/ 82 w 163"/>
                <a:gd name="T17" fmla="*/ 56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4"/>
                    <a:pt x="36" y="0"/>
                    <a:pt x="82" y="0"/>
                  </a:cubicBezTo>
                  <a:cubicBezTo>
                    <a:pt x="127" y="0"/>
                    <a:pt x="163" y="14"/>
                    <a:pt x="163" y="30"/>
                  </a:cubicBezTo>
                  <a:cubicBezTo>
                    <a:pt x="163" y="47"/>
                    <a:pt x="127" y="60"/>
                    <a:pt x="82" y="60"/>
                  </a:cubicBezTo>
                  <a:cubicBezTo>
                    <a:pt x="36" y="60"/>
                    <a:pt x="0" y="47"/>
                    <a:pt x="0" y="30"/>
                  </a:cubicBezTo>
                  <a:close/>
                  <a:moveTo>
                    <a:pt x="150" y="30"/>
                  </a:moveTo>
                  <a:cubicBezTo>
                    <a:pt x="150" y="16"/>
                    <a:pt x="119" y="5"/>
                    <a:pt x="82" y="5"/>
                  </a:cubicBezTo>
                  <a:cubicBezTo>
                    <a:pt x="44" y="5"/>
                    <a:pt x="13" y="16"/>
                    <a:pt x="13" y="30"/>
                  </a:cubicBezTo>
                  <a:cubicBezTo>
                    <a:pt x="13" y="44"/>
                    <a:pt x="44" y="56"/>
                    <a:pt x="82" y="56"/>
                  </a:cubicBezTo>
                  <a:cubicBezTo>
                    <a:pt x="119" y="56"/>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8" name="Freeform 48"/>
            <p:cNvSpPr>
              <a:spLocks noEditPoints="1"/>
            </p:cNvSpPr>
            <p:nvPr/>
          </p:nvSpPr>
          <p:spPr bwMode="auto">
            <a:xfrm>
              <a:off x="4260217" y="2913539"/>
              <a:ext cx="414338" cy="414338"/>
            </a:xfrm>
            <a:custGeom>
              <a:avLst/>
              <a:gdLst>
                <a:gd name="T0" fmla="*/ 12 w 139"/>
                <a:gd name="T1" fmla="*/ 11 h 139"/>
                <a:gd name="T2" fmla="*/ 91 w 139"/>
                <a:gd name="T3" fmla="*/ 48 h 139"/>
                <a:gd name="T4" fmla="*/ 127 w 139"/>
                <a:gd name="T5" fmla="*/ 127 h 139"/>
                <a:gd name="T6" fmla="*/ 48 w 139"/>
                <a:gd name="T7" fmla="*/ 91 h 139"/>
                <a:gd name="T8" fmla="*/ 12 w 139"/>
                <a:gd name="T9" fmla="*/ 11 h 139"/>
                <a:gd name="T10" fmla="*/ 118 w 139"/>
                <a:gd name="T11" fmla="*/ 118 h 139"/>
                <a:gd name="T12" fmla="*/ 87 w 139"/>
                <a:gd name="T13" fmla="*/ 51 h 139"/>
                <a:gd name="T14" fmla="*/ 21 w 139"/>
                <a:gd name="T15" fmla="*/ 21 h 139"/>
                <a:gd name="T16" fmla="*/ 52 w 139"/>
                <a:gd name="T17" fmla="*/ 87 h 139"/>
                <a:gd name="T18" fmla="*/ 118 w 139"/>
                <a:gd name="T19" fmla="*/ 11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1"/>
                  </a:moveTo>
                  <a:cubicBezTo>
                    <a:pt x="24" y="0"/>
                    <a:pt x="59" y="16"/>
                    <a:pt x="91" y="48"/>
                  </a:cubicBezTo>
                  <a:cubicBezTo>
                    <a:pt x="123" y="80"/>
                    <a:pt x="139" y="115"/>
                    <a:pt x="127" y="127"/>
                  </a:cubicBezTo>
                  <a:cubicBezTo>
                    <a:pt x="116" y="139"/>
                    <a:pt x="80" y="123"/>
                    <a:pt x="48" y="91"/>
                  </a:cubicBezTo>
                  <a:cubicBezTo>
                    <a:pt x="16" y="59"/>
                    <a:pt x="0" y="23"/>
                    <a:pt x="12" y="11"/>
                  </a:cubicBezTo>
                  <a:close/>
                  <a:moveTo>
                    <a:pt x="118" y="118"/>
                  </a:moveTo>
                  <a:cubicBezTo>
                    <a:pt x="128" y="108"/>
                    <a:pt x="114" y="78"/>
                    <a:pt x="87" y="51"/>
                  </a:cubicBezTo>
                  <a:cubicBezTo>
                    <a:pt x="61" y="25"/>
                    <a:pt x="31" y="11"/>
                    <a:pt x="21" y="21"/>
                  </a:cubicBezTo>
                  <a:cubicBezTo>
                    <a:pt x="11" y="31"/>
                    <a:pt x="25" y="60"/>
                    <a:pt x="52" y="87"/>
                  </a:cubicBezTo>
                  <a:cubicBezTo>
                    <a:pt x="79" y="114"/>
                    <a:pt x="108" y="128"/>
                    <a:pt x="118"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9" name="Freeform 49"/>
            <p:cNvSpPr>
              <a:spLocks noEditPoints="1"/>
            </p:cNvSpPr>
            <p:nvPr/>
          </p:nvSpPr>
          <p:spPr bwMode="auto">
            <a:xfrm>
              <a:off x="4260217" y="2913539"/>
              <a:ext cx="414338" cy="414338"/>
            </a:xfrm>
            <a:custGeom>
              <a:avLst/>
              <a:gdLst>
                <a:gd name="T0" fmla="*/ 12 w 139"/>
                <a:gd name="T1" fmla="*/ 127 h 139"/>
                <a:gd name="T2" fmla="*/ 48 w 139"/>
                <a:gd name="T3" fmla="*/ 48 h 139"/>
                <a:gd name="T4" fmla="*/ 127 w 139"/>
                <a:gd name="T5" fmla="*/ 11 h 139"/>
                <a:gd name="T6" fmla="*/ 91 w 139"/>
                <a:gd name="T7" fmla="*/ 91 h 139"/>
                <a:gd name="T8" fmla="*/ 12 w 139"/>
                <a:gd name="T9" fmla="*/ 127 h 139"/>
                <a:gd name="T10" fmla="*/ 118 w 139"/>
                <a:gd name="T11" fmla="*/ 21 h 139"/>
                <a:gd name="T12" fmla="*/ 52 w 139"/>
                <a:gd name="T13" fmla="*/ 51 h 139"/>
                <a:gd name="T14" fmla="*/ 21 w 139"/>
                <a:gd name="T15" fmla="*/ 118 h 139"/>
                <a:gd name="T16" fmla="*/ 87 w 139"/>
                <a:gd name="T17" fmla="*/ 87 h 139"/>
                <a:gd name="T18" fmla="*/ 118 w 139"/>
                <a:gd name="T19" fmla="*/ 2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27"/>
                  </a:moveTo>
                  <a:cubicBezTo>
                    <a:pt x="0" y="115"/>
                    <a:pt x="16" y="80"/>
                    <a:pt x="48" y="48"/>
                  </a:cubicBezTo>
                  <a:cubicBezTo>
                    <a:pt x="80" y="16"/>
                    <a:pt x="116" y="0"/>
                    <a:pt x="127" y="11"/>
                  </a:cubicBezTo>
                  <a:cubicBezTo>
                    <a:pt x="139" y="23"/>
                    <a:pt x="123" y="59"/>
                    <a:pt x="91" y="91"/>
                  </a:cubicBezTo>
                  <a:cubicBezTo>
                    <a:pt x="59" y="123"/>
                    <a:pt x="24" y="139"/>
                    <a:pt x="12" y="127"/>
                  </a:cubicBezTo>
                  <a:close/>
                  <a:moveTo>
                    <a:pt x="118" y="21"/>
                  </a:moveTo>
                  <a:cubicBezTo>
                    <a:pt x="108" y="11"/>
                    <a:pt x="79" y="25"/>
                    <a:pt x="52" y="51"/>
                  </a:cubicBezTo>
                  <a:cubicBezTo>
                    <a:pt x="25" y="78"/>
                    <a:pt x="11" y="108"/>
                    <a:pt x="21" y="118"/>
                  </a:cubicBezTo>
                  <a:cubicBezTo>
                    <a:pt x="31" y="128"/>
                    <a:pt x="61" y="114"/>
                    <a:pt x="87" y="87"/>
                  </a:cubicBezTo>
                  <a:cubicBezTo>
                    <a:pt x="114" y="60"/>
                    <a:pt x="128" y="31"/>
                    <a:pt x="118"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0" name="Oval 50"/>
            <p:cNvSpPr>
              <a:spLocks noChangeArrowheads="1"/>
            </p:cNvSpPr>
            <p:nvPr/>
          </p:nvSpPr>
          <p:spPr bwMode="auto">
            <a:xfrm>
              <a:off x="4430080" y="3083402"/>
              <a:ext cx="74613" cy="746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1" name="Freeform 51"/>
            <p:cNvSpPr>
              <a:spLocks noEditPoints="1"/>
            </p:cNvSpPr>
            <p:nvPr/>
          </p:nvSpPr>
          <p:spPr bwMode="auto">
            <a:xfrm>
              <a:off x="2345692" y="4261327"/>
              <a:ext cx="182563" cy="488950"/>
            </a:xfrm>
            <a:custGeom>
              <a:avLst/>
              <a:gdLst>
                <a:gd name="T0" fmla="*/ 30 w 61"/>
                <a:gd name="T1" fmla="*/ 0 h 164"/>
                <a:gd name="T2" fmla="*/ 61 w 61"/>
                <a:gd name="T3" fmla="*/ 82 h 164"/>
                <a:gd name="T4" fmla="*/ 30 w 61"/>
                <a:gd name="T5" fmla="*/ 164 h 164"/>
                <a:gd name="T6" fmla="*/ 0 w 61"/>
                <a:gd name="T7" fmla="*/ 82 h 164"/>
                <a:gd name="T8" fmla="*/ 30 w 61"/>
                <a:gd name="T9" fmla="*/ 0 h 164"/>
                <a:gd name="T10" fmla="*/ 30 w 61"/>
                <a:gd name="T11" fmla="*/ 151 h 164"/>
                <a:gd name="T12" fmla="*/ 56 w 61"/>
                <a:gd name="T13" fmla="*/ 82 h 164"/>
                <a:gd name="T14" fmla="*/ 30 w 61"/>
                <a:gd name="T15" fmla="*/ 13 h 164"/>
                <a:gd name="T16" fmla="*/ 5 w 61"/>
                <a:gd name="T17" fmla="*/ 82 h 164"/>
                <a:gd name="T18" fmla="*/ 30 w 61"/>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64">
                  <a:moveTo>
                    <a:pt x="30" y="0"/>
                  </a:moveTo>
                  <a:cubicBezTo>
                    <a:pt x="47" y="0"/>
                    <a:pt x="61" y="37"/>
                    <a:pt x="61" y="82"/>
                  </a:cubicBezTo>
                  <a:cubicBezTo>
                    <a:pt x="61" y="127"/>
                    <a:pt x="47" y="164"/>
                    <a:pt x="30" y="164"/>
                  </a:cubicBezTo>
                  <a:cubicBezTo>
                    <a:pt x="14" y="164"/>
                    <a:pt x="0" y="127"/>
                    <a:pt x="0" y="82"/>
                  </a:cubicBezTo>
                  <a:cubicBezTo>
                    <a:pt x="0" y="37"/>
                    <a:pt x="14" y="0"/>
                    <a:pt x="30" y="0"/>
                  </a:cubicBezTo>
                  <a:close/>
                  <a:moveTo>
                    <a:pt x="30" y="151"/>
                  </a:moveTo>
                  <a:cubicBezTo>
                    <a:pt x="44" y="151"/>
                    <a:pt x="56" y="120"/>
                    <a:pt x="56" y="82"/>
                  </a:cubicBezTo>
                  <a:cubicBezTo>
                    <a:pt x="56"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2" name="Freeform 52"/>
            <p:cNvSpPr>
              <a:spLocks noEditPoints="1"/>
            </p:cNvSpPr>
            <p:nvPr/>
          </p:nvSpPr>
          <p:spPr bwMode="auto">
            <a:xfrm>
              <a:off x="2193292" y="4416902"/>
              <a:ext cx="487363" cy="179388"/>
            </a:xfrm>
            <a:custGeom>
              <a:avLst/>
              <a:gdLst>
                <a:gd name="T0" fmla="*/ 0 w 163"/>
                <a:gd name="T1" fmla="*/ 30 h 60"/>
                <a:gd name="T2" fmla="*/ 81 w 163"/>
                <a:gd name="T3" fmla="*/ 0 h 60"/>
                <a:gd name="T4" fmla="*/ 163 w 163"/>
                <a:gd name="T5" fmla="*/ 30 h 60"/>
                <a:gd name="T6" fmla="*/ 81 w 163"/>
                <a:gd name="T7" fmla="*/ 60 h 60"/>
                <a:gd name="T8" fmla="*/ 0 w 163"/>
                <a:gd name="T9" fmla="*/ 30 h 60"/>
                <a:gd name="T10" fmla="*/ 150 w 163"/>
                <a:gd name="T11" fmla="*/ 30 h 60"/>
                <a:gd name="T12" fmla="*/ 81 w 163"/>
                <a:gd name="T13" fmla="*/ 5 h 60"/>
                <a:gd name="T14" fmla="*/ 13 w 163"/>
                <a:gd name="T15" fmla="*/ 30 h 60"/>
                <a:gd name="T16" fmla="*/ 81 w 163"/>
                <a:gd name="T17" fmla="*/ 55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3"/>
                    <a:pt x="36" y="0"/>
                    <a:pt x="81" y="0"/>
                  </a:cubicBezTo>
                  <a:cubicBezTo>
                    <a:pt x="127" y="0"/>
                    <a:pt x="163" y="13"/>
                    <a:pt x="163" y="30"/>
                  </a:cubicBezTo>
                  <a:cubicBezTo>
                    <a:pt x="163" y="47"/>
                    <a:pt x="127" y="60"/>
                    <a:pt x="81" y="60"/>
                  </a:cubicBezTo>
                  <a:cubicBezTo>
                    <a:pt x="36" y="60"/>
                    <a:pt x="0" y="47"/>
                    <a:pt x="0" y="30"/>
                  </a:cubicBezTo>
                  <a:close/>
                  <a:moveTo>
                    <a:pt x="150" y="30"/>
                  </a:moveTo>
                  <a:cubicBezTo>
                    <a:pt x="150" y="16"/>
                    <a:pt x="119" y="5"/>
                    <a:pt x="81" y="5"/>
                  </a:cubicBezTo>
                  <a:cubicBezTo>
                    <a:pt x="44" y="5"/>
                    <a:pt x="13" y="16"/>
                    <a:pt x="13" y="30"/>
                  </a:cubicBezTo>
                  <a:cubicBezTo>
                    <a:pt x="13" y="44"/>
                    <a:pt x="44" y="55"/>
                    <a:pt x="81" y="55"/>
                  </a:cubicBezTo>
                  <a:cubicBezTo>
                    <a:pt x="119" y="55"/>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3" name="Freeform 53"/>
            <p:cNvSpPr>
              <a:spLocks noEditPoints="1"/>
            </p:cNvSpPr>
            <p:nvPr/>
          </p:nvSpPr>
          <p:spPr bwMode="auto">
            <a:xfrm>
              <a:off x="2229805" y="4297839"/>
              <a:ext cx="414338" cy="417513"/>
            </a:xfrm>
            <a:custGeom>
              <a:avLst/>
              <a:gdLst>
                <a:gd name="T0" fmla="*/ 12 w 139"/>
                <a:gd name="T1" fmla="*/ 12 h 140"/>
                <a:gd name="T2" fmla="*/ 91 w 139"/>
                <a:gd name="T3" fmla="*/ 49 h 140"/>
                <a:gd name="T4" fmla="*/ 127 w 139"/>
                <a:gd name="T5" fmla="*/ 128 h 140"/>
                <a:gd name="T6" fmla="*/ 48 w 139"/>
                <a:gd name="T7" fmla="*/ 91 h 140"/>
                <a:gd name="T8" fmla="*/ 12 w 139"/>
                <a:gd name="T9" fmla="*/ 12 h 140"/>
                <a:gd name="T10" fmla="*/ 118 w 139"/>
                <a:gd name="T11" fmla="*/ 119 h 140"/>
                <a:gd name="T12" fmla="*/ 87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3" y="0"/>
                    <a:pt x="59" y="17"/>
                    <a:pt x="91" y="49"/>
                  </a:cubicBezTo>
                  <a:cubicBezTo>
                    <a:pt x="123" y="81"/>
                    <a:pt x="139" y="116"/>
                    <a:pt x="127" y="128"/>
                  </a:cubicBezTo>
                  <a:cubicBezTo>
                    <a:pt x="115" y="140"/>
                    <a:pt x="80" y="123"/>
                    <a:pt x="48" y="91"/>
                  </a:cubicBezTo>
                  <a:cubicBezTo>
                    <a:pt x="16" y="59"/>
                    <a:pt x="0" y="24"/>
                    <a:pt x="12" y="12"/>
                  </a:cubicBezTo>
                  <a:close/>
                  <a:moveTo>
                    <a:pt x="118" y="119"/>
                  </a:moveTo>
                  <a:cubicBezTo>
                    <a:pt x="128" y="109"/>
                    <a:pt x="114" y="79"/>
                    <a:pt x="87" y="52"/>
                  </a:cubicBezTo>
                  <a:cubicBezTo>
                    <a:pt x="60" y="25"/>
                    <a:pt x="31" y="12"/>
                    <a:pt x="21" y="22"/>
                  </a:cubicBezTo>
                  <a:cubicBezTo>
                    <a:pt x="11" y="31"/>
                    <a:pt x="25" y="61"/>
                    <a:pt x="52" y="88"/>
                  </a:cubicBezTo>
                  <a:cubicBezTo>
                    <a:pt x="78" y="115"/>
                    <a:pt x="108" y="128"/>
                    <a:pt x="118"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4" name="Freeform 54"/>
            <p:cNvSpPr>
              <a:spLocks noEditPoints="1"/>
            </p:cNvSpPr>
            <p:nvPr/>
          </p:nvSpPr>
          <p:spPr bwMode="auto">
            <a:xfrm>
              <a:off x="2229805" y="4297839"/>
              <a:ext cx="414338" cy="417513"/>
            </a:xfrm>
            <a:custGeom>
              <a:avLst/>
              <a:gdLst>
                <a:gd name="T0" fmla="*/ 12 w 139"/>
                <a:gd name="T1" fmla="*/ 128 h 140"/>
                <a:gd name="T2" fmla="*/ 48 w 139"/>
                <a:gd name="T3" fmla="*/ 49 h 140"/>
                <a:gd name="T4" fmla="*/ 127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7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6" y="81"/>
                    <a:pt x="48" y="49"/>
                  </a:cubicBezTo>
                  <a:cubicBezTo>
                    <a:pt x="80" y="17"/>
                    <a:pt x="115" y="0"/>
                    <a:pt x="127" y="12"/>
                  </a:cubicBezTo>
                  <a:cubicBezTo>
                    <a:pt x="139" y="24"/>
                    <a:pt x="123" y="59"/>
                    <a:pt x="91" y="91"/>
                  </a:cubicBezTo>
                  <a:cubicBezTo>
                    <a:pt x="59" y="123"/>
                    <a:pt x="23" y="140"/>
                    <a:pt x="12" y="128"/>
                  </a:cubicBezTo>
                  <a:close/>
                  <a:moveTo>
                    <a:pt x="118" y="22"/>
                  </a:moveTo>
                  <a:cubicBezTo>
                    <a:pt x="108" y="12"/>
                    <a:pt x="78" y="25"/>
                    <a:pt x="52" y="52"/>
                  </a:cubicBezTo>
                  <a:cubicBezTo>
                    <a:pt x="25" y="79"/>
                    <a:pt x="11" y="109"/>
                    <a:pt x="21" y="119"/>
                  </a:cubicBezTo>
                  <a:cubicBezTo>
                    <a:pt x="31" y="128"/>
                    <a:pt x="60" y="115"/>
                    <a:pt x="87" y="88"/>
                  </a:cubicBezTo>
                  <a:cubicBezTo>
                    <a:pt x="114" y="61"/>
                    <a:pt x="128" y="31"/>
                    <a:pt x="1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5" name="Oval 55"/>
            <p:cNvSpPr>
              <a:spLocks noChangeArrowheads="1"/>
            </p:cNvSpPr>
            <p:nvPr/>
          </p:nvSpPr>
          <p:spPr bwMode="auto">
            <a:xfrm>
              <a:off x="2399667" y="4467702"/>
              <a:ext cx="74613"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6" name="Freeform 56"/>
            <p:cNvSpPr>
              <a:spLocks noEditPoints="1"/>
            </p:cNvSpPr>
            <p:nvPr/>
          </p:nvSpPr>
          <p:spPr bwMode="auto">
            <a:xfrm>
              <a:off x="1167767" y="2226152"/>
              <a:ext cx="179388" cy="490538"/>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3 h 164"/>
                <a:gd name="T16" fmla="*/ 5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7"/>
                    <a:pt x="46" y="164"/>
                    <a:pt x="30" y="164"/>
                  </a:cubicBezTo>
                  <a:cubicBezTo>
                    <a:pt x="13" y="164"/>
                    <a:pt x="0" y="127"/>
                    <a:pt x="0" y="82"/>
                  </a:cubicBezTo>
                  <a:cubicBezTo>
                    <a:pt x="0" y="37"/>
                    <a:pt x="13" y="0"/>
                    <a:pt x="30" y="0"/>
                  </a:cubicBezTo>
                  <a:close/>
                  <a:moveTo>
                    <a:pt x="30" y="151"/>
                  </a:moveTo>
                  <a:cubicBezTo>
                    <a:pt x="44" y="151"/>
                    <a:pt x="55" y="120"/>
                    <a:pt x="55" y="82"/>
                  </a:cubicBezTo>
                  <a:cubicBezTo>
                    <a:pt x="55"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7" name="Freeform 57"/>
            <p:cNvSpPr>
              <a:spLocks noEditPoints="1"/>
            </p:cNvSpPr>
            <p:nvPr/>
          </p:nvSpPr>
          <p:spPr bwMode="auto">
            <a:xfrm>
              <a:off x="1012192" y="2381727"/>
              <a:ext cx="490538" cy="179388"/>
            </a:xfrm>
            <a:custGeom>
              <a:avLst/>
              <a:gdLst>
                <a:gd name="T0" fmla="*/ 0 w 164"/>
                <a:gd name="T1" fmla="*/ 30 h 60"/>
                <a:gd name="T2" fmla="*/ 82 w 164"/>
                <a:gd name="T3" fmla="*/ 0 h 60"/>
                <a:gd name="T4" fmla="*/ 164 w 164"/>
                <a:gd name="T5" fmla="*/ 30 h 60"/>
                <a:gd name="T6" fmla="*/ 82 w 164"/>
                <a:gd name="T7" fmla="*/ 60 h 60"/>
                <a:gd name="T8" fmla="*/ 0 w 164"/>
                <a:gd name="T9" fmla="*/ 30 h 60"/>
                <a:gd name="T10" fmla="*/ 150 w 164"/>
                <a:gd name="T11" fmla="*/ 30 h 60"/>
                <a:gd name="T12" fmla="*/ 82 w 164"/>
                <a:gd name="T13" fmla="*/ 5 h 60"/>
                <a:gd name="T14" fmla="*/ 13 w 164"/>
                <a:gd name="T15" fmla="*/ 30 h 60"/>
                <a:gd name="T16" fmla="*/ 82 w 164"/>
                <a:gd name="T17" fmla="*/ 55 h 60"/>
                <a:gd name="T18" fmla="*/ 150 w 164"/>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60">
                  <a:moveTo>
                    <a:pt x="0" y="30"/>
                  </a:moveTo>
                  <a:cubicBezTo>
                    <a:pt x="0" y="13"/>
                    <a:pt x="37" y="0"/>
                    <a:pt x="82" y="0"/>
                  </a:cubicBezTo>
                  <a:cubicBezTo>
                    <a:pt x="127" y="0"/>
                    <a:pt x="164" y="13"/>
                    <a:pt x="164" y="30"/>
                  </a:cubicBezTo>
                  <a:cubicBezTo>
                    <a:pt x="164" y="47"/>
                    <a:pt x="127" y="60"/>
                    <a:pt x="82" y="60"/>
                  </a:cubicBezTo>
                  <a:cubicBezTo>
                    <a:pt x="37" y="60"/>
                    <a:pt x="0" y="47"/>
                    <a:pt x="0" y="30"/>
                  </a:cubicBezTo>
                  <a:close/>
                  <a:moveTo>
                    <a:pt x="150" y="30"/>
                  </a:moveTo>
                  <a:cubicBezTo>
                    <a:pt x="150" y="16"/>
                    <a:pt x="120" y="5"/>
                    <a:pt x="82" y="5"/>
                  </a:cubicBezTo>
                  <a:cubicBezTo>
                    <a:pt x="44" y="5"/>
                    <a:pt x="13" y="16"/>
                    <a:pt x="13" y="30"/>
                  </a:cubicBezTo>
                  <a:cubicBezTo>
                    <a:pt x="13" y="44"/>
                    <a:pt x="44" y="55"/>
                    <a:pt x="82" y="55"/>
                  </a:cubicBezTo>
                  <a:cubicBezTo>
                    <a:pt x="120" y="55"/>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8" name="Freeform 58"/>
            <p:cNvSpPr>
              <a:spLocks noEditPoints="1"/>
            </p:cNvSpPr>
            <p:nvPr/>
          </p:nvSpPr>
          <p:spPr bwMode="auto">
            <a:xfrm>
              <a:off x="1048705" y="2262664"/>
              <a:ext cx="414338" cy="417513"/>
            </a:xfrm>
            <a:custGeom>
              <a:avLst/>
              <a:gdLst>
                <a:gd name="T0" fmla="*/ 12 w 139"/>
                <a:gd name="T1" fmla="*/ 12 h 140"/>
                <a:gd name="T2" fmla="*/ 91 w 139"/>
                <a:gd name="T3" fmla="*/ 49 h 140"/>
                <a:gd name="T4" fmla="*/ 128 w 139"/>
                <a:gd name="T5" fmla="*/ 128 h 140"/>
                <a:gd name="T6" fmla="*/ 48 w 139"/>
                <a:gd name="T7" fmla="*/ 91 h 140"/>
                <a:gd name="T8" fmla="*/ 12 w 139"/>
                <a:gd name="T9" fmla="*/ 12 h 140"/>
                <a:gd name="T10" fmla="*/ 118 w 139"/>
                <a:gd name="T11" fmla="*/ 119 h 140"/>
                <a:gd name="T12" fmla="*/ 88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4" y="0"/>
                    <a:pt x="59" y="17"/>
                    <a:pt x="91" y="49"/>
                  </a:cubicBezTo>
                  <a:cubicBezTo>
                    <a:pt x="123" y="81"/>
                    <a:pt x="139" y="116"/>
                    <a:pt x="128" y="128"/>
                  </a:cubicBezTo>
                  <a:cubicBezTo>
                    <a:pt x="116" y="140"/>
                    <a:pt x="80" y="123"/>
                    <a:pt x="48" y="91"/>
                  </a:cubicBezTo>
                  <a:cubicBezTo>
                    <a:pt x="17" y="59"/>
                    <a:pt x="0" y="24"/>
                    <a:pt x="12" y="12"/>
                  </a:cubicBezTo>
                  <a:close/>
                  <a:moveTo>
                    <a:pt x="118" y="119"/>
                  </a:moveTo>
                  <a:cubicBezTo>
                    <a:pt x="128" y="109"/>
                    <a:pt x="114" y="79"/>
                    <a:pt x="88" y="52"/>
                  </a:cubicBezTo>
                  <a:cubicBezTo>
                    <a:pt x="61" y="25"/>
                    <a:pt x="31" y="12"/>
                    <a:pt x="21" y="22"/>
                  </a:cubicBezTo>
                  <a:cubicBezTo>
                    <a:pt x="12" y="31"/>
                    <a:pt x="25" y="61"/>
                    <a:pt x="52" y="88"/>
                  </a:cubicBezTo>
                  <a:cubicBezTo>
                    <a:pt x="79" y="115"/>
                    <a:pt x="108" y="128"/>
                    <a:pt x="118"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9" name="Freeform 59"/>
            <p:cNvSpPr>
              <a:spLocks noEditPoints="1"/>
            </p:cNvSpPr>
            <p:nvPr/>
          </p:nvSpPr>
          <p:spPr bwMode="auto">
            <a:xfrm>
              <a:off x="1048705" y="2262664"/>
              <a:ext cx="414338" cy="417513"/>
            </a:xfrm>
            <a:custGeom>
              <a:avLst/>
              <a:gdLst>
                <a:gd name="T0" fmla="*/ 12 w 139"/>
                <a:gd name="T1" fmla="*/ 128 h 140"/>
                <a:gd name="T2" fmla="*/ 48 w 139"/>
                <a:gd name="T3" fmla="*/ 49 h 140"/>
                <a:gd name="T4" fmla="*/ 128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8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7" y="81"/>
                    <a:pt x="48" y="49"/>
                  </a:cubicBezTo>
                  <a:cubicBezTo>
                    <a:pt x="80" y="17"/>
                    <a:pt x="116" y="0"/>
                    <a:pt x="128" y="12"/>
                  </a:cubicBezTo>
                  <a:cubicBezTo>
                    <a:pt x="139" y="24"/>
                    <a:pt x="123" y="59"/>
                    <a:pt x="91" y="91"/>
                  </a:cubicBezTo>
                  <a:cubicBezTo>
                    <a:pt x="59" y="123"/>
                    <a:pt x="24" y="140"/>
                    <a:pt x="12" y="128"/>
                  </a:cubicBezTo>
                  <a:close/>
                  <a:moveTo>
                    <a:pt x="118" y="22"/>
                  </a:moveTo>
                  <a:cubicBezTo>
                    <a:pt x="108" y="12"/>
                    <a:pt x="79" y="25"/>
                    <a:pt x="52" y="52"/>
                  </a:cubicBezTo>
                  <a:cubicBezTo>
                    <a:pt x="25" y="79"/>
                    <a:pt x="12" y="109"/>
                    <a:pt x="21" y="119"/>
                  </a:cubicBezTo>
                  <a:cubicBezTo>
                    <a:pt x="31" y="128"/>
                    <a:pt x="61" y="115"/>
                    <a:pt x="88" y="88"/>
                  </a:cubicBezTo>
                  <a:cubicBezTo>
                    <a:pt x="114" y="61"/>
                    <a:pt x="128" y="31"/>
                    <a:pt x="1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0" name="Oval 60"/>
            <p:cNvSpPr>
              <a:spLocks noChangeArrowheads="1"/>
            </p:cNvSpPr>
            <p:nvPr/>
          </p:nvSpPr>
          <p:spPr bwMode="auto">
            <a:xfrm>
              <a:off x="1218567" y="2432527"/>
              <a:ext cx="74613"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1" name="Freeform 61"/>
            <p:cNvSpPr>
              <a:spLocks noEditPoints="1"/>
            </p:cNvSpPr>
            <p:nvPr/>
          </p:nvSpPr>
          <p:spPr bwMode="auto">
            <a:xfrm>
              <a:off x="1605917" y="3358039"/>
              <a:ext cx="409575" cy="411163"/>
            </a:xfrm>
            <a:custGeom>
              <a:avLst/>
              <a:gdLst>
                <a:gd name="T0" fmla="*/ 44 w 137"/>
                <a:gd name="T1" fmla="*/ 14 h 138"/>
                <a:gd name="T2" fmla="*/ 124 w 137"/>
                <a:gd name="T3" fmla="*/ 44 h 138"/>
                <a:gd name="T4" fmla="*/ 94 w 137"/>
                <a:gd name="T5" fmla="*/ 124 h 138"/>
                <a:gd name="T6" fmla="*/ 14 w 137"/>
                <a:gd name="T7" fmla="*/ 94 h 138"/>
                <a:gd name="T8" fmla="*/ 44 w 137"/>
                <a:gd name="T9" fmla="*/ 14 h 138"/>
                <a:gd name="T10" fmla="*/ 89 w 137"/>
                <a:gd name="T11" fmla="*/ 114 h 138"/>
                <a:gd name="T12" fmla="*/ 113 w 137"/>
                <a:gd name="T13" fmla="*/ 49 h 138"/>
                <a:gd name="T14" fmla="*/ 48 w 137"/>
                <a:gd name="T15" fmla="*/ 24 h 138"/>
                <a:gd name="T16" fmla="*/ 24 w 137"/>
                <a:gd name="T17" fmla="*/ 89 h 138"/>
                <a:gd name="T18" fmla="*/ 89 w 137"/>
                <a:gd name="T19" fmla="*/ 11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8">
                  <a:moveTo>
                    <a:pt x="44" y="14"/>
                  </a:moveTo>
                  <a:cubicBezTo>
                    <a:pt x="74" y="0"/>
                    <a:pt x="110" y="14"/>
                    <a:pt x="124" y="44"/>
                  </a:cubicBezTo>
                  <a:cubicBezTo>
                    <a:pt x="137" y="74"/>
                    <a:pt x="124" y="110"/>
                    <a:pt x="94" y="124"/>
                  </a:cubicBezTo>
                  <a:cubicBezTo>
                    <a:pt x="63" y="138"/>
                    <a:pt x="27" y="124"/>
                    <a:pt x="14" y="94"/>
                  </a:cubicBezTo>
                  <a:cubicBezTo>
                    <a:pt x="0" y="64"/>
                    <a:pt x="13" y="28"/>
                    <a:pt x="44" y="14"/>
                  </a:cubicBezTo>
                  <a:close/>
                  <a:moveTo>
                    <a:pt x="89" y="114"/>
                  </a:moveTo>
                  <a:cubicBezTo>
                    <a:pt x="114" y="103"/>
                    <a:pt x="124" y="73"/>
                    <a:pt x="113" y="49"/>
                  </a:cubicBezTo>
                  <a:cubicBezTo>
                    <a:pt x="102" y="24"/>
                    <a:pt x="73" y="13"/>
                    <a:pt x="48" y="24"/>
                  </a:cubicBezTo>
                  <a:cubicBezTo>
                    <a:pt x="24" y="35"/>
                    <a:pt x="13" y="65"/>
                    <a:pt x="24" y="89"/>
                  </a:cubicBezTo>
                  <a:cubicBezTo>
                    <a:pt x="35" y="114"/>
                    <a:pt x="64" y="125"/>
                    <a:pt x="89"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2" name="Freeform 62"/>
            <p:cNvSpPr/>
            <p:nvPr/>
          </p:nvSpPr>
          <p:spPr bwMode="auto">
            <a:xfrm>
              <a:off x="1853567" y="3700939"/>
              <a:ext cx="119063" cy="179388"/>
            </a:xfrm>
            <a:custGeom>
              <a:avLst/>
              <a:gdLst>
                <a:gd name="T0" fmla="*/ 47 w 75"/>
                <a:gd name="T1" fmla="*/ 113 h 113"/>
                <a:gd name="T2" fmla="*/ 75 w 75"/>
                <a:gd name="T3" fmla="*/ 99 h 113"/>
                <a:gd name="T4" fmla="*/ 28 w 75"/>
                <a:gd name="T5" fmla="*/ 0 h 113"/>
                <a:gd name="T6" fmla="*/ 0 w 75"/>
                <a:gd name="T7" fmla="*/ 11 h 113"/>
                <a:gd name="T8" fmla="*/ 47 w 75"/>
                <a:gd name="T9" fmla="*/ 113 h 113"/>
              </a:gdLst>
              <a:ahLst/>
              <a:cxnLst>
                <a:cxn ang="0">
                  <a:pos x="T0" y="T1"/>
                </a:cxn>
                <a:cxn ang="0">
                  <a:pos x="T2" y="T3"/>
                </a:cxn>
                <a:cxn ang="0">
                  <a:pos x="T4" y="T5"/>
                </a:cxn>
                <a:cxn ang="0">
                  <a:pos x="T6" y="T7"/>
                </a:cxn>
                <a:cxn ang="0">
                  <a:pos x="T8" y="T9"/>
                </a:cxn>
              </a:cxnLst>
              <a:rect l="0" t="0" r="r" b="b"/>
              <a:pathLst>
                <a:path w="75" h="113">
                  <a:moveTo>
                    <a:pt x="47" y="113"/>
                  </a:moveTo>
                  <a:lnTo>
                    <a:pt x="75" y="99"/>
                  </a:lnTo>
                  <a:lnTo>
                    <a:pt x="28" y="0"/>
                  </a:lnTo>
                  <a:lnTo>
                    <a:pt x="0" y="11"/>
                  </a:lnTo>
                  <a:lnTo>
                    <a:pt x="47"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3" name="Freeform 63"/>
            <p:cNvSpPr/>
            <p:nvPr/>
          </p:nvSpPr>
          <p:spPr bwMode="auto">
            <a:xfrm>
              <a:off x="1871030" y="3751739"/>
              <a:ext cx="158750" cy="238125"/>
            </a:xfrm>
            <a:custGeom>
              <a:avLst/>
              <a:gdLst>
                <a:gd name="T0" fmla="*/ 26 w 53"/>
                <a:gd name="T1" fmla="*/ 71 h 80"/>
                <a:gd name="T2" fmla="*/ 43 w 53"/>
                <a:gd name="T3" fmla="*/ 77 h 80"/>
                <a:gd name="T4" fmla="*/ 43 w 53"/>
                <a:gd name="T5" fmla="*/ 77 h 80"/>
                <a:gd name="T6" fmla="*/ 50 w 53"/>
                <a:gd name="T7" fmla="*/ 60 h 80"/>
                <a:gd name="T8" fmla="*/ 27 w 53"/>
                <a:gd name="T9" fmla="*/ 9 h 80"/>
                <a:gd name="T10" fmla="*/ 10 w 53"/>
                <a:gd name="T11" fmla="*/ 3 h 80"/>
                <a:gd name="T12" fmla="*/ 10 w 53"/>
                <a:gd name="T13" fmla="*/ 3 h 80"/>
                <a:gd name="T14" fmla="*/ 3 w 53"/>
                <a:gd name="T15" fmla="*/ 20 h 80"/>
                <a:gd name="T16" fmla="*/ 26 w 53"/>
                <a:gd name="T17"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80">
                  <a:moveTo>
                    <a:pt x="26" y="71"/>
                  </a:moveTo>
                  <a:cubicBezTo>
                    <a:pt x="29" y="77"/>
                    <a:pt x="37" y="80"/>
                    <a:pt x="43" y="77"/>
                  </a:cubicBezTo>
                  <a:cubicBezTo>
                    <a:pt x="43" y="77"/>
                    <a:pt x="43" y="77"/>
                    <a:pt x="43" y="77"/>
                  </a:cubicBezTo>
                  <a:cubicBezTo>
                    <a:pt x="50" y="74"/>
                    <a:pt x="53" y="67"/>
                    <a:pt x="50" y="60"/>
                  </a:cubicBezTo>
                  <a:cubicBezTo>
                    <a:pt x="27" y="9"/>
                    <a:pt x="27" y="9"/>
                    <a:pt x="27" y="9"/>
                  </a:cubicBezTo>
                  <a:cubicBezTo>
                    <a:pt x="24" y="3"/>
                    <a:pt x="16" y="0"/>
                    <a:pt x="10" y="3"/>
                  </a:cubicBezTo>
                  <a:cubicBezTo>
                    <a:pt x="10" y="3"/>
                    <a:pt x="10" y="3"/>
                    <a:pt x="10" y="3"/>
                  </a:cubicBezTo>
                  <a:cubicBezTo>
                    <a:pt x="3" y="6"/>
                    <a:pt x="0" y="14"/>
                    <a:pt x="3" y="20"/>
                  </a:cubicBezTo>
                  <a:lnTo>
                    <a:pt x="26"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4" name="Freeform 64"/>
            <p:cNvSpPr>
              <a:spLocks noEditPoints="1"/>
            </p:cNvSpPr>
            <p:nvPr/>
          </p:nvSpPr>
          <p:spPr bwMode="auto">
            <a:xfrm>
              <a:off x="3488692" y="3554889"/>
              <a:ext cx="401638" cy="404813"/>
            </a:xfrm>
            <a:custGeom>
              <a:avLst/>
              <a:gdLst>
                <a:gd name="T0" fmla="*/ 105 w 135"/>
                <a:gd name="T1" fmla="*/ 21 h 136"/>
                <a:gd name="T2" fmla="*/ 114 w 135"/>
                <a:gd name="T3" fmla="*/ 106 h 136"/>
                <a:gd name="T4" fmla="*/ 29 w 135"/>
                <a:gd name="T5" fmla="*/ 115 h 136"/>
                <a:gd name="T6" fmla="*/ 21 w 135"/>
                <a:gd name="T7" fmla="*/ 30 h 136"/>
                <a:gd name="T8" fmla="*/ 105 w 135"/>
                <a:gd name="T9" fmla="*/ 21 h 136"/>
                <a:gd name="T10" fmla="*/ 36 w 135"/>
                <a:gd name="T11" fmla="*/ 106 h 136"/>
                <a:gd name="T12" fmla="*/ 106 w 135"/>
                <a:gd name="T13" fmla="*/ 99 h 136"/>
                <a:gd name="T14" fmla="*/ 98 w 135"/>
                <a:gd name="T15" fmla="*/ 30 h 136"/>
                <a:gd name="T16" fmla="*/ 29 w 135"/>
                <a:gd name="T17" fmla="*/ 37 h 136"/>
                <a:gd name="T18" fmla="*/ 36 w 135"/>
                <a:gd name="T19" fmla="*/ 10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105" y="21"/>
                  </a:moveTo>
                  <a:cubicBezTo>
                    <a:pt x="131" y="42"/>
                    <a:pt x="135" y="80"/>
                    <a:pt x="114" y="106"/>
                  </a:cubicBezTo>
                  <a:cubicBezTo>
                    <a:pt x="93" y="132"/>
                    <a:pt x="55" y="136"/>
                    <a:pt x="29" y="115"/>
                  </a:cubicBezTo>
                  <a:cubicBezTo>
                    <a:pt x="4" y="94"/>
                    <a:pt x="0" y="56"/>
                    <a:pt x="21" y="30"/>
                  </a:cubicBezTo>
                  <a:cubicBezTo>
                    <a:pt x="42" y="4"/>
                    <a:pt x="80" y="0"/>
                    <a:pt x="105" y="21"/>
                  </a:cubicBezTo>
                  <a:close/>
                  <a:moveTo>
                    <a:pt x="36" y="106"/>
                  </a:moveTo>
                  <a:cubicBezTo>
                    <a:pt x="58" y="123"/>
                    <a:pt x="88" y="120"/>
                    <a:pt x="106" y="99"/>
                  </a:cubicBezTo>
                  <a:cubicBezTo>
                    <a:pt x="123" y="78"/>
                    <a:pt x="119" y="47"/>
                    <a:pt x="98" y="30"/>
                  </a:cubicBezTo>
                  <a:cubicBezTo>
                    <a:pt x="77" y="13"/>
                    <a:pt x="46" y="16"/>
                    <a:pt x="29" y="37"/>
                  </a:cubicBezTo>
                  <a:cubicBezTo>
                    <a:pt x="12" y="58"/>
                    <a:pt x="15" y="89"/>
                    <a:pt x="36" y="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5" name="Freeform 65"/>
            <p:cNvSpPr/>
            <p:nvPr/>
          </p:nvSpPr>
          <p:spPr bwMode="auto">
            <a:xfrm>
              <a:off x="3458530" y="3867627"/>
              <a:ext cx="149225" cy="166688"/>
            </a:xfrm>
            <a:custGeom>
              <a:avLst/>
              <a:gdLst>
                <a:gd name="T0" fmla="*/ 0 w 94"/>
                <a:gd name="T1" fmla="*/ 85 h 105"/>
                <a:gd name="T2" fmla="*/ 24 w 94"/>
                <a:gd name="T3" fmla="*/ 105 h 105"/>
                <a:gd name="T4" fmla="*/ 94 w 94"/>
                <a:gd name="T5" fmla="*/ 19 h 105"/>
                <a:gd name="T6" fmla="*/ 69 w 94"/>
                <a:gd name="T7" fmla="*/ 0 h 105"/>
                <a:gd name="T8" fmla="*/ 0 w 94"/>
                <a:gd name="T9" fmla="*/ 85 h 105"/>
              </a:gdLst>
              <a:ahLst/>
              <a:cxnLst>
                <a:cxn ang="0">
                  <a:pos x="T0" y="T1"/>
                </a:cxn>
                <a:cxn ang="0">
                  <a:pos x="T2" y="T3"/>
                </a:cxn>
                <a:cxn ang="0">
                  <a:pos x="T4" y="T5"/>
                </a:cxn>
                <a:cxn ang="0">
                  <a:pos x="T6" y="T7"/>
                </a:cxn>
                <a:cxn ang="0">
                  <a:pos x="T8" y="T9"/>
                </a:cxn>
              </a:cxnLst>
              <a:rect l="0" t="0" r="r" b="b"/>
              <a:pathLst>
                <a:path w="94" h="105">
                  <a:moveTo>
                    <a:pt x="0" y="85"/>
                  </a:moveTo>
                  <a:lnTo>
                    <a:pt x="24" y="105"/>
                  </a:lnTo>
                  <a:lnTo>
                    <a:pt x="94" y="19"/>
                  </a:lnTo>
                  <a:lnTo>
                    <a:pt x="69" y="0"/>
                  </a:lnTo>
                  <a:lnTo>
                    <a:pt x="0"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6" name="Freeform 66"/>
            <p:cNvSpPr/>
            <p:nvPr/>
          </p:nvSpPr>
          <p:spPr bwMode="auto">
            <a:xfrm>
              <a:off x="3380742" y="3912077"/>
              <a:ext cx="190500" cy="214313"/>
            </a:xfrm>
            <a:custGeom>
              <a:avLst/>
              <a:gdLst>
                <a:gd name="T0" fmla="*/ 5 w 64"/>
                <a:gd name="T1" fmla="*/ 49 h 72"/>
                <a:gd name="T2" fmla="*/ 6 w 64"/>
                <a:gd name="T3" fmla="*/ 68 h 72"/>
                <a:gd name="T4" fmla="*/ 6 w 64"/>
                <a:gd name="T5" fmla="*/ 68 h 72"/>
                <a:gd name="T6" fmla="*/ 25 w 64"/>
                <a:gd name="T7" fmla="*/ 66 h 72"/>
                <a:gd name="T8" fmla="*/ 60 w 64"/>
                <a:gd name="T9" fmla="*/ 23 h 72"/>
                <a:gd name="T10" fmla="*/ 58 w 64"/>
                <a:gd name="T11" fmla="*/ 4 h 72"/>
                <a:gd name="T12" fmla="*/ 58 w 64"/>
                <a:gd name="T13" fmla="*/ 4 h 72"/>
                <a:gd name="T14" fmla="*/ 40 w 64"/>
                <a:gd name="T15" fmla="*/ 6 h 72"/>
                <a:gd name="T16" fmla="*/ 5 w 64"/>
                <a:gd name="T17"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2">
                  <a:moveTo>
                    <a:pt x="5" y="49"/>
                  </a:moveTo>
                  <a:cubicBezTo>
                    <a:pt x="0" y="55"/>
                    <a:pt x="1" y="63"/>
                    <a:pt x="6" y="68"/>
                  </a:cubicBezTo>
                  <a:cubicBezTo>
                    <a:pt x="6" y="68"/>
                    <a:pt x="6" y="68"/>
                    <a:pt x="6" y="68"/>
                  </a:cubicBezTo>
                  <a:cubicBezTo>
                    <a:pt x="12" y="72"/>
                    <a:pt x="20" y="71"/>
                    <a:pt x="25" y="66"/>
                  </a:cubicBezTo>
                  <a:cubicBezTo>
                    <a:pt x="60" y="23"/>
                    <a:pt x="60" y="23"/>
                    <a:pt x="60" y="23"/>
                  </a:cubicBezTo>
                  <a:cubicBezTo>
                    <a:pt x="64" y="17"/>
                    <a:pt x="63" y="9"/>
                    <a:pt x="58" y="4"/>
                  </a:cubicBezTo>
                  <a:cubicBezTo>
                    <a:pt x="58" y="4"/>
                    <a:pt x="58" y="4"/>
                    <a:pt x="58" y="4"/>
                  </a:cubicBezTo>
                  <a:cubicBezTo>
                    <a:pt x="52" y="0"/>
                    <a:pt x="44" y="1"/>
                    <a:pt x="40" y="6"/>
                  </a:cubicBezTo>
                  <a:lnTo>
                    <a:pt x="5"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7" name="Freeform 67"/>
            <p:cNvSpPr>
              <a:spLocks noEditPoints="1"/>
            </p:cNvSpPr>
            <p:nvPr/>
          </p:nvSpPr>
          <p:spPr bwMode="auto">
            <a:xfrm>
              <a:off x="1439230" y="2632552"/>
              <a:ext cx="325438" cy="623888"/>
            </a:xfrm>
            <a:custGeom>
              <a:avLst/>
              <a:gdLst>
                <a:gd name="T0" fmla="*/ 205 w 205"/>
                <a:gd name="T1" fmla="*/ 0 h 393"/>
                <a:gd name="T2" fmla="*/ 205 w 205"/>
                <a:gd name="T3" fmla="*/ 393 h 393"/>
                <a:gd name="T4" fmla="*/ 0 w 205"/>
                <a:gd name="T5" fmla="*/ 393 h 393"/>
                <a:gd name="T6" fmla="*/ 205 w 205"/>
                <a:gd name="T7" fmla="*/ 0 h 393"/>
                <a:gd name="T8" fmla="*/ 175 w 205"/>
                <a:gd name="T9" fmla="*/ 152 h 393"/>
                <a:gd name="T10" fmla="*/ 68 w 205"/>
                <a:gd name="T11" fmla="*/ 340 h 393"/>
                <a:gd name="T12" fmla="*/ 175 w 205"/>
                <a:gd name="T13" fmla="*/ 340 h 393"/>
                <a:gd name="T14" fmla="*/ 175 w 205"/>
                <a:gd name="T15" fmla="*/ 152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393">
                  <a:moveTo>
                    <a:pt x="205" y="0"/>
                  </a:moveTo>
                  <a:lnTo>
                    <a:pt x="205" y="393"/>
                  </a:lnTo>
                  <a:lnTo>
                    <a:pt x="0" y="393"/>
                  </a:lnTo>
                  <a:lnTo>
                    <a:pt x="205" y="0"/>
                  </a:lnTo>
                  <a:close/>
                  <a:moveTo>
                    <a:pt x="175" y="152"/>
                  </a:moveTo>
                  <a:lnTo>
                    <a:pt x="68" y="340"/>
                  </a:lnTo>
                  <a:lnTo>
                    <a:pt x="175" y="340"/>
                  </a:lnTo>
                  <a:lnTo>
                    <a:pt x="175" y="1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8" name="Rectangle 68"/>
            <p:cNvSpPr>
              <a:spLocks noChangeArrowheads="1"/>
            </p:cNvSpPr>
            <p:nvPr/>
          </p:nvSpPr>
          <p:spPr bwMode="auto">
            <a:xfrm>
              <a:off x="1847217" y="2645252"/>
              <a:ext cx="84138" cy="6111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9" name="Freeform 69"/>
            <p:cNvSpPr>
              <a:spLocks noEditPoints="1"/>
            </p:cNvSpPr>
            <p:nvPr/>
          </p:nvSpPr>
          <p:spPr bwMode="auto">
            <a:xfrm>
              <a:off x="2858455" y="4478814"/>
              <a:ext cx="388938" cy="173038"/>
            </a:xfrm>
            <a:custGeom>
              <a:avLst/>
              <a:gdLst>
                <a:gd name="T0" fmla="*/ 245 w 245"/>
                <a:gd name="T1" fmla="*/ 0 h 109"/>
                <a:gd name="T2" fmla="*/ 57 w 245"/>
                <a:gd name="T3" fmla="*/ 109 h 109"/>
                <a:gd name="T4" fmla="*/ 0 w 245"/>
                <a:gd name="T5" fmla="*/ 10 h 109"/>
                <a:gd name="T6" fmla="*/ 245 w 245"/>
                <a:gd name="T7" fmla="*/ 0 h 109"/>
                <a:gd name="T8" fmla="*/ 164 w 245"/>
                <a:gd name="T9" fmla="*/ 28 h 109"/>
                <a:gd name="T10" fmla="*/ 44 w 245"/>
                <a:gd name="T11" fmla="*/ 28 h 109"/>
                <a:gd name="T12" fmla="*/ 74 w 245"/>
                <a:gd name="T13" fmla="*/ 79 h 109"/>
                <a:gd name="T14" fmla="*/ 164 w 245"/>
                <a:gd name="T15" fmla="*/ 2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109">
                  <a:moveTo>
                    <a:pt x="245" y="0"/>
                  </a:moveTo>
                  <a:lnTo>
                    <a:pt x="57" y="109"/>
                  </a:lnTo>
                  <a:lnTo>
                    <a:pt x="0" y="10"/>
                  </a:lnTo>
                  <a:lnTo>
                    <a:pt x="245" y="0"/>
                  </a:lnTo>
                  <a:close/>
                  <a:moveTo>
                    <a:pt x="164" y="28"/>
                  </a:moveTo>
                  <a:lnTo>
                    <a:pt x="44" y="28"/>
                  </a:lnTo>
                  <a:lnTo>
                    <a:pt x="74" y="79"/>
                  </a:lnTo>
                  <a:lnTo>
                    <a:pt x="164"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0" name="Freeform 70"/>
            <p:cNvSpPr/>
            <p:nvPr/>
          </p:nvSpPr>
          <p:spPr bwMode="auto">
            <a:xfrm>
              <a:off x="2972755" y="4523264"/>
              <a:ext cx="315913" cy="209550"/>
            </a:xfrm>
            <a:custGeom>
              <a:avLst/>
              <a:gdLst>
                <a:gd name="T0" fmla="*/ 0 w 199"/>
                <a:gd name="T1" fmla="*/ 106 h 132"/>
                <a:gd name="T2" fmla="*/ 15 w 199"/>
                <a:gd name="T3" fmla="*/ 132 h 132"/>
                <a:gd name="T4" fmla="*/ 199 w 199"/>
                <a:gd name="T5" fmla="*/ 25 h 132"/>
                <a:gd name="T6" fmla="*/ 184 w 199"/>
                <a:gd name="T7" fmla="*/ 0 h 132"/>
                <a:gd name="T8" fmla="*/ 0 w 199"/>
                <a:gd name="T9" fmla="*/ 106 h 132"/>
              </a:gdLst>
              <a:ahLst/>
              <a:cxnLst>
                <a:cxn ang="0">
                  <a:pos x="T0" y="T1"/>
                </a:cxn>
                <a:cxn ang="0">
                  <a:pos x="T2" y="T3"/>
                </a:cxn>
                <a:cxn ang="0">
                  <a:pos x="T4" y="T5"/>
                </a:cxn>
                <a:cxn ang="0">
                  <a:pos x="T6" y="T7"/>
                </a:cxn>
                <a:cxn ang="0">
                  <a:pos x="T8" y="T9"/>
                </a:cxn>
              </a:cxnLst>
              <a:rect l="0" t="0" r="r" b="b"/>
              <a:pathLst>
                <a:path w="199" h="132">
                  <a:moveTo>
                    <a:pt x="0" y="106"/>
                  </a:moveTo>
                  <a:lnTo>
                    <a:pt x="15" y="132"/>
                  </a:lnTo>
                  <a:lnTo>
                    <a:pt x="199" y="25"/>
                  </a:lnTo>
                  <a:lnTo>
                    <a:pt x="184" y="0"/>
                  </a:lnTo>
                  <a:lnTo>
                    <a:pt x="0"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1" name="Freeform 71"/>
            <p:cNvSpPr/>
            <p:nvPr/>
          </p:nvSpPr>
          <p:spPr bwMode="auto">
            <a:xfrm>
              <a:off x="2101217" y="1316514"/>
              <a:ext cx="277813" cy="254000"/>
            </a:xfrm>
            <a:custGeom>
              <a:avLst/>
              <a:gdLst>
                <a:gd name="T0" fmla="*/ 48 w 93"/>
                <a:gd name="T1" fmla="*/ 85 h 85"/>
                <a:gd name="T2" fmla="*/ 93 w 93"/>
                <a:gd name="T3" fmla="*/ 85 h 85"/>
                <a:gd name="T4" fmla="*/ 93 w 93"/>
                <a:gd name="T5" fmla="*/ 17 h 85"/>
                <a:gd name="T6" fmla="*/ 47 w 93"/>
                <a:gd name="T7" fmla="*/ 17 h 85"/>
                <a:gd name="T8" fmla="*/ 0 w 93"/>
                <a:gd name="T9" fmla="*/ 17 h 85"/>
                <a:gd name="T10" fmla="*/ 0 w 93"/>
                <a:gd name="T11" fmla="*/ 85 h 85"/>
                <a:gd name="T12" fmla="*/ 48 w 93"/>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3" h="85">
                  <a:moveTo>
                    <a:pt x="48" y="85"/>
                  </a:moveTo>
                  <a:cubicBezTo>
                    <a:pt x="48" y="85"/>
                    <a:pt x="64" y="69"/>
                    <a:pt x="93" y="85"/>
                  </a:cubicBezTo>
                  <a:cubicBezTo>
                    <a:pt x="93" y="17"/>
                    <a:pt x="93" y="17"/>
                    <a:pt x="93" y="17"/>
                  </a:cubicBezTo>
                  <a:cubicBezTo>
                    <a:pt x="93" y="17"/>
                    <a:pt x="63" y="0"/>
                    <a:pt x="47" y="17"/>
                  </a:cubicBezTo>
                  <a:cubicBezTo>
                    <a:pt x="0" y="17"/>
                    <a:pt x="0" y="17"/>
                    <a:pt x="0" y="17"/>
                  </a:cubicBezTo>
                  <a:cubicBezTo>
                    <a:pt x="0" y="85"/>
                    <a:pt x="0" y="85"/>
                    <a:pt x="0" y="85"/>
                  </a:cubicBezTo>
                  <a:lnTo>
                    <a:pt x="48"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2" name="Freeform 72"/>
            <p:cNvSpPr/>
            <p:nvPr/>
          </p:nvSpPr>
          <p:spPr bwMode="auto">
            <a:xfrm>
              <a:off x="1898017" y="2259489"/>
              <a:ext cx="274638" cy="257175"/>
            </a:xfrm>
            <a:custGeom>
              <a:avLst/>
              <a:gdLst>
                <a:gd name="T0" fmla="*/ 47 w 92"/>
                <a:gd name="T1" fmla="*/ 86 h 86"/>
                <a:gd name="T2" fmla="*/ 92 w 92"/>
                <a:gd name="T3" fmla="*/ 85 h 86"/>
                <a:gd name="T4" fmla="*/ 92 w 92"/>
                <a:gd name="T5" fmla="*/ 17 h 86"/>
                <a:gd name="T6" fmla="*/ 46 w 92"/>
                <a:gd name="T7" fmla="*/ 17 h 86"/>
                <a:gd name="T8" fmla="*/ 0 w 92"/>
                <a:gd name="T9" fmla="*/ 17 h 86"/>
                <a:gd name="T10" fmla="*/ 0 w 92"/>
                <a:gd name="T11" fmla="*/ 85 h 86"/>
                <a:gd name="T12" fmla="*/ 47 w 92"/>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2" h="86">
                  <a:moveTo>
                    <a:pt x="47" y="86"/>
                  </a:moveTo>
                  <a:cubicBezTo>
                    <a:pt x="47" y="86"/>
                    <a:pt x="63" y="70"/>
                    <a:pt x="92" y="85"/>
                  </a:cubicBezTo>
                  <a:cubicBezTo>
                    <a:pt x="92" y="17"/>
                    <a:pt x="92" y="17"/>
                    <a:pt x="92" y="17"/>
                  </a:cubicBezTo>
                  <a:cubicBezTo>
                    <a:pt x="92" y="17"/>
                    <a:pt x="62" y="0"/>
                    <a:pt x="46" y="17"/>
                  </a:cubicBezTo>
                  <a:cubicBezTo>
                    <a:pt x="0" y="17"/>
                    <a:pt x="0" y="17"/>
                    <a:pt x="0" y="17"/>
                  </a:cubicBezTo>
                  <a:cubicBezTo>
                    <a:pt x="0" y="85"/>
                    <a:pt x="0" y="85"/>
                    <a:pt x="0" y="85"/>
                  </a:cubicBezTo>
                  <a:lnTo>
                    <a:pt x="47"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3" name="Freeform 73"/>
            <p:cNvSpPr/>
            <p:nvPr/>
          </p:nvSpPr>
          <p:spPr bwMode="auto">
            <a:xfrm>
              <a:off x="3715705" y="2686527"/>
              <a:ext cx="342900" cy="330200"/>
            </a:xfrm>
            <a:custGeom>
              <a:avLst/>
              <a:gdLst>
                <a:gd name="T0" fmla="*/ 37 w 115"/>
                <a:gd name="T1" fmla="*/ 83 h 111"/>
                <a:gd name="T2" fmla="*/ 73 w 115"/>
                <a:gd name="T3" fmla="*/ 111 h 111"/>
                <a:gd name="T4" fmla="*/ 115 w 115"/>
                <a:gd name="T5" fmla="*/ 58 h 111"/>
                <a:gd name="T6" fmla="*/ 79 w 115"/>
                <a:gd name="T7" fmla="*/ 29 h 111"/>
                <a:gd name="T8" fmla="*/ 43 w 115"/>
                <a:gd name="T9" fmla="*/ 0 h 111"/>
                <a:gd name="T10" fmla="*/ 0 w 115"/>
                <a:gd name="T11" fmla="*/ 53 h 111"/>
                <a:gd name="T12" fmla="*/ 37 w 115"/>
                <a:gd name="T13" fmla="*/ 83 h 111"/>
              </a:gdLst>
              <a:ahLst/>
              <a:cxnLst>
                <a:cxn ang="0">
                  <a:pos x="T0" y="T1"/>
                </a:cxn>
                <a:cxn ang="0">
                  <a:pos x="T2" y="T3"/>
                </a:cxn>
                <a:cxn ang="0">
                  <a:pos x="T4" y="T5"/>
                </a:cxn>
                <a:cxn ang="0">
                  <a:pos x="T6" y="T7"/>
                </a:cxn>
                <a:cxn ang="0">
                  <a:pos x="T8" y="T9"/>
                </a:cxn>
                <a:cxn ang="0">
                  <a:pos x="T10" y="T11"/>
                </a:cxn>
                <a:cxn ang="0">
                  <a:pos x="T12" y="T13"/>
                </a:cxn>
              </a:cxnLst>
              <a:rect l="0" t="0" r="r" b="b"/>
              <a:pathLst>
                <a:path w="115" h="111">
                  <a:moveTo>
                    <a:pt x="37" y="83"/>
                  </a:moveTo>
                  <a:cubicBezTo>
                    <a:pt x="37" y="83"/>
                    <a:pt x="59" y="81"/>
                    <a:pt x="73" y="111"/>
                  </a:cubicBezTo>
                  <a:cubicBezTo>
                    <a:pt x="115" y="58"/>
                    <a:pt x="115" y="58"/>
                    <a:pt x="115" y="58"/>
                  </a:cubicBezTo>
                  <a:cubicBezTo>
                    <a:pt x="115" y="58"/>
                    <a:pt x="102" y="26"/>
                    <a:pt x="79" y="29"/>
                  </a:cubicBezTo>
                  <a:cubicBezTo>
                    <a:pt x="43" y="0"/>
                    <a:pt x="43" y="0"/>
                    <a:pt x="43" y="0"/>
                  </a:cubicBezTo>
                  <a:cubicBezTo>
                    <a:pt x="0" y="53"/>
                    <a:pt x="0" y="53"/>
                    <a:pt x="0" y="53"/>
                  </a:cubicBezTo>
                  <a:lnTo>
                    <a:pt x="37"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4" name="Freeform 74"/>
            <p:cNvSpPr/>
            <p:nvPr/>
          </p:nvSpPr>
          <p:spPr bwMode="auto">
            <a:xfrm>
              <a:off x="2528255" y="3959702"/>
              <a:ext cx="277813" cy="257175"/>
            </a:xfrm>
            <a:custGeom>
              <a:avLst/>
              <a:gdLst>
                <a:gd name="T0" fmla="*/ 48 w 93"/>
                <a:gd name="T1" fmla="*/ 86 h 86"/>
                <a:gd name="T2" fmla="*/ 93 w 93"/>
                <a:gd name="T3" fmla="*/ 86 h 86"/>
                <a:gd name="T4" fmla="*/ 93 w 93"/>
                <a:gd name="T5" fmla="*/ 18 h 86"/>
                <a:gd name="T6" fmla="*/ 46 w 93"/>
                <a:gd name="T7" fmla="*/ 18 h 86"/>
                <a:gd name="T8" fmla="*/ 0 w 93"/>
                <a:gd name="T9" fmla="*/ 18 h 86"/>
                <a:gd name="T10" fmla="*/ 0 w 93"/>
                <a:gd name="T11" fmla="*/ 86 h 86"/>
                <a:gd name="T12" fmla="*/ 48 w 93"/>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3" h="86">
                  <a:moveTo>
                    <a:pt x="48" y="86"/>
                  </a:moveTo>
                  <a:cubicBezTo>
                    <a:pt x="48" y="86"/>
                    <a:pt x="64" y="70"/>
                    <a:pt x="93" y="86"/>
                  </a:cubicBezTo>
                  <a:cubicBezTo>
                    <a:pt x="93" y="18"/>
                    <a:pt x="93" y="18"/>
                    <a:pt x="93" y="18"/>
                  </a:cubicBezTo>
                  <a:cubicBezTo>
                    <a:pt x="93" y="18"/>
                    <a:pt x="63" y="0"/>
                    <a:pt x="46" y="18"/>
                  </a:cubicBezTo>
                  <a:cubicBezTo>
                    <a:pt x="0" y="18"/>
                    <a:pt x="0" y="18"/>
                    <a:pt x="0" y="18"/>
                  </a:cubicBezTo>
                  <a:cubicBezTo>
                    <a:pt x="0" y="86"/>
                    <a:pt x="0" y="86"/>
                    <a:pt x="0" y="86"/>
                  </a:cubicBezTo>
                  <a:lnTo>
                    <a:pt x="48"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5" name="Freeform 75"/>
            <p:cNvSpPr/>
            <p:nvPr/>
          </p:nvSpPr>
          <p:spPr bwMode="auto">
            <a:xfrm>
              <a:off x="3472817" y="1797527"/>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6" name="Freeform 76"/>
            <p:cNvSpPr/>
            <p:nvPr/>
          </p:nvSpPr>
          <p:spPr bwMode="auto">
            <a:xfrm>
              <a:off x="3472817" y="1821339"/>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7" name="Freeform 77"/>
            <p:cNvSpPr/>
            <p:nvPr/>
          </p:nvSpPr>
          <p:spPr bwMode="auto">
            <a:xfrm>
              <a:off x="3491867" y="1845152"/>
              <a:ext cx="55563" cy="20638"/>
            </a:xfrm>
            <a:custGeom>
              <a:avLst/>
              <a:gdLst>
                <a:gd name="T0" fmla="*/ 0 w 19"/>
                <a:gd name="T1" fmla="*/ 4 h 7"/>
                <a:gd name="T2" fmla="*/ 3 w 19"/>
                <a:gd name="T3" fmla="*/ 7 h 7"/>
                <a:gd name="T4" fmla="*/ 16 w 19"/>
                <a:gd name="T5" fmla="*/ 7 h 7"/>
                <a:gd name="T6" fmla="*/ 19 w 19"/>
                <a:gd name="T7" fmla="*/ 4 h 7"/>
                <a:gd name="T8" fmla="*/ 19 w 19"/>
                <a:gd name="T9" fmla="*/ 4 h 7"/>
                <a:gd name="T10" fmla="*/ 16 w 19"/>
                <a:gd name="T11" fmla="*/ 0 h 7"/>
                <a:gd name="T12" fmla="*/ 3 w 19"/>
                <a:gd name="T13" fmla="*/ 0 h 7"/>
                <a:gd name="T14" fmla="*/ 0 w 19"/>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4"/>
                  </a:moveTo>
                  <a:cubicBezTo>
                    <a:pt x="0" y="6"/>
                    <a:pt x="2" y="7"/>
                    <a:pt x="3" y="7"/>
                  </a:cubicBezTo>
                  <a:cubicBezTo>
                    <a:pt x="16" y="7"/>
                    <a:pt x="16" y="7"/>
                    <a:pt x="16" y="7"/>
                  </a:cubicBezTo>
                  <a:cubicBezTo>
                    <a:pt x="18" y="7"/>
                    <a:pt x="19" y="6"/>
                    <a:pt x="19" y="4"/>
                  </a:cubicBezTo>
                  <a:cubicBezTo>
                    <a:pt x="19" y="4"/>
                    <a:pt x="19" y="4"/>
                    <a:pt x="19" y="4"/>
                  </a:cubicBezTo>
                  <a:cubicBezTo>
                    <a:pt x="19" y="1"/>
                    <a:pt x="18" y="0"/>
                    <a:pt x="16" y="0"/>
                  </a:cubicBezTo>
                  <a:cubicBezTo>
                    <a:pt x="3" y="0"/>
                    <a:pt x="3" y="0"/>
                    <a:pt x="3"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8" name="Freeform 78"/>
            <p:cNvSpPr>
              <a:spLocks noEditPoints="1"/>
            </p:cNvSpPr>
            <p:nvPr/>
          </p:nvSpPr>
          <p:spPr bwMode="auto">
            <a:xfrm>
              <a:off x="3323592" y="1438752"/>
              <a:ext cx="396875" cy="352425"/>
            </a:xfrm>
            <a:custGeom>
              <a:avLst/>
              <a:gdLst>
                <a:gd name="T0" fmla="*/ 65 w 133"/>
                <a:gd name="T1" fmla="*/ 0 h 118"/>
                <a:gd name="T2" fmla="*/ 65 w 133"/>
                <a:gd name="T3" fmla="*/ 0 h 118"/>
                <a:gd name="T4" fmla="*/ 66 w 133"/>
                <a:gd name="T5" fmla="*/ 0 h 118"/>
                <a:gd name="T6" fmla="*/ 68 w 133"/>
                <a:gd name="T7" fmla="*/ 0 h 118"/>
                <a:gd name="T8" fmla="*/ 68 w 133"/>
                <a:gd name="T9" fmla="*/ 0 h 118"/>
                <a:gd name="T10" fmla="*/ 99 w 133"/>
                <a:gd name="T11" fmla="*/ 82 h 118"/>
                <a:gd name="T12" fmla="*/ 82 w 133"/>
                <a:gd name="T13" fmla="*/ 118 h 118"/>
                <a:gd name="T14" fmla="*/ 66 w 133"/>
                <a:gd name="T15" fmla="*/ 118 h 118"/>
                <a:gd name="T16" fmla="*/ 64 w 133"/>
                <a:gd name="T17" fmla="*/ 118 h 118"/>
                <a:gd name="T18" fmla="*/ 49 w 133"/>
                <a:gd name="T19" fmla="*/ 118 h 118"/>
                <a:gd name="T20" fmla="*/ 33 w 133"/>
                <a:gd name="T21" fmla="*/ 82 h 118"/>
                <a:gd name="T22" fmla="*/ 65 w 133"/>
                <a:gd name="T23" fmla="*/ 0 h 118"/>
                <a:gd name="T24" fmla="*/ 33 w 133"/>
                <a:gd name="T25" fmla="*/ 60 h 118"/>
                <a:gd name="T26" fmla="*/ 52 w 133"/>
                <a:gd name="T27" fmla="*/ 13 h 118"/>
                <a:gd name="T28" fmla="*/ 33 w 133"/>
                <a:gd name="T29" fmla="*/ 6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8">
                  <a:moveTo>
                    <a:pt x="65" y="0"/>
                  </a:moveTo>
                  <a:cubicBezTo>
                    <a:pt x="65" y="0"/>
                    <a:pt x="65" y="0"/>
                    <a:pt x="65" y="0"/>
                  </a:cubicBezTo>
                  <a:cubicBezTo>
                    <a:pt x="65" y="0"/>
                    <a:pt x="66" y="0"/>
                    <a:pt x="66" y="0"/>
                  </a:cubicBezTo>
                  <a:cubicBezTo>
                    <a:pt x="67" y="0"/>
                    <a:pt x="65" y="0"/>
                    <a:pt x="68" y="0"/>
                  </a:cubicBezTo>
                  <a:cubicBezTo>
                    <a:pt x="68" y="0"/>
                    <a:pt x="68" y="0"/>
                    <a:pt x="68" y="0"/>
                  </a:cubicBezTo>
                  <a:cubicBezTo>
                    <a:pt x="133" y="1"/>
                    <a:pt x="117" y="66"/>
                    <a:pt x="99" y="82"/>
                  </a:cubicBezTo>
                  <a:cubicBezTo>
                    <a:pt x="81" y="98"/>
                    <a:pt x="82" y="118"/>
                    <a:pt x="82" y="118"/>
                  </a:cubicBezTo>
                  <a:cubicBezTo>
                    <a:pt x="66" y="118"/>
                    <a:pt x="66" y="118"/>
                    <a:pt x="66" y="118"/>
                  </a:cubicBezTo>
                  <a:cubicBezTo>
                    <a:pt x="64" y="118"/>
                    <a:pt x="64" y="118"/>
                    <a:pt x="64" y="118"/>
                  </a:cubicBezTo>
                  <a:cubicBezTo>
                    <a:pt x="49" y="118"/>
                    <a:pt x="49" y="118"/>
                    <a:pt x="49" y="118"/>
                  </a:cubicBezTo>
                  <a:cubicBezTo>
                    <a:pt x="49" y="118"/>
                    <a:pt x="51" y="98"/>
                    <a:pt x="33" y="82"/>
                  </a:cubicBezTo>
                  <a:cubicBezTo>
                    <a:pt x="15" y="66"/>
                    <a:pt x="0" y="1"/>
                    <a:pt x="65" y="0"/>
                  </a:cubicBezTo>
                  <a:close/>
                  <a:moveTo>
                    <a:pt x="33" y="60"/>
                  </a:moveTo>
                  <a:cubicBezTo>
                    <a:pt x="22" y="29"/>
                    <a:pt x="52" y="13"/>
                    <a:pt x="52" y="13"/>
                  </a:cubicBezTo>
                  <a:cubicBezTo>
                    <a:pt x="8" y="20"/>
                    <a:pt x="33" y="6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9" name="Freeform 79"/>
            <p:cNvSpPr/>
            <p:nvPr/>
          </p:nvSpPr>
          <p:spPr bwMode="auto">
            <a:xfrm>
              <a:off x="1609092" y="2086452"/>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0" name="Freeform 80"/>
            <p:cNvSpPr/>
            <p:nvPr/>
          </p:nvSpPr>
          <p:spPr bwMode="auto">
            <a:xfrm>
              <a:off x="1609092" y="2110264"/>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1" name="Freeform 81"/>
            <p:cNvSpPr/>
            <p:nvPr/>
          </p:nvSpPr>
          <p:spPr bwMode="auto">
            <a:xfrm>
              <a:off x="1629730" y="2134077"/>
              <a:ext cx="57150" cy="20638"/>
            </a:xfrm>
            <a:custGeom>
              <a:avLst/>
              <a:gdLst>
                <a:gd name="T0" fmla="*/ 0 w 19"/>
                <a:gd name="T1" fmla="*/ 3 h 7"/>
                <a:gd name="T2" fmla="*/ 3 w 19"/>
                <a:gd name="T3" fmla="*/ 7 h 7"/>
                <a:gd name="T4" fmla="*/ 15 w 19"/>
                <a:gd name="T5" fmla="*/ 7 h 7"/>
                <a:gd name="T6" fmla="*/ 19 w 19"/>
                <a:gd name="T7" fmla="*/ 3 h 7"/>
                <a:gd name="T8" fmla="*/ 19 w 19"/>
                <a:gd name="T9" fmla="*/ 3 h 7"/>
                <a:gd name="T10" fmla="*/ 15 w 19"/>
                <a:gd name="T11" fmla="*/ 0 h 7"/>
                <a:gd name="T12" fmla="*/ 3 w 19"/>
                <a:gd name="T13" fmla="*/ 0 h 7"/>
                <a:gd name="T14" fmla="*/ 0 w 19"/>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3"/>
                  </a:moveTo>
                  <a:cubicBezTo>
                    <a:pt x="0" y="5"/>
                    <a:pt x="1" y="7"/>
                    <a:pt x="3" y="7"/>
                  </a:cubicBezTo>
                  <a:cubicBezTo>
                    <a:pt x="15" y="7"/>
                    <a:pt x="15" y="7"/>
                    <a:pt x="15" y="7"/>
                  </a:cubicBezTo>
                  <a:cubicBezTo>
                    <a:pt x="17" y="7"/>
                    <a:pt x="19" y="5"/>
                    <a:pt x="19" y="3"/>
                  </a:cubicBezTo>
                  <a:cubicBezTo>
                    <a:pt x="19" y="3"/>
                    <a:pt x="19" y="3"/>
                    <a:pt x="19" y="3"/>
                  </a:cubicBezTo>
                  <a:cubicBezTo>
                    <a:pt x="19" y="1"/>
                    <a:pt x="17" y="0"/>
                    <a:pt x="15" y="0"/>
                  </a:cubicBezTo>
                  <a:cubicBezTo>
                    <a:pt x="3" y="0"/>
                    <a:pt x="3" y="0"/>
                    <a:pt x="3" y="0"/>
                  </a:cubicBezTo>
                  <a:cubicBezTo>
                    <a:pt x="1"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2" name="Freeform 82"/>
            <p:cNvSpPr>
              <a:spLocks noEditPoints="1"/>
            </p:cNvSpPr>
            <p:nvPr/>
          </p:nvSpPr>
          <p:spPr bwMode="auto">
            <a:xfrm>
              <a:off x="1459867" y="1726089"/>
              <a:ext cx="396875" cy="354013"/>
            </a:xfrm>
            <a:custGeom>
              <a:avLst/>
              <a:gdLst>
                <a:gd name="T0" fmla="*/ 66 w 133"/>
                <a:gd name="T1" fmla="*/ 0 h 119"/>
                <a:gd name="T2" fmla="*/ 66 w 133"/>
                <a:gd name="T3" fmla="*/ 0 h 119"/>
                <a:gd name="T4" fmla="*/ 67 w 133"/>
                <a:gd name="T5" fmla="*/ 0 h 119"/>
                <a:gd name="T6" fmla="*/ 68 w 133"/>
                <a:gd name="T7" fmla="*/ 0 h 119"/>
                <a:gd name="T8" fmla="*/ 68 w 133"/>
                <a:gd name="T9" fmla="*/ 0 h 119"/>
                <a:gd name="T10" fmla="*/ 100 w 133"/>
                <a:gd name="T11" fmla="*/ 83 h 119"/>
                <a:gd name="T12" fmla="*/ 82 w 133"/>
                <a:gd name="T13" fmla="*/ 119 h 119"/>
                <a:gd name="T14" fmla="*/ 67 w 133"/>
                <a:gd name="T15" fmla="*/ 119 h 119"/>
                <a:gd name="T16" fmla="*/ 64 w 133"/>
                <a:gd name="T17" fmla="*/ 119 h 119"/>
                <a:gd name="T18" fmla="*/ 50 w 133"/>
                <a:gd name="T19" fmla="*/ 119 h 119"/>
                <a:gd name="T20" fmla="*/ 33 w 133"/>
                <a:gd name="T21" fmla="*/ 83 h 119"/>
                <a:gd name="T22" fmla="*/ 66 w 133"/>
                <a:gd name="T23" fmla="*/ 0 h 119"/>
                <a:gd name="T24" fmla="*/ 34 w 133"/>
                <a:gd name="T25" fmla="*/ 61 h 119"/>
                <a:gd name="T26" fmla="*/ 53 w 133"/>
                <a:gd name="T27" fmla="*/ 13 h 119"/>
                <a:gd name="T28" fmla="*/ 34 w 133"/>
                <a:gd name="T29" fmla="*/ 6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6" y="0"/>
                  </a:moveTo>
                  <a:cubicBezTo>
                    <a:pt x="66" y="0"/>
                    <a:pt x="66" y="0"/>
                    <a:pt x="66" y="0"/>
                  </a:cubicBezTo>
                  <a:cubicBezTo>
                    <a:pt x="66" y="0"/>
                    <a:pt x="66" y="0"/>
                    <a:pt x="67" y="0"/>
                  </a:cubicBezTo>
                  <a:cubicBezTo>
                    <a:pt x="67" y="0"/>
                    <a:pt x="66" y="0"/>
                    <a:pt x="68" y="0"/>
                  </a:cubicBezTo>
                  <a:cubicBezTo>
                    <a:pt x="68" y="0"/>
                    <a:pt x="68" y="0"/>
                    <a:pt x="68" y="0"/>
                  </a:cubicBezTo>
                  <a:cubicBezTo>
                    <a:pt x="133" y="2"/>
                    <a:pt x="117" y="67"/>
                    <a:pt x="100" y="83"/>
                  </a:cubicBezTo>
                  <a:cubicBezTo>
                    <a:pt x="82" y="99"/>
                    <a:pt x="82" y="119"/>
                    <a:pt x="82" y="119"/>
                  </a:cubicBezTo>
                  <a:cubicBezTo>
                    <a:pt x="67" y="119"/>
                    <a:pt x="67" y="119"/>
                    <a:pt x="67" y="119"/>
                  </a:cubicBezTo>
                  <a:cubicBezTo>
                    <a:pt x="64" y="119"/>
                    <a:pt x="64" y="119"/>
                    <a:pt x="64" y="119"/>
                  </a:cubicBezTo>
                  <a:cubicBezTo>
                    <a:pt x="50" y="119"/>
                    <a:pt x="50" y="119"/>
                    <a:pt x="50" y="119"/>
                  </a:cubicBezTo>
                  <a:cubicBezTo>
                    <a:pt x="50" y="119"/>
                    <a:pt x="51" y="99"/>
                    <a:pt x="33" y="83"/>
                  </a:cubicBezTo>
                  <a:cubicBezTo>
                    <a:pt x="16" y="67"/>
                    <a:pt x="0" y="2"/>
                    <a:pt x="66" y="0"/>
                  </a:cubicBezTo>
                  <a:close/>
                  <a:moveTo>
                    <a:pt x="34" y="61"/>
                  </a:moveTo>
                  <a:cubicBezTo>
                    <a:pt x="23" y="30"/>
                    <a:pt x="53" y="13"/>
                    <a:pt x="53" y="13"/>
                  </a:cubicBezTo>
                  <a:cubicBezTo>
                    <a:pt x="8" y="21"/>
                    <a:pt x="34" y="61"/>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3" name="Freeform 83"/>
            <p:cNvSpPr/>
            <p:nvPr/>
          </p:nvSpPr>
          <p:spPr bwMode="auto">
            <a:xfrm>
              <a:off x="4001455" y="4210527"/>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4" name="Freeform 84"/>
            <p:cNvSpPr/>
            <p:nvPr/>
          </p:nvSpPr>
          <p:spPr bwMode="auto">
            <a:xfrm>
              <a:off x="4001455" y="4234339"/>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5" name="Freeform 85"/>
            <p:cNvSpPr/>
            <p:nvPr/>
          </p:nvSpPr>
          <p:spPr bwMode="auto">
            <a:xfrm>
              <a:off x="4018917" y="4258152"/>
              <a:ext cx="57150" cy="23813"/>
            </a:xfrm>
            <a:custGeom>
              <a:avLst/>
              <a:gdLst>
                <a:gd name="T0" fmla="*/ 0 w 19"/>
                <a:gd name="T1" fmla="*/ 4 h 8"/>
                <a:gd name="T2" fmla="*/ 3 w 19"/>
                <a:gd name="T3" fmla="*/ 8 h 8"/>
                <a:gd name="T4" fmla="*/ 16 w 19"/>
                <a:gd name="T5" fmla="*/ 8 h 8"/>
                <a:gd name="T6" fmla="*/ 19 w 19"/>
                <a:gd name="T7" fmla="*/ 4 h 8"/>
                <a:gd name="T8" fmla="*/ 19 w 19"/>
                <a:gd name="T9" fmla="*/ 4 h 8"/>
                <a:gd name="T10" fmla="*/ 16 w 19"/>
                <a:gd name="T11" fmla="*/ 0 h 8"/>
                <a:gd name="T12" fmla="*/ 3 w 19"/>
                <a:gd name="T13" fmla="*/ 0 h 8"/>
                <a:gd name="T14" fmla="*/ 0 w 19"/>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0" y="4"/>
                  </a:moveTo>
                  <a:cubicBezTo>
                    <a:pt x="0" y="6"/>
                    <a:pt x="2" y="8"/>
                    <a:pt x="3" y="8"/>
                  </a:cubicBezTo>
                  <a:cubicBezTo>
                    <a:pt x="16" y="8"/>
                    <a:pt x="16" y="8"/>
                    <a:pt x="16" y="8"/>
                  </a:cubicBezTo>
                  <a:cubicBezTo>
                    <a:pt x="18" y="8"/>
                    <a:pt x="19" y="6"/>
                    <a:pt x="19" y="4"/>
                  </a:cubicBezTo>
                  <a:cubicBezTo>
                    <a:pt x="19" y="4"/>
                    <a:pt x="19" y="4"/>
                    <a:pt x="19" y="4"/>
                  </a:cubicBezTo>
                  <a:cubicBezTo>
                    <a:pt x="19" y="2"/>
                    <a:pt x="18" y="0"/>
                    <a:pt x="16" y="0"/>
                  </a:cubicBezTo>
                  <a:cubicBezTo>
                    <a:pt x="3" y="0"/>
                    <a:pt x="3" y="0"/>
                    <a:pt x="3"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6" name="Freeform 86"/>
            <p:cNvSpPr>
              <a:spLocks noEditPoints="1"/>
            </p:cNvSpPr>
            <p:nvPr/>
          </p:nvSpPr>
          <p:spPr bwMode="auto">
            <a:xfrm>
              <a:off x="3852230" y="3853339"/>
              <a:ext cx="396875" cy="354013"/>
            </a:xfrm>
            <a:custGeom>
              <a:avLst/>
              <a:gdLst>
                <a:gd name="T0" fmla="*/ 65 w 133"/>
                <a:gd name="T1" fmla="*/ 0 h 119"/>
                <a:gd name="T2" fmla="*/ 65 w 133"/>
                <a:gd name="T3" fmla="*/ 0 h 119"/>
                <a:gd name="T4" fmla="*/ 66 w 133"/>
                <a:gd name="T5" fmla="*/ 0 h 119"/>
                <a:gd name="T6" fmla="*/ 68 w 133"/>
                <a:gd name="T7" fmla="*/ 0 h 119"/>
                <a:gd name="T8" fmla="*/ 68 w 133"/>
                <a:gd name="T9" fmla="*/ 0 h 119"/>
                <a:gd name="T10" fmla="*/ 99 w 133"/>
                <a:gd name="T11" fmla="*/ 82 h 119"/>
                <a:gd name="T12" fmla="*/ 82 w 133"/>
                <a:gd name="T13" fmla="*/ 119 h 119"/>
                <a:gd name="T14" fmla="*/ 66 w 133"/>
                <a:gd name="T15" fmla="*/ 119 h 119"/>
                <a:gd name="T16" fmla="*/ 64 w 133"/>
                <a:gd name="T17" fmla="*/ 119 h 119"/>
                <a:gd name="T18" fmla="*/ 49 w 133"/>
                <a:gd name="T19" fmla="*/ 119 h 119"/>
                <a:gd name="T20" fmla="*/ 33 w 133"/>
                <a:gd name="T21" fmla="*/ 82 h 119"/>
                <a:gd name="T22" fmla="*/ 65 w 133"/>
                <a:gd name="T23" fmla="*/ 0 h 119"/>
                <a:gd name="T24" fmla="*/ 34 w 133"/>
                <a:gd name="T25" fmla="*/ 60 h 119"/>
                <a:gd name="T26" fmla="*/ 52 w 133"/>
                <a:gd name="T27" fmla="*/ 13 h 119"/>
                <a:gd name="T28" fmla="*/ 34 w 133"/>
                <a:gd name="T29" fmla="*/ 6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5" y="0"/>
                  </a:moveTo>
                  <a:cubicBezTo>
                    <a:pt x="65" y="0"/>
                    <a:pt x="65" y="0"/>
                    <a:pt x="65" y="0"/>
                  </a:cubicBezTo>
                  <a:cubicBezTo>
                    <a:pt x="65" y="0"/>
                    <a:pt x="66" y="0"/>
                    <a:pt x="66" y="0"/>
                  </a:cubicBezTo>
                  <a:cubicBezTo>
                    <a:pt x="67" y="0"/>
                    <a:pt x="65" y="0"/>
                    <a:pt x="68" y="0"/>
                  </a:cubicBezTo>
                  <a:cubicBezTo>
                    <a:pt x="68" y="0"/>
                    <a:pt x="68" y="0"/>
                    <a:pt x="68" y="0"/>
                  </a:cubicBezTo>
                  <a:cubicBezTo>
                    <a:pt x="133" y="2"/>
                    <a:pt x="117" y="67"/>
                    <a:pt x="99" y="82"/>
                  </a:cubicBezTo>
                  <a:cubicBezTo>
                    <a:pt x="81" y="99"/>
                    <a:pt x="82" y="119"/>
                    <a:pt x="82" y="119"/>
                  </a:cubicBezTo>
                  <a:cubicBezTo>
                    <a:pt x="66" y="119"/>
                    <a:pt x="66" y="119"/>
                    <a:pt x="66" y="119"/>
                  </a:cubicBezTo>
                  <a:cubicBezTo>
                    <a:pt x="64" y="119"/>
                    <a:pt x="64" y="119"/>
                    <a:pt x="64" y="119"/>
                  </a:cubicBezTo>
                  <a:cubicBezTo>
                    <a:pt x="49" y="119"/>
                    <a:pt x="49" y="119"/>
                    <a:pt x="49" y="119"/>
                  </a:cubicBezTo>
                  <a:cubicBezTo>
                    <a:pt x="49" y="119"/>
                    <a:pt x="51" y="99"/>
                    <a:pt x="33" y="82"/>
                  </a:cubicBezTo>
                  <a:cubicBezTo>
                    <a:pt x="15" y="67"/>
                    <a:pt x="0" y="2"/>
                    <a:pt x="65" y="0"/>
                  </a:cubicBezTo>
                  <a:close/>
                  <a:moveTo>
                    <a:pt x="34" y="60"/>
                  </a:moveTo>
                  <a:cubicBezTo>
                    <a:pt x="22" y="30"/>
                    <a:pt x="52" y="13"/>
                    <a:pt x="52" y="13"/>
                  </a:cubicBezTo>
                  <a:cubicBezTo>
                    <a:pt x="8" y="20"/>
                    <a:pt x="34" y="60"/>
                    <a:pt x="3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7" name="Freeform 87"/>
            <p:cNvSpPr>
              <a:spLocks noEditPoints="1"/>
            </p:cNvSpPr>
            <p:nvPr/>
          </p:nvSpPr>
          <p:spPr bwMode="auto">
            <a:xfrm>
              <a:off x="2972755" y="1868964"/>
              <a:ext cx="434975" cy="438150"/>
            </a:xfrm>
            <a:custGeom>
              <a:avLst/>
              <a:gdLst>
                <a:gd name="T0" fmla="*/ 53 w 146"/>
                <a:gd name="T1" fmla="*/ 71 h 147"/>
                <a:gd name="T2" fmla="*/ 56 w 146"/>
                <a:gd name="T3" fmla="*/ 63 h 147"/>
                <a:gd name="T4" fmla="*/ 56 w 146"/>
                <a:gd name="T5" fmla="*/ 28 h 147"/>
                <a:gd name="T6" fmla="*/ 52 w 146"/>
                <a:gd name="T7" fmla="*/ 24 h 147"/>
                <a:gd name="T8" fmla="*/ 52 w 146"/>
                <a:gd name="T9" fmla="*/ 24 h 147"/>
                <a:gd name="T10" fmla="*/ 52 w 146"/>
                <a:gd name="T11" fmla="*/ 9 h 147"/>
                <a:gd name="T12" fmla="*/ 52 w 146"/>
                <a:gd name="T13" fmla="*/ 9 h 147"/>
                <a:gd name="T14" fmla="*/ 52 w 146"/>
                <a:gd name="T15" fmla="*/ 8 h 147"/>
                <a:gd name="T16" fmla="*/ 73 w 146"/>
                <a:gd name="T17" fmla="*/ 0 h 147"/>
                <a:gd name="T18" fmla="*/ 94 w 146"/>
                <a:gd name="T19" fmla="*/ 8 h 147"/>
                <a:gd name="T20" fmla="*/ 94 w 146"/>
                <a:gd name="T21" fmla="*/ 9 h 147"/>
                <a:gd name="T22" fmla="*/ 95 w 146"/>
                <a:gd name="T23" fmla="*/ 9 h 147"/>
                <a:gd name="T24" fmla="*/ 95 w 146"/>
                <a:gd name="T25" fmla="*/ 24 h 147"/>
                <a:gd name="T26" fmla="*/ 94 w 146"/>
                <a:gd name="T27" fmla="*/ 24 h 147"/>
                <a:gd name="T28" fmla="*/ 88 w 146"/>
                <a:gd name="T29" fmla="*/ 28 h 147"/>
                <a:gd name="T30" fmla="*/ 88 w 146"/>
                <a:gd name="T31" fmla="*/ 63 h 147"/>
                <a:gd name="T32" fmla="*/ 93 w 146"/>
                <a:gd name="T33" fmla="*/ 71 h 147"/>
                <a:gd name="T34" fmla="*/ 126 w 146"/>
                <a:gd name="T35" fmla="*/ 135 h 147"/>
                <a:gd name="T36" fmla="*/ 73 w 146"/>
                <a:gd name="T37" fmla="*/ 147 h 147"/>
                <a:gd name="T38" fmla="*/ 20 w 146"/>
                <a:gd name="T39" fmla="*/ 135 h 147"/>
                <a:gd name="T40" fmla="*/ 53 w 146"/>
                <a:gd name="T41" fmla="*/ 71 h 147"/>
                <a:gd name="T42" fmla="*/ 54 w 146"/>
                <a:gd name="T43" fmla="*/ 136 h 147"/>
                <a:gd name="T44" fmla="*/ 30 w 146"/>
                <a:gd name="T45" fmla="*/ 119 h 147"/>
                <a:gd name="T46" fmla="*/ 50 w 146"/>
                <a:gd name="T47" fmla="*/ 85 h 147"/>
                <a:gd name="T48" fmla="*/ 23 w 146"/>
                <a:gd name="T49" fmla="*/ 121 h 147"/>
                <a:gd name="T50" fmla="*/ 54 w 146"/>
                <a:gd name="T51" fmla="*/ 1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47">
                  <a:moveTo>
                    <a:pt x="53" y="71"/>
                  </a:moveTo>
                  <a:cubicBezTo>
                    <a:pt x="53" y="71"/>
                    <a:pt x="56" y="69"/>
                    <a:pt x="56" y="63"/>
                  </a:cubicBezTo>
                  <a:cubicBezTo>
                    <a:pt x="56" y="57"/>
                    <a:pt x="56" y="35"/>
                    <a:pt x="56" y="28"/>
                  </a:cubicBezTo>
                  <a:cubicBezTo>
                    <a:pt x="54" y="27"/>
                    <a:pt x="53" y="25"/>
                    <a:pt x="52" y="24"/>
                  </a:cubicBezTo>
                  <a:cubicBezTo>
                    <a:pt x="52" y="24"/>
                    <a:pt x="52" y="24"/>
                    <a:pt x="52" y="24"/>
                  </a:cubicBezTo>
                  <a:cubicBezTo>
                    <a:pt x="52" y="9"/>
                    <a:pt x="52" y="9"/>
                    <a:pt x="52" y="9"/>
                  </a:cubicBezTo>
                  <a:cubicBezTo>
                    <a:pt x="52" y="9"/>
                    <a:pt x="52" y="9"/>
                    <a:pt x="52" y="9"/>
                  </a:cubicBezTo>
                  <a:cubicBezTo>
                    <a:pt x="52" y="8"/>
                    <a:pt x="52" y="8"/>
                    <a:pt x="52" y="8"/>
                  </a:cubicBezTo>
                  <a:cubicBezTo>
                    <a:pt x="52" y="4"/>
                    <a:pt x="62" y="0"/>
                    <a:pt x="73" y="0"/>
                  </a:cubicBezTo>
                  <a:cubicBezTo>
                    <a:pt x="85" y="0"/>
                    <a:pt x="94" y="4"/>
                    <a:pt x="94" y="8"/>
                  </a:cubicBezTo>
                  <a:cubicBezTo>
                    <a:pt x="94" y="8"/>
                    <a:pt x="94" y="8"/>
                    <a:pt x="94" y="9"/>
                  </a:cubicBezTo>
                  <a:cubicBezTo>
                    <a:pt x="95" y="9"/>
                    <a:pt x="95" y="9"/>
                    <a:pt x="95" y="9"/>
                  </a:cubicBezTo>
                  <a:cubicBezTo>
                    <a:pt x="95" y="24"/>
                    <a:pt x="95" y="24"/>
                    <a:pt x="95" y="24"/>
                  </a:cubicBezTo>
                  <a:cubicBezTo>
                    <a:pt x="94" y="24"/>
                    <a:pt x="94" y="24"/>
                    <a:pt x="94" y="24"/>
                  </a:cubicBezTo>
                  <a:cubicBezTo>
                    <a:pt x="94" y="26"/>
                    <a:pt x="92" y="27"/>
                    <a:pt x="88" y="28"/>
                  </a:cubicBezTo>
                  <a:cubicBezTo>
                    <a:pt x="88" y="36"/>
                    <a:pt x="88" y="57"/>
                    <a:pt x="88" y="63"/>
                  </a:cubicBezTo>
                  <a:cubicBezTo>
                    <a:pt x="88" y="69"/>
                    <a:pt x="93" y="71"/>
                    <a:pt x="93" y="71"/>
                  </a:cubicBezTo>
                  <a:cubicBezTo>
                    <a:pt x="100" y="76"/>
                    <a:pt x="146" y="121"/>
                    <a:pt x="126" y="135"/>
                  </a:cubicBezTo>
                  <a:cubicBezTo>
                    <a:pt x="108" y="147"/>
                    <a:pt x="79" y="147"/>
                    <a:pt x="73" y="147"/>
                  </a:cubicBezTo>
                  <a:cubicBezTo>
                    <a:pt x="67" y="147"/>
                    <a:pt x="37" y="147"/>
                    <a:pt x="20" y="135"/>
                  </a:cubicBezTo>
                  <a:cubicBezTo>
                    <a:pt x="0" y="121"/>
                    <a:pt x="45" y="76"/>
                    <a:pt x="53" y="71"/>
                  </a:cubicBezTo>
                  <a:close/>
                  <a:moveTo>
                    <a:pt x="54" y="136"/>
                  </a:moveTo>
                  <a:cubicBezTo>
                    <a:pt x="54" y="136"/>
                    <a:pt x="31" y="131"/>
                    <a:pt x="30" y="119"/>
                  </a:cubicBezTo>
                  <a:cubicBezTo>
                    <a:pt x="29" y="108"/>
                    <a:pt x="50" y="85"/>
                    <a:pt x="50" y="85"/>
                  </a:cubicBezTo>
                  <a:cubicBezTo>
                    <a:pt x="50" y="85"/>
                    <a:pt x="23" y="106"/>
                    <a:pt x="23" y="121"/>
                  </a:cubicBezTo>
                  <a:cubicBezTo>
                    <a:pt x="23" y="136"/>
                    <a:pt x="54" y="136"/>
                    <a:pt x="54"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8" name="Freeform 88"/>
            <p:cNvSpPr>
              <a:spLocks noEditPoints="1"/>
            </p:cNvSpPr>
            <p:nvPr/>
          </p:nvSpPr>
          <p:spPr bwMode="auto">
            <a:xfrm>
              <a:off x="2009142" y="3762852"/>
              <a:ext cx="431800" cy="441325"/>
            </a:xfrm>
            <a:custGeom>
              <a:avLst/>
              <a:gdLst>
                <a:gd name="T0" fmla="*/ 52 w 145"/>
                <a:gd name="T1" fmla="*/ 71 h 148"/>
                <a:gd name="T2" fmla="*/ 55 w 145"/>
                <a:gd name="T3" fmla="*/ 63 h 148"/>
                <a:gd name="T4" fmla="*/ 55 w 145"/>
                <a:gd name="T5" fmla="*/ 28 h 148"/>
                <a:gd name="T6" fmla="*/ 52 w 145"/>
                <a:gd name="T7" fmla="*/ 24 h 148"/>
                <a:gd name="T8" fmla="*/ 51 w 145"/>
                <a:gd name="T9" fmla="*/ 24 h 148"/>
                <a:gd name="T10" fmla="*/ 51 w 145"/>
                <a:gd name="T11" fmla="*/ 9 h 148"/>
                <a:gd name="T12" fmla="*/ 52 w 145"/>
                <a:gd name="T13" fmla="*/ 9 h 148"/>
                <a:gd name="T14" fmla="*/ 52 w 145"/>
                <a:gd name="T15" fmla="*/ 8 h 148"/>
                <a:gd name="T16" fmla="*/ 73 w 145"/>
                <a:gd name="T17" fmla="*/ 0 h 148"/>
                <a:gd name="T18" fmla="*/ 94 w 145"/>
                <a:gd name="T19" fmla="*/ 8 h 148"/>
                <a:gd name="T20" fmla="*/ 94 w 145"/>
                <a:gd name="T21" fmla="*/ 9 h 148"/>
                <a:gd name="T22" fmla="*/ 94 w 145"/>
                <a:gd name="T23" fmla="*/ 9 h 148"/>
                <a:gd name="T24" fmla="*/ 94 w 145"/>
                <a:gd name="T25" fmla="*/ 24 h 148"/>
                <a:gd name="T26" fmla="*/ 94 w 145"/>
                <a:gd name="T27" fmla="*/ 24 h 148"/>
                <a:gd name="T28" fmla="*/ 88 w 145"/>
                <a:gd name="T29" fmla="*/ 29 h 148"/>
                <a:gd name="T30" fmla="*/ 88 w 145"/>
                <a:gd name="T31" fmla="*/ 63 h 148"/>
                <a:gd name="T32" fmla="*/ 92 w 145"/>
                <a:gd name="T33" fmla="*/ 71 h 148"/>
                <a:gd name="T34" fmla="*/ 126 w 145"/>
                <a:gd name="T35" fmla="*/ 135 h 148"/>
                <a:gd name="T36" fmla="*/ 72 w 145"/>
                <a:gd name="T37" fmla="*/ 147 h 148"/>
                <a:gd name="T38" fmla="*/ 19 w 145"/>
                <a:gd name="T39" fmla="*/ 135 h 148"/>
                <a:gd name="T40" fmla="*/ 52 w 145"/>
                <a:gd name="T41" fmla="*/ 71 h 148"/>
                <a:gd name="T42" fmla="*/ 53 w 145"/>
                <a:gd name="T43" fmla="*/ 136 h 148"/>
                <a:gd name="T44" fmla="*/ 30 w 145"/>
                <a:gd name="T45" fmla="*/ 120 h 148"/>
                <a:gd name="T46" fmla="*/ 50 w 145"/>
                <a:gd name="T47" fmla="*/ 85 h 148"/>
                <a:gd name="T48" fmla="*/ 23 w 145"/>
                <a:gd name="T49" fmla="*/ 121 h 148"/>
                <a:gd name="T50" fmla="*/ 53 w 145"/>
                <a:gd name="T51" fmla="*/ 13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48">
                  <a:moveTo>
                    <a:pt x="52" y="71"/>
                  </a:moveTo>
                  <a:cubicBezTo>
                    <a:pt x="52" y="71"/>
                    <a:pt x="55" y="70"/>
                    <a:pt x="55" y="63"/>
                  </a:cubicBezTo>
                  <a:cubicBezTo>
                    <a:pt x="55" y="57"/>
                    <a:pt x="55" y="36"/>
                    <a:pt x="55" y="28"/>
                  </a:cubicBezTo>
                  <a:cubicBezTo>
                    <a:pt x="53" y="27"/>
                    <a:pt x="52" y="26"/>
                    <a:pt x="52" y="24"/>
                  </a:cubicBezTo>
                  <a:cubicBezTo>
                    <a:pt x="51" y="24"/>
                    <a:pt x="51" y="24"/>
                    <a:pt x="51" y="24"/>
                  </a:cubicBezTo>
                  <a:cubicBezTo>
                    <a:pt x="51" y="9"/>
                    <a:pt x="51" y="9"/>
                    <a:pt x="51" y="9"/>
                  </a:cubicBezTo>
                  <a:cubicBezTo>
                    <a:pt x="52" y="9"/>
                    <a:pt x="52" y="9"/>
                    <a:pt x="52" y="9"/>
                  </a:cubicBezTo>
                  <a:cubicBezTo>
                    <a:pt x="52" y="9"/>
                    <a:pt x="52" y="8"/>
                    <a:pt x="52" y="8"/>
                  </a:cubicBezTo>
                  <a:cubicBezTo>
                    <a:pt x="52" y="4"/>
                    <a:pt x="61" y="0"/>
                    <a:pt x="73" y="0"/>
                  </a:cubicBezTo>
                  <a:cubicBezTo>
                    <a:pt x="84" y="0"/>
                    <a:pt x="94" y="4"/>
                    <a:pt x="94" y="8"/>
                  </a:cubicBezTo>
                  <a:cubicBezTo>
                    <a:pt x="94" y="8"/>
                    <a:pt x="94" y="9"/>
                    <a:pt x="94" y="9"/>
                  </a:cubicBezTo>
                  <a:cubicBezTo>
                    <a:pt x="94" y="9"/>
                    <a:pt x="94" y="9"/>
                    <a:pt x="94" y="9"/>
                  </a:cubicBezTo>
                  <a:cubicBezTo>
                    <a:pt x="94" y="24"/>
                    <a:pt x="94" y="24"/>
                    <a:pt x="94" y="24"/>
                  </a:cubicBezTo>
                  <a:cubicBezTo>
                    <a:pt x="94" y="24"/>
                    <a:pt x="94" y="24"/>
                    <a:pt x="94" y="24"/>
                  </a:cubicBezTo>
                  <a:cubicBezTo>
                    <a:pt x="93" y="26"/>
                    <a:pt x="92" y="27"/>
                    <a:pt x="88" y="29"/>
                  </a:cubicBezTo>
                  <a:cubicBezTo>
                    <a:pt x="88" y="36"/>
                    <a:pt x="88" y="57"/>
                    <a:pt x="88" y="63"/>
                  </a:cubicBezTo>
                  <a:cubicBezTo>
                    <a:pt x="88" y="70"/>
                    <a:pt x="92" y="71"/>
                    <a:pt x="92" y="71"/>
                  </a:cubicBezTo>
                  <a:cubicBezTo>
                    <a:pt x="100" y="76"/>
                    <a:pt x="145" y="121"/>
                    <a:pt x="126" y="135"/>
                  </a:cubicBezTo>
                  <a:cubicBezTo>
                    <a:pt x="108" y="148"/>
                    <a:pt x="78" y="147"/>
                    <a:pt x="72" y="147"/>
                  </a:cubicBezTo>
                  <a:cubicBezTo>
                    <a:pt x="66" y="147"/>
                    <a:pt x="37" y="148"/>
                    <a:pt x="19" y="135"/>
                  </a:cubicBezTo>
                  <a:cubicBezTo>
                    <a:pt x="0" y="121"/>
                    <a:pt x="44" y="76"/>
                    <a:pt x="52" y="71"/>
                  </a:cubicBezTo>
                  <a:close/>
                  <a:moveTo>
                    <a:pt x="53" y="136"/>
                  </a:moveTo>
                  <a:cubicBezTo>
                    <a:pt x="53" y="136"/>
                    <a:pt x="31" y="131"/>
                    <a:pt x="30" y="120"/>
                  </a:cubicBezTo>
                  <a:cubicBezTo>
                    <a:pt x="29" y="108"/>
                    <a:pt x="50" y="85"/>
                    <a:pt x="50" y="85"/>
                  </a:cubicBezTo>
                  <a:cubicBezTo>
                    <a:pt x="50" y="85"/>
                    <a:pt x="22" y="107"/>
                    <a:pt x="23" y="121"/>
                  </a:cubicBezTo>
                  <a:cubicBezTo>
                    <a:pt x="23" y="136"/>
                    <a:pt x="53" y="136"/>
                    <a:pt x="53"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grpSp>
      <p:grpSp>
        <p:nvGrpSpPr>
          <p:cNvPr id="89" name="组合 88"/>
          <p:cNvGrpSpPr/>
          <p:nvPr/>
        </p:nvGrpSpPr>
        <p:grpSpPr>
          <a:xfrm>
            <a:off x="4857840" y="2118277"/>
            <a:ext cx="2275417" cy="2273300"/>
            <a:chOff x="3805238" y="2005013"/>
            <a:chExt cx="1706563" cy="1704975"/>
          </a:xfrm>
        </p:grpSpPr>
        <p:sp>
          <p:nvSpPr>
            <p:cNvPr id="90" name="Oval 7"/>
            <p:cNvSpPr>
              <a:spLocks noChangeArrowheads="1"/>
            </p:cNvSpPr>
            <p:nvPr/>
          </p:nvSpPr>
          <p:spPr bwMode="auto">
            <a:xfrm>
              <a:off x="3805238" y="2005013"/>
              <a:ext cx="1706563" cy="1704975"/>
            </a:xfrm>
            <a:prstGeom prst="ellipse">
              <a:avLst/>
            </a:prstGeom>
            <a:solidFill>
              <a:srgbClr val="BC30A1"/>
            </a:solidFill>
            <a:ln>
              <a:noFill/>
            </a:ln>
            <a:effectLst/>
            <a:scene3d>
              <a:camera prst="orthographicFront">
                <a:rot lat="0" lon="0" rev="0"/>
              </a:camera>
              <a:lightRig rig="contrasting" dir="t">
                <a:rot lat="0" lon="0" rev="7800000"/>
              </a:lightRig>
            </a:scene3d>
            <a:sp3d>
              <a:bevelT w="139700" h="139700"/>
            </a:sp3d>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91" name="Oval 8"/>
            <p:cNvSpPr>
              <a:spLocks noChangeArrowheads="1"/>
            </p:cNvSpPr>
            <p:nvPr/>
          </p:nvSpPr>
          <p:spPr bwMode="auto">
            <a:xfrm>
              <a:off x="3973513" y="2173288"/>
              <a:ext cx="1368425" cy="1368425"/>
            </a:xfrm>
            <a:prstGeom prst="ellipse">
              <a:avLst/>
            </a:prstGeom>
            <a:solidFill>
              <a:schemeClr val="bg1"/>
            </a:solidFill>
            <a:ln>
              <a:noFill/>
            </a:ln>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92" name="Oval 9"/>
            <p:cNvSpPr>
              <a:spLocks noChangeArrowheads="1"/>
            </p:cNvSpPr>
            <p:nvPr/>
          </p:nvSpPr>
          <p:spPr bwMode="auto">
            <a:xfrm>
              <a:off x="4102100" y="2305050"/>
              <a:ext cx="1109663" cy="1104900"/>
            </a:xfrm>
            <a:prstGeom prst="ellipse">
              <a:avLst/>
            </a:prstGeom>
            <a:solidFill>
              <a:srgbClr val="3C4157"/>
            </a:solidFill>
            <a:ln>
              <a:noFill/>
            </a:ln>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93" name="Oval 10"/>
            <p:cNvSpPr>
              <a:spLocks noChangeArrowheads="1"/>
            </p:cNvSpPr>
            <p:nvPr/>
          </p:nvSpPr>
          <p:spPr bwMode="auto">
            <a:xfrm>
              <a:off x="4210050" y="2409825"/>
              <a:ext cx="895350" cy="895350"/>
            </a:xfrm>
            <a:prstGeom prst="ellipse">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94" name="Oval 11"/>
            <p:cNvSpPr>
              <a:spLocks noChangeArrowheads="1"/>
            </p:cNvSpPr>
            <p:nvPr/>
          </p:nvSpPr>
          <p:spPr bwMode="auto">
            <a:xfrm>
              <a:off x="4416425" y="2616200"/>
              <a:ext cx="479425" cy="482600"/>
            </a:xfrm>
            <a:prstGeom prst="ellipse">
              <a:avLst/>
            </a:prstGeom>
            <a:solidFill>
              <a:srgbClr val="74AC40"/>
            </a:solidFill>
            <a:ln>
              <a:noFill/>
            </a:ln>
            <a:effectLst/>
            <a:scene3d>
              <a:camera prst="orthographicFront">
                <a:rot lat="0" lon="0" rev="0"/>
              </a:camera>
              <a:lightRig rig="contrasting" dir="t">
                <a:rot lat="0" lon="0" rev="7800000"/>
              </a:lightRig>
            </a:scene3d>
            <a:sp3d>
              <a:bevelT w="139700" h="139700"/>
            </a:sp3d>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grpSp>
      <p:grpSp>
        <p:nvGrpSpPr>
          <p:cNvPr id="95" name="组合 94"/>
          <p:cNvGrpSpPr/>
          <p:nvPr/>
        </p:nvGrpSpPr>
        <p:grpSpPr>
          <a:xfrm>
            <a:off x="4531873" y="1538311"/>
            <a:ext cx="1460500" cy="1714500"/>
            <a:chOff x="3560763" y="1570038"/>
            <a:chExt cx="1095375" cy="1285875"/>
          </a:xfrm>
        </p:grpSpPr>
        <p:sp>
          <p:nvSpPr>
            <p:cNvPr id="96" name="Freeform 12"/>
            <p:cNvSpPr/>
            <p:nvPr/>
          </p:nvSpPr>
          <p:spPr bwMode="auto">
            <a:xfrm>
              <a:off x="4446588" y="2611438"/>
              <a:ext cx="209550" cy="244475"/>
            </a:xfrm>
            <a:custGeom>
              <a:avLst/>
              <a:gdLst>
                <a:gd name="T0" fmla="*/ 21 w 56"/>
                <a:gd name="T1" fmla="*/ 8 h 65"/>
                <a:gd name="T2" fmla="*/ 56 w 56"/>
                <a:gd name="T3" fmla="*/ 65 h 65"/>
                <a:gd name="T4" fmla="*/ 6 w 56"/>
                <a:gd name="T5" fmla="*/ 21 h 65"/>
                <a:gd name="T6" fmla="*/ 21 w 56"/>
                <a:gd name="T7" fmla="*/ 8 h 65"/>
              </a:gdLst>
              <a:ahLst/>
              <a:cxnLst>
                <a:cxn ang="0">
                  <a:pos x="T0" y="T1"/>
                </a:cxn>
                <a:cxn ang="0">
                  <a:pos x="T2" y="T3"/>
                </a:cxn>
                <a:cxn ang="0">
                  <a:pos x="T4" y="T5"/>
                </a:cxn>
                <a:cxn ang="0">
                  <a:pos x="T6" y="T7"/>
                </a:cxn>
              </a:cxnLst>
              <a:rect l="0" t="0" r="r" b="b"/>
              <a:pathLst>
                <a:path w="56" h="65">
                  <a:moveTo>
                    <a:pt x="21" y="8"/>
                  </a:moveTo>
                  <a:cubicBezTo>
                    <a:pt x="56" y="65"/>
                    <a:pt x="56" y="65"/>
                    <a:pt x="56" y="65"/>
                  </a:cubicBezTo>
                  <a:cubicBezTo>
                    <a:pt x="6" y="21"/>
                    <a:pt x="6" y="21"/>
                    <a:pt x="6" y="21"/>
                  </a:cubicBezTo>
                  <a:cubicBezTo>
                    <a:pt x="0" y="15"/>
                    <a:pt x="17" y="0"/>
                    <a:pt x="21" y="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97" name="Freeform 13"/>
            <p:cNvSpPr/>
            <p:nvPr/>
          </p:nvSpPr>
          <p:spPr bwMode="auto">
            <a:xfrm>
              <a:off x="3714750" y="1724025"/>
              <a:ext cx="908050" cy="1057275"/>
            </a:xfrm>
            <a:custGeom>
              <a:avLst/>
              <a:gdLst>
                <a:gd name="T0" fmla="*/ 212 w 242"/>
                <a:gd name="T1" fmla="*/ 219 h 282"/>
                <a:gd name="T2" fmla="*/ 0 w 242"/>
                <a:gd name="T3" fmla="*/ 0 h 282"/>
                <a:gd name="T4" fmla="*/ 177 w 242"/>
                <a:gd name="T5" fmla="*/ 248 h 282"/>
                <a:gd name="T6" fmla="*/ 212 w 242"/>
                <a:gd name="T7" fmla="*/ 219 h 282"/>
              </a:gdLst>
              <a:ahLst/>
              <a:cxnLst>
                <a:cxn ang="0">
                  <a:pos x="T0" y="T1"/>
                </a:cxn>
                <a:cxn ang="0">
                  <a:pos x="T2" y="T3"/>
                </a:cxn>
                <a:cxn ang="0">
                  <a:pos x="T4" y="T5"/>
                </a:cxn>
                <a:cxn ang="0">
                  <a:pos x="T6" y="T7"/>
                </a:cxn>
              </a:cxnLst>
              <a:rect l="0" t="0" r="r" b="b"/>
              <a:pathLst>
                <a:path w="242" h="282">
                  <a:moveTo>
                    <a:pt x="212" y="219"/>
                  </a:moveTo>
                  <a:cubicBezTo>
                    <a:pt x="0" y="0"/>
                    <a:pt x="0" y="0"/>
                    <a:pt x="0" y="0"/>
                  </a:cubicBezTo>
                  <a:cubicBezTo>
                    <a:pt x="177" y="248"/>
                    <a:pt x="177" y="248"/>
                    <a:pt x="177" y="248"/>
                  </a:cubicBezTo>
                  <a:cubicBezTo>
                    <a:pt x="201" y="282"/>
                    <a:pt x="242" y="250"/>
                    <a:pt x="212" y="219"/>
                  </a:cubicBezTo>
                  <a:close/>
                </a:path>
              </a:pathLst>
            </a:custGeom>
            <a:solidFill>
              <a:srgbClr val="02A6A6"/>
            </a:solidFill>
            <a:ln>
              <a:noFill/>
            </a:ln>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98" name="Freeform 14"/>
            <p:cNvSpPr/>
            <p:nvPr/>
          </p:nvSpPr>
          <p:spPr bwMode="auto">
            <a:xfrm>
              <a:off x="3714750" y="1724025"/>
              <a:ext cx="850900" cy="966788"/>
            </a:xfrm>
            <a:custGeom>
              <a:avLst/>
              <a:gdLst>
                <a:gd name="T0" fmla="*/ 0 w 227"/>
                <a:gd name="T1" fmla="*/ 0 h 258"/>
                <a:gd name="T2" fmla="*/ 214 w 227"/>
                <a:gd name="T3" fmla="*/ 258 h 258"/>
                <a:gd name="T4" fmla="*/ 212 w 227"/>
                <a:gd name="T5" fmla="*/ 219 h 258"/>
                <a:gd name="T6" fmla="*/ 0 w 227"/>
                <a:gd name="T7" fmla="*/ 0 h 258"/>
              </a:gdLst>
              <a:ahLst/>
              <a:cxnLst>
                <a:cxn ang="0">
                  <a:pos x="T0" y="T1"/>
                </a:cxn>
                <a:cxn ang="0">
                  <a:pos x="T2" y="T3"/>
                </a:cxn>
                <a:cxn ang="0">
                  <a:pos x="T4" y="T5"/>
                </a:cxn>
                <a:cxn ang="0">
                  <a:pos x="T6" y="T7"/>
                </a:cxn>
              </a:cxnLst>
              <a:rect l="0" t="0" r="r" b="b"/>
              <a:pathLst>
                <a:path w="227" h="258">
                  <a:moveTo>
                    <a:pt x="0" y="0"/>
                  </a:moveTo>
                  <a:cubicBezTo>
                    <a:pt x="214" y="258"/>
                    <a:pt x="214" y="258"/>
                    <a:pt x="214" y="258"/>
                  </a:cubicBezTo>
                  <a:cubicBezTo>
                    <a:pt x="224" y="250"/>
                    <a:pt x="227" y="235"/>
                    <a:pt x="212" y="219"/>
                  </a:cubicBezTo>
                  <a:lnTo>
                    <a:pt x="0" y="0"/>
                  </a:lnTo>
                  <a:close/>
                </a:path>
              </a:pathLst>
            </a:custGeom>
            <a:solidFill>
              <a:srgbClr val="03CCCE"/>
            </a:solidFill>
            <a:ln w="6350">
              <a:noFill/>
            </a:ln>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99" name="Freeform 15"/>
            <p:cNvSpPr/>
            <p:nvPr/>
          </p:nvSpPr>
          <p:spPr bwMode="auto">
            <a:xfrm>
              <a:off x="3714750" y="1570038"/>
              <a:ext cx="244475" cy="382588"/>
            </a:xfrm>
            <a:custGeom>
              <a:avLst/>
              <a:gdLst>
                <a:gd name="T0" fmla="*/ 50 w 65"/>
                <a:gd name="T1" fmla="*/ 102 h 102"/>
                <a:gd name="T2" fmla="*/ 50 w 65"/>
                <a:gd name="T3" fmla="*/ 20 h 102"/>
                <a:gd name="T4" fmla="*/ 0 w 65"/>
                <a:gd name="T5" fmla="*/ 41 h 102"/>
                <a:gd name="T6" fmla="*/ 50 w 65"/>
                <a:gd name="T7" fmla="*/ 102 h 102"/>
              </a:gdLst>
              <a:ahLst/>
              <a:cxnLst>
                <a:cxn ang="0">
                  <a:pos x="T0" y="T1"/>
                </a:cxn>
                <a:cxn ang="0">
                  <a:pos x="T2" y="T3"/>
                </a:cxn>
                <a:cxn ang="0">
                  <a:pos x="T4" y="T5"/>
                </a:cxn>
                <a:cxn ang="0">
                  <a:pos x="T6" y="T7"/>
                </a:cxn>
              </a:cxnLst>
              <a:rect l="0" t="0" r="r" b="b"/>
              <a:pathLst>
                <a:path w="65" h="102">
                  <a:moveTo>
                    <a:pt x="50" y="102"/>
                  </a:moveTo>
                  <a:cubicBezTo>
                    <a:pt x="56" y="86"/>
                    <a:pt x="65" y="40"/>
                    <a:pt x="50" y="20"/>
                  </a:cubicBezTo>
                  <a:cubicBezTo>
                    <a:pt x="35" y="0"/>
                    <a:pt x="6" y="4"/>
                    <a:pt x="0" y="41"/>
                  </a:cubicBezTo>
                  <a:lnTo>
                    <a:pt x="50" y="102"/>
                  </a:lnTo>
                  <a:close/>
                </a:path>
              </a:pathLst>
            </a:custGeom>
            <a:solidFill>
              <a:srgbClr val="596181"/>
            </a:solidFill>
            <a:ln>
              <a:noFill/>
            </a:ln>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0" name="Freeform 16"/>
            <p:cNvSpPr/>
            <p:nvPr/>
          </p:nvSpPr>
          <p:spPr bwMode="auto">
            <a:xfrm>
              <a:off x="3560763" y="1724025"/>
              <a:ext cx="341313" cy="234950"/>
            </a:xfrm>
            <a:custGeom>
              <a:avLst/>
              <a:gdLst>
                <a:gd name="T0" fmla="*/ 91 w 91"/>
                <a:gd name="T1" fmla="*/ 61 h 63"/>
                <a:gd name="T2" fmla="*/ 16 w 91"/>
                <a:gd name="T3" fmla="*/ 40 h 63"/>
                <a:gd name="T4" fmla="*/ 41 w 91"/>
                <a:gd name="T5" fmla="*/ 0 h 63"/>
                <a:gd name="T6" fmla="*/ 91 w 91"/>
                <a:gd name="T7" fmla="*/ 61 h 63"/>
              </a:gdLst>
              <a:ahLst/>
              <a:cxnLst>
                <a:cxn ang="0">
                  <a:pos x="T0" y="T1"/>
                </a:cxn>
                <a:cxn ang="0">
                  <a:pos x="T2" y="T3"/>
                </a:cxn>
                <a:cxn ang="0">
                  <a:pos x="T4" y="T5"/>
                </a:cxn>
                <a:cxn ang="0">
                  <a:pos x="T6" y="T7"/>
                </a:cxn>
              </a:cxnLst>
              <a:rect l="0" t="0" r="r" b="b"/>
              <a:pathLst>
                <a:path w="91" h="63">
                  <a:moveTo>
                    <a:pt x="91" y="61"/>
                  </a:moveTo>
                  <a:cubicBezTo>
                    <a:pt x="75" y="63"/>
                    <a:pt x="33" y="59"/>
                    <a:pt x="16" y="40"/>
                  </a:cubicBezTo>
                  <a:cubicBezTo>
                    <a:pt x="0" y="22"/>
                    <a:pt x="8" y="0"/>
                    <a:pt x="41" y="0"/>
                  </a:cubicBezTo>
                  <a:lnTo>
                    <a:pt x="91" y="61"/>
                  </a:lnTo>
                  <a:close/>
                </a:path>
              </a:pathLst>
            </a:custGeom>
            <a:solidFill>
              <a:srgbClr val="3C4157"/>
            </a:solidFill>
            <a:ln>
              <a:noFill/>
            </a:ln>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grpSp>
      <p:sp>
        <p:nvSpPr>
          <p:cNvPr id="101" name="任意多边形 100"/>
          <p:cNvSpPr/>
          <p:nvPr/>
        </p:nvSpPr>
        <p:spPr>
          <a:xfrm>
            <a:off x="3549056" y="2501393"/>
            <a:ext cx="1676400" cy="457200"/>
          </a:xfrm>
          <a:custGeom>
            <a:avLst/>
            <a:gdLst>
              <a:gd name="connsiteX0" fmla="*/ 1257300 w 1257300"/>
              <a:gd name="connsiteY0" fmla="*/ 342900 h 342900"/>
              <a:gd name="connsiteX1" fmla="*/ 914400 w 1257300"/>
              <a:gd name="connsiteY1" fmla="*/ 0 h 342900"/>
              <a:gd name="connsiteX2" fmla="*/ 0 w 1257300"/>
              <a:gd name="connsiteY2" fmla="*/ 0 h 342900"/>
            </a:gdLst>
            <a:ahLst/>
            <a:cxnLst>
              <a:cxn ang="0">
                <a:pos x="connsiteX0" y="connsiteY0"/>
              </a:cxn>
              <a:cxn ang="0">
                <a:pos x="connsiteX1" y="connsiteY1"/>
              </a:cxn>
              <a:cxn ang="0">
                <a:pos x="connsiteX2" y="connsiteY2"/>
              </a:cxn>
            </a:cxnLst>
            <a:rect l="l" t="t" r="r" b="b"/>
            <a:pathLst>
              <a:path w="1257300" h="342900">
                <a:moveTo>
                  <a:pt x="1257300" y="342900"/>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2" name="Rectangle 66"/>
          <p:cNvSpPr>
            <a:spLocks noChangeArrowheads="1"/>
          </p:cNvSpPr>
          <p:nvPr/>
        </p:nvSpPr>
        <p:spPr bwMode="auto">
          <a:xfrm>
            <a:off x="19665" y="2874383"/>
            <a:ext cx="4242920" cy="37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defRPr/>
            </a:pPr>
            <a:r>
              <a:rPr lang="en-US" sz="2200" b="1" dirty="0">
                <a:solidFill>
                  <a:srgbClr val="C00000"/>
                </a:solidFill>
                <a:latin typeface="Arial" panose="020B0604020202020204" pitchFamily="34" charset="0"/>
                <a:ea typeface="Microsoft YaHei" panose="020B0503020204020204" pitchFamily="34" charset="-122"/>
                <a:cs typeface="Arial" panose="020B0604020202020204" pitchFamily="34" charset="0"/>
                <a:sym typeface="Times New Roman" panose="02020603050405020304" pitchFamily="18" charset="0"/>
              </a:rPr>
              <a:t>LIÊN KẾT CỘNG HOÁ TRỊ</a:t>
            </a:r>
          </a:p>
        </p:txBody>
      </p:sp>
      <p:sp>
        <p:nvSpPr>
          <p:cNvPr id="103" name="圆角矩形 102"/>
          <p:cNvSpPr/>
          <p:nvPr/>
        </p:nvSpPr>
        <p:spPr>
          <a:xfrm>
            <a:off x="1916485" y="2138621"/>
            <a:ext cx="1512407" cy="531622"/>
          </a:xfrm>
          <a:prstGeom prst="roundRect">
            <a:avLst>
              <a:gd name="adj" fmla="val 0"/>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n w="6350">
                  <a:noFill/>
                </a:ln>
                <a:solidFill>
                  <a:prstClr val="white"/>
                </a:solidFill>
                <a:latin typeface="Arial" panose="020B0604020202020204" pitchFamily="34" charset="0"/>
                <a:ea typeface="Microsoft YaHei" panose="020B0503020204020204" pitchFamily="34" charset="-122"/>
                <a:cs typeface="Arial" panose="020B0604020202020204" pitchFamily="34" charset="0"/>
                <a:sym typeface="Times New Roman" panose="02020603050405020304" pitchFamily="18" charset="0"/>
              </a:rPr>
              <a:t>01</a:t>
            </a:r>
            <a:endParaRPr lang="zh-CN" altLang="en-US" sz="3600" dirty="0">
              <a:ln w="6350">
                <a:noFill/>
              </a:ln>
              <a:solidFill>
                <a:prstClr val="white"/>
              </a:solidFill>
              <a:latin typeface="Arial" panose="020B0604020202020204" pitchFamily="34" charset="0"/>
              <a:ea typeface="Microsoft YaHei" panose="020B0503020204020204" pitchFamily="34" charset="-122"/>
              <a:cs typeface="Arial" panose="020B0604020202020204" pitchFamily="34" charset="0"/>
              <a:sym typeface="Times New Roman" panose="02020603050405020304" pitchFamily="18" charset="0"/>
            </a:endParaRPr>
          </a:p>
        </p:txBody>
      </p:sp>
      <p:sp>
        <p:nvSpPr>
          <p:cNvPr id="104" name="任意多边形 103"/>
          <p:cNvSpPr/>
          <p:nvPr/>
        </p:nvSpPr>
        <p:spPr>
          <a:xfrm flipV="1">
            <a:off x="5029116" y="4074213"/>
            <a:ext cx="962936" cy="541948"/>
          </a:xfrm>
          <a:custGeom>
            <a:avLst/>
            <a:gdLst>
              <a:gd name="connsiteX0" fmla="*/ 1257300 w 1257300"/>
              <a:gd name="connsiteY0" fmla="*/ 342900 h 342900"/>
              <a:gd name="connsiteX1" fmla="*/ 914400 w 1257300"/>
              <a:gd name="connsiteY1" fmla="*/ 0 h 342900"/>
              <a:gd name="connsiteX2" fmla="*/ 0 w 1257300"/>
              <a:gd name="connsiteY2" fmla="*/ 0 h 342900"/>
              <a:gd name="connsiteX0-1" fmla="*/ 1381053 w 1381053"/>
              <a:gd name="connsiteY0-2" fmla="*/ 454236 h 454236"/>
              <a:gd name="connsiteX1-3" fmla="*/ 914400 w 1381053"/>
              <a:gd name="connsiteY1-4" fmla="*/ 0 h 454236"/>
              <a:gd name="connsiteX2-5" fmla="*/ 0 w 1381053"/>
              <a:gd name="connsiteY2-6" fmla="*/ 0 h 454236"/>
            </a:gdLst>
            <a:ahLst/>
            <a:cxnLst>
              <a:cxn ang="0">
                <a:pos x="connsiteX0-1" y="connsiteY0-2"/>
              </a:cxn>
              <a:cxn ang="0">
                <a:pos x="connsiteX1-3" y="connsiteY1-4"/>
              </a:cxn>
              <a:cxn ang="0">
                <a:pos x="connsiteX2-5" y="connsiteY2-6"/>
              </a:cxn>
            </a:cxnLst>
            <a:rect l="l" t="t" r="r" b="b"/>
            <a:pathLst>
              <a:path w="1381053" h="454236">
                <a:moveTo>
                  <a:pt x="1381053" y="454236"/>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5" name="Rectangle 66"/>
          <p:cNvSpPr>
            <a:spLocks noChangeArrowheads="1"/>
          </p:cNvSpPr>
          <p:nvPr/>
        </p:nvSpPr>
        <p:spPr bwMode="auto">
          <a:xfrm>
            <a:off x="350093" y="4959405"/>
            <a:ext cx="5538954" cy="37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defRPr/>
            </a:pPr>
            <a:r>
              <a:rPr lang="en-US" sz="2200" b="1" dirty="0">
                <a:solidFill>
                  <a:srgbClr val="002060"/>
                </a:solidFill>
                <a:latin typeface="Arial" panose="020B0604020202020204" pitchFamily="34" charset="0"/>
                <a:ea typeface="Microsoft YaHei" panose="020B0503020204020204" pitchFamily="34" charset="-122"/>
                <a:cs typeface="Arial" panose="020B0604020202020204" pitchFamily="34" charset="0"/>
                <a:sym typeface="Times New Roman" panose="02020603050405020304" pitchFamily="18" charset="0"/>
              </a:rPr>
              <a:t>LIÊN KẾT CHO - NHẬN</a:t>
            </a:r>
          </a:p>
        </p:txBody>
      </p:sp>
      <p:sp>
        <p:nvSpPr>
          <p:cNvPr id="106" name="圆角矩形 105"/>
          <p:cNvSpPr/>
          <p:nvPr/>
        </p:nvSpPr>
        <p:spPr>
          <a:xfrm>
            <a:off x="3356047" y="4248693"/>
            <a:ext cx="1512407" cy="531622"/>
          </a:xfrm>
          <a:prstGeom prst="roundRect">
            <a:avLst>
              <a:gd name="adj" fmla="val 0"/>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n w="6350">
                  <a:noFill/>
                </a:ln>
                <a:solidFill>
                  <a:prstClr val="white"/>
                </a:solidFill>
                <a:latin typeface="Arial" panose="020B0604020202020204" pitchFamily="34" charset="0"/>
                <a:ea typeface="Microsoft YaHei" panose="020B0503020204020204" pitchFamily="34" charset="-122"/>
                <a:cs typeface="Arial" panose="020B0604020202020204" pitchFamily="34" charset="0"/>
                <a:sym typeface="Times New Roman" panose="02020603050405020304" pitchFamily="18" charset="0"/>
              </a:rPr>
              <a:t>02</a:t>
            </a:r>
            <a:endParaRPr lang="zh-CN" altLang="en-US" sz="3600" dirty="0">
              <a:ln w="6350">
                <a:noFill/>
              </a:ln>
              <a:solidFill>
                <a:prstClr val="white"/>
              </a:solidFill>
              <a:latin typeface="Arial" panose="020B0604020202020204" pitchFamily="34" charset="0"/>
              <a:ea typeface="Microsoft YaHei" panose="020B0503020204020204" pitchFamily="34" charset="-122"/>
              <a:cs typeface="Arial" panose="020B0604020202020204" pitchFamily="34" charset="0"/>
              <a:sym typeface="Times New Roman" panose="02020603050405020304" pitchFamily="18" charset="0"/>
            </a:endParaRPr>
          </a:p>
        </p:txBody>
      </p:sp>
      <p:sp>
        <p:nvSpPr>
          <p:cNvPr id="107" name="任意多边形 106"/>
          <p:cNvSpPr/>
          <p:nvPr/>
        </p:nvSpPr>
        <p:spPr>
          <a:xfrm flipH="1">
            <a:off x="6409866" y="1019713"/>
            <a:ext cx="1444601" cy="1522248"/>
          </a:xfrm>
          <a:custGeom>
            <a:avLst/>
            <a:gdLst>
              <a:gd name="connsiteX0" fmla="*/ 1257300 w 1257300"/>
              <a:gd name="connsiteY0" fmla="*/ 342900 h 342900"/>
              <a:gd name="connsiteX1" fmla="*/ 914400 w 1257300"/>
              <a:gd name="connsiteY1" fmla="*/ 0 h 342900"/>
              <a:gd name="connsiteX2" fmla="*/ 0 w 1257300"/>
              <a:gd name="connsiteY2" fmla="*/ 0 h 342900"/>
            </a:gdLst>
            <a:ahLst/>
            <a:cxnLst>
              <a:cxn ang="0">
                <a:pos x="connsiteX0" y="connsiteY0"/>
              </a:cxn>
              <a:cxn ang="0">
                <a:pos x="connsiteX1" y="connsiteY1"/>
              </a:cxn>
              <a:cxn ang="0">
                <a:pos x="connsiteX2" y="connsiteY2"/>
              </a:cxn>
            </a:cxnLst>
            <a:rect l="l" t="t" r="r" b="b"/>
            <a:pathLst>
              <a:path w="1257300" h="342900">
                <a:moveTo>
                  <a:pt x="1257300" y="342900"/>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8" name="Rectangle 66"/>
          <p:cNvSpPr>
            <a:spLocks noChangeArrowheads="1"/>
          </p:cNvSpPr>
          <p:nvPr/>
        </p:nvSpPr>
        <p:spPr bwMode="auto">
          <a:xfrm>
            <a:off x="7272486" y="1461312"/>
            <a:ext cx="4776381" cy="7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ct val="20000"/>
              </a:spcBef>
              <a:buClr>
                <a:schemeClr val="hlink"/>
              </a:buClr>
              <a:buSzPct val="65000"/>
              <a:defRPr/>
            </a:pPr>
            <a:r>
              <a:rPr lang="en-US" sz="2200" b="1" dirty="0">
                <a:solidFill>
                  <a:schemeClr val="accent6">
                    <a:lumMod val="50000"/>
                  </a:schemeClr>
                </a:solidFill>
                <a:latin typeface="Arial" panose="020B0604020202020204" pitchFamily="34" charset="0"/>
                <a:ea typeface="Microsoft YaHei" panose="020B0503020204020204" pitchFamily="34" charset="-122"/>
                <a:cs typeface="Arial" panose="020B0604020202020204" pitchFamily="34" charset="0"/>
                <a:sym typeface="Times New Roman" panose="02020603050405020304" pitchFamily="18" charset="0"/>
              </a:rPr>
              <a:t>PHÂN LOẠI LIÊN KẾT THEO ĐỘ ÂM ĐIỆN</a:t>
            </a:r>
          </a:p>
        </p:txBody>
      </p:sp>
      <p:sp>
        <p:nvSpPr>
          <p:cNvPr id="109" name="圆角矩形 108"/>
          <p:cNvSpPr/>
          <p:nvPr/>
        </p:nvSpPr>
        <p:spPr>
          <a:xfrm>
            <a:off x="7746967" y="683069"/>
            <a:ext cx="1512407" cy="531622"/>
          </a:xfrm>
          <a:prstGeom prst="roundRect">
            <a:avLst>
              <a:gd name="adj" fmla="val 0"/>
            </a:avLst>
          </a:prstGeom>
          <a:solidFill>
            <a:srgbClr val="74AC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n w="6350">
                  <a:noFill/>
                </a:ln>
                <a:solidFill>
                  <a:prstClr val="white"/>
                </a:solidFill>
                <a:latin typeface="Arial" panose="020B0604020202020204" pitchFamily="34" charset="0"/>
                <a:ea typeface="Microsoft YaHei" panose="020B0503020204020204" pitchFamily="34" charset="-122"/>
                <a:cs typeface="Arial" panose="020B0604020202020204" pitchFamily="34" charset="0"/>
                <a:sym typeface="Times New Roman" panose="02020603050405020304" pitchFamily="18" charset="0"/>
              </a:rPr>
              <a:t>03</a:t>
            </a:r>
            <a:endParaRPr lang="zh-CN" altLang="en-US" sz="3600" dirty="0">
              <a:ln w="6350">
                <a:noFill/>
              </a:ln>
              <a:solidFill>
                <a:prstClr val="white"/>
              </a:solidFill>
              <a:latin typeface="Arial" panose="020B0604020202020204" pitchFamily="34" charset="0"/>
              <a:ea typeface="Microsoft YaHei" panose="020B0503020204020204" pitchFamily="34" charset="-122"/>
              <a:cs typeface="Arial" panose="020B0604020202020204" pitchFamily="34" charset="0"/>
              <a:sym typeface="Times New Roman" panose="02020603050405020304" pitchFamily="18" charset="0"/>
            </a:endParaRPr>
          </a:p>
        </p:txBody>
      </p:sp>
      <p:sp>
        <p:nvSpPr>
          <p:cNvPr id="110" name="任意多边形 100">
            <a:extLst>
              <a:ext uri="{FF2B5EF4-FFF2-40B4-BE49-F238E27FC236}">
                <a16:creationId xmlns:a16="http://schemas.microsoft.com/office/drawing/2014/main" id="{BE5DA506-FBCE-43F9-8BBF-421EF932DB68}"/>
              </a:ext>
            </a:extLst>
          </p:cNvPr>
          <p:cNvSpPr/>
          <p:nvPr/>
        </p:nvSpPr>
        <p:spPr>
          <a:xfrm rot="10800000">
            <a:off x="6642902" y="2783261"/>
            <a:ext cx="1676400" cy="457200"/>
          </a:xfrm>
          <a:custGeom>
            <a:avLst/>
            <a:gdLst>
              <a:gd name="connsiteX0" fmla="*/ 1257300 w 1257300"/>
              <a:gd name="connsiteY0" fmla="*/ 342900 h 342900"/>
              <a:gd name="connsiteX1" fmla="*/ 914400 w 1257300"/>
              <a:gd name="connsiteY1" fmla="*/ 0 h 342900"/>
              <a:gd name="connsiteX2" fmla="*/ 0 w 1257300"/>
              <a:gd name="connsiteY2" fmla="*/ 0 h 342900"/>
            </a:gdLst>
            <a:ahLst/>
            <a:cxnLst>
              <a:cxn ang="0">
                <a:pos x="connsiteX0" y="connsiteY0"/>
              </a:cxn>
              <a:cxn ang="0">
                <a:pos x="connsiteX1" y="connsiteY1"/>
              </a:cxn>
              <a:cxn ang="0">
                <a:pos x="connsiteX2" y="connsiteY2"/>
              </a:cxn>
            </a:cxnLst>
            <a:rect l="l" t="t" r="r" b="b"/>
            <a:pathLst>
              <a:path w="1257300" h="342900">
                <a:moveTo>
                  <a:pt x="1257300" y="342900"/>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11" name="圆角矩形 108">
            <a:extLst>
              <a:ext uri="{FF2B5EF4-FFF2-40B4-BE49-F238E27FC236}">
                <a16:creationId xmlns:a16="http://schemas.microsoft.com/office/drawing/2014/main" id="{DA386EB7-346F-42BB-A0B9-8ECB1B2A6670}"/>
              </a:ext>
            </a:extLst>
          </p:cNvPr>
          <p:cNvSpPr/>
          <p:nvPr/>
        </p:nvSpPr>
        <p:spPr>
          <a:xfrm>
            <a:off x="7864512" y="2774165"/>
            <a:ext cx="1512407" cy="531622"/>
          </a:xfrm>
          <a:prstGeom prst="roundRect">
            <a:avLst>
              <a:gd name="adj" fmla="val 0"/>
            </a:avLst>
          </a:prstGeom>
          <a:solidFill>
            <a:srgbClr val="BC30A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n w="6350">
                  <a:noFill/>
                </a:ln>
                <a:solidFill>
                  <a:prstClr val="white"/>
                </a:solidFill>
                <a:latin typeface="Arial" panose="020B0604020202020204" pitchFamily="34" charset="0"/>
                <a:ea typeface="Microsoft YaHei" panose="020B0503020204020204" pitchFamily="34" charset="-122"/>
                <a:cs typeface="Arial" panose="020B0604020202020204" pitchFamily="34" charset="0"/>
                <a:sym typeface="Times New Roman" panose="02020603050405020304" pitchFamily="18" charset="0"/>
              </a:rPr>
              <a:t>04</a:t>
            </a:r>
            <a:endParaRPr lang="zh-CN" altLang="en-US" sz="3600" dirty="0">
              <a:ln w="6350">
                <a:noFill/>
              </a:ln>
              <a:solidFill>
                <a:prstClr val="white"/>
              </a:solidFill>
              <a:latin typeface="Arial" panose="020B0604020202020204" pitchFamily="34" charset="0"/>
              <a:ea typeface="Microsoft YaHei" panose="020B0503020204020204" pitchFamily="34" charset="-122"/>
              <a:cs typeface="Arial" panose="020B0604020202020204" pitchFamily="34" charset="0"/>
              <a:sym typeface="Times New Roman" panose="02020603050405020304" pitchFamily="18" charset="0"/>
            </a:endParaRPr>
          </a:p>
        </p:txBody>
      </p:sp>
      <p:sp>
        <p:nvSpPr>
          <p:cNvPr id="112" name="Rectangle 66">
            <a:extLst>
              <a:ext uri="{FF2B5EF4-FFF2-40B4-BE49-F238E27FC236}">
                <a16:creationId xmlns:a16="http://schemas.microsoft.com/office/drawing/2014/main" id="{26208822-99C2-4252-A3A0-FF54839EF75A}"/>
              </a:ext>
            </a:extLst>
          </p:cNvPr>
          <p:cNvSpPr>
            <a:spLocks noChangeArrowheads="1"/>
          </p:cNvSpPr>
          <p:nvPr/>
        </p:nvSpPr>
        <p:spPr bwMode="auto">
          <a:xfrm>
            <a:off x="7311296" y="3496979"/>
            <a:ext cx="4530611" cy="36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ct val="20000"/>
              </a:spcBef>
              <a:buClr>
                <a:schemeClr val="hlink"/>
              </a:buClr>
              <a:buSzPct val="65000"/>
              <a:defRPr/>
            </a:pPr>
            <a:r>
              <a:rPr lang="en-US" sz="2200" b="1" dirty="0">
                <a:solidFill>
                  <a:srgbClr val="BC30A1"/>
                </a:solidFill>
                <a:latin typeface="Arial" panose="020B0604020202020204" pitchFamily="34" charset="0"/>
                <a:ea typeface="Microsoft YaHei" panose="020B0503020204020204" pitchFamily="34" charset="-122"/>
                <a:cs typeface="Arial" panose="020B0604020202020204" pitchFamily="34" charset="0"/>
                <a:sym typeface="Times New Roman" panose="02020603050405020304" pitchFamily="18" charset="0"/>
              </a:rPr>
              <a:t>LIÊN KẾT SIGMA VÀ LIÊN KẾT PI</a:t>
            </a:r>
          </a:p>
        </p:txBody>
      </p:sp>
      <p:sp>
        <p:nvSpPr>
          <p:cNvPr id="113" name="任意多边形 100">
            <a:extLst>
              <a:ext uri="{FF2B5EF4-FFF2-40B4-BE49-F238E27FC236}">
                <a16:creationId xmlns:a16="http://schemas.microsoft.com/office/drawing/2014/main" id="{6F4ED6E4-B83F-4AA5-B0BB-1D371C2FC0F7}"/>
              </a:ext>
            </a:extLst>
          </p:cNvPr>
          <p:cNvSpPr/>
          <p:nvPr/>
        </p:nvSpPr>
        <p:spPr>
          <a:xfrm rot="10800000">
            <a:off x="6384077" y="4173951"/>
            <a:ext cx="1226654" cy="1191736"/>
          </a:xfrm>
          <a:custGeom>
            <a:avLst/>
            <a:gdLst>
              <a:gd name="connsiteX0" fmla="*/ 1257300 w 1257300"/>
              <a:gd name="connsiteY0" fmla="*/ 342900 h 342900"/>
              <a:gd name="connsiteX1" fmla="*/ 914400 w 1257300"/>
              <a:gd name="connsiteY1" fmla="*/ 0 h 342900"/>
              <a:gd name="connsiteX2" fmla="*/ 0 w 1257300"/>
              <a:gd name="connsiteY2" fmla="*/ 0 h 342900"/>
            </a:gdLst>
            <a:ahLst/>
            <a:cxnLst>
              <a:cxn ang="0">
                <a:pos x="connsiteX0" y="connsiteY0"/>
              </a:cxn>
              <a:cxn ang="0">
                <a:pos x="connsiteX1" y="connsiteY1"/>
              </a:cxn>
              <a:cxn ang="0">
                <a:pos x="connsiteX2" y="connsiteY2"/>
              </a:cxn>
            </a:cxnLst>
            <a:rect l="l" t="t" r="r" b="b"/>
            <a:pathLst>
              <a:path w="1257300" h="342900">
                <a:moveTo>
                  <a:pt x="1257300" y="342900"/>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14" name="圆角矩形 108">
            <a:extLst>
              <a:ext uri="{FF2B5EF4-FFF2-40B4-BE49-F238E27FC236}">
                <a16:creationId xmlns:a16="http://schemas.microsoft.com/office/drawing/2014/main" id="{754B3FC7-A510-4D07-9165-676ACDDF0B53}"/>
              </a:ext>
            </a:extLst>
          </p:cNvPr>
          <p:cNvSpPr/>
          <p:nvPr/>
        </p:nvSpPr>
        <p:spPr>
          <a:xfrm>
            <a:off x="7592349" y="5096336"/>
            <a:ext cx="1512407" cy="531622"/>
          </a:xfrm>
          <a:prstGeom prst="roundRect">
            <a:avLst>
              <a:gd name="adj" fmla="val 0"/>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n w="6350">
                  <a:noFill/>
                </a:ln>
                <a:solidFill>
                  <a:prstClr val="white"/>
                </a:solidFill>
                <a:latin typeface="Arial" panose="020B0604020202020204" pitchFamily="34" charset="0"/>
                <a:ea typeface="Microsoft YaHei" panose="020B0503020204020204" pitchFamily="34" charset="-122"/>
                <a:cs typeface="Arial" panose="020B0604020202020204" pitchFamily="34" charset="0"/>
                <a:sym typeface="Times New Roman" panose="02020603050405020304" pitchFamily="18" charset="0"/>
              </a:rPr>
              <a:t>05</a:t>
            </a:r>
            <a:endParaRPr lang="zh-CN" altLang="en-US" sz="3600" dirty="0">
              <a:ln w="6350">
                <a:noFill/>
              </a:ln>
              <a:solidFill>
                <a:prstClr val="white"/>
              </a:solidFill>
              <a:latin typeface="Arial" panose="020B0604020202020204" pitchFamily="34" charset="0"/>
              <a:ea typeface="Microsoft YaHei" panose="020B0503020204020204" pitchFamily="34" charset="-122"/>
              <a:cs typeface="Arial" panose="020B0604020202020204" pitchFamily="34" charset="0"/>
              <a:sym typeface="Times New Roman" panose="02020603050405020304" pitchFamily="18" charset="0"/>
            </a:endParaRPr>
          </a:p>
        </p:txBody>
      </p:sp>
      <p:sp>
        <p:nvSpPr>
          <p:cNvPr id="115" name="Rectangle 66">
            <a:extLst>
              <a:ext uri="{FF2B5EF4-FFF2-40B4-BE49-F238E27FC236}">
                <a16:creationId xmlns:a16="http://schemas.microsoft.com/office/drawing/2014/main" id="{F05F59C1-7419-46C5-9582-B1CB1F36BDF7}"/>
              </a:ext>
            </a:extLst>
          </p:cNvPr>
          <p:cNvSpPr>
            <a:spLocks noChangeArrowheads="1"/>
          </p:cNvSpPr>
          <p:nvPr/>
        </p:nvSpPr>
        <p:spPr bwMode="auto">
          <a:xfrm>
            <a:off x="6910935" y="5974305"/>
            <a:ext cx="5001708" cy="7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ct val="20000"/>
              </a:spcBef>
              <a:buClr>
                <a:schemeClr val="hlink"/>
              </a:buClr>
              <a:buSzPct val="65000"/>
              <a:defRPr/>
            </a:pPr>
            <a:r>
              <a:rPr lang="en-US" sz="2200" b="1" dirty="0">
                <a:solidFill>
                  <a:srgbClr val="FFC000"/>
                </a:solidFill>
                <a:latin typeface="Arial" panose="020B0604020202020204" pitchFamily="34" charset="0"/>
                <a:ea typeface="Microsoft YaHei" panose="020B0503020204020204" pitchFamily="34" charset="-122"/>
                <a:cs typeface="Arial" panose="020B0604020202020204" pitchFamily="34" charset="0"/>
                <a:sym typeface="Times New Roman" panose="02020603050405020304" pitchFamily="18" charset="0"/>
              </a:rPr>
              <a:t>NĂNG LƯỢNG CỦA LIÊN KẾT CỘNG HOÁ TRỊ</a:t>
            </a:r>
          </a:p>
        </p:txBody>
      </p:sp>
    </p:spTree>
    <p:extLst>
      <p:ext uri="{BB962C8B-B14F-4D97-AF65-F5344CB8AC3E}">
        <p14:creationId xmlns:p14="http://schemas.microsoft.com/office/powerpoint/2010/main" val="419738826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arn(inVertical)">
                                      <p:cBhvr>
                                        <p:cTn id="7" dur="500"/>
                                        <p:tgtEl>
                                          <p:spTgt spid="10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barn(inVertical)">
                                      <p:cBhvr>
                                        <p:cTn id="10" dur="500"/>
                                        <p:tgtEl>
                                          <p:spTgt spid="10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4"/>
                                        </p:tgtEl>
                                        <p:attrNameLst>
                                          <p:attrName>style.visibility</p:attrName>
                                        </p:attrNameLst>
                                      </p:cBhvr>
                                      <p:to>
                                        <p:strVal val="visible"/>
                                      </p:to>
                                    </p:set>
                                    <p:animEffect transition="in" filter="barn(inVertical)">
                                      <p:cBhvr>
                                        <p:cTn id="13" dur="500"/>
                                        <p:tgtEl>
                                          <p:spTgt spid="1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barn(inVertical)">
                                      <p:cBhvr>
                                        <p:cTn id="16" dur="500"/>
                                        <p:tgtEl>
                                          <p:spTgt spid="1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barn(inVertical)">
                                      <p:cBhvr>
                                        <p:cTn id="19" dur="500"/>
                                        <p:tgtEl>
                                          <p:spTgt spid="10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barn(inVertical)">
                                      <p:cBhvr>
                                        <p:cTn id="24" dur="500"/>
                                        <p:tgtEl>
                                          <p:spTgt spid="10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5">
                                            <p:txEl>
                                              <p:pRg st="0" end="0"/>
                                            </p:txEl>
                                          </p:spTgt>
                                        </p:tgtEl>
                                        <p:attrNameLst>
                                          <p:attrName>style.visibility</p:attrName>
                                        </p:attrNameLst>
                                      </p:cBhvr>
                                      <p:to>
                                        <p:strVal val="visible"/>
                                      </p:to>
                                    </p:set>
                                    <p:animEffect transition="in" filter="barn(inVertical)">
                                      <p:cBhvr>
                                        <p:cTn id="29" dur="500"/>
                                        <p:tgtEl>
                                          <p:spTgt spid="10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8">
                                            <p:txEl>
                                              <p:pRg st="0" end="0"/>
                                            </p:txEl>
                                          </p:spTgt>
                                        </p:tgtEl>
                                        <p:attrNameLst>
                                          <p:attrName>style.visibility</p:attrName>
                                        </p:attrNameLst>
                                      </p:cBhvr>
                                      <p:to>
                                        <p:strVal val="visible"/>
                                      </p:to>
                                    </p:set>
                                    <p:animEffect transition="in" filter="barn(inVertical)">
                                      <p:cBhvr>
                                        <p:cTn id="34" dur="500"/>
                                        <p:tgtEl>
                                          <p:spTgt spid="10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2">
                                            <p:txEl>
                                              <p:pRg st="0" end="0"/>
                                            </p:txEl>
                                          </p:spTgt>
                                        </p:tgtEl>
                                        <p:attrNameLst>
                                          <p:attrName>style.visibility</p:attrName>
                                        </p:attrNameLst>
                                      </p:cBhvr>
                                      <p:to>
                                        <p:strVal val="visible"/>
                                      </p:to>
                                    </p:set>
                                    <p:animEffect transition="in" filter="barn(inVertical)">
                                      <p:cBhvr>
                                        <p:cTn id="39" dur="500"/>
                                        <p:tgtEl>
                                          <p:spTgt spid="11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5">
                                            <p:txEl>
                                              <p:pRg st="0" end="0"/>
                                            </p:txEl>
                                          </p:spTgt>
                                        </p:tgtEl>
                                        <p:attrNameLst>
                                          <p:attrName>style.visibility</p:attrName>
                                        </p:attrNameLst>
                                      </p:cBhvr>
                                      <p:to>
                                        <p:strVal val="visible"/>
                                      </p:to>
                                    </p:set>
                                    <p:animEffect transition="in" filter="barn(inVertical)">
                                      <p:cBhvr>
                                        <p:cTn id="44" dur="500"/>
                                        <p:tgtEl>
                                          <p:spTgt spid="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animBg="1"/>
      <p:bldP spid="106" grpId="0" animBg="1"/>
      <p:bldP spid="109" grpId="0" animBg="1"/>
      <p:bldP spid="111" grpId="0" animBg="1"/>
      <p:bldP spid="11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D362A3-B3DC-8741-A4CB-29538F56B4EC}"/>
              </a:ext>
            </a:extLst>
          </p:cNvPr>
          <p:cNvGrpSpPr/>
          <p:nvPr/>
        </p:nvGrpSpPr>
        <p:grpSpPr>
          <a:xfrm>
            <a:off x="234330" y="163812"/>
            <a:ext cx="7734662" cy="764451"/>
            <a:chOff x="234330" y="231187"/>
            <a:chExt cx="7734662" cy="764451"/>
          </a:xfrm>
        </p:grpSpPr>
        <p:sp>
          <p:nvSpPr>
            <p:cNvPr id="3" name="Freeform: Shape 51">
              <a:extLst>
                <a:ext uri="{FF2B5EF4-FFF2-40B4-BE49-F238E27FC236}">
                  <a16:creationId xmlns:a16="http://schemas.microsoft.com/office/drawing/2014/main" id="{6C695C64-116C-CF4B-97A7-C2458384A722}"/>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 name="TextBox 3">
              <a:extLst>
                <a:ext uri="{FF2B5EF4-FFF2-40B4-BE49-F238E27FC236}">
                  <a16:creationId xmlns:a16="http://schemas.microsoft.com/office/drawing/2014/main" id="{5288910B-ADCA-6C4D-AC83-6600D97F34D0}"/>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93"/>
                  <a:cs typeface="Arial" panose="020B0604020202020204" pitchFamily="34" charset="0"/>
                </a:rPr>
                <a:t>I. Liên kết cộng hoá trị</a:t>
              </a:r>
              <a:endParaRPr lang="vi-VN"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022228B3-CF17-E346-80C8-FB9DB43F70B6}"/>
              </a:ext>
            </a:extLst>
          </p:cNvPr>
          <p:cNvGrpSpPr/>
          <p:nvPr/>
        </p:nvGrpSpPr>
        <p:grpSpPr>
          <a:xfrm>
            <a:off x="48553" y="88558"/>
            <a:ext cx="762000" cy="762000"/>
            <a:chOff x="48553" y="155933"/>
            <a:chExt cx="762000" cy="762000"/>
          </a:xfrm>
        </p:grpSpPr>
        <p:sp>
          <p:nvSpPr>
            <p:cNvPr id="6" name="Oval 5">
              <a:extLst>
                <a:ext uri="{FF2B5EF4-FFF2-40B4-BE49-F238E27FC236}">
                  <a16:creationId xmlns:a16="http://schemas.microsoft.com/office/drawing/2014/main" id="{8EA82EB7-C3F2-944F-A014-C61818BD3D9C}"/>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Graphic 6">
              <a:extLst>
                <a:ext uri="{FF2B5EF4-FFF2-40B4-BE49-F238E27FC236}">
                  <a16:creationId xmlns:a16="http://schemas.microsoft.com/office/drawing/2014/main" id="{84B2DC04-9A98-644A-AE3E-9F5FD795AD5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92" y="255485"/>
              <a:ext cx="531855" cy="531855"/>
            </a:xfrm>
            <a:prstGeom prst="rect">
              <a:avLst/>
            </a:prstGeom>
          </p:spPr>
        </p:pic>
      </p:grpSp>
      <p:grpSp>
        <p:nvGrpSpPr>
          <p:cNvPr id="8" name="Group 7">
            <a:extLst>
              <a:ext uri="{FF2B5EF4-FFF2-40B4-BE49-F238E27FC236}">
                <a16:creationId xmlns:a16="http://schemas.microsoft.com/office/drawing/2014/main" id="{F9D7BC79-33F2-534B-93A3-9B65FB210FF4}"/>
              </a:ext>
            </a:extLst>
          </p:cNvPr>
          <p:cNvGrpSpPr/>
          <p:nvPr/>
        </p:nvGrpSpPr>
        <p:grpSpPr>
          <a:xfrm>
            <a:off x="192768" y="1138590"/>
            <a:ext cx="7634947" cy="626144"/>
            <a:chOff x="305365" y="257640"/>
            <a:chExt cx="8187802" cy="626144"/>
          </a:xfrm>
        </p:grpSpPr>
        <p:sp>
          <p:nvSpPr>
            <p:cNvPr id="9" name="Rectangle: Rounded Corners 32">
              <a:extLst>
                <a:ext uri="{FF2B5EF4-FFF2-40B4-BE49-F238E27FC236}">
                  <a16:creationId xmlns:a16="http://schemas.microsoft.com/office/drawing/2014/main" id="{A007FDFD-2EDA-A048-9136-9DF580ED3B46}"/>
                </a:ext>
              </a:extLst>
            </p:cNvPr>
            <p:cNvSpPr/>
            <p:nvPr/>
          </p:nvSpPr>
          <p:spPr>
            <a:xfrm>
              <a:off x="305365" y="257640"/>
              <a:ext cx="8187802" cy="626144"/>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A678EF78-0D83-114F-ADB4-EDC803FFB43F}"/>
                </a:ext>
              </a:extLst>
            </p:cNvPr>
            <p:cNvSpPr txBox="1"/>
            <p:nvPr/>
          </p:nvSpPr>
          <p:spPr>
            <a:xfrm>
              <a:off x="457251" y="299009"/>
              <a:ext cx="7886100"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Liên kết cộng hoá trị trong phân tử đơn chất</a:t>
              </a:r>
              <a:endParaRPr lang="vi-VN" sz="11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17" name="Picture 16" descr="A circle with a circle and a circle with a number and a blue sphere&#10;&#10;Description automatically generated">
            <a:extLst>
              <a:ext uri="{FF2B5EF4-FFF2-40B4-BE49-F238E27FC236}">
                <a16:creationId xmlns:a16="http://schemas.microsoft.com/office/drawing/2014/main" id="{6C42E146-5820-0E4E-9AAA-C073A770235B}"/>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b="11377"/>
          <a:stretch/>
        </p:blipFill>
        <p:spPr>
          <a:xfrm>
            <a:off x="810553" y="2199564"/>
            <a:ext cx="3100034" cy="2893703"/>
          </a:xfrm>
          <a:prstGeom prst="rect">
            <a:avLst/>
          </a:prstGeom>
        </p:spPr>
      </p:pic>
      <p:pic>
        <p:nvPicPr>
          <p:cNvPr id="18" name="Picture 17" descr="A circle with a circle and a circle with a number and a blue sphere&#10;&#10;Description automatically generated">
            <a:extLst>
              <a:ext uri="{FF2B5EF4-FFF2-40B4-BE49-F238E27FC236}">
                <a16:creationId xmlns:a16="http://schemas.microsoft.com/office/drawing/2014/main" id="{07B02CA4-8A28-714A-AACC-382FC21A1511}"/>
              </a:ext>
            </a:extLst>
          </p:cNvPr>
          <p:cNvPicPr>
            <a:picLocks noChangeAspect="1"/>
          </p:cNvPicPr>
          <p:nvPr/>
        </p:nvPicPr>
        <p:blipFill rotWithShape="1">
          <a:blip r:embed="rId4">
            <a:alphaModFix/>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b="11377"/>
          <a:stretch/>
        </p:blipFill>
        <p:spPr>
          <a:xfrm>
            <a:off x="4868958" y="2140878"/>
            <a:ext cx="3100034" cy="2893703"/>
          </a:xfrm>
          <a:prstGeom prst="rect">
            <a:avLst/>
          </a:prstGeom>
        </p:spPr>
      </p:pic>
    </p:spTree>
    <p:extLst>
      <p:ext uri="{BB962C8B-B14F-4D97-AF65-F5344CB8AC3E}">
        <p14:creationId xmlns:p14="http://schemas.microsoft.com/office/powerpoint/2010/main" val="3279229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C99A0244-F3B7-489C-8AA0-CE8648B70571}"/>
              </a:ext>
            </a:extLst>
          </p:cNvPr>
          <p:cNvGrpSpPr/>
          <p:nvPr/>
        </p:nvGrpSpPr>
        <p:grpSpPr>
          <a:xfrm>
            <a:off x="429553" y="1811887"/>
            <a:ext cx="1440598" cy="523220"/>
            <a:chOff x="305364" y="257640"/>
            <a:chExt cx="1440598" cy="523220"/>
          </a:xfrm>
        </p:grpSpPr>
        <p:sp>
          <p:nvSpPr>
            <p:cNvPr id="50" name="Rectangle: Rounded Corners 49">
              <a:extLst>
                <a:ext uri="{FF2B5EF4-FFF2-40B4-BE49-F238E27FC236}">
                  <a16:creationId xmlns:a16="http://schemas.microsoft.com/office/drawing/2014/main" id="{1F2C5D97-3377-4DD8-9743-EDF348555BA9}"/>
                </a:ext>
              </a:extLst>
            </p:cNvPr>
            <p:cNvSpPr/>
            <p:nvPr/>
          </p:nvSpPr>
          <p:spPr>
            <a:xfrm>
              <a:off x="305365" y="257640"/>
              <a:ext cx="1440597" cy="523220"/>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TextBox 50">
              <a:extLst>
                <a:ext uri="{FF2B5EF4-FFF2-40B4-BE49-F238E27FC236}">
                  <a16:creationId xmlns:a16="http://schemas.microsoft.com/office/drawing/2014/main" id="{4AFB653F-AC67-4A15-9F28-FE7E9E15C8FA}"/>
                </a:ext>
              </a:extLst>
            </p:cNvPr>
            <p:cNvSpPr txBox="1"/>
            <p:nvPr/>
          </p:nvSpPr>
          <p:spPr>
            <a:xfrm>
              <a:off x="305364" y="257640"/>
              <a:ext cx="144059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vi-VN"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a, </a:t>
              </a: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Ion </a:t>
              </a:r>
              <a:endParaRPr lang="vi-VN" sz="1200">
                <a:solidFill>
                  <a:schemeClr val="bg1"/>
                </a:solidFill>
                <a:effectLst>
                  <a:outerShdw blurRad="38100" dist="38100" dir="2700000" algn="tl">
                    <a:srgbClr val="000000">
                      <a:alpha val="43137"/>
                    </a:srgbClr>
                  </a:outerShdw>
                </a:effectLst>
              </a:endParaRPr>
            </a:p>
          </p:txBody>
        </p:sp>
      </p:grpSp>
      <p:grpSp>
        <p:nvGrpSpPr>
          <p:cNvPr id="57" name="Group 56">
            <a:extLst>
              <a:ext uri="{FF2B5EF4-FFF2-40B4-BE49-F238E27FC236}">
                <a16:creationId xmlns:a16="http://schemas.microsoft.com/office/drawing/2014/main" id="{CA8CBD4A-2E1F-47C8-8F8D-FC0957F15E47}"/>
              </a:ext>
            </a:extLst>
          </p:cNvPr>
          <p:cNvGrpSpPr/>
          <p:nvPr/>
        </p:nvGrpSpPr>
        <p:grpSpPr>
          <a:xfrm>
            <a:off x="234330" y="231187"/>
            <a:ext cx="7734662" cy="764451"/>
            <a:chOff x="234330" y="231187"/>
            <a:chExt cx="7734662" cy="764451"/>
          </a:xfrm>
        </p:grpSpPr>
        <p:sp>
          <p:nvSpPr>
            <p:cNvPr id="58" name="Freeform: Shape 57">
              <a:extLst>
                <a:ext uri="{FF2B5EF4-FFF2-40B4-BE49-F238E27FC236}">
                  <a16:creationId xmlns:a16="http://schemas.microsoft.com/office/drawing/2014/main" id="{497B8199-2EEF-41DB-B77C-F84A9640AF03}"/>
                </a:ext>
              </a:extLst>
            </p:cNvPr>
            <p:cNvSpPr/>
            <p:nvPr/>
          </p:nvSpPr>
          <p:spPr>
            <a:xfrm>
              <a:off x="234330" y="231187"/>
              <a:ext cx="7734662" cy="764451"/>
            </a:xfrm>
            <a:custGeom>
              <a:avLst/>
              <a:gdLst>
                <a:gd name="connsiteX0" fmla="*/ 104359 w 7734662"/>
                <a:gd name="connsiteY0" fmla="*/ 0 h 764451"/>
                <a:gd name="connsiteX1" fmla="*/ 7630303 w 7734662"/>
                <a:gd name="connsiteY1" fmla="*/ 0 h 764451"/>
                <a:gd name="connsiteX2" fmla="*/ 7734662 w 7734662"/>
                <a:gd name="connsiteY2" fmla="*/ 104359 h 764451"/>
                <a:gd name="connsiteX3" fmla="*/ 7734662 w 7734662"/>
                <a:gd name="connsiteY3" fmla="*/ 521785 h 764451"/>
                <a:gd name="connsiteX4" fmla="*/ 7630303 w 7734662"/>
                <a:gd name="connsiteY4" fmla="*/ 626144 h 764451"/>
                <a:gd name="connsiteX5" fmla="*/ 1891810 w 7734662"/>
                <a:gd name="connsiteY5" fmla="*/ 626144 h 764451"/>
                <a:gd name="connsiteX6" fmla="*/ 1642564 w 7734662"/>
                <a:gd name="connsiteY6" fmla="*/ 764451 h 764451"/>
                <a:gd name="connsiteX7" fmla="*/ 1375441 w 7734662"/>
                <a:gd name="connsiteY7" fmla="*/ 626144 h 764451"/>
                <a:gd name="connsiteX8" fmla="*/ 104359 w 7734662"/>
                <a:gd name="connsiteY8" fmla="*/ 626144 h 764451"/>
                <a:gd name="connsiteX9" fmla="*/ 0 w 7734662"/>
                <a:gd name="connsiteY9" fmla="*/ 521785 h 764451"/>
                <a:gd name="connsiteX10" fmla="*/ 0 w 7734662"/>
                <a:gd name="connsiteY10" fmla="*/ 104359 h 764451"/>
                <a:gd name="connsiteX11" fmla="*/ 104359 w 7734662"/>
                <a:gd name="connsiteY11" fmla="*/ 0 h 76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4662" h="764451">
                  <a:moveTo>
                    <a:pt x="104359" y="0"/>
                  </a:moveTo>
                  <a:lnTo>
                    <a:pt x="7630303" y="0"/>
                  </a:lnTo>
                  <a:cubicBezTo>
                    <a:pt x="7687939" y="0"/>
                    <a:pt x="7734662" y="46723"/>
                    <a:pt x="7734662" y="104359"/>
                  </a:cubicBezTo>
                  <a:lnTo>
                    <a:pt x="7734662" y="521785"/>
                  </a:lnTo>
                  <a:cubicBezTo>
                    <a:pt x="7734662" y="579421"/>
                    <a:pt x="7687939" y="626144"/>
                    <a:pt x="7630303" y="626144"/>
                  </a:cubicBezTo>
                  <a:lnTo>
                    <a:pt x="1891810" y="626144"/>
                  </a:lnTo>
                  <a:lnTo>
                    <a:pt x="1642564" y="764451"/>
                  </a:lnTo>
                  <a:lnTo>
                    <a:pt x="1375441" y="626144"/>
                  </a:lnTo>
                  <a:lnTo>
                    <a:pt x="104359" y="626144"/>
                  </a:lnTo>
                  <a:cubicBezTo>
                    <a:pt x="46723" y="626144"/>
                    <a:pt x="0" y="579421"/>
                    <a:pt x="0" y="521785"/>
                  </a:cubicBezTo>
                  <a:lnTo>
                    <a:pt x="0" y="104359"/>
                  </a:lnTo>
                  <a:cubicBezTo>
                    <a:pt x="0" y="46723"/>
                    <a:pt x="46723" y="0"/>
                    <a:pt x="104359" y="0"/>
                  </a:cubicBezTo>
                  <a:close/>
                </a:path>
              </a:pathLst>
            </a:cu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59" name="TextBox 58">
              <a:extLst>
                <a:ext uri="{FF2B5EF4-FFF2-40B4-BE49-F238E27FC236}">
                  <a16:creationId xmlns:a16="http://schemas.microsoft.com/office/drawing/2014/main" id="{3A5162C8-B991-4FBE-8B03-072A62CF832D}"/>
                </a:ext>
              </a:extLst>
            </p:cNvPr>
            <p:cNvSpPr txBox="1"/>
            <p:nvPr/>
          </p:nvSpPr>
          <p:spPr>
            <a:xfrm>
              <a:off x="883792" y="272556"/>
              <a:ext cx="694392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I. Sự hình thành ion, cation, anion</a:t>
              </a:r>
              <a:endParaRPr lang="vi-VN" sz="1400">
                <a:solidFill>
                  <a:schemeClr val="bg1"/>
                </a:solidFill>
                <a:effectLst>
                  <a:outerShdw blurRad="38100" dist="38100" dir="2700000" algn="tl">
                    <a:srgbClr val="000000">
                      <a:alpha val="43137"/>
                    </a:srgbClr>
                  </a:outerShdw>
                </a:effectLst>
              </a:endParaRPr>
            </a:p>
          </p:txBody>
        </p:sp>
      </p:grpSp>
      <p:grpSp>
        <p:nvGrpSpPr>
          <p:cNvPr id="60" name="Group 59">
            <a:extLst>
              <a:ext uri="{FF2B5EF4-FFF2-40B4-BE49-F238E27FC236}">
                <a16:creationId xmlns:a16="http://schemas.microsoft.com/office/drawing/2014/main" id="{B9FB2A85-1DD9-4E6C-8FE9-05B5B256FCD1}"/>
              </a:ext>
            </a:extLst>
          </p:cNvPr>
          <p:cNvGrpSpPr/>
          <p:nvPr/>
        </p:nvGrpSpPr>
        <p:grpSpPr>
          <a:xfrm>
            <a:off x="1315527" y="1051635"/>
            <a:ext cx="3513907" cy="584775"/>
            <a:chOff x="1315527" y="1051635"/>
            <a:chExt cx="3513907" cy="584775"/>
          </a:xfrm>
        </p:grpSpPr>
        <p:sp>
          <p:nvSpPr>
            <p:cNvPr id="61" name="Rectangle: Rounded Corners 60">
              <a:extLst>
                <a:ext uri="{FF2B5EF4-FFF2-40B4-BE49-F238E27FC236}">
                  <a16:creationId xmlns:a16="http://schemas.microsoft.com/office/drawing/2014/main" id="{7F7794EB-7502-4414-8879-C0B6E1D3DFFE}"/>
                </a:ext>
              </a:extLst>
            </p:cNvPr>
            <p:cNvSpPr/>
            <p:nvPr/>
          </p:nvSpPr>
          <p:spPr>
            <a:xfrm>
              <a:off x="1315527" y="1051635"/>
              <a:ext cx="3513907" cy="584775"/>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2" name="TextBox 61">
              <a:extLst>
                <a:ext uri="{FF2B5EF4-FFF2-40B4-BE49-F238E27FC236}">
                  <a16:creationId xmlns:a16="http://schemas.microsoft.com/office/drawing/2014/main" id="{4EF6C0D2-2312-4125-8C4C-83227CAB7BD6}"/>
                </a:ext>
              </a:extLst>
            </p:cNvPr>
            <p:cNvSpPr txBox="1"/>
            <p:nvPr/>
          </p:nvSpPr>
          <p:spPr>
            <a:xfrm>
              <a:off x="1315527" y="1082412"/>
              <a:ext cx="351390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kumimoji="0" lang="vi-VN"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achen" panose="02020500000000000000" pitchFamily="18" charset="-93"/>
                  <a:ea typeface="Aachen" panose="02020500000000000000" pitchFamily="18" charset="-93"/>
                  <a:cs typeface="Aachen" panose="02020500000000000000" pitchFamily="18" charset="-93"/>
                </a:rPr>
                <a:t>1. Ion, cation, anion</a:t>
              </a:r>
              <a:endParaRPr lang="vi-VN" sz="1200">
                <a:solidFill>
                  <a:schemeClr val="bg1"/>
                </a:solidFill>
                <a:effectLst>
                  <a:outerShdw blurRad="38100" dist="38100" dir="2700000" algn="tl">
                    <a:srgbClr val="000000">
                      <a:alpha val="43137"/>
                    </a:srgbClr>
                  </a:outerShdw>
                </a:effectLst>
              </a:endParaRPr>
            </a:p>
          </p:txBody>
        </p:sp>
      </p:grpSp>
      <p:grpSp>
        <p:nvGrpSpPr>
          <p:cNvPr id="63" name="Group 62">
            <a:extLst>
              <a:ext uri="{FF2B5EF4-FFF2-40B4-BE49-F238E27FC236}">
                <a16:creationId xmlns:a16="http://schemas.microsoft.com/office/drawing/2014/main" id="{A8D43599-9204-4905-A71A-CACBC52DAC59}"/>
              </a:ext>
            </a:extLst>
          </p:cNvPr>
          <p:cNvGrpSpPr/>
          <p:nvPr/>
        </p:nvGrpSpPr>
        <p:grpSpPr>
          <a:xfrm>
            <a:off x="48553" y="155933"/>
            <a:ext cx="762000" cy="762000"/>
            <a:chOff x="48553" y="155933"/>
            <a:chExt cx="762000" cy="762000"/>
          </a:xfrm>
        </p:grpSpPr>
        <p:sp>
          <p:nvSpPr>
            <p:cNvPr id="64" name="Oval 63">
              <a:extLst>
                <a:ext uri="{FF2B5EF4-FFF2-40B4-BE49-F238E27FC236}">
                  <a16:creationId xmlns:a16="http://schemas.microsoft.com/office/drawing/2014/main" id="{5B1A138C-A897-406C-96BE-42E3CAAFAF62}"/>
                </a:ext>
              </a:extLst>
            </p:cNvPr>
            <p:cNvSpPr/>
            <p:nvPr/>
          </p:nvSpPr>
          <p:spPr>
            <a:xfrm>
              <a:off x="48553" y="155933"/>
              <a:ext cx="762000" cy="762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5" name="Graphic 64">
              <a:extLst>
                <a:ext uri="{FF2B5EF4-FFF2-40B4-BE49-F238E27FC236}">
                  <a16:creationId xmlns:a16="http://schemas.microsoft.com/office/drawing/2014/main" id="{C3E32210-DA48-4B8B-8327-9909826EEA4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792" y="255485"/>
              <a:ext cx="531855" cy="531855"/>
            </a:xfrm>
            <a:prstGeom prst="rect">
              <a:avLst/>
            </a:prstGeom>
          </p:spPr>
        </p:pic>
      </p:grpSp>
      <p:grpSp>
        <p:nvGrpSpPr>
          <p:cNvPr id="70" name="Group 69">
            <a:extLst>
              <a:ext uri="{FF2B5EF4-FFF2-40B4-BE49-F238E27FC236}">
                <a16:creationId xmlns:a16="http://schemas.microsoft.com/office/drawing/2014/main" id="{A1C55286-5438-4004-996B-3DBCFAB99A2A}"/>
              </a:ext>
            </a:extLst>
          </p:cNvPr>
          <p:cNvGrpSpPr/>
          <p:nvPr/>
        </p:nvGrpSpPr>
        <p:grpSpPr>
          <a:xfrm>
            <a:off x="-10079746" y="2518167"/>
            <a:ext cx="9349638" cy="1151718"/>
            <a:chOff x="1612900" y="2518167"/>
            <a:chExt cx="9349638" cy="1151718"/>
          </a:xfrm>
        </p:grpSpPr>
        <p:sp>
          <p:nvSpPr>
            <p:cNvPr id="71" name="Rectangle: Rounded Corners 70">
              <a:extLst>
                <a:ext uri="{FF2B5EF4-FFF2-40B4-BE49-F238E27FC236}">
                  <a16:creationId xmlns:a16="http://schemas.microsoft.com/office/drawing/2014/main" id="{5D15A2EA-20EA-4F71-ABCE-936BBABB5B8B}"/>
                </a:ext>
              </a:extLst>
            </p:cNvPr>
            <p:cNvSpPr/>
            <p:nvPr/>
          </p:nvSpPr>
          <p:spPr>
            <a:xfrm>
              <a:off x="1612900" y="2518167"/>
              <a:ext cx="9349638" cy="1151718"/>
            </a:xfrm>
            <a:prstGeom prst="round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TextBox 71">
              <a:extLst>
                <a:ext uri="{FF2B5EF4-FFF2-40B4-BE49-F238E27FC236}">
                  <a16:creationId xmlns:a16="http://schemas.microsoft.com/office/drawing/2014/main" id="{EE07B248-4D8D-4068-98AC-D57061D48CE1}"/>
                </a:ext>
              </a:extLst>
            </p:cNvPr>
            <p:cNvSpPr txBox="1"/>
            <p:nvPr/>
          </p:nvSpPr>
          <p:spPr>
            <a:xfrm>
              <a:off x="1981831" y="2594398"/>
              <a:ext cx="8330569" cy="1075487"/>
            </a:xfrm>
            <a:prstGeom prst="rect">
              <a:avLst/>
            </a:prstGeom>
            <a:noFill/>
            <a:effectLst>
              <a:outerShdw blurRad="50800" dist="38100" dir="2700000" algn="tl" rotWithShape="0">
                <a:prstClr val="black">
                  <a:alpha val="40000"/>
                </a:prstClr>
              </a:outerShdw>
            </a:effectLst>
          </p:spPr>
          <p:txBody>
            <a:bodyPr wrap="square">
              <a:spAutoFit/>
            </a:bodyPr>
            <a:lstStyle/>
            <a:p>
              <a:pPr marL="457200" algn="ctr">
                <a:lnSpc>
                  <a:spcPct val="107000"/>
                </a:lnSpc>
                <a:spcAft>
                  <a:spcPts val="800"/>
                </a:spcAft>
              </a:pP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Khi nguyên tử nhường hay nhận electron, </a:t>
              </a:r>
            </a:p>
            <a:p>
              <a:pPr marL="457200" algn="ctr">
                <a:lnSpc>
                  <a:spcPct val="107000"/>
                </a:lnSpc>
                <a:spcAft>
                  <a:spcPts val="800"/>
                </a:spcAft>
              </a:pPr>
              <a:r>
                <a:rPr lang="en-US" sz="28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rPr>
                <a:t>nó trở thành phần tử mang điện gọi là ion.</a:t>
              </a:r>
              <a:endParaRPr lang="vi-VN" sz="2000" b="1">
                <a:solidFill>
                  <a:schemeClr val="bg1"/>
                </a:solidFill>
                <a:effectLst>
                  <a:outerShdw blurRad="38100" dist="38100" dir="2700000" algn="tl">
                    <a:srgbClr val="000000">
                      <a:alpha val="43137"/>
                    </a:srgbClr>
                  </a:outerShdw>
                </a:effectLst>
                <a:latin typeface="Aachen" panose="02020500000000000000" pitchFamily="18" charset="-93"/>
                <a:ea typeface="Aachen" panose="02020500000000000000" pitchFamily="18" charset="-93"/>
                <a:cs typeface="Aachen" panose="02020500000000000000" pitchFamily="18" charset="-93"/>
              </a:endParaRPr>
            </a:p>
          </p:txBody>
        </p:sp>
      </p:grpSp>
      <p:grpSp>
        <p:nvGrpSpPr>
          <p:cNvPr id="73" name="Group 72">
            <a:extLst>
              <a:ext uri="{FF2B5EF4-FFF2-40B4-BE49-F238E27FC236}">
                <a16:creationId xmlns:a16="http://schemas.microsoft.com/office/drawing/2014/main" id="{5B8A7DFB-6089-4C0D-BE3F-1C397DE58931}"/>
              </a:ext>
            </a:extLst>
          </p:cNvPr>
          <p:cNvGrpSpPr/>
          <p:nvPr/>
        </p:nvGrpSpPr>
        <p:grpSpPr>
          <a:xfrm>
            <a:off x="-1566939" y="2491145"/>
            <a:ext cx="1205762" cy="1205762"/>
            <a:chOff x="1229463" y="2315781"/>
            <a:chExt cx="1205762" cy="1205762"/>
          </a:xfrm>
        </p:grpSpPr>
        <p:sp>
          <p:nvSpPr>
            <p:cNvPr id="74" name="Oval 73">
              <a:extLst>
                <a:ext uri="{FF2B5EF4-FFF2-40B4-BE49-F238E27FC236}">
                  <a16:creationId xmlns:a16="http://schemas.microsoft.com/office/drawing/2014/main" id="{67CA3933-943C-49A0-8F0B-ECE6B5C60095}"/>
                </a:ext>
              </a:extLst>
            </p:cNvPr>
            <p:cNvSpPr/>
            <p:nvPr/>
          </p:nvSpPr>
          <p:spPr>
            <a:xfrm>
              <a:off x="1229463" y="2315781"/>
              <a:ext cx="1205762" cy="1205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5" name="Graphic 74">
              <a:extLst>
                <a:ext uri="{FF2B5EF4-FFF2-40B4-BE49-F238E27FC236}">
                  <a16:creationId xmlns:a16="http://schemas.microsoft.com/office/drawing/2014/main" id="{B077A803-A6CE-439B-B3D0-B543B523EDA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3843" y="2420161"/>
              <a:ext cx="997002" cy="997002"/>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Aachen"/>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6562</TotalTime>
  <Words>4562</Words>
  <Application>Microsoft Macintosh PowerPoint</Application>
  <PresentationFormat>Widescreen</PresentationFormat>
  <Paragraphs>899</Paragraphs>
  <Slides>81</Slides>
  <Notes>24</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81</vt:i4>
      </vt:variant>
    </vt:vector>
  </HeadingPairs>
  <TitlesOfParts>
    <vt:vector size="92" baseType="lpstr">
      <vt:lpstr>Bahnschrift</vt:lpstr>
      <vt:lpstr>Aachen</vt:lpstr>
      <vt:lpstr>Times New Roman</vt:lpstr>
      <vt:lpstr>Calibri</vt:lpstr>
      <vt:lpstr>Palatino</vt:lpstr>
      <vt:lpstr>#9Slide03 Saira SemiCondensed B</vt:lpstr>
      <vt:lpstr>Arial</vt:lpstr>
      <vt:lpstr>Tahoma</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Tu Nguyen</cp:lastModifiedBy>
  <cp:revision>166</cp:revision>
  <dcterms:created xsi:type="dcterms:W3CDTF">2020-10-29T13:18:00Z</dcterms:created>
  <dcterms:modified xsi:type="dcterms:W3CDTF">2023-12-27T00:21:42Z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