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3" r:id="rId2"/>
    <p:sldMasterId id="2147483980" r:id="rId3"/>
    <p:sldMasterId id="2147483998" r:id="rId4"/>
    <p:sldMasterId id="2147484006" r:id="rId5"/>
  </p:sldMasterIdLst>
  <p:notesMasterIdLst>
    <p:notesMasterId r:id="rId43"/>
  </p:notesMasterIdLst>
  <p:sldIdLst>
    <p:sldId id="261" r:id="rId6"/>
    <p:sldId id="414" r:id="rId7"/>
    <p:sldId id="409" r:id="rId8"/>
    <p:sldId id="340" r:id="rId9"/>
    <p:sldId id="386" r:id="rId10"/>
    <p:sldId id="352" r:id="rId11"/>
    <p:sldId id="383" r:id="rId12"/>
    <p:sldId id="417" r:id="rId13"/>
    <p:sldId id="416" r:id="rId14"/>
    <p:sldId id="384" r:id="rId15"/>
    <p:sldId id="415" r:id="rId16"/>
    <p:sldId id="385" r:id="rId17"/>
    <p:sldId id="422" r:id="rId18"/>
    <p:sldId id="387" r:id="rId19"/>
    <p:sldId id="388" r:id="rId20"/>
    <p:sldId id="389" r:id="rId21"/>
    <p:sldId id="390" r:id="rId22"/>
    <p:sldId id="403" r:id="rId23"/>
    <p:sldId id="391" r:id="rId24"/>
    <p:sldId id="392" r:id="rId25"/>
    <p:sldId id="418" r:id="rId26"/>
    <p:sldId id="420" r:id="rId27"/>
    <p:sldId id="396" r:id="rId28"/>
    <p:sldId id="394" r:id="rId29"/>
    <p:sldId id="421" r:id="rId30"/>
    <p:sldId id="398" r:id="rId31"/>
    <p:sldId id="399" r:id="rId32"/>
    <p:sldId id="401" r:id="rId33"/>
    <p:sldId id="374" r:id="rId34"/>
    <p:sldId id="419" r:id="rId35"/>
    <p:sldId id="256" r:id="rId36"/>
    <p:sldId id="257" r:id="rId37"/>
    <p:sldId id="258" r:id="rId38"/>
    <p:sldId id="259" r:id="rId39"/>
    <p:sldId id="260" r:id="rId40"/>
    <p:sldId id="423" r:id="rId41"/>
    <p:sldId id="413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6600"/>
    <a:srgbClr val="FFFFFF"/>
    <a:srgbClr val="134649"/>
    <a:srgbClr val="DCA10E"/>
    <a:srgbClr val="F1B623"/>
    <a:srgbClr val="BC30A1"/>
    <a:srgbClr val="542E3D"/>
    <a:srgbClr val="45A9A7"/>
    <a:srgbClr val="2F73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94660"/>
  </p:normalViewPr>
  <p:slideViewPr>
    <p:cSldViewPr snapToGrid="0">
      <p:cViewPr>
        <p:scale>
          <a:sx n="84" d="100"/>
          <a:sy n="84" d="100"/>
        </p:scale>
        <p:origin x="2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6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03C3CF-CF98-4FD0-A989-3D340AEE2E4E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3945827-1583-4AE1-94E9-2437FA8EE169}">
      <dgm:prSet phldrT="[Text]" custT="1"/>
      <dgm:spPr/>
      <dgm:t>
        <a:bodyPr/>
        <a:lstStyle/>
        <a:p>
          <a:r>
            <a:rPr lang="vi-VN" sz="28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Các</a:t>
          </a:r>
          <a:r>
            <a:rPr lang="vi-VN" sz="28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nguyên </a:t>
          </a:r>
          <a:r>
            <a:rPr lang="vi-VN" sz="28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tố</a:t>
          </a:r>
          <a:r>
            <a:rPr lang="en-US" sz="28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8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hóa</a:t>
          </a:r>
          <a:r>
            <a:rPr lang="en-US" sz="28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8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học</a:t>
          </a:r>
          <a:r>
            <a:rPr lang="vi-VN" sz="28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được</a:t>
          </a:r>
          <a:r>
            <a:rPr lang="vi-VN" sz="28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xếp</a:t>
          </a:r>
          <a:r>
            <a:rPr lang="en-US" sz="28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8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từ</a:t>
          </a:r>
          <a:r>
            <a:rPr lang="en-US" sz="28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8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trái</a:t>
          </a:r>
          <a:r>
            <a:rPr lang="en-US" sz="28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sang </a:t>
          </a:r>
          <a:r>
            <a:rPr lang="en-US" sz="28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phải</a:t>
          </a:r>
          <a:r>
            <a:rPr lang="en-US" sz="28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8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và</a:t>
          </a:r>
          <a:r>
            <a:rPr lang="en-US" sz="28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8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từ</a:t>
          </a:r>
          <a:r>
            <a:rPr lang="en-US" sz="28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8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trên</a:t>
          </a:r>
          <a:r>
            <a:rPr lang="en-US" sz="28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8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xuống</a:t>
          </a:r>
          <a:r>
            <a:rPr lang="en-US" sz="28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8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dưới</a:t>
          </a:r>
          <a:r>
            <a:rPr lang="en-US" sz="28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theo</a:t>
          </a:r>
          <a:r>
            <a:rPr lang="vi-VN" sz="2800" b="1" i="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1" i="0" dirty="0" err="1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chiều</a:t>
          </a:r>
          <a:r>
            <a:rPr lang="vi-VN" sz="2800" b="1" i="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tăng </a:t>
          </a:r>
          <a:r>
            <a:rPr lang="vi-VN" sz="2800" b="1" i="0" dirty="0" err="1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dần</a:t>
          </a:r>
          <a:r>
            <a:rPr lang="vi-VN" sz="2800" b="1" i="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1" i="0" dirty="0" err="1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của</a:t>
          </a:r>
          <a:r>
            <a:rPr lang="vi-VN" sz="2800" b="1" i="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1" i="0" dirty="0" err="1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điện</a:t>
          </a:r>
          <a:r>
            <a:rPr lang="vi-VN" sz="2800" b="1" i="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1" i="0" dirty="0" err="1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tích</a:t>
          </a:r>
          <a:r>
            <a:rPr lang="vi-VN" sz="2800" b="1" i="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1" i="0" dirty="0" err="1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hạt</a:t>
          </a:r>
          <a:r>
            <a:rPr lang="vi-VN" sz="2800" b="1" i="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nhân</a:t>
          </a:r>
          <a:r>
            <a:rPr lang="en-US" sz="2800" b="1" i="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8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của</a:t>
          </a:r>
          <a:r>
            <a:rPr lang="vi-VN" sz="28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nguyên </a:t>
          </a:r>
          <a:r>
            <a:rPr lang="vi-VN" sz="28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tử</a:t>
          </a:r>
          <a:r>
            <a:rPr lang="vi-VN" sz="28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.</a:t>
          </a:r>
          <a:endParaRPr lang="en-US" sz="2800" dirty="0">
            <a:latin typeface="Times New Roman" panose="02020603050405020304" pitchFamily="18" charset="0"/>
            <a:ea typeface="Microsoft YaHei" panose="020B0503020204020204" pitchFamily="34" charset="-122"/>
            <a:cs typeface="Times New Roman" panose="02020603050405020304" pitchFamily="18" charset="0"/>
            <a:sym typeface="Times New Roman" panose="02020603050405020304" pitchFamily="18" charset="0"/>
          </a:endParaRPr>
        </a:p>
      </dgm:t>
    </dgm:pt>
    <dgm:pt modelId="{963FB91D-5861-459A-9F06-5324590E93E6}" type="parTrans" cxnId="{66B667DE-F4C6-4AD1-94C4-837E34038105}">
      <dgm:prSet/>
      <dgm:spPr/>
      <dgm:t>
        <a:bodyPr/>
        <a:lstStyle/>
        <a:p>
          <a:endParaRPr lang="en-US" sz="2800"/>
        </a:p>
      </dgm:t>
    </dgm:pt>
    <dgm:pt modelId="{0AEDA3CD-BA0A-4F41-BF79-CB0C7830E772}" type="sibTrans" cxnId="{66B667DE-F4C6-4AD1-94C4-837E34038105}">
      <dgm:prSet/>
      <dgm:spPr/>
      <dgm:t>
        <a:bodyPr/>
        <a:lstStyle/>
        <a:p>
          <a:endParaRPr lang="en-US" sz="2800"/>
        </a:p>
      </dgm:t>
    </dgm:pt>
    <dgm:pt modelId="{5DCD44F6-71DA-485C-AFF1-DC6E368EA578}">
      <dgm:prSet phldrT="[Text]" phldr="1" custT="1"/>
      <dgm:spPr/>
      <dgm:t>
        <a:bodyPr/>
        <a:lstStyle/>
        <a:p>
          <a:endParaRPr lang="en-US" sz="2800">
            <a:latin typeface="Times New Roman" panose="02020603050405020304" pitchFamily="18" charset="0"/>
            <a:ea typeface="Microsoft YaHei" panose="020B0503020204020204" pitchFamily="34" charset="-122"/>
            <a:cs typeface="Times New Roman" panose="02020603050405020304" pitchFamily="18" charset="0"/>
            <a:sym typeface="Times New Roman" panose="02020603050405020304" pitchFamily="18" charset="0"/>
          </a:endParaRPr>
        </a:p>
      </dgm:t>
    </dgm:pt>
    <dgm:pt modelId="{314FD133-8782-44AF-861B-D9DE82A77983}" type="parTrans" cxnId="{8C39FE64-3526-44BD-888E-7A6E681E28CD}">
      <dgm:prSet/>
      <dgm:spPr/>
      <dgm:t>
        <a:bodyPr/>
        <a:lstStyle/>
        <a:p>
          <a:endParaRPr lang="en-US" sz="2800"/>
        </a:p>
      </dgm:t>
    </dgm:pt>
    <dgm:pt modelId="{DBD86C51-1CC1-447D-BAFF-717BA0318087}" type="sibTrans" cxnId="{8C39FE64-3526-44BD-888E-7A6E681E28CD}">
      <dgm:prSet/>
      <dgm:spPr/>
      <dgm:t>
        <a:bodyPr/>
        <a:lstStyle/>
        <a:p>
          <a:endParaRPr lang="en-US" sz="2800"/>
        </a:p>
      </dgm:t>
    </dgm:pt>
    <dgm:pt modelId="{C89AA2FE-47F7-49AA-9374-950AAF0764A9}">
      <dgm:prSet phldrT="[Text]" custT="1"/>
      <dgm:spPr/>
      <dgm:t>
        <a:bodyPr/>
        <a:lstStyle/>
        <a:p>
          <a:r>
            <a:rPr lang="vi-VN" sz="28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Các</a:t>
          </a:r>
          <a:r>
            <a:rPr lang="vi-VN" sz="28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nguyên </a:t>
          </a:r>
          <a:r>
            <a:rPr lang="vi-VN" sz="28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tố</a:t>
          </a:r>
          <a:r>
            <a:rPr lang="vi-VN" sz="28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8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mà</a:t>
          </a:r>
          <a:r>
            <a:rPr lang="en-US" sz="28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8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nguyên</a:t>
          </a:r>
          <a:r>
            <a:rPr lang="en-US" sz="28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8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tử</a:t>
          </a:r>
          <a:r>
            <a:rPr lang="en-US" sz="28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có</a:t>
          </a:r>
          <a:r>
            <a:rPr lang="vi-VN" sz="28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1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cùng</a:t>
          </a:r>
          <a:r>
            <a:rPr lang="vi-VN" sz="2800" b="1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1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số</a:t>
          </a:r>
          <a:r>
            <a:rPr lang="vi-VN" sz="2800" b="1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1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lớp</a:t>
          </a:r>
          <a:r>
            <a:rPr lang="vi-VN" sz="2800" b="1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1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electron</a:t>
          </a:r>
          <a:r>
            <a:rPr lang="vi-VN" sz="2800" b="1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trong nguyên </a:t>
          </a:r>
          <a:r>
            <a:rPr lang="vi-VN" sz="28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tử</a:t>
          </a:r>
          <a:r>
            <a:rPr lang="vi-VN" sz="28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được</a:t>
          </a:r>
          <a:r>
            <a:rPr lang="vi-VN" sz="28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xếp</a:t>
          </a:r>
          <a:r>
            <a:rPr lang="vi-VN" sz="28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thành</a:t>
          </a:r>
          <a:r>
            <a:rPr lang="vi-VN" sz="28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1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một</a:t>
          </a:r>
          <a:r>
            <a:rPr lang="vi-VN" sz="2800" b="1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1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hàng</a:t>
          </a:r>
          <a:r>
            <a:rPr lang="vi-VN" sz="28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.</a:t>
          </a:r>
          <a:endParaRPr lang="en-US" sz="2800" dirty="0">
            <a:latin typeface="Times New Roman" panose="02020603050405020304" pitchFamily="18" charset="0"/>
            <a:ea typeface="Microsoft YaHei" panose="020B0503020204020204" pitchFamily="34" charset="-122"/>
            <a:cs typeface="Times New Roman" panose="02020603050405020304" pitchFamily="18" charset="0"/>
            <a:sym typeface="Times New Roman" panose="02020603050405020304" pitchFamily="18" charset="0"/>
          </a:endParaRPr>
        </a:p>
      </dgm:t>
    </dgm:pt>
    <dgm:pt modelId="{3BF0AA27-EC7D-4EE6-9649-E4D76BAF7E17}" type="parTrans" cxnId="{C181662A-B8F8-483C-B5C6-0D38BA01CA86}">
      <dgm:prSet/>
      <dgm:spPr/>
      <dgm:t>
        <a:bodyPr/>
        <a:lstStyle/>
        <a:p>
          <a:endParaRPr lang="en-US" sz="2800"/>
        </a:p>
      </dgm:t>
    </dgm:pt>
    <dgm:pt modelId="{852D7B16-8E77-4370-BA3D-26C0B2E02EEE}" type="sibTrans" cxnId="{C181662A-B8F8-483C-B5C6-0D38BA01CA86}">
      <dgm:prSet/>
      <dgm:spPr/>
      <dgm:t>
        <a:bodyPr/>
        <a:lstStyle/>
        <a:p>
          <a:endParaRPr lang="en-US" sz="2800"/>
        </a:p>
      </dgm:t>
    </dgm:pt>
    <dgm:pt modelId="{A6E750BE-2823-4450-A3AD-51F8D799791D}">
      <dgm:prSet phldrT="[Text]" phldr="1" custT="1"/>
      <dgm:spPr/>
      <dgm:t>
        <a:bodyPr/>
        <a:lstStyle/>
        <a:p>
          <a:endParaRPr lang="en-US" sz="2800">
            <a:latin typeface="Times New Roman" panose="02020603050405020304" pitchFamily="18" charset="0"/>
            <a:ea typeface="Microsoft YaHei" panose="020B0503020204020204" pitchFamily="34" charset="-122"/>
            <a:cs typeface="Times New Roman" panose="02020603050405020304" pitchFamily="18" charset="0"/>
            <a:sym typeface="Times New Roman" panose="02020603050405020304" pitchFamily="18" charset="0"/>
          </a:endParaRPr>
        </a:p>
      </dgm:t>
    </dgm:pt>
    <dgm:pt modelId="{0C805E46-BC27-4F1E-A3F0-FAAB10A83004}" type="parTrans" cxnId="{AD2B4040-7DD1-4AF4-BCA9-CB354D6DE4CD}">
      <dgm:prSet/>
      <dgm:spPr/>
      <dgm:t>
        <a:bodyPr/>
        <a:lstStyle/>
        <a:p>
          <a:endParaRPr lang="en-US" sz="2800"/>
        </a:p>
      </dgm:t>
    </dgm:pt>
    <dgm:pt modelId="{898DB9CB-B5FB-44D3-B738-63B82398BE71}" type="sibTrans" cxnId="{AD2B4040-7DD1-4AF4-BCA9-CB354D6DE4CD}">
      <dgm:prSet/>
      <dgm:spPr/>
      <dgm:t>
        <a:bodyPr/>
        <a:lstStyle/>
        <a:p>
          <a:endParaRPr lang="en-US" sz="2800"/>
        </a:p>
      </dgm:t>
    </dgm:pt>
    <dgm:pt modelId="{4CB01473-7A5D-40A3-A498-148CB4731468}">
      <dgm:prSet phldrT="[Text]" custT="1"/>
      <dgm:spPr/>
      <dgm:t>
        <a:bodyPr/>
        <a:lstStyle/>
        <a:p>
          <a:r>
            <a:rPr lang="vi-VN" sz="28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Các</a:t>
          </a:r>
          <a:r>
            <a:rPr lang="vi-VN" sz="28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nguyên </a:t>
          </a:r>
          <a:r>
            <a:rPr lang="vi-VN" sz="28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tố</a:t>
          </a:r>
          <a:r>
            <a:rPr lang="en-US" sz="28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8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mà</a:t>
          </a:r>
          <a:r>
            <a:rPr lang="en-US" sz="28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8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nguyên</a:t>
          </a:r>
          <a:r>
            <a:rPr lang="en-US" sz="28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8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tử</a:t>
          </a:r>
          <a:r>
            <a:rPr lang="vi-VN" sz="28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có</a:t>
          </a:r>
          <a:r>
            <a:rPr lang="vi-VN" sz="28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1" i="0" dirty="0" err="1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cùng</a:t>
          </a:r>
          <a:r>
            <a:rPr lang="vi-VN" sz="2800" b="1" i="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1" i="0" dirty="0" err="1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số</a:t>
          </a:r>
          <a:r>
            <a:rPr lang="vi-VN" sz="2800" b="1" i="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1" i="0" dirty="0" err="1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electron</a:t>
          </a:r>
          <a:r>
            <a:rPr lang="vi-VN" sz="2800" b="1" i="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1" i="0" dirty="0" err="1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hóa</a:t>
          </a:r>
          <a:r>
            <a:rPr lang="vi-VN" sz="2800" b="1" i="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1" i="0" dirty="0" err="1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trị</a:t>
          </a:r>
          <a:r>
            <a:rPr lang="en-US" sz="2800" b="1" i="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8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như</a:t>
          </a:r>
          <a:r>
            <a:rPr lang="en-US" sz="28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8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nhau</a:t>
          </a:r>
          <a:r>
            <a:rPr lang="vi-VN" sz="28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được</a:t>
          </a:r>
          <a:r>
            <a:rPr lang="vi-VN" sz="28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sắp</a:t>
          </a:r>
          <a:r>
            <a:rPr lang="vi-VN" sz="28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xếp</a:t>
          </a:r>
          <a:r>
            <a:rPr lang="vi-VN" sz="28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thành</a:t>
          </a:r>
          <a:r>
            <a:rPr lang="vi-VN" sz="2800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1" i="0" dirty="0" err="1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một</a:t>
          </a:r>
          <a:r>
            <a:rPr lang="vi-VN" sz="2800" b="1" i="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1" i="0" dirty="0" err="1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cột</a:t>
          </a:r>
          <a:r>
            <a:rPr lang="vi-VN" sz="2800" b="1" i="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.</a:t>
          </a:r>
          <a:endParaRPr lang="en-US" sz="2800" b="1" dirty="0">
            <a:solidFill>
              <a:schemeClr val="tx1"/>
            </a:solidFill>
            <a:latin typeface="Times New Roman" panose="02020603050405020304" pitchFamily="18" charset="0"/>
            <a:ea typeface="Microsoft YaHei" panose="020B0503020204020204" pitchFamily="34" charset="-122"/>
            <a:cs typeface="Times New Roman" panose="02020603050405020304" pitchFamily="18" charset="0"/>
            <a:sym typeface="Times New Roman" panose="02020603050405020304" pitchFamily="18" charset="0"/>
          </a:endParaRPr>
        </a:p>
      </dgm:t>
    </dgm:pt>
    <dgm:pt modelId="{46C2B63E-B1E2-4008-8F7A-4C2AEC9CD062}" type="parTrans" cxnId="{BD6E914A-21B2-45C3-B2D0-8FE77D266941}">
      <dgm:prSet/>
      <dgm:spPr/>
      <dgm:t>
        <a:bodyPr/>
        <a:lstStyle/>
        <a:p>
          <a:endParaRPr lang="en-US" sz="2800"/>
        </a:p>
      </dgm:t>
    </dgm:pt>
    <dgm:pt modelId="{B151BC73-4B9E-4F7D-B00C-B41DAA11C680}" type="sibTrans" cxnId="{BD6E914A-21B2-45C3-B2D0-8FE77D266941}">
      <dgm:prSet/>
      <dgm:spPr/>
      <dgm:t>
        <a:bodyPr/>
        <a:lstStyle/>
        <a:p>
          <a:endParaRPr lang="en-US" sz="2800"/>
        </a:p>
      </dgm:t>
    </dgm:pt>
    <dgm:pt modelId="{A0818CA6-040A-4A5D-BA73-835058A60467}">
      <dgm:prSet phldrT="[Text]" phldr="1" custT="1"/>
      <dgm:spPr/>
      <dgm:t>
        <a:bodyPr/>
        <a:lstStyle/>
        <a:p>
          <a:endParaRPr lang="en-US" sz="2800" dirty="0">
            <a:latin typeface="Times New Roman" panose="02020603050405020304" pitchFamily="18" charset="0"/>
            <a:ea typeface="Microsoft YaHei" panose="020B0503020204020204" pitchFamily="34" charset="-122"/>
            <a:cs typeface="Times New Roman" panose="02020603050405020304" pitchFamily="18" charset="0"/>
            <a:sym typeface="Times New Roman" panose="02020603050405020304" pitchFamily="18" charset="0"/>
          </a:endParaRPr>
        </a:p>
      </dgm:t>
    </dgm:pt>
    <dgm:pt modelId="{67BC9FDF-2B46-4C97-BE1C-9602F05C9703}" type="sibTrans" cxnId="{CC13988C-A4E7-4939-8CAC-40F8C4E3B58D}">
      <dgm:prSet/>
      <dgm:spPr/>
      <dgm:t>
        <a:bodyPr/>
        <a:lstStyle/>
        <a:p>
          <a:endParaRPr lang="en-US" sz="2800"/>
        </a:p>
      </dgm:t>
    </dgm:pt>
    <dgm:pt modelId="{1114C3EF-14E3-4B24-A62C-8A67AB5E0714}" type="parTrans" cxnId="{CC13988C-A4E7-4939-8CAC-40F8C4E3B58D}">
      <dgm:prSet/>
      <dgm:spPr/>
      <dgm:t>
        <a:bodyPr/>
        <a:lstStyle/>
        <a:p>
          <a:endParaRPr lang="en-US" sz="2800"/>
        </a:p>
      </dgm:t>
    </dgm:pt>
    <dgm:pt modelId="{B5CD682F-E5CE-4401-9832-6233B65C7997}" type="pres">
      <dgm:prSet presAssocID="{B403C3CF-CF98-4FD0-A989-3D340AEE2E4E}" presName="Name0" presStyleCnt="0">
        <dgm:presLayoutVars>
          <dgm:chMax/>
          <dgm:chPref/>
          <dgm:dir/>
        </dgm:presLayoutVars>
      </dgm:prSet>
      <dgm:spPr/>
    </dgm:pt>
    <dgm:pt modelId="{CC54C937-9C1F-4952-97DE-7902FC6DF630}" type="pres">
      <dgm:prSet presAssocID="{A0818CA6-040A-4A5D-BA73-835058A60467}" presName="parenttextcomposite" presStyleCnt="0"/>
      <dgm:spPr/>
    </dgm:pt>
    <dgm:pt modelId="{A93FBD81-68E0-4A69-A523-6F226BB7629C}" type="pres">
      <dgm:prSet presAssocID="{A0818CA6-040A-4A5D-BA73-835058A60467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DBFBB1E5-886A-45E4-8D5E-F531C3BFEDB3}" type="pres">
      <dgm:prSet presAssocID="{A0818CA6-040A-4A5D-BA73-835058A60467}" presName="composite" presStyleCnt="0"/>
      <dgm:spPr/>
    </dgm:pt>
    <dgm:pt modelId="{FA6F5587-79D9-4A7A-B148-9C64215FB0C1}" type="pres">
      <dgm:prSet presAssocID="{A0818CA6-040A-4A5D-BA73-835058A60467}" presName="chevron1" presStyleLbl="alignNode1" presStyleIdx="0" presStyleCnt="21"/>
      <dgm:spPr/>
    </dgm:pt>
    <dgm:pt modelId="{777B1456-7686-46CD-A619-8D704A7D7A3B}" type="pres">
      <dgm:prSet presAssocID="{A0818CA6-040A-4A5D-BA73-835058A60467}" presName="chevron2" presStyleLbl="alignNode1" presStyleIdx="1" presStyleCnt="21"/>
      <dgm:spPr/>
    </dgm:pt>
    <dgm:pt modelId="{09085FFE-FAF0-454E-888C-A705D7FA42F0}" type="pres">
      <dgm:prSet presAssocID="{A0818CA6-040A-4A5D-BA73-835058A60467}" presName="chevron3" presStyleLbl="alignNode1" presStyleIdx="2" presStyleCnt="21"/>
      <dgm:spPr/>
    </dgm:pt>
    <dgm:pt modelId="{3C8D4C9E-67B6-41BB-9E20-5D9821A16F8A}" type="pres">
      <dgm:prSet presAssocID="{A0818CA6-040A-4A5D-BA73-835058A60467}" presName="chevron4" presStyleLbl="alignNode1" presStyleIdx="3" presStyleCnt="21"/>
      <dgm:spPr/>
    </dgm:pt>
    <dgm:pt modelId="{7EAF655B-F5CC-482C-A18F-2FC8BF288BF0}" type="pres">
      <dgm:prSet presAssocID="{A0818CA6-040A-4A5D-BA73-835058A60467}" presName="chevron5" presStyleLbl="alignNode1" presStyleIdx="4" presStyleCnt="21"/>
      <dgm:spPr/>
    </dgm:pt>
    <dgm:pt modelId="{E6C30615-6588-487C-8FB4-35C3137FDE09}" type="pres">
      <dgm:prSet presAssocID="{A0818CA6-040A-4A5D-BA73-835058A60467}" presName="chevron6" presStyleLbl="alignNode1" presStyleIdx="5" presStyleCnt="21"/>
      <dgm:spPr/>
    </dgm:pt>
    <dgm:pt modelId="{D9A94321-5A44-424F-92AA-9A910445FDD4}" type="pres">
      <dgm:prSet presAssocID="{A0818CA6-040A-4A5D-BA73-835058A60467}" presName="chevron7" presStyleLbl="alignNode1" presStyleIdx="6" presStyleCnt="21"/>
      <dgm:spPr/>
    </dgm:pt>
    <dgm:pt modelId="{C256E36D-BD00-4764-A298-DB2AAE0A54AE}" type="pres">
      <dgm:prSet presAssocID="{A0818CA6-040A-4A5D-BA73-835058A60467}" presName="childtext" presStyleLbl="solidFgAcc1" presStyleIdx="0" presStyleCnt="3" custScaleX="112996">
        <dgm:presLayoutVars>
          <dgm:chMax/>
          <dgm:chPref val="0"/>
          <dgm:bulletEnabled val="1"/>
        </dgm:presLayoutVars>
      </dgm:prSet>
      <dgm:spPr/>
    </dgm:pt>
    <dgm:pt modelId="{AACADA66-9073-412D-891F-138D6D6F660E}" type="pres">
      <dgm:prSet presAssocID="{67BC9FDF-2B46-4C97-BE1C-9602F05C9703}" presName="sibTrans" presStyleCnt="0"/>
      <dgm:spPr/>
    </dgm:pt>
    <dgm:pt modelId="{BC9FD6DD-15B4-4FA1-934A-6C11056CE092}" type="pres">
      <dgm:prSet presAssocID="{5DCD44F6-71DA-485C-AFF1-DC6E368EA578}" presName="parenttextcomposite" presStyleCnt="0"/>
      <dgm:spPr/>
    </dgm:pt>
    <dgm:pt modelId="{F35D8E87-7406-4FAA-94E0-B20A91782F4F}" type="pres">
      <dgm:prSet presAssocID="{5DCD44F6-71DA-485C-AFF1-DC6E368EA578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9C0CB472-4C33-405B-AC98-1A0498392DDD}" type="pres">
      <dgm:prSet presAssocID="{5DCD44F6-71DA-485C-AFF1-DC6E368EA578}" presName="composite" presStyleCnt="0"/>
      <dgm:spPr/>
    </dgm:pt>
    <dgm:pt modelId="{501C4D42-365B-4E25-8D50-27E756F46F22}" type="pres">
      <dgm:prSet presAssocID="{5DCD44F6-71DA-485C-AFF1-DC6E368EA578}" presName="chevron1" presStyleLbl="alignNode1" presStyleIdx="7" presStyleCnt="21"/>
      <dgm:spPr/>
    </dgm:pt>
    <dgm:pt modelId="{92F2D0CB-364A-4A07-9417-912A691736D9}" type="pres">
      <dgm:prSet presAssocID="{5DCD44F6-71DA-485C-AFF1-DC6E368EA578}" presName="chevron2" presStyleLbl="alignNode1" presStyleIdx="8" presStyleCnt="21"/>
      <dgm:spPr/>
    </dgm:pt>
    <dgm:pt modelId="{878CEB71-5DC2-437D-A016-7A41EB992478}" type="pres">
      <dgm:prSet presAssocID="{5DCD44F6-71DA-485C-AFF1-DC6E368EA578}" presName="chevron3" presStyleLbl="alignNode1" presStyleIdx="9" presStyleCnt="21"/>
      <dgm:spPr/>
    </dgm:pt>
    <dgm:pt modelId="{1C61150D-8393-4129-9E66-C3670B324C79}" type="pres">
      <dgm:prSet presAssocID="{5DCD44F6-71DA-485C-AFF1-DC6E368EA578}" presName="chevron4" presStyleLbl="alignNode1" presStyleIdx="10" presStyleCnt="21"/>
      <dgm:spPr/>
    </dgm:pt>
    <dgm:pt modelId="{B67BECC7-FA9F-4C2C-98AB-E22070B92117}" type="pres">
      <dgm:prSet presAssocID="{5DCD44F6-71DA-485C-AFF1-DC6E368EA578}" presName="chevron5" presStyleLbl="alignNode1" presStyleIdx="11" presStyleCnt="21"/>
      <dgm:spPr/>
    </dgm:pt>
    <dgm:pt modelId="{03F43427-54E2-44D5-B3BA-7B498F62F684}" type="pres">
      <dgm:prSet presAssocID="{5DCD44F6-71DA-485C-AFF1-DC6E368EA578}" presName="chevron6" presStyleLbl="alignNode1" presStyleIdx="12" presStyleCnt="21"/>
      <dgm:spPr/>
    </dgm:pt>
    <dgm:pt modelId="{C8920632-A676-4D9E-8834-3C92DB7C3339}" type="pres">
      <dgm:prSet presAssocID="{5DCD44F6-71DA-485C-AFF1-DC6E368EA578}" presName="chevron7" presStyleLbl="alignNode1" presStyleIdx="13" presStyleCnt="21"/>
      <dgm:spPr/>
    </dgm:pt>
    <dgm:pt modelId="{121DACCE-706B-4E74-A560-09C3EBB6B4C5}" type="pres">
      <dgm:prSet presAssocID="{5DCD44F6-71DA-485C-AFF1-DC6E368EA578}" presName="childtext" presStyleLbl="solidFgAcc1" presStyleIdx="1" presStyleCnt="3" custScaleX="110923">
        <dgm:presLayoutVars>
          <dgm:chMax/>
          <dgm:chPref val="0"/>
          <dgm:bulletEnabled val="1"/>
        </dgm:presLayoutVars>
      </dgm:prSet>
      <dgm:spPr/>
    </dgm:pt>
    <dgm:pt modelId="{5989F19F-CEA8-4FFE-BF40-9A9AA6E15F68}" type="pres">
      <dgm:prSet presAssocID="{DBD86C51-1CC1-447D-BAFF-717BA0318087}" presName="sibTrans" presStyleCnt="0"/>
      <dgm:spPr/>
    </dgm:pt>
    <dgm:pt modelId="{BB567FE6-815C-4BFA-903A-70AF93589246}" type="pres">
      <dgm:prSet presAssocID="{A6E750BE-2823-4450-A3AD-51F8D799791D}" presName="parenttextcomposite" presStyleCnt="0"/>
      <dgm:spPr/>
    </dgm:pt>
    <dgm:pt modelId="{09F713C2-8C27-45AC-9949-38B55122E0CD}" type="pres">
      <dgm:prSet presAssocID="{A6E750BE-2823-4450-A3AD-51F8D799791D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7C325DC5-8F91-44D1-95DF-A21DFB345F78}" type="pres">
      <dgm:prSet presAssocID="{A6E750BE-2823-4450-A3AD-51F8D799791D}" presName="composite" presStyleCnt="0"/>
      <dgm:spPr/>
    </dgm:pt>
    <dgm:pt modelId="{F8CCE6D0-89BC-4BF6-B968-6D2DC4FA2B8B}" type="pres">
      <dgm:prSet presAssocID="{A6E750BE-2823-4450-A3AD-51F8D799791D}" presName="chevron1" presStyleLbl="alignNode1" presStyleIdx="14" presStyleCnt="21"/>
      <dgm:spPr/>
    </dgm:pt>
    <dgm:pt modelId="{8160608B-E68B-45A3-8D80-7AB579319E86}" type="pres">
      <dgm:prSet presAssocID="{A6E750BE-2823-4450-A3AD-51F8D799791D}" presName="chevron2" presStyleLbl="alignNode1" presStyleIdx="15" presStyleCnt="21"/>
      <dgm:spPr/>
    </dgm:pt>
    <dgm:pt modelId="{619B8527-D56A-4ABA-BA93-21D17ABDD849}" type="pres">
      <dgm:prSet presAssocID="{A6E750BE-2823-4450-A3AD-51F8D799791D}" presName="chevron3" presStyleLbl="alignNode1" presStyleIdx="16" presStyleCnt="21"/>
      <dgm:spPr/>
    </dgm:pt>
    <dgm:pt modelId="{7D9E7AE1-3F30-4D5F-8754-A9D18A05D4EA}" type="pres">
      <dgm:prSet presAssocID="{A6E750BE-2823-4450-A3AD-51F8D799791D}" presName="chevron4" presStyleLbl="alignNode1" presStyleIdx="17" presStyleCnt="21"/>
      <dgm:spPr/>
    </dgm:pt>
    <dgm:pt modelId="{0A2C70CF-F03D-4441-97A0-37AD5C764A46}" type="pres">
      <dgm:prSet presAssocID="{A6E750BE-2823-4450-A3AD-51F8D799791D}" presName="chevron5" presStyleLbl="alignNode1" presStyleIdx="18" presStyleCnt="21"/>
      <dgm:spPr/>
    </dgm:pt>
    <dgm:pt modelId="{6E544FF9-867F-40AC-BA97-C9FD343B1564}" type="pres">
      <dgm:prSet presAssocID="{A6E750BE-2823-4450-A3AD-51F8D799791D}" presName="chevron6" presStyleLbl="alignNode1" presStyleIdx="19" presStyleCnt="21"/>
      <dgm:spPr/>
    </dgm:pt>
    <dgm:pt modelId="{2C28C4F3-CD7F-44E7-833A-32C6C55F0593}" type="pres">
      <dgm:prSet presAssocID="{A6E750BE-2823-4450-A3AD-51F8D799791D}" presName="chevron7" presStyleLbl="alignNode1" presStyleIdx="20" presStyleCnt="21"/>
      <dgm:spPr/>
    </dgm:pt>
    <dgm:pt modelId="{BFDCDD7D-7C3C-4244-A2EA-811829DF9A89}" type="pres">
      <dgm:prSet presAssocID="{A6E750BE-2823-4450-A3AD-51F8D799791D}" presName="childtext" presStyleLbl="solidFgAcc1" presStyleIdx="2" presStyleCnt="3" custScaleX="112996">
        <dgm:presLayoutVars>
          <dgm:chMax/>
          <dgm:chPref val="0"/>
          <dgm:bulletEnabled val="1"/>
        </dgm:presLayoutVars>
      </dgm:prSet>
      <dgm:spPr/>
    </dgm:pt>
  </dgm:ptLst>
  <dgm:cxnLst>
    <dgm:cxn modelId="{B390660D-5214-499B-8973-E084A7424B50}" type="presOf" srcId="{A6E750BE-2823-4450-A3AD-51F8D799791D}" destId="{09F713C2-8C27-45AC-9949-38B55122E0CD}" srcOrd="0" destOrd="0" presId="urn:microsoft.com/office/officeart/2008/layout/VerticalAccentList"/>
    <dgm:cxn modelId="{C181662A-B8F8-483C-B5C6-0D38BA01CA86}" srcId="{5DCD44F6-71DA-485C-AFF1-DC6E368EA578}" destId="{C89AA2FE-47F7-49AA-9374-950AAF0764A9}" srcOrd="0" destOrd="0" parTransId="{3BF0AA27-EC7D-4EE6-9649-E4D76BAF7E17}" sibTransId="{852D7B16-8E77-4370-BA3D-26C0B2E02EEE}"/>
    <dgm:cxn modelId="{AD2B4040-7DD1-4AF4-BCA9-CB354D6DE4CD}" srcId="{B403C3CF-CF98-4FD0-A989-3D340AEE2E4E}" destId="{A6E750BE-2823-4450-A3AD-51F8D799791D}" srcOrd="2" destOrd="0" parTransId="{0C805E46-BC27-4F1E-A3F0-FAAB10A83004}" sibTransId="{898DB9CB-B5FB-44D3-B738-63B82398BE71}"/>
    <dgm:cxn modelId="{BD6E914A-21B2-45C3-B2D0-8FE77D266941}" srcId="{A6E750BE-2823-4450-A3AD-51F8D799791D}" destId="{4CB01473-7A5D-40A3-A498-148CB4731468}" srcOrd="0" destOrd="0" parTransId="{46C2B63E-B1E2-4008-8F7A-4C2AEC9CD062}" sibTransId="{B151BC73-4B9E-4F7D-B00C-B41DAA11C680}"/>
    <dgm:cxn modelId="{ED408460-9645-439A-AFC3-3AA8C42A6727}" type="presOf" srcId="{C89AA2FE-47F7-49AA-9374-950AAF0764A9}" destId="{121DACCE-706B-4E74-A560-09C3EBB6B4C5}" srcOrd="0" destOrd="0" presId="urn:microsoft.com/office/officeart/2008/layout/VerticalAccentList"/>
    <dgm:cxn modelId="{4351A061-6474-44DC-8A33-D3B9F32733B4}" type="presOf" srcId="{63945827-1583-4AE1-94E9-2437FA8EE169}" destId="{C256E36D-BD00-4764-A298-DB2AAE0A54AE}" srcOrd="0" destOrd="0" presId="urn:microsoft.com/office/officeart/2008/layout/VerticalAccentList"/>
    <dgm:cxn modelId="{8C39FE64-3526-44BD-888E-7A6E681E28CD}" srcId="{B403C3CF-CF98-4FD0-A989-3D340AEE2E4E}" destId="{5DCD44F6-71DA-485C-AFF1-DC6E368EA578}" srcOrd="1" destOrd="0" parTransId="{314FD133-8782-44AF-861B-D9DE82A77983}" sibTransId="{DBD86C51-1CC1-447D-BAFF-717BA0318087}"/>
    <dgm:cxn modelId="{E6D46568-753E-4546-997C-84ABF8151AE0}" type="presOf" srcId="{B403C3CF-CF98-4FD0-A989-3D340AEE2E4E}" destId="{B5CD682F-E5CE-4401-9832-6233B65C7997}" srcOrd="0" destOrd="0" presId="urn:microsoft.com/office/officeart/2008/layout/VerticalAccentList"/>
    <dgm:cxn modelId="{AAC9EE79-9033-4ECB-9EDF-AD28358E49F0}" type="presOf" srcId="{4CB01473-7A5D-40A3-A498-148CB4731468}" destId="{BFDCDD7D-7C3C-4244-A2EA-811829DF9A89}" srcOrd="0" destOrd="0" presId="urn:microsoft.com/office/officeart/2008/layout/VerticalAccentList"/>
    <dgm:cxn modelId="{CC13988C-A4E7-4939-8CAC-40F8C4E3B58D}" srcId="{B403C3CF-CF98-4FD0-A989-3D340AEE2E4E}" destId="{A0818CA6-040A-4A5D-BA73-835058A60467}" srcOrd="0" destOrd="0" parTransId="{1114C3EF-14E3-4B24-A62C-8A67AB5E0714}" sibTransId="{67BC9FDF-2B46-4C97-BE1C-9602F05C9703}"/>
    <dgm:cxn modelId="{A8047794-ADC8-4DC1-9C4F-8A20EFD93902}" type="presOf" srcId="{5DCD44F6-71DA-485C-AFF1-DC6E368EA578}" destId="{F35D8E87-7406-4FAA-94E0-B20A91782F4F}" srcOrd="0" destOrd="0" presId="urn:microsoft.com/office/officeart/2008/layout/VerticalAccentList"/>
    <dgm:cxn modelId="{66B667DE-F4C6-4AD1-94C4-837E34038105}" srcId="{A0818CA6-040A-4A5D-BA73-835058A60467}" destId="{63945827-1583-4AE1-94E9-2437FA8EE169}" srcOrd="0" destOrd="0" parTransId="{963FB91D-5861-459A-9F06-5324590E93E6}" sibTransId="{0AEDA3CD-BA0A-4F41-BF79-CB0C7830E772}"/>
    <dgm:cxn modelId="{D1281DF2-2FFB-40D5-9CB6-50495412026C}" type="presOf" srcId="{A0818CA6-040A-4A5D-BA73-835058A60467}" destId="{A93FBD81-68E0-4A69-A523-6F226BB7629C}" srcOrd="0" destOrd="0" presId="urn:microsoft.com/office/officeart/2008/layout/VerticalAccentList"/>
    <dgm:cxn modelId="{C1B1D170-53A6-4E4F-966B-A4EB1BE7B594}" type="presParOf" srcId="{B5CD682F-E5CE-4401-9832-6233B65C7997}" destId="{CC54C937-9C1F-4952-97DE-7902FC6DF630}" srcOrd="0" destOrd="0" presId="urn:microsoft.com/office/officeart/2008/layout/VerticalAccentList"/>
    <dgm:cxn modelId="{87153A9D-A142-4FFE-9722-7ED06F4B5B45}" type="presParOf" srcId="{CC54C937-9C1F-4952-97DE-7902FC6DF630}" destId="{A93FBD81-68E0-4A69-A523-6F226BB7629C}" srcOrd="0" destOrd="0" presId="urn:microsoft.com/office/officeart/2008/layout/VerticalAccentList"/>
    <dgm:cxn modelId="{463A730C-5300-414D-8E9C-C505A5023E7B}" type="presParOf" srcId="{B5CD682F-E5CE-4401-9832-6233B65C7997}" destId="{DBFBB1E5-886A-45E4-8D5E-F531C3BFEDB3}" srcOrd="1" destOrd="0" presId="urn:microsoft.com/office/officeart/2008/layout/VerticalAccentList"/>
    <dgm:cxn modelId="{2248A11B-C2E3-445F-BAA9-317789278072}" type="presParOf" srcId="{DBFBB1E5-886A-45E4-8D5E-F531C3BFEDB3}" destId="{FA6F5587-79D9-4A7A-B148-9C64215FB0C1}" srcOrd="0" destOrd="0" presId="urn:microsoft.com/office/officeart/2008/layout/VerticalAccentList"/>
    <dgm:cxn modelId="{E577ABDA-EFFD-4A81-8CFB-040B445376E7}" type="presParOf" srcId="{DBFBB1E5-886A-45E4-8D5E-F531C3BFEDB3}" destId="{777B1456-7686-46CD-A619-8D704A7D7A3B}" srcOrd="1" destOrd="0" presId="urn:microsoft.com/office/officeart/2008/layout/VerticalAccentList"/>
    <dgm:cxn modelId="{F2F21C7D-C9E7-4AB7-9B60-628A258A9B6D}" type="presParOf" srcId="{DBFBB1E5-886A-45E4-8D5E-F531C3BFEDB3}" destId="{09085FFE-FAF0-454E-888C-A705D7FA42F0}" srcOrd="2" destOrd="0" presId="urn:microsoft.com/office/officeart/2008/layout/VerticalAccentList"/>
    <dgm:cxn modelId="{D915C062-7683-4274-8079-1D23107FE1BD}" type="presParOf" srcId="{DBFBB1E5-886A-45E4-8D5E-F531C3BFEDB3}" destId="{3C8D4C9E-67B6-41BB-9E20-5D9821A16F8A}" srcOrd="3" destOrd="0" presId="urn:microsoft.com/office/officeart/2008/layout/VerticalAccentList"/>
    <dgm:cxn modelId="{C9C71FAB-506B-42A5-8F58-A7D5B2B99A4E}" type="presParOf" srcId="{DBFBB1E5-886A-45E4-8D5E-F531C3BFEDB3}" destId="{7EAF655B-F5CC-482C-A18F-2FC8BF288BF0}" srcOrd="4" destOrd="0" presId="urn:microsoft.com/office/officeart/2008/layout/VerticalAccentList"/>
    <dgm:cxn modelId="{85BB36E6-C07A-4A48-878F-55F9AEE58B75}" type="presParOf" srcId="{DBFBB1E5-886A-45E4-8D5E-F531C3BFEDB3}" destId="{E6C30615-6588-487C-8FB4-35C3137FDE09}" srcOrd="5" destOrd="0" presId="urn:microsoft.com/office/officeart/2008/layout/VerticalAccentList"/>
    <dgm:cxn modelId="{B6B897C4-CA34-4A0D-849A-64BE0B657217}" type="presParOf" srcId="{DBFBB1E5-886A-45E4-8D5E-F531C3BFEDB3}" destId="{D9A94321-5A44-424F-92AA-9A910445FDD4}" srcOrd="6" destOrd="0" presId="urn:microsoft.com/office/officeart/2008/layout/VerticalAccentList"/>
    <dgm:cxn modelId="{1E848CA6-7BAF-466C-BFDB-4E7B5EC3F5DF}" type="presParOf" srcId="{DBFBB1E5-886A-45E4-8D5E-F531C3BFEDB3}" destId="{C256E36D-BD00-4764-A298-DB2AAE0A54AE}" srcOrd="7" destOrd="0" presId="urn:microsoft.com/office/officeart/2008/layout/VerticalAccentList"/>
    <dgm:cxn modelId="{9F0A8C87-3E44-4344-BB8D-201674B7A70A}" type="presParOf" srcId="{B5CD682F-E5CE-4401-9832-6233B65C7997}" destId="{AACADA66-9073-412D-891F-138D6D6F660E}" srcOrd="2" destOrd="0" presId="urn:microsoft.com/office/officeart/2008/layout/VerticalAccentList"/>
    <dgm:cxn modelId="{8914F48D-DEBE-41AF-8C03-C4D4998A6D27}" type="presParOf" srcId="{B5CD682F-E5CE-4401-9832-6233B65C7997}" destId="{BC9FD6DD-15B4-4FA1-934A-6C11056CE092}" srcOrd="3" destOrd="0" presId="urn:microsoft.com/office/officeart/2008/layout/VerticalAccentList"/>
    <dgm:cxn modelId="{22B40271-E982-49A3-A25C-0EF43D64F4E0}" type="presParOf" srcId="{BC9FD6DD-15B4-4FA1-934A-6C11056CE092}" destId="{F35D8E87-7406-4FAA-94E0-B20A91782F4F}" srcOrd="0" destOrd="0" presId="urn:microsoft.com/office/officeart/2008/layout/VerticalAccentList"/>
    <dgm:cxn modelId="{18971A2B-6D69-4DD9-AB0D-7DF8FD66E534}" type="presParOf" srcId="{B5CD682F-E5CE-4401-9832-6233B65C7997}" destId="{9C0CB472-4C33-405B-AC98-1A0498392DDD}" srcOrd="4" destOrd="0" presId="urn:microsoft.com/office/officeart/2008/layout/VerticalAccentList"/>
    <dgm:cxn modelId="{C4C7C21F-5791-482E-8382-6E04453AF9A6}" type="presParOf" srcId="{9C0CB472-4C33-405B-AC98-1A0498392DDD}" destId="{501C4D42-365B-4E25-8D50-27E756F46F22}" srcOrd="0" destOrd="0" presId="urn:microsoft.com/office/officeart/2008/layout/VerticalAccentList"/>
    <dgm:cxn modelId="{CC6F1A39-8BD0-47EC-B54F-C3C54D1BA70D}" type="presParOf" srcId="{9C0CB472-4C33-405B-AC98-1A0498392DDD}" destId="{92F2D0CB-364A-4A07-9417-912A691736D9}" srcOrd="1" destOrd="0" presId="urn:microsoft.com/office/officeart/2008/layout/VerticalAccentList"/>
    <dgm:cxn modelId="{74579351-8129-4495-A1B9-383206BAE0F3}" type="presParOf" srcId="{9C0CB472-4C33-405B-AC98-1A0498392DDD}" destId="{878CEB71-5DC2-437D-A016-7A41EB992478}" srcOrd="2" destOrd="0" presId="urn:microsoft.com/office/officeart/2008/layout/VerticalAccentList"/>
    <dgm:cxn modelId="{954BD762-8FE0-4FC3-A558-40A2C32E1648}" type="presParOf" srcId="{9C0CB472-4C33-405B-AC98-1A0498392DDD}" destId="{1C61150D-8393-4129-9E66-C3670B324C79}" srcOrd="3" destOrd="0" presId="urn:microsoft.com/office/officeart/2008/layout/VerticalAccentList"/>
    <dgm:cxn modelId="{255AD005-8C08-465F-B4CB-BADC14A28BE0}" type="presParOf" srcId="{9C0CB472-4C33-405B-AC98-1A0498392DDD}" destId="{B67BECC7-FA9F-4C2C-98AB-E22070B92117}" srcOrd="4" destOrd="0" presId="urn:microsoft.com/office/officeart/2008/layout/VerticalAccentList"/>
    <dgm:cxn modelId="{3E1A8122-05E6-481F-AFAA-A477F58CBBF0}" type="presParOf" srcId="{9C0CB472-4C33-405B-AC98-1A0498392DDD}" destId="{03F43427-54E2-44D5-B3BA-7B498F62F684}" srcOrd="5" destOrd="0" presId="urn:microsoft.com/office/officeart/2008/layout/VerticalAccentList"/>
    <dgm:cxn modelId="{DCA379F0-6CD3-4AF5-83AA-1FB27BB07211}" type="presParOf" srcId="{9C0CB472-4C33-405B-AC98-1A0498392DDD}" destId="{C8920632-A676-4D9E-8834-3C92DB7C3339}" srcOrd="6" destOrd="0" presId="urn:microsoft.com/office/officeart/2008/layout/VerticalAccentList"/>
    <dgm:cxn modelId="{A92423F4-646D-454E-B728-0D00CDAAF76E}" type="presParOf" srcId="{9C0CB472-4C33-405B-AC98-1A0498392DDD}" destId="{121DACCE-706B-4E74-A560-09C3EBB6B4C5}" srcOrd="7" destOrd="0" presId="urn:microsoft.com/office/officeart/2008/layout/VerticalAccentList"/>
    <dgm:cxn modelId="{3C1BEB12-D93B-4A56-85F8-BB4918572D86}" type="presParOf" srcId="{B5CD682F-E5CE-4401-9832-6233B65C7997}" destId="{5989F19F-CEA8-4FFE-BF40-9A9AA6E15F68}" srcOrd="5" destOrd="0" presId="urn:microsoft.com/office/officeart/2008/layout/VerticalAccentList"/>
    <dgm:cxn modelId="{A26A6CB7-89CC-420F-8189-E246CA642BCC}" type="presParOf" srcId="{B5CD682F-E5CE-4401-9832-6233B65C7997}" destId="{BB567FE6-815C-4BFA-903A-70AF93589246}" srcOrd="6" destOrd="0" presId="urn:microsoft.com/office/officeart/2008/layout/VerticalAccentList"/>
    <dgm:cxn modelId="{51045ADF-E75B-491B-B921-FEB9969FB852}" type="presParOf" srcId="{BB567FE6-815C-4BFA-903A-70AF93589246}" destId="{09F713C2-8C27-45AC-9949-38B55122E0CD}" srcOrd="0" destOrd="0" presId="urn:microsoft.com/office/officeart/2008/layout/VerticalAccentList"/>
    <dgm:cxn modelId="{5C054F8A-7224-4EC4-AAE0-D9F1144E17BD}" type="presParOf" srcId="{B5CD682F-E5CE-4401-9832-6233B65C7997}" destId="{7C325DC5-8F91-44D1-95DF-A21DFB345F78}" srcOrd="7" destOrd="0" presId="urn:microsoft.com/office/officeart/2008/layout/VerticalAccentList"/>
    <dgm:cxn modelId="{D424ACB5-FA36-4835-8D90-5F485A965B5D}" type="presParOf" srcId="{7C325DC5-8F91-44D1-95DF-A21DFB345F78}" destId="{F8CCE6D0-89BC-4BF6-B968-6D2DC4FA2B8B}" srcOrd="0" destOrd="0" presId="urn:microsoft.com/office/officeart/2008/layout/VerticalAccentList"/>
    <dgm:cxn modelId="{EC81A196-1E7B-40C6-81C8-AB54F0CAF579}" type="presParOf" srcId="{7C325DC5-8F91-44D1-95DF-A21DFB345F78}" destId="{8160608B-E68B-45A3-8D80-7AB579319E86}" srcOrd="1" destOrd="0" presId="urn:microsoft.com/office/officeart/2008/layout/VerticalAccentList"/>
    <dgm:cxn modelId="{9606798B-CBAF-4341-83ED-A053C8C10370}" type="presParOf" srcId="{7C325DC5-8F91-44D1-95DF-A21DFB345F78}" destId="{619B8527-D56A-4ABA-BA93-21D17ABDD849}" srcOrd="2" destOrd="0" presId="urn:microsoft.com/office/officeart/2008/layout/VerticalAccentList"/>
    <dgm:cxn modelId="{6D848CF7-15F1-4C29-8111-65B60FCEFF8F}" type="presParOf" srcId="{7C325DC5-8F91-44D1-95DF-A21DFB345F78}" destId="{7D9E7AE1-3F30-4D5F-8754-A9D18A05D4EA}" srcOrd="3" destOrd="0" presId="urn:microsoft.com/office/officeart/2008/layout/VerticalAccentList"/>
    <dgm:cxn modelId="{5FB19002-FCF7-4AF7-B451-2EAE6EC6D8AF}" type="presParOf" srcId="{7C325DC5-8F91-44D1-95DF-A21DFB345F78}" destId="{0A2C70CF-F03D-4441-97A0-37AD5C764A46}" srcOrd="4" destOrd="0" presId="urn:microsoft.com/office/officeart/2008/layout/VerticalAccentList"/>
    <dgm:cxn modelId="{298A70C8-4871-49FF-8AE4-8732F58CCC88}" type="presParOf" srcId="{7C325DC5-8F91-44D1-95DF-A21DFB345F78}" destId="{6E544FF9-867F-40AC-BA97-C9FD343B1564}" srcOrd="5" destOrd="0" presId="urn:microsoft.com/office/officeart/2008/layout/VerticalAccentList"/>
    <dgm:cxn modelId="{91FA9345-2FD1-4B44-A4D0-5FAD85F0B99E}" type="presParOf" srcId="{7C325DC5-8F91-44D1-95DF-A21DFB345F78}" destId="{2C28C4F3-CD7F-44E7-833A-32C6C55F0593}" srcOrd="6" destOrd="0" presId="urn:microsoft.com/office/officeart/2008/layout/VerticalAccentList"/>
    <dgm:cxn modelId="{FA37D827-0B88-4AB8-AB28-EF11E2FBF174}" type="presParOf" srcId="{7C325DC5-8F91-44D1-95DF-A21DFB345F78}" destId="{BFDCDD7D-7C3C-4244-A2EA-811829DF9A89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03C3CF-CF98-4FD0-A989-3D340AEE2E4E}" type="doc">
      <dgm:prSet loTypeId="urn:microsoft.com/office/officeart/2008/layout/VerticalAccentList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63945827-1583-4AE1-94E9-2437FA8EE169}">
      <dgm:prSet phldrT="[Text]"/>
      <dgm:spPr/>
      <dgm:t>
        <a:bodyPr/>
        <a:lstStyle/>
        <a:p>
          <a:pPr algn="ctr"/>
          <a:r>
            <a:rPr lang="en-US" b="1" dirty="0">
              <a:solidFill>
                <a:srgbClr val="FF66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STT ô </a:t>
          </a:r>
          <a:r>
            <a:rPr lang="en-US" b="1" dirty="0" err="1">
              <a:solidFill>
                <a:srgbClr val="FF66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nguyên</a:t>
          </a:r>
          <a:r>
            <a:rPr lang="en-US" b="1" dirty="0">
              <a:solidFill>
                <a:srgbClr val="FF66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FF66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tố</a:t>
          </a:r>
          <a:r>
            <a:rPr lang="en-US" b="1" dirty="0">
              <a:solidFill>
                <a:srgbClr val="FF66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= </a:t>
          </a:r>
          <a:r>
            <a:rPr lang="en-US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Số</a:t>
          </a:r>
          <a:r>
            <a:rPr lang="en-US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hiệu</a:t>
          </a:r>
          <a:r>
            <a:rPr lang="en-US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nguyên</a:t>
          </a:r>
          <a:r>
            <a:rPr lang="en-US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tử</a:t>
          </a:r>
          <a:r>
            <a:rPr lang="en-US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nguyên</a:t>
          </a:r>
          <a:r>
            <a:rPr lang="en-US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tố</a:t>
          </a:r>
          <a:endParaRPr lang="en-US" dirty="0">
            <a:latin typeface="Times New Roman" panose="02020603050405020304" pitchFamily="18" charset="0"/>
            <a:ea typeface="Microsoft YaHei" panose="020B0503020204020204" pitchFamily="34" charset="-122"/>
            <a:cs typeface="Times New Roman" panose="02020603050405020304" pitchFamily="18" charset="0"/>
            <a:sym typeface="Times New Roman" panose="02020603050405020304" pitchFamily="18" charset="0"/>
          </a:endParaRPr>
        </a:p>
      </dgm:t>
    </dgm:pt>
    <dgm:pt modelId="{963FB91D-5861-459A-9F06-5324590E93E6}" type="parTrans" cxnId="{66B667DE-F4C6-4AD1-94C4-837E34038105}">
      <dgm:prSet/>
      <dgm:spPr/>
      <dgm:t>
        <a:bodyPr/>
        <a:lstStyle/>
        <a:p>
          <a:endParaRPr lang="en-US"/>
        </a:p>
      </dgm:t>
    </dgm:pt>
    <dgm:pt modelId="{0AEDA3CD-BA0A-4F41-BF79-CB0C7830E772}" type="sibTrans" cxnId="{66B667DE-F4C6-4AD1-94C4-837E34038105}">
      <dgm:prSet/>
      <dgm:spPr/>
      <dgm:t>
        <a:bodyPr/>
        <a:lstStyle/>
        <a:p>
          <a:endParaRPr lang="en-US"/>
        </a:p>
      </dgm:t>
    </dgm:pt>
    <dgm:pt modelId="{5DCD44F6-71DA-485C-AFF1-DC6E368EA578}">
      <dgm:prSet phldrT="[Text]" phldr="1"/>
      <dgm:spPr/>
      <dgm:t>
        <a:bodyPr/>
        <a:lstStyle/>
        <a:p>
          <a:endParaRPr lang="en-US">
            <a:latin typeface="Times New Roman" panose="02020603050405020304" pitchFamily="18" charset="0"/>
            <a:ea typeface="Microsoft YaHei" panose="020B0503020204020204" pitchFamily="34" charset="-122"/>
            <a:cs typeface="Times New Roman" panose="02020603050405020304" pitchFamily="18" charset="0"/>
            <a:sym typeface="Times New Roman" panose="02020603050405020304" pitchFamily="18" charset="0"/>
          </a:endParaRPr>
        </a:p>
      </dgm:t>
    </dgm:pt>
    <dgm:pt modelId="{314FD133-8782-44AF-861B-D9DE82A77983}" type="parTrans" cxnId="{8C39FE64-3526-44BD-888E-7A6E681E28CD}">
      <dgm:prSet/>
      <dgm:spPr/>
      <dgm:t>
        <a:bodyPr/>
        <a:lstStyle/>
        <a:p>
          <a:endParaRPr lang="en-US"/>
        </a:p>
      </dgm:t>
    </dgm:pt>
    <dgm:pt modelId="{DBD86C51-1CC1-447D-BAFF-717BA0318087}" type="sibTrans" cxnId="{8C39FE64-3526-44BD-888E-7A6E681E28CD}">
      <dgm:prSet/>
      <dgm:spPr/>
      <dgm:t>
        <a:bodyPr/>
        <a:lstStyle/>
        <a:p>
          <a:endParaRPr lang="en-US"/>
        </a:p>
      </dgm:t>
    </dgm:pt>
    <dgm:pt modelId="{C89AA2FE-47F7-49AA-9374-950AAF0764A9}">
      <dgm:prSet phldrT="[Text]"/>
      <dgm:spPr/>
      <dgm:t>
        <a:bodyPr/>
        <a:lstStyle/>
        <a:p>
          <a:pPr algn="ctr"/>
          <a:r>
            <a:rPr lang="en-US" b="1" dirty="0">
              <a:solidFill>
                <a:srgbClr val="FF66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STT Chu </a:t>
          </a:r>
          <a:r>
            <a:rPr lang="en-US" b="1" dirty="0" err="1">
              <a:solidFill>
                <a:srgbClr val="FF66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kì</a:t>
          </a:r>
          <a:r>
            <a:rPr lang="en-US" b="1" dirty="0">
              <a:solidFill>
                <a:srgbClr val="FF66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= </a:t>
          </a:r>
          <a:r>
            <a:rPr lang="en-US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Số</a:t>
          </a:r>
          <a:r>
            <a:rPr lang="en-US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lớp</a:t>
          </a:r>
          <a:r>
            <a:rPr lang="en-US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electron </a:t>
          </a:r>
          <a:r>
            <a:rPr lang="en-US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trong</a:t>
          </a:r>
          <a:r>
            <a:rPr lang="en-US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nguyên</a:t>
          </a:r>
          <a:r>
            <a:rPr lang="en-US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tử</a:t>
          </a:r>
          <a:r>
            <a:rPr lang="en-US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.</a:t>
          </a:r>
        </a:p>
      </dgm:t>
    </dgm:pt>
    <dgm:pt modelId="{3BF0AA27-EC7D-4EE6-9649-E4D76BAF7E17}" type="parTrans" cxnId="{C181662A-B8F8-483C-B5C6-0D38BA01CA86}">
      <dgm:prSet/>
      <dgm:spPr/>
      <dgm:t>
        <a:bodyPr/>
        <a:lstStyle/>
        <a:p>
          <a:endParaRPr lang="en-US"/>
        </a:p>
      </dgm:t>
    </dgm:pt>
    <dgm:pt modelId="{852D7B16-8E77-4370-BA3D-26C0B2E02EEE}" type="sibTrans" cxnId="{C181662A-B8F8-483C-B5C6-0D38BA01CA86}">
      <dgm:prSet/>
      <dgm:spPr/>
      <dgm:t>
        <a:bodyPr/>
        <a:lstStyle/>
        <a:p>
          <a:endParaRPr lang="en-US"/>
        </a:p>
      </dgm:t>
    </dgm:pt>
    <dgm:pt modelId="{A6E750BE-2823-4450-A3AD-51F8D799791D}">
      <dgm:prSet phldrT="[Text]" phldr="1"/>
      <dgm:spPr/>
      <dgm:t>
        <a:bodyPr/>
        <a:lstStyle/>
        <a:p>
          <a:endParaRPr lang="en-US">
            <a:latin typeface="Times New Roman" panose="02020603050405020304" pitchFamily="18" charset="0"/>
            <a:ea typeface="Microsoft YaHei" panose="020B0503020204020204" pitchFamily="34" charset="-122"/>
            <a:cs typeface="Times New Roman" panose="02020603050405020304" pitchFamily="18" charset="0"/>
            <a:sym typeface="Times New Roman" panose="02020603050405020304" pitchFamily="18" charset="0"/>
          </a:endParaRPr>
        </a:p>
      </dgm:t>
    </dgm:pt>
    <dgm:pt modelId="{0C805E46-BC27-4F1E-A3F0-FAAB10A83004}" type="parTrans" cxnId="{AD2B4040-7DD1-4AF4-BCA9-CB354D6DE4CD}">
      <dgm:prSet/>
      <dgm:spPr/>
      <dgm:t>
        <a:bodyPr/>
        <a:lstStyle/>
        <a:p>
          <a:endParaRPr lang="en-US"/>
        </a:p>
      </dgm:t>
    </dgm:pt>
    <dgm:pt modelId="{898DB9CB-B5FB-44D3-B738-63B82398BE71}" type="sibTrans" cxnId="{AD2B4040-7DD1-4AF4-BCA9-CB354D6DE4CD}">
      <dgm:prSet/>
      <dgm:spPr/>
      <dgm:t>
        <a:bodyPr/>
        <a:lstStyle/>
        <a:p>
          <a:endParaRPr lang="en-US"/>
        </a:p>
      </dgm:t>
    </dgm:pt>
    <dgm:pt modelId="{4CB01473-7A5D-40A3-A498-148CB4731468}">
      <dgm:prSet phldrT="[Text]"/>
      <dgm:spPr/>
      <dgm:t>
        <a:bodyPr/>
        <a:lstStyle/>
        <a:p>
          <a:pPr algn="ctr"/>
          <a:r>
            <a:rPr lang="en-US" b="1" i="0" dirty="0">
              <a:solidFill>
                <a:srgbClr val="FF66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STT </a:t>
          </a:r>
          <a:r>
            <a:rPr lang="en-US" b="1" i="0" dirty="0" err="1">
              <a:solidFill>
                <a:srgbClr val="FF66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nhóm</a:t>
          </a:r>
          <a:r>
            <a:rPr lang="en-US" b="1" i="0" dirty="0">
              <a:solidFill>
                <a:srgbClr val="FF66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A </a:t>
          </a:r>
          <a:r>
            <a:rPr lang="en-US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= </a:t>
          </a:r>
          <a:r>
            <a:rPr lang="en-US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Số</a:t>
          </a:r>
          <a:r>
            <a:rPr lang="en-US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electron </a:t>
          </a:r>
          <a:r>
            <a:rPr lang="en-US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lớp</a:t>
          </a:r>
          <a:r>
            <a:rPr lang="en-US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ngoài</a:t>
          </a:r>
          <a:r>
            <a:rPr lang="en-US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cùng</a:t>
          </a:r>
          <a:r>
            <a:rPr lang="en-US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của</a:t>
          </a:r>
          <a:r>
            <a:rPr lang="en-US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nguyên</a:t>
          </a:r>
          <a:r>
            <a:rPr lang="en-US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tử</a:t>
          </a:r>
          <a:r>
            <a:rPr lang="en-US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nguyên</a:t>
          </a:r>
          <a:r>
            <a:rPr lang="en-US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tố</a:t>
          </a:r>
          <a:r>
            <a:rPr lang="en-US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đó</a:t>
          </a:r>
          <a:r>
            <a:rPr lang="en-US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(</a:t>
          </a:r>
          <a:r>
            <a:rPr lang="en-US" b="0" i="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trừ</a:t>
          </a:r>
          <a:r>
            <a:rPr lang="en-US" b="0" i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He).</a:t>
          </a:r>
          <a:endParaRPr lang="en-US" dirty="0">
            <a:latin typeface="Times New Roman" panose="02020603050405020304" pitchFamily="18" charset="0"/>
            <a:ea typeface="Microsoft YaHei" panose="020B0503020204020204" pitchFamily="34" charset="-122"/>
            <a:cs typeface="Times New Roman" panose="02020603050405020304" pitchFamily="18" charset="0"/>
            <a:sym typeface="Times New Roman" panose="02020603050405020304" pitchFamily="18" charset="0"/>
          </a:endParaRPr>
        </a:p>
      </dgm:t>
    </dgm:pt>
    <dgm:pt modelId="{46C2B63E-B1E2-4008-8F7A-4C2AEC9CD062}" type="parTrans" cxnId="{BD6E914A-21B2-45C3-B2D0-8FE77D266941}">
      <dgm:prSet/>
      <dgm:spPr/>
      <dgm:t>
        <a:bodyPr/>
        <a:lstStyle/>
        <a:p>
          <a:endParaRPr lang="en-US"/>
        </a:p>
      </dgm:t>
    </dgm:pt>
    <dgm:pt modelId="{B151BC73-4B9E-4F7D-B00C-B41DAA11C680}" type="sibTrans" cxnId="{BD6E914A-21B2-45C3-B2D0-8FE77D266941}">
      <dgm:prSet/>
      <dgm:spPr/>
      <dgm:t>
        <a:bodyPr/>
        <a:lstStyle/>
        <a:p>
          <a:endParaRPr lang="en-US"/>
        </a:p>
      </dgm:t>
    </dgm:pt>
    <dgm:pt modelId="{A0818CA6-040A-4A5D-BA73-835058A60467}">
      <dgm:prSet phldrT="[Text]" phldr="1"/>
      <dgm:spPr/>
      <dgm:t>
        <a:bodyPr/>
        <a:lstStyle/>
        <a:p>
          <a:endParaRPr lang="en-US" dirty="0">
            <a:latin typeface="Times New Roman" panose="02020603050405020304" pitchFamily="18" charset="0"/>
            <a:ea typeface="Microsoft YaHei" panose="020B0503020204020204" pitchFamily="34" charset="-122"/>
            <a:cs typeface="Times New Roman" panose="02020603050405020304" pitchFamily="18" charset="0"/>
            <a:sym typeface="Times New Roman" panose="02020603050405020304" pitchFamily="18" charset="0"/>
          </a:endParaRPr>
        </a:p>
      </dgm:t>
    </dgm:pt>
    <dgm:pt modelId="{67BC9FDF-2B46-4C97-BE1C-9602F05C9703}" type="sibTrans" cxnId="{CC13988C-A4E7-4939-8CAC-40F8C4E3B58D}">
      <dgm:prSet/>
      <dgm:spPr/>
      <dgm:t>
        <a:bodyPr/>
        <a:lstStyle/>
        <a:p>
          <a:endParaRPr lang="en-US"/>
        </a:p>
      </dgm:t>
    </dgm:pt>
    <dgm:pt modelId="{1114C3EF-14E3-4B24-A62C-8A67AB5E0714}" type="parTrans" cxnId="{CC13988C-A4E7-4939-8CAC-40F8C4E3B58D}">
      <dgm:prSet/>
      <dgm:spPr/>
      <dgm:t>
        <a:bodyPr/>
        <a:lstStyle/>
        <a:p>
          <a:endParaRPr lang="en-US"/>
        </a:p>
      </dgm:t>
    </dgm:pt>
    <dgm:pt modelId="{339F317C-7DFB-413A-8E6C-CAE016472CDB}" type="pres">
      <dgm:prSet presAssocID="{B403C3CF-CF98-4FD0-A989-3D340AEE2E4E}" presName="Name0" presStyleCnt="0">
        <dgm:presLayoutVars>
          <dgm:chMax/>
          <dgm:chPref/>
          <dgm:dir/>
        </dgm:presLayoutVars>
      </dgm:prSet>
      <dgm:spPr/>
    </dgm:pt>
    <dgm:pt modelId="{2743368D-3BFC-4A99-B3D7-05FEDB0898BB}" type="pres">
      <dgm:prSet presAssocID="{A0818CA6-040A-4A5D-BA73-835058A60467}" presName="parenttextcomposite" presStyleCnt="0"/>
      <dgm:spPr/>
    </dgm:pt>
    <dgm:pt modelId="{E9D00042-6D66-4DA8-8224-4712C6AF719C}" type="pres">
      <dgm:prSet presAssocID="{A0818CA6-040A-4A5D-BA73-835058A60467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A770ECE7-8D70-4EE4-9659-194F3035A5FB}" type="pres">
      <dgm:prSet presAssocID="{A0818CA6-040A-4A5D-BA73-835058A60467}" presName="composite" presStyleCnt="0"/>
      <dgm:spPr/>
    </dgm:pt>
    <dgm:pt modelId="{13DD6731-976B-4403-AD38-C243E9998CF0}" type="pres">
      <dgm:prSet presAssocID="{A0818CA6-040A-4A5D-BA73-835058A60467}" presName="chevron1" presStyleLbl="alignNode1" presStyleIdx="0" presStyleCnt="21"/>
      <dgm:spPr/>
    </dgm:pt>
    <dgm:pt modelId="{9A4AAA82-D157-4EE8-A0DC-DA15B6E654BC}" type="pres">
      <dgm:prSet presAssocID="{A0818CA6-040A-4A5D-BA73-835058A60467}" presName="chevron2" presStyleLbl="alignNode1" presStyleIdx="1" presStyleCnt="21"/>
      <dgm:spPr/>
    </dgm:pt>
    <dgm:pt modelId="{0DCC35FA-3323-4D80-AD59-20C28F91A9C0}" type="pres">
      <dgm:prSet presAssocID="{A0818CA6-040A-4A5D-BA73-835058A60467}" presName="chevron3" presStyleLbl="alignNode1" presStyleIdx="2" presStyleCnt="21"/>
      <dgm:spPr/>
    </dgm:pt>
    <dgm:pt modelId="{FC60CFB4-2270-413F-BE4F-1879C70DA3BB}" type="pres">
      <dgm:prSet presAssocID="{A0818CA6-040A-4A5D-BA73-835058A60467}" presName="chevron4" presStyleLbl="alignNode1" presStyleIdx="3" presStyleCnt="21"/>
      <dgm:spPr/>
    </dgm:pt>
    <dgm:pt modelId="{2A102909-0AC1-47B6-92AF-BEE9929DB7C1}" type="pres">
      <dgm:prSet presAssocID="{A0818CA6-040A-4A5D-BA73-835058A60467}" presName="chevron5" presStyleLbl="alignNode1" presStyleIdx="4" presStyleCnt="21"/>
      <dgm:spPr/>
    </dgm:pt>
    <dgm:pt modelId="{2C9B502E-0787-47F1-9DCE-9A68E1E8A103}" type="pres">
      <dgm:prSet presAssocID="{A0818CA6-040A-4A5D-BA73-835058A60467}" presName="chevron6" presStyleLbl="alignNode1" presStyleIdx="5" presStyleCnt="21"/>
      <dgm:spPr/>
    </dgm:pt>
    <dgm:pt modelId="{2225B2C4-6524-450A-8E1C-0530BA0C3796}" type="pres">
      <dgm:prSet presAssocID="{A0818CA6-040A-4A5D-BA73-835058A60467}" presName="chevron7" presStyleLbl="alignNode1" presStyleIdx="6" presStyleCnt="21"/>
      <dgm:spPr/>
    </dgm:pt>
    <dgm:pt modelId="{327B7C62-E92E-4594-8EAD-0D4FF84B5A6A}" type="pres">
      <dgm:prSet presAssocID="{A0818CA6-040A-4A5D-BA73-835058A60467}" presName="childtext" presStyleLbl="solidFgAcc1" presStyleIdx="0" presStyleCnt="3" custLinFactNeighborX="117" custLinFactNeighborY="-1451">
        <dgm:presLayoutVars>
          <dgm:chMax/>
          <dgm:chPref val="0"/>
          <dgm:bulletEnabled val="1"/>
        </dgm:presLayoutVars>
      </dgm:prSet>
      <dgm:spPr/>
    </dgm:pt>
    <dgm:pt modelId="{BDDE50BD-BF0E-4EAD-93D1-5BF031B11A37}" type="pres">
      <dgm:prSet presAssocID="{67BC9FDF-2B46-4C97-BE1C-9602F05C9703}" presName="sibTrans" presStyleCnt="0"/>
      <dgm:spPr/>
    </dgm:pt>
    <dgm:pt modelId="{0C825D23-3996-4274-BB5F-684828DAC95D}" type="pres">
      <dgm:prSet presAssocID="{5DCD44F6-71DA-485C-AFF1-DC6E368EA578}" presName="parenttextcomposite" presStyleCnt="0"/>
      <dgm:spPr/>
    </dgm:pt>
    <dgm:pt modelId="{A51EB951-D15E-47AE-B710-3DC9A4DC6C43}" type="pres">
      <dgm:prSet presAssocID="{5DCD44F6-71DA-485C-AFF1-DC6E368EA578}" presName="parenttext" presStyleLbl="revTx" presStyleIdx="1" presStyleCnt="3" custLinFactNeighborX="523" custLinFactNeighborY="1558">
        <dgm:presLayoutVars>
          <dgm:chMax/>
          <dgm:chPref val="2"/>
          <dgm:bulletEnabled val="1"/>
        </dgm:presLayoutVars>
      </dgm:prSet>
      <dgm:spPr/>
    </dgm:pt>
    <dgm:pt modelId="{87C097F7-12DC-438F-BA15-4DB991EC2D8F}" type="pres">
      <dgm:prSet presAssocID="{5DCD44F6-71DA-485C-AFF1-DC6E368EA578}" presName="composite" presStyleCnt="0"/>
      <dgm:spPr/>
    </dgm:pt>
    <dgm:pt modelId="{9478CEB0-C633-4B5A-A7BD-9899042B4061}" type="pres">
      <dgm:prSet presAssocID="{5DCD44F6-71DA-485C-AFF1-DC6E368EA578}" presName="chevron1" presStyleLbl="alignNode1" presStyleIdx="7" presStyleCnt="21"/>
      <dgm:spPr/>
    </dgm:pt>
    <dgm:pt modelId="{08D800F6-5BC6-4F17-8F09-12B4BE5C49CC}" type="pres">
      <dgm:prSet presAssocID="{5DCD44F6-71DA-485C-AFF1-DC6E368EA578}" presName="chevron2" presStyleLbl="alignNode1" presStyleIdx="8" presStyleCnt="21"/>
      <dgm:spPr/>
    </dgm:pt>
    <dgm:pt modelId="{BC24343B-6F1A-491B-89E8-2B81E972E8A0}" type="pres">
      <dgm:prSet presAssocID="{5DCD44F6-71DA-485C-AFF1-DC6E368EA578}" presName="chevron3" presStyleLbl="alignNode1" presStyleIdx="9" presStyleCnt="21"/>
      <dgm:spPr/>
    </dgm:pt>
    <dgm:pt modelId="{BD288D78-94C1-41E5-8271-B0D9F374D885}" type="pres">
      <dgm:prSet presAssocID="{5DCD44F6-71DA-485C-AFF1-DC6E368EA578}" presName="chevron4" presStyleLbl="alignNode1" presStyleIdx="10" presStyleCnt="21"/>
      <dgm:spPr/>
    </dgm:pt>
    <dgm:pt modelId="{A494CD23-5B2D-4DCF-AA9F-FFF61A7DDC10}" type="pres">
      <dgm:prSet presAssocID="{5DCD44F6-71DA-485C-AFF1-DC6E368EA578}" presName="chevron5" presStyleLbl="alignNode1" presStyleIdx="11" presStyleCnt="21"/>
      <dgm:spPr/>
    </dgm:pt>
    <dgm:pt modelId="{3A444531-0231-486B-AD7B-F3D880D98E0C}" type="pres">
      <dgm:prSet presAssocID="{5DCD44F6-71DA-485C-AFF1-DC6E368EA578}" presName="chevron6" presStyleLbl="alignNode1" presStyleIdx="12" presStyleCnt="21"/>
      <dgm:spPr/>
    </dgm:pt>
    <dgm:pt modelId="{92C47F77-8734-4437-8749-CA258CC83CA8}" type="pres">
      <dgm:prSet presAssocID="{5DCD44F6-71DA-485C-AFF1-DC6E368EA578}" presName="chevron7" presStyleLbl="alignNode1" presStyleIdx="13" presStyleCnt="21"/>
      <dgm:spPr/>
    </dgm:pt>
    <dgm:pt modelId="{BACADEAE-CF08-421F-8D4A-8B243A697958}" type="pres">
      <dgm:prSet presAssocID="{5DCD44F6-71DA-485C-AFF1-DC6E368EA578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</dgm:pt>
    <dgm:pt modelId="{F53E072B-A37F-478A-8A97-0DD55C3B3BE1}" type="pres">
      <dgm:prSet presAssocID="{DBD86C51-1CC1-447D-BAFF-717BA0318087}" presName="sibTrans" presStyleCnt="0"/>
      <dgm:spPr/>
    </dgm:pt>
    <dgm:pt modelId="{96D991CD-9751-4002-A3A3-F47B6C2AA9FF}" type="pres">
      <dgm:prSet presAssocID="{A6E750BE-2823-4450-A3AD-51F8D799791D}" presName="parenttextcomposite" presStyleCnt="0"/>
      <dgm:spPr/>
    </dgm:pt>
    <dgm:pt modelId="{B789C3DA-2741-4121-90A2-01A09168BA75}" type="pres">
      <dgm:prSet presAssocID="{A6E750BE-2823-4450-A3AD-51F8D799791D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003E53C9-3A5A-480A-B641-EE37A0AF3B43}" type="pres">
      <dgm:prSet presAssocID="{A6E750BE-2823-4450-A3AD-51F8D799791D}" presName="composite" presStyleCnt="0"/>
      <dgm:spPr/>
    </dgm:pt>
    <dgm:pt modelId="{0122D326-414A-45A4-AAE1-6E66019766EF}" type="pres">
      <dgm:prSet presAssocID="{A6E750BE-2823-4450-A3AD-51F8D799791D}" presName="chevron1" presStyleLbl="alignNode1" presStyleIdx="14" presStyleCnt="21"/>
      <dgm:spPr/>
    </dgm:pt>
    <dgm:pt modelId="{AE440CB1-1BC7-4844-96C8-5076CE2A2051}" type="pres">
      <dgm:prSet presAssocID="{A6E750BE-2823-4450-A3AD-51F8D799791D}" presName="chevron2" presStyleLbl="alignNode1" presStyleIdx="15" presStyleCnt="21"/>
      <dgm:spPr/>
    </dgm:pt>
    <dgm:pt modelId="{DA225462-AFE4-421F-897A-6CAF2506B117}" type="pres">
      <dgm:prSet presAssocID="{A6E750BE-2823-4450-A3AD-51F8D799791D}" presName="chevron3" presStyleLbl="alignNode1" presStyleIdx="16" presStyleCnt="21"/>
      <dgm:spPr/>
    </dgm:pt>
    <dgm:pt modelId="{F4E96D19-98EE-4389-AB0D-1F35F9F7B0C6}" type="pres">
      <dgm:prSet presAssocID="{A6E750BE-2823-4450-A3AD-51F8D799791D}" presName="chevron4" presStyleLbl="alignNode1" presStyleIdx="17" presStyleCnt="21"/>
      <dgm:spPr/>
    </dgm:pt>
    <dgm:pt modelId="{23E8980D-FB92-4BBE-B2AD-7D62C32F20B1}" type="pres">
      <dgm:prSet presAssocID="{A6E750BE-2823-4450-A3AD-51F8D799791D}" presName="chevron5" presStyleLbl="alignNode1" presStyleIdx="18" presStyleCnt="21"/>
      <dgm:spPr/>
    </dgm:pt>
    <dgm:pt modelId="{C69FDDF9-9354-44E9-8AF8-B32264DAA8EA}" type="pres">
      <dgm:prSet presAssocID="{A6E750BE-2823-4450-A3AD-51F8D799791D}" presName="chevron6" presStyleLbl="alignNode1" presStyleIdx="19" presStyleCnt="21"/>
      <dgm:spPr/>
    </dgm:pt>
    <dgm:pt modelId="{2007212C-8CA2-4538-B309-2719D11FDEED}" type="pres">
      <dgm:prSet presAssocID="{A6E750BE-2823-4450-A3AD-51F8D799791D}" presName="chevron7" presStyleLbl="alignNode1" presStyleIdx="20" presStyleCnt="21"/>
      <dgm:spPr/>
    </dgm:pt>
    <dgm:pt modelId="{2392D8E9-568D-4CAC-B96C-8EBFF2C19407}" type="pres">
      <dgm:prSet presAssocID="{A6E750BE-2823-4450-A3AD-51F8D799791D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</dgm:pt>
  </dgm:ptLst>
  <dgm:cxnLst>
    <dgm:cxn modelId="{C181662A-B8F8-483C-B5C6-0D38BA01CA86}" srcId="{5DCD44F6-71DA-485C-AFF1-DC6E368EA578}" destId="{C89AA2FE-47F7-49AA-9374-950AAF0764A9}" srcOrd="0" destOrd="0" parTransId="{3BF0AA27-EC7D-4EE6-9649-E4D76BAF7E17}" sibTransId="{852D7B16-8E77-4370-BA3D-26C0B2E02EEE}"/>
    <dgm:cxn modelId="{AD2B4040-7DD1-4AF4-BCA9-CB354D6DE4CD}" srcId="{B403C3CF-CF98-4FD0-A989-3D340AEE2E4E}" destId="{A6E750BE-2823-4450-A3AD-51F8D799791D}" srcOrd="2" destOrd="0" parTransId="{0C805E46-BC27-4F1E-A3F0-FAAB10A83004}" sibTransId="{898DB9CB-B5FB-44D3-B738-63B82398BE71}"/>
    <dgm:cxn modelId="{BD6E914A-21B2-45C3-B2D0-8FE77D266941}" srcId="{A6E750BE-2823-4450-A3AD-51F8D799791D}" destId="{4CB01473-7A5D-40A3-A498-148CB4731468}" srcOrd="0" destOrd="0" parTransId="{46C2B63E-B1E2-4008-8F7A-4C2AEC9CD062}" sibTransId="{B151BC73-4B9E-4F7D-B00C-B41DAA11C680}"/>
    <dgm:cxn modelId="{8C39FE64-3526-44BD-888E-7A6E681E28CD}" srcId="{B403C3CF-CF98-4FD0-A989-3D340AEE2E4E}" destId="{5DCD44F6-71DA-485C-AFF1-DC6E368EA578}" srcOrd="1" destOrd="0" parTransId="{314FD133-8782-44AF-861B-D9DE82A77983}" sibTransId="{DBD86C51-1CC1-447D-BAFF-717BA0318087}"/>
    <dgm:cxn modelId="{A7F9FE6E-E18E-43F1-82E0-56E4D75215A7}" type="presOf" srcId="{A0818CA6-040A-4A5D-BA73-835058A60467}" destId="{E9D00042-6D66-4DA8-8224-4712C6AF719C}" srcOrd="0" destOrd="0" presId="urn:microsoft.com/office/officeart/2008/layout/VerticalAccentList"/>
    <dgm:cxn modelId="{0BF8C585-27E5-4919-9D02-52D4583F37DC}" type="presOf" srcId="{63945827-1583-4AE1-94E9-2437FA8EE169}" destId="{327B7C62-E92E-4594-8EAD-0D4FF84B5A6A}" srcOrd="0" destOrd="0" presId="urn:microsoft.com/office/officeart/2008/layout/VerticalAccentList"/>
    <dgm:cxn modelId="{CC13988C-A4E7-4939-8CAC-40F8C4E3B58D}" srcId="{B403C3CF-CF98-4FD0-A989-3D340AEE2E4E}" destId="{A0818CA6-040A-4A5D-BA73-835058A60467}" srcOrd="0" destOrd="0" parTransId="{1114C3EF-14E3-4B24-A62C-8A67AB5E0714}" sibTransId="{67BC9FDF-2B46-4C97-BE1C-9602F05C9703}"/>
    <dgm:cxn modelId="{6A2442AC-3287-412A-ADF5-8CE131DE1D08}" type="presOf" srcId="{A6E750BE-2823-4450-A3AD-51F8D799791D}" destId="{B789C3DA-2741-4121-90A2-01A09168BA75}" srcOrd="0" destOrd="0" presId="urn:microsoft.com/office/officeart/2008/layout/VerticalAccentList"/>
    <dgm:cxn modelId="{4C2CEFBA-0B3E-4F27-8834-A42CCD111C92}" type="presOf" srcId="{B403C3CF-CF98-4FD0-A989-3D340AEE2E4E}" destId="{339F317C-7DFB-413A-8E6C-CAE016472CDB}" srcOrd="0" destOrd="0" presId="urn:microsoft.com/office/officeart/2008/layout/VerticalAccentList"/>
    <dgm:cxn modelId="{990491D2-A8A3-4189-B47C-10A5EAD94786}" type="presOf" srcId="{4CB01473-7A5D-40A3-A498-148CB4731468}" destId="{2392D8E9-568D-4CAC-B96C-8EBFF2C19407}" srcOrd="0" destOrd="0" presId="urn:microsoft.com/office/officeart/2008/layout/VerticalAccentList"/>
    <dgm:cxn modelId="{66B667DE-F4C6-4AD1-94C4-837E34038105}" srcId="{A0818CA6-040A-4A5D-BA73-835058A60467}" destId="{63945827-1583-4AE1-94E9-2437FA8EE169}" srcOrd="0" destOrd="0" parTransId="{963FB91D-5861-459A-9F06-5324590E93E6}" sibTransId="{0AEDA3CD-BA0A-4F41-BF79-CB0C7830E772}"/>
    <dgm:cxn modelId="{9EBE12EE-4B8E-4CD7-AD12-C1119ABD2556}" type="presOf" srcId="{C89AA2FE-47F7-49AA-9374-950AAF0764A9}" destId="{BACADEAE-CF08-421F-8D4A-8B243A697958}" srcOrd="0" destOrd="0" presId="urn:microsoft.com/office/officeart/2008/layout/VerticalAccentList"/>
    <dgm:cxn modelId="{9F286AF5-9626-4733-A8EC-C772EAA3C6B6}" type="presOf" srcId="{5DCD44F6-71DA-485C-AFF1-DC6E368EA578}" destId="{A51EB951-D15E-47AE-B710-3DC9A4DC6C43}" srcOrd="0" destOrd="0" presId="urn:microsoft.com/office/officeart/2008/layout/VerticalAccentList"/>
    <dgm:cxn modelId="{1B7812CE-A259-45E3-84E0-6B14F68A48A8}" type="presParOf" srcId="{339F317C-7DFB-413A-8E6C-CAE016472CDB}" destId="{2743368D-3BFC-4A99-B3D7-05FEDB0898BB}" srcOrd="0" destOrd="0" presId="urn:microsoft.com/office/officeart/2008/layout/VerticalAccentList"/>
    <dgm:cxn modelId="{621826DD-33FA-4BEB-B3CD-FDE8C90F8E85}" type="presParOf" srcId="{2743368D-3BFC-4A99-B3D7-05FEDB0898BB}" destId="{E9D00042-6D66-4DA8-8224-4712C6AF719C}" srcOrd="0" destOrd="0" presId="urn:microsoft.com/office/officeart/2008/layout/VerticalAccentList"/>
    <dgm:cxn modelId="{25B7709C-4951-4634-AA83-23680DA62A85}" type="presParOf" srcId="{339F317C-7DFB-413A-8E6C-CAE016472CDB}" destId="{A770ECE7-8D70-4EE4-9659-194F3035A5FB}" srcOrd="1" destOrd="0" presId="urn:microsoft.com/office/officeart/2008/layout/VerticalAccentList"/>
    <dgm:cxn modelId="{59D2B704-2E5F-4E22-BF6C-CD381270B34A}" type="presParOf" srcId="{A770ECE7-8D70-4EE4-9659-194F3035A5FB}" destId="{13DD6731-976B-4403-AD38-C243E9998CF0}" srcOrd="0" destOrd="0" presId="urn:microsoft.com/office/officeart/2008/layout/VerticalAccentList"/>
    <dgm:cxn modelId="{7E72F2AB-5B9E-4B73-808F-B19D1DF494E3}" type="presParOf" srcId="{A770ECE7-8D70-4EE4-9659-194F3035A5FB}" destId="{9A4AAA82-D157-4EE8-A0DC-DA15B6E654BC}" srcOrd="1" destOrd="0" presId="urn:microsoft.com/office/officeart/2008/layout/VerticalAccentList"/>
    <dgm:cxn modelId="{41935CED-CA47-4F7B-A338-8815FAED0250}" type="presParOf" srcId="{A770ECE7-8D70-4EE4-9659-194F3035A5FB}" destId="{0DCC35FA-3323-4D80-AD59-20C28F91A9C0}" srcOrd="2" destOrd="0" presId="urn:microsoft.com/office/officeart/2008/layout/VerticalAccentList"/>
    <dgm:cxn modelId="{0A24DA6A-0BC3-4042-A9EA-B215C782BE10}" type="presParOf" srcId="{A770ECE7-8D70-4EE4-9659-194F3035A5FB}" destId="{FC60CFB4-2270-413F-BE4F-1879C70DA3BB}" srcOrd="3" destOrd="0" presId="urn:microsoft.com/office/officeart/2008/layout/VerticalAccentList"/>
    <dgm:cxn modelId="{D4B75930-F3D2-4A17-8C1F-A49F143D45A1}" type="presParOf" srcId="{A770ECE7-8D70-4EE4-9659-194F3035A5FB}" destId="{2A102909-0AC1-47B6-92AF-BEE9929DB7C1}" srcOrd="4" destOrd="0" presId="urn:microsoft.com/office/officeart/2008/layout/VerticalAccentList"/>
    <dgm:cxn modelId="{B8E4CFBF-D854-4220-9790-21B3B0D0EE1C}" type="presParOf" srcId="{A770ECE7-8D70-4EE4-9659-194F3035A5FB}" destId="{2C9B502E-0787-47F1-9DCE-9A68E1E8A103}" srcOrd="5" destOrd="0" presId="urn:microsoft.com/office/officeart/2008/layout/VerticalAccentList"/>
    <dgm:cxn modelId="{8774C2AB-A83D-4E62-BD35-E92A7E776132}" type="presParOf" srcId="{A770ECE7-8D70-4EE4-9659-194F3035A5FB}" destId="{2225B2C4-6524-450A-8E1C-0530BA0C3796}" srcOrd="6" destOrd="0" presId="urn:microsoft.com/office/officeart/2008/layout/VerticalAccentList"/>
    <dgm:cxn modelId="{A65C9A99-22C9-46C8-8788-F124F5E28155}" type="presParOf" srcId="{A770ECE7-8D70-4EE4-9659-194F3035A5FB}" destId="{327B7C62-E92E-4594-8EAD-0D4FF84B5A6A}" srcOrd="7" destOrd="0" presId="urn:microsoft.com/office/officeart/2008/layout/VerticalAccentList"/>
    <dgm:cxn modelId="{742E164E-595B-4215-A454-271C536F4D7A}" type="presParOf" srcId="{339F317C-7DFB-413A-8E6C-CAE016472CDB}" destId="{BDDE50BD-BF0E-4EAD-93D1-5BF031B11A37}" srcOrd="2" destOrd="0" presId="urn:microsoft.com/office/officeart/2008/layout/VerticalAccentList"/>
    <dgm:cxn modelId="{8DFF85AA-D66B-4063-91A7-34DF72A021B0}" type="presParOf" srcId="{339F317C-7DFB-413A-8E6C-CAE016472CDB}" destId="{0C825D23-3996-4274-BB5F-684828DAC95D}" srcOrd="3" destOrd="0" presId="urn:microsoft.com/office/officeart/2008/layout/VerticalAccentList"/>
    <dgm:cxn modelId="{58112735-5561-4440-A50E-73083967AD76}" type="presParOf" srcId="{0C825D23-3996-4274-BB5F-684828DAC95D}" destId="{A51EB951-D15E-47AE-B710-3DC9A4DC6C43}" srcOrd="0" destOrd="0" presId="urn:microsoft.com/office/officeart/2008/layout/VerticalAccentList"/>
    <dgm:cxn modelId="{19B1502D-0A44-49D6-856A-79D8635CDFAA}" type="presParOf" srcId="{339F317C-7DFB-413A-8E6C-CAE016472CDB}" destId="{87C097F7-12DC-438F-BA15-4DB991EC2D8F}" srcOrd="4" destOrd="0" presId="urn:microsoft.com/office/officeart/2008/layout/VerticalAccentList"/>
    <dgm:cxn modelId="{E0CD5BE9-B863-4AFE-AC9B-50476E62AAF2}" type="presParOf" srcId="{87C097F7-12DC-438F-BA15-4DB991EC2D8F}" destId="{9478CEB0-C633-4B5A-A7BD-9899042B4061}" srcOrd="0" destOrd="0" presId="urn:microsoft.com/office/officeart/2008/layout/VerticalAccentList"/>
    <dgm:cxn modelId="{66C23FB1-F585-4834-913A-F67A10273281}" type="presParOf" srcId="{87C097F7-12DC-438F-BA15-4DB991EC2D8F}" destId="{08D800F6-5BC6-4F17-8F09-12B4BE5C49CC}" srcOrd="1" destOrd="0" presId="urn:microsoft.com/office/officeart/2008/layout/VerticalAccentList"/>
    <dgm:cxn modelId="{F0AEDD8A-4FD6-491D-9194-6CE6E278B4A5}" type="presParOf" srcId="{87C097F7-12DC-438F-BA15-4DB991EC2D8F}" destId="{BC24343B-6F1A-491B-89E8-2B81E972E8A0}" srcOrd="2" destOrd="0" presId="urn:microsoft.com/office/officeart/2008/layout/VerticalAccentList"/>
    <dgm:cxn modelId="{8838CD5B-5FAC-4009-A023-7D5D5B16726A}" type="presParOf" srcId="{87C097F7-12DC-438F-BA15-4DB991EC2D8F}" destId="{BD288D78-94C1-41E5-8271-B0D9F374D885}" srcOrd="3" destOrd="0" presId="urn:microsoft.com/office/officeart/2008/layout/VerticalAccentList"/>
    <dgm:cxn modelId="{9A2721FC-8147-4734-A4BC-27DB289419BD}" type="presParOf" srcId="{87C097F7-12DC-438F-BA15-4DB991EC2D8F}" destId="{A494CD23-5B2D-4DCF-AA9F-FFF61A7DDC10}" srcOrd="4" destOrd="0" presId="urn:microsoft.com/office/officeart/2008/layout/VerticalAccentList"/>
    <dgm:cxn modelId="{98BB809A-26A6-4EC2-99A7-290A0EF9F21F}" type="presParOf" srcId="{87C097F7-12DC-438F-BA15-4DB991EC2D8F}" destId="{3A444531-0231-486B-AD7B-F3D880D98E0C}" srcOrd="5" destOrd="0" presId="urn:microsoft.com/office/officeart/2008/layout/VerticalAccentList"/>
    <dgm:cxn modelId="{06AF8B01-BA16-40E1-8C73-ECE31B1058E1}" type="presParOf" srcId="{87C097F7-12DC-438F-BA15-4DB991EC2D8F}" destId="{92C47F77-8734-4437-8749-CA258CC83CA8}" srcOrd="6" destOrd="0" presId="urn:microsoft.com/office/officeart/2008/layout/VerticalAccentList"/>
    <dgm:cxn modelId="{5D719B6C-524F-47C8-889F-B537D77E989B}" type="presParOf" srcId="{87C097F7-12DC-438F-BA15-4DB991EC2D8F}" destId="{BACADEAE-CF08-421F-8D4A-8B243A697958}" srcOrd="7" destOrd="0" presId="urn:microsoft.com/office/officeart/2008/layout/VerticalAccentList"/>
    <dgm:cxn modelId="{E3DD4760-D623-435D-B09F-A297CC3FB609}" type="presParOf" srcId="{339F317C-7DFB-413A-8E6C-CAE016472CDB}" destId="{F53E072B-A37F-478A-8A97-0DD55C3B3BE1}" srcOrd="5" destOrd="0" presId="urn:microsoft.com/office/officeart/2008/layout/VerticalAccentList"/>
    <dgm:cxn modelId="{EA433013-FB19-419B-A714-7A2DAA340508}" type="presParOf" srcId="{339F317C-7DFB-413A-8E6C-CAE016472CDB}" destId="{96D991CD-9751-4002-A3A3-F47B6C2AA9FF}" srcOrd="6" destOrd="0" presId="urn:microsoft.com/office/officeart/2008/layout/VerticalAccentList"/>
    <dgm:cxn modelId="{3E5E2005-0698-48F4-A55A-6356EC826CEE}" type="presParOf" srcId="{96D991CD-9751-4002-A3A3-F47B6C2AA9FF}" destId="{B789C3DA-2741-4121-90A2-01A09168BA75}" srcOrd="0" destOrd="0" presId="urn:microsoft.com/office/officeart/2008/layout/VerticalAccentList"/>
    <dgm:cxn modelId="{6D0FE0B7-0C36-4966-B178-8D5995DDC3E1}" type="presParOf" srcId="{339F317C-7DFB-413A-8E6C-CAE016472CDB}" destId="{003E53C9-3A5A-480A-B641-EE37A0AF3B43}" srcOrd="7" destOrd="0" presId="urn:microsoft.com/office/officeart/2008/layout/VerticalAccentList"/>
    <dgm:cxn modelId="{7C666A9C-7527-4D65-9DF1-3FAB280A71D2}" type="presParOf" srcId="{003E53C9-3A5A-480A-B641-EE37A0AF3B43}" destId="{0122D326-414A-45A4-AAE1-6E66019766EF}" srcOrd="0" destOrd="0" presId="urn:microsoft.com/office/officeart/2008/layout/VerticalAccentList"/>
    <dgm:cxn modelId="{2A3C673C-0BD6-4383-9217-D968BF0DCFE0}" type="presParOf" srcId="{003E53C9-3A5A-480A-B641-EE37A0AF3B43}" destId="{AE440CB1-1BC7-4844-96C8-5076CE2A2051}" srcOrd="1" destOrd="0" presId="urn:microsoft.com/office/officeart/2008/layout/VerticalAccentList"/>
    <dgm:cxn modelId="{713E8C9E-A100-4E5D-9E07-BCBA8F100E2B}" type="presParOf" srcId="{003E53C9-3A5A-480A-B641-EE37A0AF3B43}" destId="{DA225462-AFE4-421F-897A-6CAF2506B117}" srcOrd="2" destOrd="0" presId="urn:microsoft.com/office/officeart/2008/layout/VerticalAccentList"/>
    <dgm:cxn modelId="{7AF2D24A-C4FE-4895-BA71-93E7EB3A0584}" type="presParOf" srcId="{003E53C9-3A5A-480A-B641-EE37A0AF3B43}" destId="{F4E96D19-98EE-4389-AB0D-1F35F9F7B0C6}" srcOrd="3" destOrd="0" presId="urn:microsoft.com/office/officeart/2008/layout/VerticalAccentList"/>
    <dgm:cxn modelId="{27D4F687-4B31-4A08-961A-8BA112BD5BD7}" type="presParOf" srcId="{003E53C9-3A5A-480A-B641-EE37A0AF3B43}" destId="{23E8980D-FB92-4BBE-B2AD-7D62C32F20B1}" srcOrd="4" destOrd="0" presId="urn:microsoft.com/office/officeart/2008/layout/VerticalAccentList"/>
    <dgm:cxn modelId="{1EDF345C-AEBB-4DCE-A50F-7E2788DD351C}" type="presParOf" srcId="{003E53C9-3A5A-480A-B641-EE37A0AF3B43}" destId="{C69FDDF9-9354-44E9-8AF8-B32264DAA8EA}" srcOrd="5" destOrd="0" presId="urn:microsoft.com/office/officeart/2008/layout/VerticalAccentList"/>
    <dgm:cxn modelId="{23B2187E-1093-48DB-A5C2-303DD6C2A568}" type="presParOf" srcId="{003E53C9-3A5A-480A-B641-EE37A0AF3B43}" destId="{2007212C-8CA2-4538-B309-2719D11FDEED}" srcOrd="6" destOrd="0" presId="urn:microsoft.com/office/officeart/2008/layout/VerticalAccentList"/>
    <dgm:cxn modelId="{787A5C4A-F327-4299-90B8-C0AE864E9F1A}" type="presParOf" srcId="{003E53C9-3A5A-480A-B641-EE37A0AF3B43}" destId="{2392D8E9-568D-4CAC-B96C-8EBFF2C19407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3FBD81-68E0-4A69-A523-6F226BB7629C}">
      <dsp:nvSpPr>
        <dsp:cNvPr id="0" name=""/>
        <dsp:cNvSpPr/>
      </dsp:nvSpPr>
      <dsp:spPr>
        <a:xfrm>
          <a:off x="-13" y="3154"/>
          <a:ext cx="7307776" cy="664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>
            <a:latin typeface="Times New Roman" panose="02020603050405020304" pitchFamily="18" charset="0"/>
            <a:ea typeface="Microsoft YaHei" panose="020B0503020204020204" pitchFamily="34" charset="-122"/>
            <a:cs typeface="Times New Roman" panose="02020603050405020304" pitchFamily="18" charset="0"/>
            <a:sym typeface="Times New Roman" panose="02020603050405020304" pitchFamily="18" charset="0"/>
          </a:endParaRPr>
        </a:p>
      </dsp:txBody>
      <dsp:txXfrm>
        <a:off x="-13" y="3154"/>
        <a:ext cx="7307776" cy="664343"/>
      </dsp:txXfrm>
    </dsp:sp>
    <dsp:sp modelId="{FA6F5587-79D9-4A7A-B148-9C64215FB0C1}">
      <dsp:nvSpPr>
        <dsp:cNvPr id="0" name=""/>
        <dsp:cNvSpPr/>
      </dsp:nvSpPr>
      <dsp:spPr>
        <a:xfrm>
          <a:off x="481018" y="667497"/>
          <a:ext cx="1710019" cy="1353292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7B1456-7686-46CD-A619-8D704A7D7A3B}">
      <dsp:nvSpPr>
        <dsp:cNvPr id="0" name=""/>
        <dsp:cNvSpPr/>
      </dsp:nvSpPr>
      <dsp:spPr>
        <a:xfrm>
          <a:off x="1508167" y="667497"/>
          <a:ext cx="1710019" cy="1353292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085FFE-FAF0-454E-888C-A705D7FA42F0}">
      <dsp:nvSpPr>
        <dsp:cNvPr id="0" name=""/>
        <dsp:cNvSpPr/>
      </dsp:nvSpPr>
      <dsp:spPr>
        <a:xfrm>
          <a:off x="2536127" y="667497"/>
          <a:ext cx="1710019" cy="1353292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8D4C9E-67B6-41BB-9E20-5D9821A16F8A}">
      <dsp:nvSpPr>
        <dsp:cNvPr id="0" name=""/>
        <dsp:cNvSpPr/>
      </dsp:nvSpPr>
      <dsp:spPr>
        <a:xfrm>
          <a:off x="3563276" y="667497"/>
          <a:ext cx="1710019" cy="1353292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AF655B-F5CC-482C-A18F-2FC8BF288BF0}">
      <dsp:nvSpPr>
        <dsp:cNvPr id="0" name=""/>
        <dsp:cNvSpPr/>
      </dsp:nvSpPr>
      <dsp:spPr>
        <a:xfrm>
          <a:off x="4591237" y="667497"/>
          <a:ext cx="1710019" cy="1353292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C30615-6588-487C-8FB4-35C3137FDE09}">
      <dsp:nvSpPr>
        <dsp:cNvPr id="0" name=""/>
        <dsp:cNvSpPr/>
      </dsp:nvSpPr>
      <dsp:spPr>
        <a:xfrm>
          <a:off x="5618385" y="667497"/>
          <a:ext cx="1710019" cy="1353292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A94321-5A44-424F-92AA-9A910445FDD4}">
      <dsp:nvSpPr>
        <dsp:cNvPr id="0" name=""/>
        <dsp:cNvSpPr/>
      </dsp:nvSpPr>
      <dsp:spPr>
        <a:xfrm>
          <a:off x="6646346" y="667497"/>
          <a:ext cx="1710019" cy="1353292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56E36D-BD00-4764-A298-DB2AAE0A54AE}">
      <dsp:nvSpPr>
        <dsp:cNvPr id="0" name=""/>
        <dsp:cNvSpPr/>
      </dsp:nvSpPr>
      <dsp:spPr>
        <a:xfrm>
          <a:off x="-13" y="802827"/>
          <a:ext cx="8364842" cy="10826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Các</a:t>
          </a:r>
          <a:r>
            <a:rPr lang="vi-VN" sz="28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nguyên </a:t>
          </a:r>
          <a:r>
            <a:rPr lang="vi-VN" sz="28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tố</a:t>
          </a:r>
          <a:r>
            <a:rPr lang="en-US" sz="28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8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hóa</a:t>
          </a:r>
          <a:r>
            <a:rPr lang="en-US" sz="28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8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học</a:t>
          </a:r>
          <a:r>
            <a:rPr lang="vi-VN" sz="28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được</a:t>
          </a:r>
          <a:r>
            <a:rPr lang="vi-VN" sz="28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xếp</a:t>
          </a:r>
          <a:r>
            <a:rPr lang="en-US" sz="28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8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từ</a:t>
          </a:r>
          <a:r>
            <a:rPr lang="en-US" sz="28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8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trái</a:t>
          </a:r>
          <a:r>
            <a:rPr lang="en-US" sz="28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sang </a:t>
          </a:r>
          <a:r>
            <a:rPr lang="en-US" sz="28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phải</a:t>
          </a:r>
          <a:r>
            <a:rPr lang="en-US" sz="28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8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và</a:t>
          </a:r>
          <a:r>
            <a:rPr lang="en-US" sz="28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8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từ</a:t>
          </a:r>
          <a:r>
            <a:rPr lang="en-US" sz="28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8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trên</a:t>
          </a:r>
          <a:r>
            <a:rPr lang="en-US" sz="28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8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xuống</a:t>
          </a:r>
          <a:r>
            <a:rPr lang="en-US" sz="28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8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dưới</a:t>
          </a:r>
          <a:r>
            <a:rPr lang="en-US" sz="28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800" b="1" i="0" kern="1200" dirty="0" err="1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theo</a:t>
          </a:r>
          <a:r>
            <a:rPr lang="vi-VN" sz="2800" b="1" i="0" kern="120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1" i="0" kern="1200" dirty="0" err="1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chiều</a:t>
          </a:r>
          <a:r>
            <a:rPr lang="vi-VN" sz="2800" b="1" i="0" kern="120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tăng </a:t>
          </a:r>
          <a:r>
            <a:rPr lang="vi-VN" sz="2800" b="1" i="0" kern="1200" dirty="0" err="1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dần</a:t>
          </a:r>
          <a:r>
            <a:rPr lang="vi-VN" sz="2800" b="1" i="0" kern="120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1" i="0" kern="1200" dirty="0" err="1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của</a:t>
          </a:r>
          <a:r>
            <a:rPr lang="vi-VN" sz="2800" b="1" i="0" kern="120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1" i="0" kern="1200" dirty="0" err="1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điện</a:t>
          </a:r>
          <a:r>
            <a:rPr lang="vi-VN" sz="2800" b="1" i="0" kern="120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1" i="0" kern="1200" dirty="0" err="1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tích</a:t>
          </a:r>
          <a:r>
            <a:rPr lang="vi-VN" sz="2800" b="1" i="0" kern="120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1" i="0" kern="1200" dirty="0" err="1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hạt</a:t>
          </a:r>
          <a:r>
            <a:rPr lang="vi-VN" sz="2800" b="1" i="0" kern="120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nhân</a:t>
          </a:r>
          <a:r>
            <a:rPr lang="en-US" sz="2800" b="1" i="0" kern="120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8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của</a:t>
          </a:r>
          <a:r>
            <a:rPr lang="vi-VN" sz="28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nguyên </a:t>
          </a:r>
          <a:r>
            <a:rPr lang="vi-VN" sz="28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tử</a:t>
          </a:r>
          <a:r>
            <a:rPr lang="vi-VN" sz="28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.</a:t>
          </a:r>
          <a:endParaRPr lang="en-US" sz="2800" kern="1200" dirty="0">
            <a:latin typeface="Times New Roman" panose="02020603050405020304" pitchFamily="18" charset="0"/>
            <a:ea typeface="Microsoft YaHei" panose="020B0503020204020204" pitchFamily="34" charset="-122"/>
            <a:cs typeface="Times New Roman" panose="02020603050405020304" pitchFamily="18" charset="0"/>
            <a:sym typeface="Times New Roman" panose="02020603050405020304" pitchFamily="18" charset="0"/>
          </a:endParaRPr>
        </a:p>
      </dsp:txBody>
      <dsp:txXfrm>
        <a:off x="-13" y="802827"/>
        <a:ext cx="8364842" cy="1082633"/>
      </dsp:txXfrm>
    </dsp:sp>
    <dsp:sp modelId="{F35D8E87-7406-4FAA-94E0-B20A91782F4F}">
      <dsp:nvSpPr>
        <dsp:cNvPr id="0" name=""/>
        <dsp:cNvSpPr/>
      </dsp:nvSpPr>
      <dsp:spPr>
        <a:xfrm>
          <a:off x="-13" y="2143175"/>
          <a:ext cx="7307776" cy="664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>
            <a:latin typeface="Times New Roman" panose="02020603050405020304" pitchFamily="18" charset="0"/>
            <a:ea typeface="Microsoft YaHei" panose="020B0503020204020204" pitchFamily="34" charset="-122"/>
            <a:cs typeface="Times New Roman" panose="02020603050405020304" pitchFamily="18" charset="0"/>
            <a:sym typeface="Times New Roman" panose="02020603050405020304" pitchFamily="18" charset="0"/>
          </a:endParaRPr>
        </a:p>
      </dsp:txBody>
      <dsp:txXfrm>
        <a:off x="-13" y="2143175"/>
        <a:ext cx="7307776" cy="664343"/>
      </dsp:txXfrm>
    </dsp:sp>
    <dsp:sp modelId="{501C4D42-365B-4E25-8D50-27E756F46F22}">
      <dsp:nvSpPr>
        <dsp:cNvPr id="0" name=""/>
        <dsp:cNvSpPr/>
      </dsp:nvSpPr>
      <dsp:spPr>
        <a:xfrm>
          <a:off x="404288" y="2807519"/>
          <a:ext cx="1710019" cy="1353292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F2D0CB-364A-4A07-9417-912A691736D9}">
      <dsp:nvSpPr>
        <dsp:cNvPr id="0" name=""/>
        <dsp:cNvSpPr/>
      </dsp:nvSpPr>
      <dsp:spPr>
        <a:xfrm>
          <a:off x="1431437" y="2807519"/>
          <a:ext cx="1710019" cy="1353292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8CEB71-5DC2-437D-A016-7A41EB992478}">
      <dsp:nvSpPr>
        <dsp:cNvPr id="0" name=""/>
        <dsp:cNvSpPr/>
      </dsp:nvSpPr>
      <dsp:spPr>
        <a:xfrm>
          <a:off x="2459397" y="2807519"/>
          <a:ext cx="1710019" cy="1353292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61150D-8393-4129-9E66-C3670B324C79}">
      <dsp:nvSpPr>
        <dsp:cNvPr id="0" name=""/>
        <dsp:cNvSpPr/>
      </dsp:nvSpPr>
      <dsp:spPr>
        <a:xfrm>
          <a:off x="3486546" y="2807519"/>
          <a:ext cx="1710019" cy="1353292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7BECC7-FA9F-4C2C-98AB-E22070B92117}">
      <dsp:nvSpPr>
        <dsp:cNvPr id="0" name=""/>
        <dsp:cNvSpPr/>
      </dsp:nvSpPr>
      <dsp:spPr>
        <a:xfrm>
          <a:off x="4514507" y="2807519"/>
          <a:ext cx="1710019" cy="1353292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F43427-54E2-44D5-B3BA-7B498F62F684}">
      <dsp:nvSpPr>
        <dsp:cNvPr id="0" name=""/>
        <dsp:cNvSpPr/>
      </dsp:nvSpPr>
      <dsp:spPr>
        <a:xfrm>
          <a:off x="5541655" y="2807519"/>
          <a:ext cx="1710019" cy="1353292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920632-A676-4D9E-8834-3C92DB7C3339}">
      <dsp:nvSpPr>
        <dsp:cNvPr id="0" name=""/>
        <dsp:cNvSpPr/>
      </dsp:nvSpPr>
      <dsp:spPr>
        <a:xfrm>
          <a:off x="6569616" y="2807519"/>
          <a:ext cx="1710019" cy="1353292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1DACCE-706B-4E74-A560-09C3EBB6B4C5}">
      <dsp:nvSpPr>
        <dsp:cNvPr id="0" name=""/>
        <dsp:cNvSpPr/>
      </dsp:nvSpPr>
      <dsp:spPr>
        <a:xfrm>
          <a:off x="-13" y="2942848"/>
          <a:ext cx="8211383" cy="10826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Các</a:t>
          </a:r>
          <a:r>
            <a:rPr lang="vi-VN" sz="28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nguyên </a:t>
          </a:r>
          <a:r>
            <a:rPr lang="vi-VN" sz="28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tố</a:t>
          </a:r>
          <a:r>
            <a:rPr lang="vi-VN" sz="28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8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mà</a:t>
          </a:r>
          <a:r>
            <a:rPr lang="en-US" sz="28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8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nguyên</a:t>
          </a:r>
          <a:r>
            <a:rPr lang="en-US" sz="28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8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tử</a:t>
          </a:r>
          <a:r>
            <a:rPr lang="en-US" sz="28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có</a:t>
          </a:r>
          <a:r>
            <a:rPr lang="vi-VN" sz="28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1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cùng</a:t>
          </a:r>
          <a:r>
            <a:rPr lang="vi-VN" sz="2800" b="1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1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số</a:t>
          </a:r>
          <a:r>
            <a:rPr lang="vi-VN" sz="2800" b="1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1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lớp</a:t>
          </a:r>
          <a:r>
            <a:rPr lang="vi-VN" sz="2800" b="1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1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electron</a:t>
          </a:r>
          <a:r>
            <a:rPr lang="vi-VN" sz="2800" b="1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trong nguyên </a:t>
          </a:r>
          <a:r>
            <a:rPr lang="vi-VN" sz="28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tử</a:t>
          </a:r>
          <a:r>
            <a:rPr lang="vi-VN" sz="28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được</a:t>
          </a:r>
          <a:r>
            <a:rPr lang="vi-VN" sz="28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xếp</a:t>
          </a:r>
          <a:r>
            <a:rPr lang="vi-VN" sz="28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thành</a:t>
          </a:r>
          <a:r>
            <a:rPr lang="vi-VN" sz="28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1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một</a:t>
          </a:r>
          <a:r>
            <a:rPr lang="vi-VN" sz="2800" b="1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1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hàng</a:t>
          </a:r>
          <a:r>
            <a:rPr lang="vi-VN" sz="28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.</a:t>
          </a:r>
          <a:endParaRPr lang="en-US" sz="2800" kern="1200" dirty="0">
            <a:latin typeface="Times New Roman" panose="02020603050405020304" pitchFamily="18" charset="0"/>
            <a:ea typeface="Microsoft YaHei" panose="020B0503020204020204" pitchFamily="34" charset="-122"/>
            <a:cs typeface="Times New Roman" panose="02020603050405020304" pitchFamily="18" charset="0"/>
            <a:sym typeface="Times New Roman" panose="02020603050405020304" pitchFamily="18" charset="0"/>
          </a:endParaRPr>
        </a:p>
      </dsp:txBody>
      <dsp:txXfrm>
        <a:off x="-13" y="2942848"/>
        <a:ext cx="8211383" cy="1082633"/>
      </dsp:txXfrm>
    </dsp:sp>
    <dsp:sp modelId="{09F713C2-8C27-45AC-9949-38B55122E0CD}">
      <dsp:nvSpPr>
        <dsp:cNvPr id="0" name=""/>
        <dsp:cNvSpPr/>
      </dsp:nvSpPr>
      <dsp:spPr>
        <a:xfrm>
          <a:off x="-13" y="4283197"/>
          <a:ext cx="7307776" cy="664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>
            <a:latin typeface="Times New Roman" panose="02020603050405020304" pitchFamily="18" charset="0"/>
            <a:ea typeface="Microsoft YaHei" panose="020B0503020204020204" pitchFamily="34" charset="-122"/>
            <a:cs typeface="Times New Roman" panose="02020603050405020304" pitchFamily="18" charset="0"/>
            <a:sym typeface="Times New Roman" panose="02020603050405020304" pitchFamily="18" charset="0"/>
          </a:endParaRPr>
        </a:p>
      </dsp:txBody>
      <dsp:txXfrm>
        <a:off x="-13" y="4283197"/>
        <a:ext cx="7307776" cy="664343"/>
      </dsp:txXfrm>
    </dsp:sp>
    <dsp:sp modelId="{F8CCE6D0-89BC-4BF6-B968-6D2DC4FA2B8B}">
      <dsp:nvSpPr>
        <dsp:cNvPr id="0" name=""/>
        <dsp:cNvSpPr/>
      </dsp:nvSpPr>
      <dsp:spPr>
        <a:xfrm>
          <a:off x="481018" y="4947540"/>
          <a:ext cx="1710019" cy="1353292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60608B-E68B-45A3-8D80-7AB579319E86}">
      <dsp:nvSpPr>
        <dsp:cNvPr id="0" name=""/>
        <dsp:cNvSpPr/>
      </dsp:nvSpPr>
      <dsp:spPr>
        <a:xfrm>
          <a:off x="1508167" y="4947540"/>
          <a:ext cx="1710019" cy="1353292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9B8527-D56A-4ABA-BA93-21D17ABDD849}">
      <dsp:nvSpPr>
        <dsp:cNvPr id="0" name=""/>
        <dsp:cNvSpPr/>
      </dsp:nvSpPr>
      <dsp:spPr>
        <a:xfrm>
          <a:off x="2536127" y="4947540"/>
          <a:ext cx="1710019" cy="1353292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9E7AE1-3F30-4D5F-8754-A9D18A05D4EA}">
      <dsp:nvSpPr>
        <dsp:cNvPr id="0" name=""/>
        <dsp:cNvSpPr/>
      </dsp:nvSpPr>
      <dsp:spPr>
        <a:xfrm>
          <a:off x="3563276" y="4947540"/>
          <a:ext cx="1710019" cy="1353292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2C70CF-F03D-4441-97A0-37AD5C764A46}">
      <dsp:nvSpPr>
        <dsp:cNvPr id="0" name=""/>
        <dsp:cNvSpPr/>
      </dsp:nvSpPr>
      <dsp:spPr>
        <a:xfrm>
          <a:off x="4591237" y="4947540"/>
          <a:ext cx="1710019" cy="1353292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544FF9-867F-40AC-BA97-C9FD343B1564}">
      <dsp:nvSpPr>
        <dsp:cNvPr id="0" name=""/>
        <dsp:cNvSpPr/>
      </dsp:nvSpPr>
      <dsp:spPr>
        <a:xfrm>
          <a:off x="5618385" y="4947540"/>
          <a:ext cx="1710019" cy="1353292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28C4F3-CD7F-44E7-833A-32C6C55F0593}">
      <dsp:nvSpPr>
        <dsp:cNvPr id="0" name=""/>
        <dsp:cNvSpPr/>
      </dsp:nvSpPr>
      <dsp:spPr>
        <a:xfrm>
          <a:off x="6646346" y="4947540"/>
          <a:ext cx="1710019" cy="1353292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DCDD7D-7C3C-4244-A2EA-811829DF9A89}">
      <dsp:nvSpPr>
        <dsp:cNvPr id="0" name=""/>
        <dsp:cNvSpPr/>
      </dsp:nvSpPr>
      <dsp:spPr>
        <a:xfrm>
          <a:off x="-13" y="5082869"/>
          <a:ext cx="8364842" cy="10826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Các</a:t>
          </a:r>
          <a:r>
            <a:rPr lang="vi-VN" sz="28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nguyên </a:t>
          </a:r>
          <a:r>
            <a:rPr lang="vi-VN" sz="28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tố</a:t>
          </a:r>
          <a:r>
            <a:rPr lang="en-US" sz="28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8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mà</a:t>
          </a:r>
          <a:r>
            <a:rPr lang="en-US" sz="28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8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nguyên</a:t>
          </a:r>
          <a:r>
            <a:rPr lang="en-US" sz="28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8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tử</a:t>
          </a:r>
          <a:r>
            <a:rPr lang="vi-VN" sz="28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có</a:t>
          </a:r>
          <a:r>
            <a:rPr lang="vi-VN" sz="28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1" i="0" kern="1200" dirty="0" err="1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cùng</a:t>
          </a:r>
          <a:r>
            <a:rPr lang="vi-VN" sz="2800" b="1" i="0" kern="120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1" i="0" kern="1200" dirty="0" err="1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số</a:t>
          </a:r>
          <a:r>
            <a:rPr lang="vi-VN" sz="2800" b="1" i="0" kern="120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1" i="0" kern="1200" dirty="0" err="1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electron</a:t>
          </a:r>
          <a:r>
            <a:rPr lang="vi-VN" sz="2800" b="1" i="0" kern="120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1" i="0" kern="1200" dirty="0" err="1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hóa</a:t>
          </a:r>
          <a:r>
            <a:rPr lang="vi-VN" sz="2800" b="1" i="0" kern="120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1" i="0" kern="1200" dirty="0" err="1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trị</a:t>
          </a:r>
          <a:r>
            <a:rPr lang="en-US" sz="2800" b="1" i="0" kern="120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8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như</a:t>
          </a:r>
          <a:r>
            <a:rPr lang="en-US" sz="28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8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nhau</a:t>
          </a:r>
          <a:r>
            <a:rPr lang="vi-VN" sz="28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được</a:t>
          </a:r>
          <a:r>
            <a:rPr lang="vi-VN" sz="28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sắp</a:t>
          </a:r>
          <a:r>
            <a:rPr lang="vi-VN" sz="28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xếp</a:t>
          </a:r>
          <a:r>
            <a:rPr lang="vi-VN" sz="28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thành</a:t>
          </a:r>
          <a:r>
            <a:rPr lang="vi-VN" sz="28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1" i="0" kern="1200" dirty="0" err="1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một</a:t>
          </a:r>
          <a:r>
            <a:rPr lang="vi-VN" sz="2800" b="1" i="0" kern="120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vi-VN" sz="2800" b="1" i="0" kern="1200" dirty="0" err="1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cột</a:t>
          </a:r>
          <a:r>
            <a:rPr lang="vi-VN" sz="2800" b="1" i="0" kern="120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.</a:t>
          </a:r>
          <a:endParaRPr lang="en-US" sz="2800" b="1" kern="1200" dirty="0">
            <a:solidFill>
              <a:schemeClr val="tx1"/>
            </a:solidFill>
            <a:latin typeface="Times New Roman" panose="02020603050405020304" pitchFamily="18" charset="0"/>
            <a:ea typeface="Microsoft YaHei" panose="020B0503020204020204" pitchFamily="34" charset="-122"/>
            <a:cs typeface="Times New Roman" panose="02020603050405020304" pitchFamily="18" charset="0"/>
            <a:sym typeface="Times New Roman" panose="02020603050405020304" pitchFamily="18" charset="0"/>
          </a:endParaRPr>
        </a:p>
      </dsp:txBody>
      <dsp:txXfrm>
        <a:off x="-13" y="5082869"/>
        <a:ext cx="8364842" cy="10826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D00042-6D66-4DA8-8224-4712C6AF719C}">
      <dsp:nvSpPr>
        <dsp:cNvPr id="0" name=""/>
        <dsp:cNvSpPr/>
      </dsp:nvSpPr>
      <dsp:spPr>
        <a:xfrm>
          <a:off x="1370346" y="2765"/>
          <a:ext cx="6534648" cy="594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>
            <a:latin typeface="Times New Roman" panose="02020603050405020304" pitchFamily="18" charset="0"/>
            <a:ea typeface="Microsoft YaHei" panose="020B0503020204020204" pitchFamily="34" charset="-122"/>
            <a:cs typeface="Times New Roman" panose="02020603050405020304" pitchFamily="18" charset="0"/>
            <a:sym typeface="Times New Roman" panose="02020603050405020304" pitchFamily="18" charset="0"/>
          </a:endParaRPr>
        </a:p>
      </dsp:txBody>
      <dsp:txXfrm>
        <a:off x="1370346" y="2765"/>
        <a:ext cx="6534648" cy="594058"/>
      </dsp:txXfrm>
    </dsp:sp>
    <dsp:sp modelId="{13DD6731-976B-4403-AD38-C243E9998CF0}">
      <dsp:nvSpPr>
        <dsp:cNvPr id="0" name=""/>
        <dsp:cNvSpPr/>
      </dsp:nvSpPr>
      <dsp:spPr>
        <a:xfrm>
          <a:off x="1370346" y="596824"/>
          <a:ext cx="1529107" cy="12101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A4AAA82-D157-4EE8-A0DC-DA15B6E654BC}">
      <dsp:nvSpPr>
        <dsp:cNvPr id="0" name=""/>
        <dsp:cNvSpPr/>
      </dsp:nvSpPr>
      <dsp:spPr>
        <a:xfrm>
          <a:off x="2288827" y="596824"/>
          <a:ext cx="1529107" cy="12101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DCC35FA-3323-4D80-AD59-20C28F91A9C0}">
      <dsp:nvSpPr>
        <dsp:cNvPr id="0" name=""/>
        <dsp:cNvSpPr/>
      </dsp:nvSpPr>
      <dsp:spPr>
        <a:xfrm>
          <a:off x="3208034" y="596824"/>
          <a:ext cx="1529107" cy="12101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C60CFB4-2270-413F-BE4F-1879C70DA3BB}">
      <dsp:nvSpPr>
        <dsp:cNvPr id="0" name=""/>
        <dsp:cNvSpPr/>
      </dsp:nvSpPr>
      <dsp:spPr>
        <a:xfrm>
          <a:off x="4126515" y="596824"/>
          <a:ext cx="1529107" cy="12101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A102909-0AC1-47B6-92AF-BEE9929DB7C1}">
      <dsp:nvSpPr>
        <dsp:cNvPr id="0" name=""/>
        <dsp:cNvSpPr/>
      </dsp:nvSpPr>
      <dsp:spPr>
        <a:xfrm>
          <a:off x="5045722" y="596824"/>
          <a:ext cx="1529107" cy="12101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C9B502E-0787-47F1-9DCE-9A68E1E8A103}">
      <dsp:nvSpPr>
        <dsp:cNvPr id="0" name=""/>
        <dsp:cNvSpPr/>
      </dsp:nvSpPr>
      <dsp:spPr>
        <a:xfrm>
          <a:off x="5964203" y="596824"/>
          <a:ext cx="1529107" cy="12101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225B2C4-6524-450A-8E1C-0530BA0C3796}">
      <dsp:nvSpPr>
        <dsp:cNvPr id="0" name=""/>
        <dsp:cNvSpPr/>
      </dsp:nvSpPr>
      <dsp:spPr>
        <a:xfrm>
          <a:off x="6883411" y="596824"/>
          <a:ext cx="1529107" cy="12101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27B7C62-E92E-4594-8EAD-0D4FF84B5A6A}">
      <dsp:nvSpPr>
        <dsp:cNvPr id="0" name=""/>
        <dsp:cNvSpPr/>
      </dsp:nvSpPr>
      <dsp:spPr>
        <a:xfrm>
          <a:off x="1378091" y="703789"/>
          <a:ext cx="6619598" cy="96809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>
              <a:solidFill>
                <a:srgbClr val="FF66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STT ô </a:t>
          </a:r>
          <a:r>
            <a:rPr lang="en-US" sz="2900" b="1" kern="1200" dirty="0" err="1">
              <a:solidFill>
                <a:srgbClr val="FF66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nguyên</a:t>
          </a:r>
          <a:r>
            <a:rPr lang="en-US" sz="2900" b="1" kern="1200" dirty="0">
              <a:solidFill>
                <a:srgbClr val="FF66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900" b="1" kern="1200" dirty="0" err="1">
              <a:solidFill>
                <a:srgbClr val="FF66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tố</a:t>
          </a:r>
          <a:r>
            <a:rPr lang="en-US" sz="2900" b="1" kern="1200" dirty="0">
              <a:solidFill>
                <a:srgbClr val="FF66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90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= </a:t>
          </a:r>
          <a:r>
            <a:rPr lang="en-US" sz="290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Số</a:t>
          </a:r>
          <a:r>
            <a:rPr lang="en-US" sz="290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90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hiệu</a:t>
          </a:r>
          <a:r>
            <a:rPr lang="en-US" sz="290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90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nguyên</a:t>
          </a:r>
          <a:r>
            <a:rPr lang="en-US" sz="290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90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tử</a:t>
          </a:r>
          <a:r>
            <a:rPr lang="en-US" sz="290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90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nguyên</a:t>
          </a:r>
          <a:r>
            <a:rPr lang="en-US" sz="290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90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tố</a:t>
          </a:r>
          <a:endParaRPr lang="en-US" sz="2900" kern="1200" dirty="0">
            <a:latin typeface="Times New Roman" panose="02020603050405020304" pitchFamily="18" charset="0"/>
            <a:ea typeface="Microsoft YaHei" panose="020B0503020204020204" pitchFamily="34" charset="-122"/>
            <a:cs typeface="Times New Roman" panose="02020603050405020304" pitchFamily="18" charset="0"/>
            <a:sym typeface="Times New Roman" panose="02020603050405020304" pitchFamily="18" charset="0"/>
          </a:endParaRPr>
        </a:p>
      </dsp:txBody>
      <dsp:txXfrm>
        <a:off x="1378091" y="703789"/>
        <a:ext cx="6619598" cy="968096"/>
      </dsp:txXfrm>
    </dsp:sp>
    <dsp:sp modelId="{A51EB951-D15E-47AE-B710-3DC9A4DC6C43}">
      <dsp:nvSpPr>
        <dsp:cNvPr id="0" name=""/>
        <dsp:cNvSpPr/>
      </dsp:nvSpPr>
      <dsp:spPr>
        <a:xfrm>
          <a:off x="1404522" y="1899085"/>
          <a:ext cx="6534648" cy="594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>
            <a:latin typeface="Times New Roman" panose="02020603050405020304" pitchFamily="18" charset="0"/>
            <a:ea typeface="Microsoft YaHei" panose="020B0503020204020204" pitchFamily="34" charset="-122"/>
            <a:cs typeface="Times New Roman" panose="02020603050405020304" pitchFamily="18" charset="0"/>
            <a:sym typeface="Times New Roman" panose="02020603050405020304" pitchFamily="18" charset="0"/>
          </a:endParaRPr>
        </a:p>
      </dsp:txBody>
      <dsp:txXfrm>
        <a:off x="1404522" y="1899085"/>
        <a:ext cx="6534648" cy="594058"/>
      </dsp:txXfrm>
    </dsp:sp>
    <dsp:sp modelId="{9478CEB0-C633-4B5A-A7BD-9899042B4061}">
      <dsp:nvSpPr>
        <dsp:cNvPr id="0" name=""/>
        <dsp:cNvSpPr/>
      </dsp:nvSpPr>
      <dsp:spPr>
        <a:xfrm>
          <a:off x="1370346" y="2483888"/>
          <a:ext cx="1529107" cy="12101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8D800F6-5BC6-4F17-8F09-12B4BE5C49CC}">
      <dsp:nvSpPr>
        <dsp:cNvPr id="0" name=""/>
        <dsp:cNvSpPr/>
      </dsp:nvSpPr>
      <dsp:spPr>
        <a:xfrm>
          <a:off x="2288827" y="2483888"/>
          <a:ext cx="1529107" cy="12101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C24343B-6F1A-491B-89E8-2B81E972E8A0}">
      <dsp:nvSpPr>
        <dsp:cNvPr id="0" name=""/>
        <dsp:cNvSpPr/>
      </dsp:nvSpPr>
      <dsp:spPr>
        <a:xfrm>
          <a:off x="3208034" y="2483888"/>
          <a:ext cx="1529107" cy="12101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D288D78-94C1-41E5-8271-B0D9F374D885}">
      <dsp:nvSpPr>
        <dsp:cNvPr id="0" name=""/>
        <dsp:cNvSpPr/>
      </dsp:nvSpPr>
      <dsp:spPr>
        <a:xfrm>
          <a:off x="4126515" y="2483888"/>
          <a:ext cx="1529107" cy="12101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494CD23-5B2D-4DCF-AA9F-FFF61A7DDC10}">
      <dsp:nvSpPr>
        <dsp:cNvPr id="0" name=""/>
        <dsp:cNvSpPr/>
      </dsp:nvSpPr>
      <dsp:spPr>
        <a:xfrm>
          <a:off x="5045722" y="2483888"/>
          <a:ext cx="1529107" cy="12101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A444531-0231-486B-AD7B-F3D880D98E0C}">
      <dsp:nvSpPr>
        <dsp:cNvPr id="0" name=""/>
        <dsp:cNvSpPr/>
      </dsp:nvSpPr>
      <dsp:spPr>
        <a:xfrm>
          <a:off x="5964203" y="2483888"/>
          <a:ext cx="1529107" cy="12101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2C47F77-8734-4437-8749-CA258CC83CA8}">
      <dsp:nvSpPr>
        <dsp:cNvPr id="0" name=""/>
        <dsp:cNvSpPr/>
      </dsp:nvSpPr>
      <dsp:spPr>
        <a:xfrm>
          <a:off x="6883411" y="2483888"/>
          <a:ext cx="1529107" cy="12101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ACADEAE-CF08-421F-8D4A-8B243A697958}">
      <dsp:nvSpPr>
        <dsp:cNvPr id="0" name=""/>
        <dsp:cNvSpPr/>
      </dsp:nvSpPr>
      <dsp:spPr>
        <a:xfrm>
          <a:off x="1370346" y="2604900"/>
          <a:ext cx="6619598" cy="96809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>
              <a:solidFill>
                <a:srgbClr val="FF66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STT Chu </a:t>
          </a:r>
          <a:r>
            <a:rPr lang="en-US" sz="2900" b="1" kern="1200" dirty="0" err="1">
              <a:solidFill>
                <a:srgbClr val="FF66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kì</a:t>
          </a:r>
          <a:r>
            <a:rPr lang="en-US" sz="2900" b="1" kern="1200" dirty="0">
              <a:solidFill>
                <a:srgbClr val="FF66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90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= </a:t>
          </a:r>
          <a:r>
            <a:rPr lang="en-US" sz="290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Số</a:t>
          </a:r>
          <a:r>
            <a:rPr lang="en-US" sz="290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90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lớp</a:t>
          </a:r>
          <a:r>
            <a:rPr lang="en-US" sz="290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electron </a:t>
          </a:r>
          <a:r>
            <a:rPr lang="en-US" sz="290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trong</a:t>
          </a:r>
          <a:r>
            <a:rPr lang="en-US" sz="290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90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nguyên</a:t>
          </a:r>
          <a:r>
            <a:rPr lang="en-US" sz="290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90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tử</a:t>
          </a:r>
          <a:r>
            <a:rPr lang="en-US" sz="290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.</a:t>
          </a:r>
        </a:p>
      </dsp:txBody>
      <dsp:txXfrm>
        <a:off x="1370346" y="2604900"/>
        <a:ext cx="6619598" cy="968096"/>
      </dsp:txXfrm>
    </dsp:sp>
    <dsp:sp modelId="{B789C3DA-2741-4121-90A2-01A09168BA75}">
      <dsp:nvSpPr>
        <dsp:cNvPr id="0" name=""/>
        <dsp:cNvSpPr/>
      </dsp:nvSpPr>
      <dsp:spPr>
        <a:xfrm>
          <a:off x="1370346" y="3776894"/>
          <a:ext cx="6534648" cy="594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>
            <a:latin typeface="Times New Roman" panose="02020603050405020304" pitchFamily="18" charset="0"/>
            <a:ea typeface="Microsoft YaHei" panose="020B0503020204020204" pitchFamily="34" charset="-122"/>
            <a:cs typeface="Times New Roman" panose="02020603050405020304" pitchFamily="18" charset="0"/>
            <a:sym typeface="Times New Roman" panose="02020603050405020304" pitchFamily="18" charset="0"/>
          </a:endParaRPr>
        </a:p>
      </dsp:txBody>
      <dsp:txXfrm>
        <a:off x="1370346" y="3776894"/>
        <a:ext cx="6534648" cy="594058"/>
      </dsp:txXfrm>
    </dsp:sp>
    <dsp:sp modelId="{0122D326-414A-45A4-AAE1-6E66019766EF}">
      <dsp:nvSpPr>
        <dsp:cNvPr id="0" name=""/>
        <dsp:cNvSpPr/>
      </dsp:nvSpPr>
      <dsp:spPr>
        <a:xfrm>
          <a:off x="1370346" y="4370952"/>
          <a:ext cx="1529107" cy="12101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E440CB1-1BC7-4844-96C8-5076CE2A2051}">
      <dsp:nvSpPr>
        <dsp:cNvPr id="0" name=""/>
        <dsp:cNvSpPr/>
      </dsp:nvSpPr>
      <dsp:spPr>
        <a:xfrm>
          <a:off x="2288827" y="4370952"/>
          <a:ext cx="1529107" cy="12101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A225462-AFE4-421F-897A-6CAF2506B117}">
      <dsp:nvSpPr>
        <dsp:cNvPr id="0" name=""/>
        <dsp:cNvSpPr/>
      </dsp:nvSpPr>
      <dsp:spPr>
        <a:xfrm>
          <a:off x="3208034" y="4370952"/>
          <a:ext cx="1529107" cy="12101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4E96D19-98EE-4389-AB0D-1F35F9F7B0C6}">
      <dsp:nvSpPr>
        <dsp:cNvPr id="0" name=""/>
        <dsp:cNvSpPr/>
      </dsp:nvSpPr>
      <dsp:spPr>
        <a:xfrm>
          <a:off x="4126515" y="4370952"/>
          <a:ext cx="1529107" cy="12101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3E8980D-FB92-4BBE-B2AD-7D62C32F20B1}">
      <dsp:nvSpPr>
        <dsp:cNvPr id="0" name=""/>
        <dsp:cNvSpPr/>
      </dsp:nvSpPr>
      <dsp:spPr>
        <a:xfrm>
          <a:off x="5045722" y="4370952"/>
          <a:ext cx="1529107" cy="12101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69FDDF9-9354-44E9-8AF8-B32264DAA8EA}">
      <dsp:nvSpPr>
        <dsp:cNvPr id="0" name=""/>
        <dsp:cNvSpPr/>
      </dsp:nvSpPr>
      <dsp:spPr>
        <a:xfrm>
          <a:off x="5964203" y="4370952"/>
          <a:ext cx="1529107" cy="12101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007212C-8CA2-4538-B309-2719D11FDEED}">
      <dsp:nvSpPr>
        <dsp:cNvPr id="0" name=""/>
        <dsp:cNvSpPr/>
      </dsp:nvSpPr>
      <dsp:spPr>
        <a:xfrm>
          <a:off x="6883411" y="4370952"/>
          <a:ext cx="1529107" cy="121012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392D8E9-568D-4CAC-B96C-8EBFF2C19407}">
      <dsp:nvSpPr>
        <dsp:cNvPr id="0" name=""/>
        <dsp:cNvSpPr/>
      </dsp:nvSpPr>
      <dsp:spPr>
        <a:xfrm>
          <a:off x="1370346" y="4491964"/>
          <a:ext cx="6619598" cy="96809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i="0" kern="1200" dirty="0">
              <a:solidFill>
                <a:srgbClr val="FF66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STT </a:t>
          </a:r>
          <a:r>
            <a:rPr lang="en-US" sz="2900" b="1" i="0" kern="1200" dirty="0" err="1">
              <a:solidFill>
                <a:srgbClr val="FF66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nhóm</a:t>
          </a:r>
          <a:r>
            <a:rPr lang="en-US" sz="2900" b="1" i="0" kern="1200" dirty="0">
              <a:solidFill>
                <a:srgbClr val="FF66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A </a:t>
          </a:r>
          <a:r>
            <a:rPr lang="en-US" sz="29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= </a:t>
          </a:r>
          <a:r>
            <a:rPr lang="en-US" sz="29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Số</a:t>
          </a:r>
          <a:r>
            <a:rPr lang="en-US" sz="29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electron </a:t>
          </a:r>
          <a:r>
            <a:rPr lang="en-US" sz="29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lớp</a:t>
          </a:r>
          <a:r>
            <a:rPr lang="en-US" sz="29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9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ngoài</a:t>
          </a:r>
          <a:r>
            <a:rPr lang="en-US" sz="29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9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cùng</a:t>
          </a:r>
          <a:r>
            <a:rPr lang="en-US" sz="29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9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của</a:t>
          </a:r>
          <a:r>
            <a:rPr lang="en-US" sz="29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9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nguyên</a:t>
          </a:r>
          <a:r>
            <a:rPr lang="en-US" sz="29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9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tử</a:t>
          </a:r>
          <a:r>
            <a:rPr lang="en-US" sz="29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9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nguyên</a:t>
          </a:r>
          <a:r>
            <a:rPr lang="en-US" sz="29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9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tố</a:t>
          </a:r>
          <a:r>
            <a:rPr lang="en-US" sz="29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</a:t>
          </a:r>
          <a:r>
            <a:rPr lang="en-US" sz="29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đó</a:t>
          </a:r>
          <a:r>
            <a:rPr lang="en-US" sz="29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(</a:t>
          </a:r>
          <a:r>
            <a:rPr lang="en-US" sz="2900" b="0" i="0" kern="1200" dirty="0" err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trừ</a:t>
          </a:r>
          <a:r>
            <a:rPr lang="en-US" sz="2900" b="0" i="0" kern="1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rPr>
            <a:t> He).</a:t>
          </a:r>
          <a:endParaRPr lang="en-US" sz="2900" kern="1200" dirty="0">
            <a:latin typeface="Times New Roman" panose="02020603050405020304" pitchFamily="18" charset="0"/>
            <a:ea typeface="Microsoft YaHei" panose="020B0503020204020204" pitchFamily="34" charset="-122"/>
            <a:cs typeface="Times New Roman" panose="02020603050405020304" pitchFamily="18" charset="0"/>
            <a:sym typeface="Times New Roman" panose="02020603050405020304" pitchFamily="18" charset="0"/>
          </a:endParaRPr>
        </a:p>
      </dsp:txBody>
      <dsp:txXfrm>
        <a:off x="1370346" y="4491964"/>
        <a:ext cx="6619598" cy="9680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49711-96CE-4165-8861-73D3D5C67918}" type="datetimeFigureOut">
              <a:rPr lang="en-US" smtClean="0"/>
              <a:t>12/27/23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6FE9AF-F96C-46A1-AFBA-D23CBA3D5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004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816AB05-48C2-4714-B910-0F4FDEB8B71C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2209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284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xl_extra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6" name="Google Shape;1426;xl_extra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811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AB96A-DDDA-47C2-BD0B-481E275FB0A7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127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0AB96A-DDDA-47C2-BD0B-481E275FB0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277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816AB05-48C2-4714-B910-0F4FDEB8B71C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37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4756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1" y="1028000"/>
            <a:ext cx="11163897" cy="4802032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872267" y="3108533"/>
            <a:ext cx="5718000" cy="8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7574067" y="2097067"/>
            <a:ext cx="2314400" cy="8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6926067" y="3948133"/>
            <a:ext cx="3610400" cy="8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6557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/>
          <p:nvPr/>
        </p:nvSpPr>
        <p:spPr>
          <a:xfrm rot="10800000">
            <a:off x="7628223" y="1200"/>
            <a:ext cx="4564000" cy="6856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CBF4A"/>
              </a:solidFill>
              <a:cs typeface="Arial"/>
              <a:sym typeface="Arial"/>
            </a:endParaRPr>
          </a:p>
        </p:txBody>
      </p:sp>
      <p:sp>
        <p:nvSpPr>
          <p:cNvPr id="126" name="Google Shape;126;p19"/>
          <p:cNvSpPr/>
          <p:nvPr/>
        </p:nvSpPr>
        <p:spPr>
          <a:xfrm flipH="1">
            <a:off x="10432189" y="0"/>
            <a:ext cx="1028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19"/>
          <p:cNvSpPr/>
          <p:nvPr/>
        </p:nvSpPr>
        <p:spPr>
          <a:xfrm flipH="1">
            <a:off x="11" y="5423701"/>
            <a:ext cx="6096223" cy="1434267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19"/>
          <p:cNvSpPr txBox="1">
            <a:spLocks noGrp="1"/>
          </p:cNvSpPr>
          <p:nvPr>
            <p:ph type="subTitle" idx="1"/>
          </p:nvPr>
        </p:nvSpPr>
        <p:spPr>
          <a:xfrm flipH="1">
            <a:off x="1246033" y="2467000"/>
            <a:ext cx="4174000" cy="19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ctrTitle"/>
          </p:nvPr>
        </p:nvSpPr>
        <p:spPr>
          <a:xfrm flipH="1">
            <a:off x="1246133" y="1424633"/>
            <a:ext cx="97484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0037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/>
          <p:nvPr/>
        </p:nvSpPr>
        <p:spPr>
          <a:xfrm flipH="1">
            <a:off x="7632173" y="0"/>
            <a:ext cx="4560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20"/>
          <p:cNvSpPr txBox="1">
            <a:spLocks noGrp="1"/>
          </p:cNvSpPr>
          <p:nvPr>
            <p:ph type="subTitle" idx="1"/>
          </p:nvPr>
        </p:nvSpPr>
        <p:spPr>
          <a:xfrm flipH="1">
            <a:off x="1246167" y="2313267"/>
            <a:ext cx="2843200" cy="29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dvent Pro Light"/>
              <a:buAutoNum type="arabicPeriod"/>
              <a:defRPr>
                <a:solidFill>
                  <a:schemeClr val="dk1"/>
                </a:solidFill>
                <a:latin typeface="Advent Pro Light"/>
                <a:ea typeface="Advent Pro Light"/>
                <a:cs typeface="Advent Pro Light"/>
                <a:sym typeface="Advent Pro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lphaLcPeriod"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romanLcPeriod"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rabicPeriod"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lphaLcPeriod"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romanLcPeriod"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rabicPeriod"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lphaLcPeriod"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ctrTitle"/>
          </p:nvPr>
        </p:nvSpPr>
        <p:spPr>
          <a:xfrm flipH="1">
            <a:off x="1246167" y="1424633"/>
            <a:ext cx="61200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subTitle" idx="2"/>
          </p:nvPr>
        </p:nvSpPr>
        <p:spPr>
          <a:xfrm flipH="1">
            <a:off x="4439100" y="2313267"/>
            <a:ext cx="2843200" cy="29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vent Pro Light"/>
              <a:buAutoNum type="arabicPeriod"/>
              <a:defRPr>
                <a:solidFill>
                  <a:schemeClr val="dk1"/>
                </a:solidFill>
                <a:latin typeface="Advent Pro Light"/>
                <a:ea typeface="Advent Pro Light"/>
                <a:cs typeface="Advent Pro Light"/>
                <a:sym typeface="Advent Pro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lphaLcPeriod"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romanLcPeriod"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rabicPeriod"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lphaLcPeriod"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romanLcPeriod"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rabicPeriod"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lphaLcPeriod"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8524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/>
          <p:nvPr/>
        </p:nvSpPr>
        <p:spPr>
          <a:xfrm>
            <a:off x="1028001" y="1028000"/>
            <a:ext cx="11163897" cy="5830016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" name="Google Shape;137;p21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38;p21"/>
          <p:cNvSpPr txBox="1">
            <a:spLocks noGrp="1"/>
          </p:cNvSpPr>
          <p:nvPr>
            <p:ph type="subTitle" idx="1"/>
          </p:nvPr>
        </p:nvSpPr>
        <p:spPr>
          <a:xfrm flipH="1">
            <a:off x="2551067" y="2482233"/>
            <a:ext cx="4174000" cy="19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ctrTitle"/>
          </p:nvPr>
        </p:nvSpPr>
        <p:spPr>
          <a:xfrm flipH="1">
            <a:off x="1246133" y="1424633"/>
            <a:ext cx="97484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 b="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 b="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 b="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 b="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 b="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 b="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 b="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 b="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6327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/>
          <p:nvPr/>
        </p:nvSpPr>
        <p:spPr>
          <a:xfrm rot="-5400000">
            <a:off x="6481600" y="1147600"/>
            <a:ext cx="4564000" cy="68568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CBF4A"/>
              </a:solidFill>
              <a:cs typeface="Arial"/>
              <a:sym typeface="Arial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/>
          </p:nvPr>
        </p:nvSpPr>
        <p:spPr>
          <a:xfrm>
            <a:off x="4081200" y="3149200"/>
            <a:ext cx="5633200" cy="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133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subTitle" idx="1"/>
          </p:nvPr>
        </p:nvSpPr>
        <p:spPr>
          <a:xfrm>
            <a:off x="4337600" y="2415367"/>
            <a:ext cx="5376800" cy="7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3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1513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Big number 1">
    <p:bg>
      <p:bgPr>
        <a:solidFill>
          <a:schemeClr val="l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"/>
          <p:cNvSpPr/>
          <p:nvPr/>
        </p:nvSpPr>
        <p:spPr>
          <a:xfrm rot="10800000" flipH="1">
            <a:off x="0" y="1200"/>
            <a:ext cx="4564000" cy="6856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CBF4A"/>
              </a:solidFill>
              <a:cs typeface="Arial"/>
              <a:sym typeface="Arial"/>
            </a:endParaRPr>
          </a:p>
        </p:txBody>
      </p:sp>
      <p:sp>
        <p:nvSpPr>
          <p:cNvPr id="153" name="Google Shape;153;p24"/>
          <p:cNvSpPr txBox="1">
            <a:spLocks noGrp="1"/>
          </p:cNvSpPr>
          <p:nvPr>
            <p:ph type="title" hasCustomPrompt="1"/>
          </p:nvPr>
        </p:nvSpPr>
        <p:spPr>
          <a:xfrm>
            <a:off x="3745033" y="4385467"/>
            <a:ext cx="7496000" cy="15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9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4" name="Google Shape;154;p24"/>
          <p:cNvSpPr txBox="1">
            <a:spLocks noGrp="1"/>
          </p:cNvSpPr>
          <p:nvPr>
            <p:ph type="subTitle" idx="1"/>
          </p:nvPr>
        </p:nvSpPr>
        <p:spPr>
          <a:xfrm>
            <a:off x="3745033" y="5765967"/>
            <a:ext cx="7496000" cy="3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26978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/>
          <p:nvPr/>
        </p:nvSpPr>
        <p:spPr>
          <a:xfrm>
            <a:off x="4560000" y="0"/>
            <a:ext cx="7632000" cy="3429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25"/>
          <p:cNvSpPr/>
          <p:nvPr/>
        </p:nvSpPr>
        <p:spPr>
          <a:xfrm>
            <a:off x="4560000" y="3429000"/>
            <a:ext cx="7632000" cy="342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25"/>
          <p:cNvSpPr txBox="1">
            <a:spLocks noGrp="1"/>
          </p:cNvSpPr>
          <p:nvPr>
            <p:ph type="ctrTitle"/>
          </p:nvPr>
        </p:nvSpPr>
        <p:spPr>
          <a:xfrm>
            <a:off x="1217565" y="3108200"/>
            <a:ext cx="28200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25"/>
          <p:cNvSpPr txBox="1">
            <a:spLocks noGrp="1"/>
          </p:cNvSpPr>
          <p:nvPr>
            <p:ph type="body" idx="1"/>
          </p:nvPr>
        </p:nvSpPr>
        <p:spPr>
          <a:xfrm>
            <a:off x="5114633" y="730600"/>
            <a:ext cx="61264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accent3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accent3"/>
                </a:solidFill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accent3"/>
                </a:solidFill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accent3"/>
                </a:solidFill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accent3"/>
                </a:solidFill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body" idx="2"/>
          </p:nvPr>
        </p:nvSpPr>
        <p:spPr>
          <a:xfrm>
            <a:off x="5114633" y="4176767"/>
            <a:ext cx="61264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accent3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accent3"/>
                </a:solidFill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accent3"/>
                </a:solidFill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accent3"/>
                </a:solidFill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accent3"/>
                </a:solidFill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9254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dk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6"/>
          <p:cNvSpPr/>
          <p:nvPr/>
        </p:nvSpPr>
        <p:spPr>
          <a:xfrm>
            <a:off x="4560000" y="0"/>
            <a:ext cx="7632000" cy="342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26"/>
          <p:cNvSpPr/>
          <p:nvPr/>
        </p:nvSpPr>
        <p:spPr>
          <a:xfrm>
            <a:off x="4560000" y="3429000"/>
            <a:ext cx="7632000" cy="342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" name="Google Shape;165;p26"/>
          <p:cNvSpPr txBox="1">
            <a:spLocks noGrp="1"/>
          </p:cNvSpPr>
          <p:nvPr>
            <p:ph type="ctrTitle"/>
          </p:nvPr>
        </p:nvSpPr>
        <p:spPr>
          <a:xfrm>
            <a:off x="1217565" y="3108200"/>
            <a:ext cx="28200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26"/>
          <p:cNvSpPr txBox="1">
            <a:spLocks noGrp="1"/>
          </p:cNvSpPr>
          <p:nvPr>
            <p:ph type="ctrTitle" idx="2"/>
          </p:nvPr>
        </p:nvSpPr>
        <p:spPr>
          <a:xfrm>
            <a:off x="8207500" y="1514464"/>
            <a:ext cx="2239600" cy="4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67" name="Google Shape;167;p26"/>
          <p:cNvSpPr txBox="1">
            <a:spLocks noGrp="1"/>
          </p:cNvSpPr>
          <p:nvPr>
            <p:ph type="subTitle" idx="1"/>
          </p:nvPr>
        </p:nvSpPr>
        <p:spPr>
          <a:xfrm>
            <a:off x="8207500" y="1773264"/>
            <a:ext cx="2239600" cy="8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26"/>
          <p:cNvSpPr txBox="1">
            <a:spLocks noGrp="1"/>
          </p:cNvSpPr>
          <p:nvPr>
            <p:ph type="ctrTitle" idx="3"/>
          </p:nvPr>
        </p:nvSpPr>
        <p:spPr>
          <a:xfrm>
            <a:off x="8207500" y="4911647"/>
            <a:ext cx="2239600" cy="4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69" name="Google Shape;169;p26"/>
          <p:cNvSpPr txBox="1">
            <a:spLocks noGrp="1"/>
          </p:cNvSpPr>
          <p:nvPr>
            <p:ph type="subTitle" idx="4"/>
          </p:nvPr>
        </p:nvSpPr>
        <p:spPr>
          <a:xfrm>
            <a:off x="8207500" y="5174553"/>
            <a:ext cx="2239600" cy="8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5509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" name="Google Shape;172;p27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39464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7"/>
          <p:cNvSpPr txBox="1">
            <a:spLocks noGrp="1"/>
          </p:cNvSpPr>
          <p:nvPr>
            <p:ph type="subTitle" idx="1"/>
          </p:nvPr>
        </p:nvSpPr>
        <p:spPr>
          <a:xfrm>
            <a:off x="4604192" y="46068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4" name="Google Shape;174;p27"/>
          <p:cNvSpPr txBox="1">
            <a:spLocks noGrp="1"/>
          </p:cNvSpPr>
          <p:nvPr>
            <p:ph type="subTitle" idx="2"/>
          </p:nvPr>
        </p:nvSpPr>
        <p:spPr>
          <a:xfrm>
            <a:off x="4604192" y="4202533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75" name="Google Shape;175;p27"/>
          <p:cNvSpPr txBox="1">
            <a:spLocks noGrp="1"/>
          </p:cNvSpPr>
          <p:nvPr>
            <p:ph type="subTitle" idx="3"/>
          </p:nvPr>
        </p:nvSpPr>
        <p:spPr>
          <a:xfrm>
            <a:off x="7922501" y="46068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7"/>
          <p:cNvSpPr txBox="1">
            <a:spLocks noGrp="1"/>
          </p:cNvSpPr>
          <p:nvPr>
            <p:ph type="subTitle" idx="4"/>
          </p:nvPr>
        </p:nvSpPr>
        <p:spPr>
          <a:xfrm>
            <a:off x="7922501" y="4202533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177" name="Google Shape;177;p27"/>
          <p:cNvGrpSpPr/>
          <p:nvPr/>
        </p:nvGrpSpPr>
        <p:grpSpPr>
          <a:xfrm rot="10800000" flipH="1">
            <a:off x="8559843" y="284300"/>
            <a:ext cx="3424016" cy="2150859"/>
            <a:chOff x="5356111" y="432113"/>
            <a:chExt cx="2568012" cy="1613144"/>
          </a:xfrm>
        </p:grpSpPr>
        <p:grpSp>
          <p:nvGrpSpPr>
            <p:cNvPr id="178" name="Google Shape;178;p27"/>
            <p:cNvGrpSpPr/>
            <p:nvPr/>
          </p:nvGrpSpPr>
          <p:grpSpPr>
            <a:xfrm rot="-1799872">
              <a:off x="5501536" y="975906"/>
              <a:ext cx="1053222" cy="863926"/>
              <a:chOff x="5051370" y="357013"/>
              <a:chExt cx="1053154" cy="863871"/>
            </a:xfrm>
          </p:grpSpPr>
          <p:grpSp>
            <p:nvGrpSpPr>
              <p:cNvPr id="179" name="Google Shape;179;p27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180" name="Google Shape;180;p27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181;p27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182;p27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183;p27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184;p27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185;p27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6" name="Google Shape;186;p27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187" name="Google Shape;187;p27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188;p27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27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190;p27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191;p27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92" name="Google Shape;192;p27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3" name="Google Shape;193;p27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194" name="Google Shape;194;p27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Google Shape;195;p27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196;p27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97" name="Google Shape;197;p27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98" name="Google Shape;198;p27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Google Shape;199;p27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00" name="Google Shape;200;p27"/>
            <p:cNvGrpSpPr/>
            <p:nvPr/>
          </p:nvGrpSpPr>
          <p:grpSpPr>
            <a:xfrm rot="1784480">
              <a:off x="6726020" y="636449"/>
              <a:ext cx="1053185" cy="863896"/>
              <a:chOff x="5051370" y="357013"/>
              <a:chExt cx="1053154" cy="863871"/>
            </a:xfrm>
          </p:grpSpPr>
          <p:grpSp>
            <p:nvGrpSpPr>
              <p:cNvPr id="201" name="Google Shape;201;p27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202" name="Google Shape;202;p27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03" name="Google Shape;203;p27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Google Shape;204;p27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Google Shape;205;p27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06" name="Google Shape;206;p27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207;p27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8" name="Google Shape;208;p27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209" name="Google Shape;209;p27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10" name="Google Shape;210;p27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11" name="Google Shape;211;p27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12" name="Google Shape;212;p27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13" name="Google Shape;213;p27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14" name="Google Shape;214;p27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5" name="Google Shape;215;p27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216" name="Google Shape;216;p27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17" name="Google Shape;217;p27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Google Shape;218;p27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19" name="Google Shape;219;p27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220;p27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21" name="Google Shape;221;p27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22" name="Google Shape;222;p27"/>
          <p:cNvGrpSpPr/>
          <p:nvPr/>
        </p:nvGrpSpPr>
        <p:grpSpPr>
          <a:xfrm rot="-727270" flipH="1">
            <a:off x="2816961" y="5257479"/>
            <a:ext cx="1404340" cy="1151939"/>
            <a:chOff x="5051370" y="357013"/>
            <a:chExt cx="1053154" cy="863871"/>
          </a:xfrm>
        </p:grpSpPr>
        <p:grpSp>
          <p:nvGrpSpPr>
            <p:cNvPr id="223" name="Google Shape;223;p27"/>
            <p:cNvGrpSpPr/>
            <p:nvPr/>
          </p:nvGrpSpPr>
          <p:grpSpPr>
            <a:xfrm rot="-1799972">
              <a:off x="5084625" y="866735"/>
              <a:ext cx="460060" cy="256293"/>
              <a:chOff x="2987600" y="4707500"/>
              <a:chExt cx="185850" cy="103525"/>
            </a:xfrm>
          </p:grpSpPr>
          <p:sp>
            <p:nvSpPr>
              <p:cNvPr id="224" name="Google Shape;224;p27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27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27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27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27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27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30" name="Google Shape;230;p27"/>
            <p:cNvGrpSpPr/>
            <p:nvPr/>
          </p:nvGrpSpPr>
          <p:grpSpPr>
            <a:xfrm rot="1799972">
              <a:off x="5611210" y="866745"/>
              <a:ext cx="460060" cy="256293"/>
              <a:chOff x="2987600" y="4707500"/>
              <a:chExt cx="185850" cy="103525"/>
            </a:xfrm>
          </p:grpSpPr>
          <p:sp>
            <p:nvSpPr>
              <p:cNvPr id="231" name="Google Shape;231;p27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27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27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27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27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6" name="Google Shape;236;p27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37" name="Google Shape;237;p27"/>
            <p:cNvGrpSpPr/>
            <p:nvPr/>
          </p:nvGrpSpPr>
          <p:grpSpPr>
            <a:xfrm rot="5400000">
              <a:off x="5347920" y="458901"/>
              <a:ext cx="460072" cy="256297"/>
              <a:chOff x="2987600" y="4707500"/>
              <a:chExt cx="185850" cy="103525"/>
            </a:xfrm>
          </p:grpSpPr>
          <p:sp>
            <p:nvSpPr>
              <p:cNvPr id="238" name="Google Shape;238;p27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27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0" name="Google Shape;240;p27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1" name="Google Shape;241;p27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27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3" name="Google Shape;243;p27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4" name="Google Shape;244;p27"/>
          <p:cNvGrpSpPr/>
          <p:nvPr/>
        </p:nvGrpSpPr>
        <p:grpSpPr>
          <a:xfrm rot="3380407" flipH="1">
            <a:off x="1987947" y="4376340"/>
            <a:ext cx="1404303" cy="1151907"/>
            <a:chOff x="5051370" y="357013"/>
            <a:chExt cx="1053154" cy="863871"/>
          </a:xfrm>
        </p:grpSpPr>
        <p:grpSp>
          <p:nvGrpSpPr>
            <p:cNvPr id="245" name="Google Shape;245;p27"/>
            <p:cNvGrpSpPr/>
            <p:nvPr/>
          </p:nvGrpSpPr>
          <p:grpSpPr>
            <a:xfrm rot="-1799972">
              <a:off x="5084625" y="866735"/>
              <a:ext cx="460060" cy="256293"/>
              <a:chOff x="2987600" y="4707500"/>
              <a:chExt cx="185850" cy="103525"/>
            </a:xfrm>
          </p:grpSpPr>
          <p:sp>
            <p:nvSpPr>
              <p:cNvPr id="246" name="Google Shape;246;p27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27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27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27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27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27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52" name="Google Shape;252;p27"/>
            <p:cNvGrpSpPr/>
            <p:nvPr/>
          </p:nvGrpSpPr>
          <p:grpSpPr>
            <a:xfrm rot="1799972">
              <a:off x="5611210" y="866745"/>
              <a:ext cx="460060" cy="256293"/>
              <a:chOff x="2987600" y="4707500"/>
              <a:chExt cx="185850" cy="103525"/>
            </a:xfrm>
          </p:grpSpPr>
          <p:sp>
            <p:nvSpPr>
              <p:cNvPr id="253" name="Google Shape;253;p27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27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27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27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7" name="Google Shape;257;p27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27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59" name="Google Shape;259;p27"/>
            <p:cNvGrpSpPr/>
            <p:nvPr/>
          </p:nvGrpSpPr>
          <p:grpSpPr>
            <a:xfrm rot="5400000">
              <a:off x="5347920" y="458901"/>
              <a:ext cx="460072" cy="256297"/>
              <a:chOff x="2987600" y="4707500"/>
              <a:chExt cx="185850" cy="103525"/>
            </a:xfrm>
          </p:grpSpPr>
          <p:sp>
            <p:nvSpPr>
              <p:cNvPr id="260" name="Google Shape;260;p27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27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27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27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27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27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8491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8"/>
          <p:cNvSpPr txBox="1">
            <a:spLocks noGrp="1"/>
          </p:cNvSpPr>
          <p:nvPr>
            <p:ph type="body" idx="1"/>
          </p:nvPr>
        </p:nvSpPr>
        <p:spPr>
          <a:xfrm>
            <a:off x="1946467" y="2700367"/>
            <a:ext cx="4630800" cy="34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8" name="Google Shape;268;p28"/>
          <p:cNvSpPr txBox="1">
            <a:spLocks noGrp="1"/>
          </p:cNvSpPr>
          <p:nvPr>
            <p:ph type="body" idx="2"/>
          </p:nvPr>
        </p:nvSpPr>
        <p:spPr>
          <a:xfrm>
            <a:off x="6851300" y="2700367"/>
            <a:ext cx="4630800" cy="34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9" name="Google Shape;269;p28"/>
          <p:cNvSpPr txBox="1">
            <a:spLocks noGrp="1"/>
          </p:cNvSpPr>
          <p:nvPr>
            <p:ph type="subTitle" idx="3"/>
          </p:nvPr>
        </p:nvSpPr>
        <p:spPr>
          <a:xfrm>
            <a:off x="1946467" y="2160000"/>
            <a:ext cx="4630800" cy="4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270" name="Google Shape;270;p28"/>
          <p:cNvSpPr txBox="1">
            <a:spLocks noGrp="1"/>
          </p:cNvSpPr>
          <p:nvPr>
            <p:ph type="subTitle" idx="4"/>
          </p:nvPr>
        </p:nvSpPr>
        <p:spPr>
          <a:xfrm>
            <a:off x="6851300" y="2160000"/>
            <a:ext cx="4630800" cy="4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271" name="Google Shape;271;p28"/>
          <p:cNvSpPr txBox="1">
            <a:spLocks noGrp="1"/>
          </p:cNvSpPr>
          <p:nvPr>
            <p:ph type="ctrTitle"/>
          </p:nvPr>
        </p:nvSpPr>
        <p:spPr>
          <a:xfrm>
            <a:off x="1946467" y="1424633"/>
            <a:ext cx="34152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2" name="Google Shape;272;p28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26027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0"/>
          <p:cNvSpPr/>
          <p:nvPr/>
        </p:nvSpPr>
        <p:spPr>
          <a:xfrm flipH="1">
            <a:off x="1028104" y="1028000"/>
            <a:ext cx="11163897" cy="4802032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30"/>
          <p:cNvSpPr txBox="1">
            <a:spLocks noGrp="1"/>
          </p:cNvSpPr>
          <p:nvPr>
            <p:ph type="title"/>
          </p:nvPr>
        </p:nvSpPr>
        <p:spPr>
          <a:xfrm flipH="1">
            <a:off x="601733" y="3108533"/>
            <a:ext cx="5718000" cy="8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7" name="Google Shape;287;p30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2303533" y="2097067"/>
            <a:ext cx="2314400" cy="8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88" name="Google Shape;288;p30"/>
          <p:cNvSpPr txBox="1">
            <a:spLocks noGrp="1"/>
          </p:cNvSpPr>
          <p:nvPr>
            <p:ph type="subTitle" idx="1"/>
          </p:nvPr>
        </p:nvSpPr>
        <p:spPr>
          <a:xfrm flipH="1">
            <a:off x="1655533" y="3948133"/>
            <a:ext cx="3610400" cy="8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9" name="Google Shape;289;p30"/>
          <p:cNvSpPr/>
          <p:nvPr/>
        </p:nvSpPr>
        <p:spPr>
          <a:xfrm flipH="1">
            <a:off x="10431967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1041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/>
          <p:nvPr/>
        </p:nvSpPr>
        <p:spPr>
          <a:xfrm>
            <a:off x="1" y="3139400"/>
            <a:ext cx="6096223" cy="3718611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5"/>
          <p:cNvSpPr/>
          <p:nvPr/>
        </p:nvSpPr>
        <p:spPr>
          <a:xfrm>
            <a:off x="6096234" y="3139400"/>
            <a:ext cx="6096223" cy="3718611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99948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1"/>
          </p:nvPr>
        </p:nvSpPr>
        <p:spPr>
          <a:xfrm>
            <a:off x="1872800" y="5163567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2"/>
          </p:nvPr>
        </p:nvSpPr>
        <p:spPr>
          <a:xfrm>
            <a:off x="1872800" y="4766167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3"/>
          </p:nvPr>
        </p:nvSpPr>
        <p:spPr>
          <a:xfrm>
            <a:off x="7995600" y="5163567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4"/>
          </p:nvPr>
        </p:nvSpPr>
        <p:spPr>
          <a:xfrm>
            <a:off x="7995600" y="4766167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133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73967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2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1"/>
          <p:cNvSpPr/>
          <p:nvPr/>
        </p:nvSpPr>
        <p:spPr>
          <a:xfrm>
            <a:off x="1" y="1028000"/>
            <a:ext cx="11163897" cy="4802032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31"/>
          <p:cNvSpPr txBox="1">
            <a:spLocks noGrp="1"/>
          </p:cNvSpPr>
          <p:nvPr>
            <p:ph type="title"/>
          </p:nvPr>
        </p:nvSpPr>
        <p:spPr>
          <a:xfrm>
            <a:off x="5872267" y="3108533"/>
            <a:ext cx="5718000" cy="8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3" name="Google Shape;293;p31"/>
          <p:cNvSpPr txBox="1">
            <a:spLocks noGrp="1"/>
          </p:cNvSpPr>
          <p:nvPr>
            <p:ph type="title" idx="2" hasCustomPrompt="1"/>
          </p:nvPr>
        </p:nvSpPr>
        <p:spPr>
          <a:xfrm>
            <a:off x="7574067" y="2097067"/>
            <a:ext cx="2314400" cy="8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4" name="Google Shape;294;p31"/>
          <p:cNvSpPr txBox="1">
            <a:spLocks noGrp="1"/>
          </p:cNvSpPr>
          <p:nvPr>
            <p:ph type="subTitle" idx="1"/>
          </p:nvPr>
        </p:nvSpPr>
        <p:spPr>
          <a:xfrm>
            <a:off x="6926067" y="3948133"/>
            <a:ext cx="3610400" cy="8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95" name="Google Shape;295;p31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2608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 1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2"/>
          <p:cNvSpPr/>
          <p:nvPr/>
        </p:nvSpPr>
        <p:spPr>
          <a:xfrm rot="5400000">
            <a:off x="5570000" y="-810467"/>
            <a:ext cx="1052000" cy="12229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8" name="Google Shape;298;p32"/>
          <p:cNvSpPr txBox="1">
            <a:spLocks noGrp="1"/>
          </p:cNvSpPr>
          <p:nvPr>
            <p:ph type="title"/>
          </p:nvPr>
        </p:nvSpPr>
        <p:spPr>
          <a:xfrm>
            <a:off x="891200" y="4862367"/>
            <a:ext cx="104096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3854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 1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3"/>
          <p:cNvSpPr/>
          <p:nvPr/>
        </p:nvSpPr>
        <p:spPr>
          <a:xfrm flipH="1">
            <a:off x="7632173" y="0"/>
            <a:ext cx="4560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1" name="Google Shape;301;p33"/>
          <p:cNvSpPr/>
          <p:nvPr/>
        </p:nvSpPr>
        <p:spPr>
          <a:xfrm flipH="1">
            <a:off x="88" y="5597900"/>
            <a:ext cx="7632144" cy="1260168"/>
          </a:xfrm>
          <a:custGeom>
            <a:avLst/>
            <a:gdLst/>
            <a:ahLst/>
            <a:cxnLst/>
            <a:rect l="l" t="t" r="r" b="b"/>
            <a:pathLst>
              <a:path w="29564" h="46535" extrusionOk="0">
                <a:moveTo>
                  <a:pt x="0" y="0"/>
                </a:moveTo>
                <a:lnTo>
                  <a:pt x="0" y="46534"/>
                </a:lnTo>
                <a:lnTo>
                  <a:pt x="29563" y="46534"/>
                </a:lnTo>
                <a:lnTo>
                  <a:pt x="2956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2" name="Google Shape;302;p33"/>
          <p:cNvSpPr txBox="1">
            <a:spLocks noGrp="1"/>
          </p:cNvSpPr>
          <p:nvPr>
            <p:ph type="title"/>
          </p:nvPr>
        </p:nvSpPr>
        <p:spPr>
          <a:xfrm flipH="1">
            <a:off x="7811832" y="1408251"/>
            <a:ext cx="3429200" cy="32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33"/>
          <p:cNvSpPr txBox="1">
            <a:spLocks noGrp="1"/>
          </p:cNvSpPr>
          <p:nvPr>
            <p:ph type="subTitle" idx="1"/>
          </p:nvPr>
        </p:nvSpPr>
        <p:spPr>
          <a:xfrm flipH="1">
            <a:off x="8478535" y="4610151"/>
            <a:ext cx="2762400" cy="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5074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 point 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4"/>
          <p:cNvSpPr txBox="1">
            <a:spLocks noGrp="1"/>
          </p:cNvSpPr>
          <p:nvPr>
            <p:ph type="title"/>
          </p:nvPr>
        </p:nvSpPr>
        <p:spPr>
          <a:xfrm>
            <a:off x="2486616" y="3973767"/>
            <a:ext cx="7218800" cy="133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6" name="Google Shape;306;p34"/>
          <p:cNvSpPr txBox="1">
            <a:spLocks noGrp="1"/>
          </p:cNvSpPr>
          <p:nvPr>
            <p:ph type="subTitle" idx="1"/>
          </p:nvPr>
        </p:nvSpPr>
        <p:spPr>
          <a:xfrm>
            <a:off x="2486600" y="5031733"/>
            <a:ext cx="7218800" cy="4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34"/>
          <p:cNvSpPr/>
          <p:nvPr/>
        </p:nvSpPr>
        <p:spPr>
          <a:xfrm rot="5400000">
            <a:off x="5582000" y="229200"/>
            <a:ext cx="1028000" cy="1222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8" name="Google Shape;308;p34"/>
          <p:cNvGrpSpPr/>
          <p:nvPr/>
        </p:nvGrpSpPr>
        <p:grpSpPr>
          <a:xfrm rot="10800000" flipH="1">
            <a:off x="8918343" y="187200"/>
            <a:ext cx="3424016" cy="2150859"/>
            <a:chOff x="5356111" y="432113"/>
            <a:chExt cx="2568012" cy="1613144"/>
          </a:xfrm>
        </p:grpSpPr>
        <p:grpSp>
          <p:nvGrpSpPr>
            <p:cNvPr id="309" name="Google Shape;309;p34"/>
            <p:cNvGrpSpPr/>
            <p:nvPr/>
          </p:nvGrpSpPr>
          <p:grpSpPr>
            <a:xfrm rot="-1799872">
              <a:off x="5501536" y="975906"/>
              <a:ext cx="1053222" cy="863926"/>
              <a:chOff x="5051370" y="357013"/>
              <a:chExt cx="1053154" cy="863871"/>
            </a:xfrm>
          </p:grpSpPr>
          <p:grpSp>
            <p:nvGrpSpPr>
              <p:cNvPr id="310" name="Google Shape;310;p34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311" name="Google Shape;311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4" name="Google Shape;314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5" name="Google Shape;315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7" name="Google Shape;317;p34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318" name="Google Shape;318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2" name="Google Shape;322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3" name="Google Shape;323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24" name="Google Shape;324;p34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325" name="Google Shape;325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6" name="Google Shape;326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7" name="Google Shape;327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8" name="Google Shape;328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9" name="Google Shape;329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0" name="Google Shape;330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31" name="Google Shape;331;p34"/>
            <p:cNvGrpSpPr/>
            <p:nvPr/>
          </p:nvGrpSpPr>
          <p:grpSpPr>
            <a:xfrm rot="1784480">
              <a:off x="6726020" y="636449"/>
              <a:ext cx="1053185" cy="863896"/>
              <a:chOff x="5051370" y="357013"/>
              <a:chExt cx="1053154" cy="863871"/>
            </a:xfrm>
          </p:grpSpPr>
          <p:grpSp>
            <p:nvGrpSpPr>
              <p:cNvPr id="332" name="Google Shape;332;p34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333" name="Google Shape;333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4" name="Google Shape;334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5" name="Google Shape;335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7" name="Google Shape;337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8" name="Google Shape;338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9" name="Google Shape;339;p34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340" name="Google Shape;340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41" name="Google Shape;341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42" name="Google Shape;342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43" name="Google Shape;343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44" name="Google Shape;344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45" name="Google Shape;345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46" name="Google Shape;346;p34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347" name="Google Shape;347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48" name="Google Shape;348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49" name="Google Shape;349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50" name="Google Shape;350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51" name="Google Shape;351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52" name="Google Shape;352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353" name="Google Shape;353;p34"/>
          <p:cNvGrpSpPr/>
          <p:nvPr/>
        </p:nvGrpSpPr>
        <p:grpSpPr>
          <a:xfrm rot="10800000">
            <a:off x="-150357" y="187200"/>
            <a:ext cx="3424016" cy="2150859"/>
            <a:chOff x="5356111" y="432113"/>
            <a:chExt cx="2568012" cy="1613144"/>
          </a:xfrm>
        </p:grpSpPr>
        <p:grpSp>
          <p:nvGrpSpPr>
            <p:cNvPr id="354" name="Google Shape;354;p34"/>
            <p:cNvGrpSpPr/>
            <p:nvPr/>
          </p:nvGrpSpPr>
          <p:grpSpPr>
            <a:xfrm rot="-1799872">
              <a:off x="5501536" y="975906"/>
              <a:ext cx="1053222" cy="863926"/>
              <a:chOff x="5051370" y="357013"/>
              <a:chExt cx="1053154" cy="863871"/>
            </a:xfrm>
          </p:grpSpPr>
          <p:grpSp>
            <p:nvGrpSpPr>
              <p:cNvPr id="355" name="Google Shape;355;p34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356" name="Google Shape;356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57" name="Google Shape;357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58" name="Google Shape;358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59" name="Google Shape;359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60" name="Google Shape;360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61" name="Google Shape;361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62" name="Google Shape;362;p34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363" name="Google Shape;363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64" name="Google Shape;364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65" name="Google Shape;365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66" name="Google Shape;366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67" name="Google Shape;367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68" name="Google Shape;368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69" name="Google Shape;369;p34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370" name="Google Shape;370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71" name="Google Shape;371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72" name="Google Shape;372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73" name="Google Shape;373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74" name="Google Shape;374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75" name="Google Shape;375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76" name="Google Shape;376;p34"/>
            <p:cNvGrpSpPr/>
            <p:nvPr/>
          </p:nvGrpSpPr>
          <p:grpSpPr>
            <a:xfrm rot="1784480">
              <a:off x="6726020" y="636449"/>
              <a:ext cx="1053185" cy="863896"/>
              <a:chOff x="5051370" y="357013"/>
              <a:chExt cx="1053154" cy="863871"/>
            </a:xfrm>
          </p:grpSpPr>
          <p:grpSp>
            <p:nvGrpSpPr>
              <p:cNvPr id="377" name="Google Shape;377;p34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378" name="Google Shape;378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79" name="Google Shape;379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0" name="Google Shape;380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1" name="Google Shape;381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2" name="Google Shape;382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3" name="Google Shape;383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84" name="Google Shape;384;p34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385" name="Google Shape;385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6" name="Google Shape;386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7" name="Google Shape;387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8" name="Google Shape;388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89" name="Google Shape;389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0" name="Google Shape;390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91" name="Google Shape;391;p34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392" name="Google Shape;392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3" name="Google Shape;393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4" name="Google Shape;394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5" name="Google Shape;395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6" name="Google Shape;396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7" name="Google Shape;397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53572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5"/>
          <p:cNvSpPr/>
          <p:nvPr/>
        </p:nvSpPr>
        <p:spPr>
          <a:xfrm rot="10800000" flipH="1">
            <a:off x="732033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35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99952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35"/>
          <p:cNvSpPr txBox="1">
            <a:spLocks noGrp="1"/>
          </p:cNvSpPr>
          <p:nvPr>
            <p:ph type="subTitle" idx="1"/>
          </p:nvPr>
        </p:nvSpPr>
        <p:spPr>
          <a:xfrm>
            <a:off x="2280959" y="47259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02" name="Google Shape;402;p35"/>
          <p:cNvSpPr txBox="1">
            <a:spLocks noGrp="1"/>
          </p:cNvSpPr>
          <p:nvPr>
            <p:ph type="subTitle" idx="2"/>
          </p:nvPr>
        </p:nvSpPr>
        <p:spPr>
          <a:xfrm>
            <a:off x="2280959" y="4328500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03" name="Google Shape;403;p35"/>
          <p:cNvSpPr txBox="1">
            <a:spLocks noGrp="1"/>
          </p:cNvSpPr>
          <p:nvPr>
            <p:ph type="subTitle" idx="3"/>
          </p:nvPr>
        </p:nvSpPr>
        <p:spPr>
          <a:xfrm>
            <a:off x="5599251" y="47259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04" name="Google Shape;404;p35"/>
          <p:cNvSpPr txBox="1">
            <a:spLocks noGrp="1"/>
          </p:cNvSpPr>
          <p:nvPr>
            <p:ph type="subTitle" idx="4"/>
          </p:nvPr>
        </p:nvSpPr>
        <p:spPr>
          <a:xfrm>
            <a:off x="5599285" y="4328500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05" name="Google Shape;405;p35"/>
          <p:cNvSpPr txBox="1">
            <a:spLocks noGrp="1"/>
          </p:cNvSpPr>
          <p:nvPr>
            <p:ph type="subTitle" idx="5"/>
          </p:nvPr>
        </p:nvSpPr>
        <p:spPr>
          <a:xfrm>
            <a:off x="8917576" y="47259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06" name="Google Shape;406;p35"/>
          <p:cNvSpPr txBox="1">
            <a:spLocks noGrp="1"/>
          </p:cNvSpPr>
          <p:nvPr>
            <p:ph type="subTitle" idx="6"/>
          </p:nvPr>
        </p:nvSpPr>
        <p:spPr>
          <a:xfrm>
            <a:off x="8917641" y="4328500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07" name="Google Shape;407;p35"/>
          <p:cNvGrpSpPr/>
          <p:nvPr/>
        </p:nvGrpSpPr>
        <p:grpSpPr>
          <a:xfrm flipH="1">
            <a:off x="10196632" y="1353423"/>
            <a:ext cx="1410243" cy="1196979"/>
            <a:chOff x="5051370" y="357013"/>
            <a:chExt cx="1053154" cy="863871"/>
          </a:xfrm>
        </p:grpSpPr>
        <p:grpSp>
          <p:nvGrpSpPr>
            <p:cNvPr id="408" name="Google Shape;408;p35"/>
            <p:cNvGrpSpPr/>
            <p:nvPr/>
          </p:nvGrpSpPr>
          <p:grpSpPr>
            <a:xfrm rot="-1799972">
              <a:off x="5084625" y="866735"/>
              <a:ext cx="460060" cy="256293"/>
              <a:chOff x="2987600" y="4707500"/>
              <a:chExt cx="185850" cy="103525"/>
            </a:xfrm>
          </p:grpSpPr>
          <p:sp>
            <p:nvSpPr>
              <p:cNvPr id="409" name="Google Shape;409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15" name="Google Shape;415;p35"/>
            <p:cNvGrpSpPr/>
            <p:nvPr/>
          </p:nvGrpSpPr>
          <p:grpSpPr>
            <a:xfrm rot="1799972">
              <a:off x="5611210" y="866745"/>
              <a:ext cx="460060" cy="256293"/>
              <a:chOff x="2987600" y="4707500"/>
              <a:chExt cx="185850" cy="103525"/>
            </a:xfrm>
          </p:grpSpPr>
          <p:sp>
            <p:nvSpPr>
              <p:cNvPr id="416" name="Google Shape;416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22" name="Google Shape;422;p35"/>
            <p:cNvGrpSpPr/>
            <p:nvPr/>
          </p:nvGrpSpPr>
          <p:grpSpPr>
            <a:xfrm rot="5400000">
              <a:off x="5347920" y="458901"/>
              <a:ext cx="460072" cy="256297"/>
              <a:chOff x="2987600" y="4707500"/>
              <a:chExt cx="185850" cy="103525"/>
            </a:xfrm>
          </p:grpSpPr>
          <p:sp>
            <p:nvSpPr>
              <p:cNvPr id="423" name="Google Shape;423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29" name="Google Shape;429;p35"/>
          <p:cNvGrpSpPr/>
          <p:nvPr/>
        </p:nvGrpSpPr>
        <p:grpSpPr>
          <a:xfrm rot="-1835590" flipH="1">
            <a:off x="9538927" y="451820"/>
            <a:ext cx="1422308" cy="1187192"/>
            <a:chOff x="5051370" y="357013"/>
            <a:chExt cx="1053154" cy="863871"/>
          </a:xfrm>
        </p:grpSpPr>
        <p:grpSp>
          <p:nvGrpSpPr>
            <p:cNvPr id="430" name="Google Shape;430;p35"/>
            <p:cNvGrpSpPr/>
            <p:nvPr/>
          </p:nvGrpSpPr>
          <p:grpSpPr>
            <a:xfrm rot="-1799972">
              <a:off x="5084625" y="866735"/>
              <a:ext cx="460060" cy="256293"/>
              <a:chOff x="2987600" y="4707500"/>
              <a:chExt cx="185850" cy="103525"/>
            </a:xfrm>
          </p:grpSpPr>
          <p:sp>
            <p:nvSpPr>
              <p:cNvPr id="431" name="Google Shape;431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37" name="Google Shape;437;p35"/>
            <p:cNvGrpSpPr/>
            <p:nvPr/>
          </p:nvGrpSpPr>
          <p:grpSpPr>
            <a:xfrm rot="1799972">
              <a:off x="5611210" y="866745"/>
              <a:ext cx="460060" cy="256293"/>
              <a:chOff x="2987600" y="4707500"/>
              <a:chExt cx="185850" cy="103525"/>
            </a:xfrm>
          </p:grpSpPr>
          <p:sp>
            <p:nvSpPr>
              <p:cNvPr id="438" name="Google Shape;438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44" name="Google Shape;444;p35"/>
            <p:cNvGrpSpPr/>
            <p:nvPr/>
          </p:nvGrpSpPr>
          <p:grpSpPr>
            <a:xfrm rot="5400000">
              <a:off x="5347920" y="458901"/>
              <a:ext cx="460072" cy="256297"/>
              <a:chOff x="2987600" y="4707500"/>
              <a:chExt cx="185850" cy="103525"/>
            </a:xfrm>
          </p:grpSpPr>
          <p:sp>
            <p:nvSpPr>
              <p:cNvPr id="445" name="Google Shape;445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51" name="Google Shape;451;p35"/>
          <p:cNvGrpSpPr/>
          <p:nvPr/>
        </p:nvGrpSpPr>
        <p:grpSpPr>
          <a:xfrm>
            <a:off x="890797" y="1353423"/>
            <a:ext cx="1410243" cy="1196979"/>
            <a:chOff x="5051370" y="357013"/>
            <a:chExt cx="1053154" cy="863871"/>
          </a:xfrm>
        </p:grpSpPr>
        <p:grpSp>
          <p:nvGrpSpPr>
            <p:cNvPr id="452" name="Google Shape;452;p35"/>
            <p:cNvGrpSpPr/>
            <p:nvPr/>
          </p:nvGrpSpPr>
          <p:grpSpPr>
            <a:xfrm rot="-1799972">
              <a:off x="5084625" y="866735"/>
              <a:ext cx="460060" cy="256293"/>
              <a:chOff x="2987600" y="4707500"/>
              <a:chExt cx="185850" cy="103525"/>
            </a:xfrm>
          </p:grpSpPr>
          <p:sp>
            <p:nvSpPr>
              <p:cNvPr id="453" name="Google Shape;453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59" name="Google Shape;459;p35"/>
            <p:cNvGrpSpPr/>
            <p:nvPr/>
          </p:nvGrpSpPr>
          <p:grpSpPr>
            <a:xfrm rot="1799972">
              <a:off x="5611210" y="866745"/>
              <a:ext cx="460060" cy="256293"/>
              <a:chOff x="2987600" y="4707500"/>
              <a:chExt cx="185850" cy="103525"/>
            </a:xfrm>
          </p:grpSpPr>
          <p:sp>
            <p:nvSpPr>
              <p:cNvPr id="460" name="Google Shape;460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4" name="Google Shape;464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5" name="Google Shape;465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66" name="Google Shape;466;p35"/>
            <p:cNvGrpSpPr/>
            <p:nvPr/>
          </p:nvGrpSpPr>
          <p:grpSpPr>
            <a:xfrm rot="5400000">
              <a:off x="5347920" y="458901"/>
              <a:ext cx="460072" cy="256297"/>
              <a:chOff x="2987600" y="4707500"/>
              <a:chExt cx="185850" cy="103525"/>
            </a:xfrm>
          </p:grpSpPr>
          <p:sp>
            <p:nvSpPr>
              <p:cNvPr id="467" name="Google Shape;467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73" name="Google Shape;473;p35"/>
          <p:cNvGrpSpPr/>
          <p:nvPr/>
        </p:nvGrpSpPr>
        <p:grpSpPr>
          <a:xfrm rot="1835590">
            <a:off x="1536439" y="451820"/>
            <a:ext cx="1422308" cy="1187192"/>
            <a:chOff x="5051370" y="357013"/>
            <a:chExt cx="1053154" cy="863871"/>
          </a:xfrm>
        </p:grpSpPr>
        <p:grpSp>
          <p:nvGrpSpPr>
            <p:cNvPr id="474" name="Google Shape;474;p35"/>
            <p:cNvGrpSpPr/>
            <p:nvPr/>
          </p:nvGrpSpPr>
          <p:grpSpPr>
            <a:xfrm rot="-1799972">
              <a:off x="5084625" y="866735"/>
              <a:ext cx="460060" cy="256293"/>
              <a:chOff x="2987600" y="4707500"/>
              <a:chExt cx="185850" cy="103525"/>
            </a:xfrm>
          </p:grpSpPr>
          <p:sp>
            <p:nvSpPr>
              <p:cNvPr id="475" name="Google Shape;475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6" name="Google Shape;476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0" name="Google Shape;480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81" name="Google Shape;481;p35"/>
            <p:cNvGrpSpPr/>
            <p:nvPr/>
          </p:nvGrpSpPr>
          <p:grpSpPr>
            <a:xfrm rot="1799972">
              <a:off x="5611210" y="866745"/>
              <a:ext cx="460060" cy="256293"/>
              <a:chOff x="2987600" y="4707500"/>
              <a:chExt cx="185850" cy="103525"/>
            </a:xfrm>
          </p:grpSpPr>
          <p:sp>
            <p:nvSpPr>
              <p:cNvPr id="482" name="Google Shape;482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88" name="Google Shape;488;p35"/>
            <p:cNvGrpSpPr/>
            <p:nvPr/>
          </p:nvGrpSpPr>
          <p:grpSpPr>
            <a:xfrm rot="5400000">
              <a:off x="5347920" y="458901"/>
              <a:ext cx="460072" cy="256297"/>
              <a:chOff x="2987600" y="4707500"/>
              <a:chExt cx="185850" cy="103525"/>
            </a:xfrm>
          </p:grpSpPr>
          <p:sp>
            <p:nvSpPr>
              <p:cNvPr id="489" name="Google Shape;489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0" name="Google Shape;490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11235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6"/>
          <p:cNvSpPr/>
          <p:nvPr/>
        </p:nvSpPr>
        <p:spPr>
          <a:xfrm rot="10800000" flipH="1">
            <a:off x="732033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7" name="Google Shape;497;p36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26924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36"/>
          <p:cNvSpPr txBox="1">
            <a:spLocks noGrp="1"/>
          </p:cNvSpPr>
          <p:nvPr>
            <p:ph type="ctrTitle" idx="2"/>
          </p:nvPr>
        </p:nvSpPr>
        <p:spPr>
          <a:xfrm>
            <a:off x="7748633" y="3014757"/>
            <a:ext cx="34924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499" name="Google Shape;499;p36"/>
          <p:cNvSpPr txBox="1">
            <a:spLocks noGrp="1"/>
          </p:cNvSpPr>
          <p:nvPr>
            <p:ph type="ctrTitle" idx="3"/>
          </p:nvPr>
        </p:nvSpPr>
        <p:spPr>
          <a:xfrm>
            <a:off x="7748633" y="1424524"/>
            <a:ext cx="34924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500" name="Google Shape;500;p36"/>
          <p:cNvSpPr txBox="1">
            <a:spLocks noGrp="1"/>
          </p:cNvSpPr>
          <p:nvPr>
            <p:ph type="subTitle" idx="1"/>
          </p:nvPr>
        </p:nvSpPr>
        <p:spPr>
          <a:xfrm>
            <a:off x="7748633" y="1828119"/>
            <a:ext cx="3492400" cy="7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1" name="Google Shape;501;p36"/>
          <p:cNvSpPr txBox="1">
            <a:spLocks noGrp="1"/>
          </p:cNvSpPr>
          <p:nvPr>
            <p:ph type="subTitle" idx="4"/>
          </p:nvPr>
        </p:nvSpPr>
        <p:spPr>
          <a:xfrm>
            <a:off x="7748633" y="3418352"/>
            <a:ext cx="3492400" cy="7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2" name="Google Shape;502;p36"/>
          <p:cNvSpPr txBox="1">
            <a:spLocks noGrp="1"/>
          </p:cNvSpPr>
          <p:nvPr>
            <p:ph type="ctrTitle" idx="5"/>
          </p:nvPr>
        </p:nvSpPr>
        <p:spPr>
          <a:xfrm>
            <a:off x="7748633" y="4605000"/>
            <a:ext cx="34924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503" name="Google Shape;503;p36"/>
          <p:cNvSpPr txBox="1">
            <a:spLocks noGrp="1"/>
          </p:cNvSpPr>
          <p:nvPr>
            <p:ph type="subTitle" idx="6"/>
          </p:nvPr>
        </p:nvSpPr>
        <p:spPr>
          <a:xfrm>
            <a:off x="7748633" y="5012667"/>
            <a:ext cx="3492400" cy="7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65269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bg>
      <p:bgPr>
        <a:solidFill>
          <a:schemeClr val="dk1"/>
        </a:solid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7"/>
          <p:cNvSpPr/>
          <p:nvPr/>
        </p:nvSpPr>
        <p:spPr>
          <a:xfrm rot="10800000" flipH="1">
            <a:off x="732033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6" name="Google Shape;506;p37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26924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7" name="Google Shape;507;p37"/>
          <p:cNvSpPr txBox="1">
            <a:spLocks noGrp="1"/>
          </p:cNvSpPr>
          <p:nvPr>
            <p:ph type="ctrTitle" idx="2"/>
          </p:nvPr>
        </p:nvSpPr>
        <p:spPr>
          <a:xfrm>
            <a:off x="9139967" y="4359047"/>
            <a:ext cx="22344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508" name="Google Shape;508;p37"/>
          <p:cNvSpPr txBox="1">
            <a:spLocks noGrp="1"/>
          </p:cNvSpPr>
          <p:nvPr>
            <p:ph type="ctrTitle" idx="3"/>
          </p:nvPr>
        </p:nvSpPr>
        <p:spPr>
          <a:xfrm>
            <a:off x="9139967" y="1710317"/>
            <a:ext cx="22344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509" name="Google Shape;509;p37"/>
          <p:cNvSpPr txBox="1">
            <a:spLocks noGrp="1"/>
          </p:cNvSpPr>
          <p:nvPr>
            <p:ph type="subTitle" idx="1"/>
          </p:nvPr>
        </p:nvSpPr>
        <p:spPr>
          <a:xfrm>
            <a:off x="9139967" y="2100685"/>
            <a:ext cx="2234400" cy="9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0" name="Google Shape;510;p37"/>
          <p:cNvSpPr txBox="1">
            <a:spLocks noGrp="1"/>
          </p:cNvSpPr>
          <p:nvPr>
            <p:ph type="subTitle" idx="4"/>
          </p:nvPr>
        </p:nvSpPr>
        <p:spPr>
          <a:xfrm>
            <a:off x="9139967" y="4758509"/>
            <a:ext cx="2234400" cy="8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1" name="Google Shape;511;p37"/>
          <p:cNvSpPr txBox="1">
            <a:spLocks noGrp="1"/>
          </p:cNvSpPr>
          <p:nvPr>
            <p:ph type="ctrTitle" idx="5"/>
          </p:nvPr>
        </p:nvSpPr>
        <p:spPr>
          <a:xfrm>
            <a:off x="1921300" y="3032700"/>
            <a:ext cx="22344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512" name="Google Shape;512;p37"/>
          <p:cNvSpPr txBox="1">
            <a:spLocks noGrp="1"/>
          </p:cNvSpPr>
          <p:nvPr>
            <p:ph type="subTitle" idx="6"/>
          </p:nvPr>
        </p:nvSpPr>
        <p:spPr>
          <a:xfrm>
            <a:off x="1921300" y="3427133"/>
            <a:ext cx="2234400" cy="8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95085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bg>
      <p:bgPr>
        <a:solidFill>
          <a:schemeClr val="lt2"/>
        </a:solidFill>
        <a:effectLst/>
      </p:bgPr>
    </p:bg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8"/>
          <p:cNvSpPr/>
          <p:nvPr/>
        </p:nvSpPr>
        <p:spPr>
          <a:xfrm rot="10800000">
            <a:off x="7628000" y="600"/>
            <a:ext cx="4564000" cy="6856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2D406A"/>
              </a:solidFill>
              <a:cs typeface="Arial"/>
              <a:sym typeface="Arial"/>
            </a:endParaRPr>
          </a:p>
        </p:txBody>
      </p:sp>
      <p:sp>
        <p:nvSpPr>
          <p:cNvPr id="515" name="Google Shape;515;p38"/>
          <p:cNvSpPr/>
          <p:nvPr/>
        </p:nvSpPr>
        <p:spPr>
          <a:xfrm rot="10800000">
            <a:off x="10399633" y="0"/>
            <a:ext cx="1028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CBF4A"/>
              </a:solidFill>
              <a:cs typeface="Arial"/>
              <a:sym typeface="Arial"/>
            </a:endParaRPr>
          </a:p>
        </p:txBody>
      </p:sp>
      <p:sp>
        <p:nvSpPr>
          <p:cNvPr id="516" name="Google Shape;516;p38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27560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7" name="Google Shape;517;p38"/>
          <p:cNvSpPr txBox="1">
            <a:spLocks noGrp="1"/>
          </p:cNvSpPr>
          <p:nvPr>
            <p:ph type="subTitle" idx="1"/>
          </p:nvPr>
        </p:nvSpPr>
        <p:spPr>
          <a:xfrm flipH="1">
            <a:off x="7639900" y="5170733"/>
            <a:ext cx="22388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8" name="Google Shape;518;p38"/>
          <p:cNvSpPr txBox="1">
            <a:spLocks noGrp="1"/>
          </p:cNvSpPr>
          <p:nvPr>
            <p:ph type="subTitle" idx="2"/>
          </p:nvPr>
        </p:nvSpPr>
        <p:spPr>
          <a:xfrm flipH="1">
            <a:off x="7639900" y="4766167"/>
            <a:ext cx="22388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33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9" name="Google Shape;519;p38"/>
          <p:cNvSpPr txBox="1">
            <a:spLocks noGrp="1"/>
          </p:cNvSpPr>
          <p:nvPr>
            <p:ph type="subTitle" idx="3"/>
          </p:nvPr>
        </p:nvSpPr>
        <p:spPr>
          <a:xfrm flipH="1">
            <a:off x="4442936" y="5170733"/>
            <a:ext cx="22388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0" name="Google Shape;520;p38"/>
          <p:cNvSpPr txBox="1">
            <a:spLocks noGrp="1"/>
          </p:cNvSpPr>
          <p:nvPr>
            <p:ph type="subTitle" idx="4"/>
          </p:nvPr>
        </p:nvSpPr>
        <p:spPr>
          <a:xfrm flipH="1">
            <a:off x="4442903" y="4766167"/>
            <a:ext cx="22388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33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1" name="Google Shape;521;p38"/>
          <p:cNvSpPr txBox="1">
            <a:spLocks noGrp="1"/>
          </p:cNvSpPr>
          <p:nvPr>
            <p:ph type="subTitle" idx="5"/>
          </p:nvPr>
        </p:nvSpPr>
        <p:spPr>
          <a:xfrm flipH="1">
            <a:off x="1245937" y="5170733"/>
            <a:ext cx="22388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2" name="Google Shape;522;p38"/>
          <p:cNvSpPr txBox="1">
            <a:spLocks noGrp="1"/>
          </p:cNvSpPr>
          <p:nvPr>
            <p:ph type="subTitle" idx="6"/>
          </p:nvPr>
        </p:nvSpPr>
        <p:spPr>
          <a:xfrm flipH="1">
            <a:off x="1245876" y="4766167"/>
            <a:ext cx="22388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33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47399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9"/>
          <p:cNvSpPr/>
          <p:nvPr/>
        </p:nvSpPr>
        <p:spPr>
          <a:xfrm>
            <a:off x="1" y="0"/>
            <a:ext cx="6096223" cy="3718611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5" name="Google Shape;525;p39"/>
          <p:cNvSpPr/>
          <p:nvPr/>
        </p:nvSpPr>
        <p:spPr>
          <a:xfrm>
            <a:off x="6096011" y="0"/>
            <a:ext cx="6096223" cy="3718611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2D406A"/>
              </a:solidFill>
              <a:cs typeface="Arial"/>
              <a:sym typeface="Arial"/>
            </a:endParaRPr>
          </a:p>
        </p:txBody>
      </p:sp>
      <p:sp>
        <p:nvSpPr>
          <p:cNvPr id="526" name="Google Shape;526;p39"/>
          <p:cNvSpPr/>
          <p:nvPr/>
        </p:nvSpPr>
        <p:spPr>
          <a:xfrm>
            <a:off x="732033" y="0"/>
            <a:ext cx="1028000" cy="371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7" name="Google Shape;527;p39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46912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39"/>
          <p:cNvSpPr txBox="1">
            <a:spLocks noGrp="1"/>
          </p:cNvSpPr>
          <p:nvPr>
            <p:ph type="subTitle" idx="1"/>
          </p:nvPr>
        </p:nvSpPr>
        <p:spPr>
          <a:xfrm>
            <a:off x="874151" y="5208933"/>
            <a:ext cx="24800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29" name="Google Shape;529;p39"/>
          <p:cNvSpPr txBox="1">
            <a:spLocks noGrp="1"/>
          </p:cNvSpPr>
          <p:nvPr>
            <p:ph type="subTitle" idx="2"/>
          </p:nvPr>
        </p:nvSpPr>
        <p:spPr>
          <a:xfrm>
            <a:off x="874151" y="4811533"/>
            <a:ext cx="24800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30" name="Google Shape;530;p39"/>
          <p:cNvSpPr txBox="1">
            <a:spLocks noGrp="1"/>
          </p:cNvSpPr>
          <p:nvPr>
            <p:ph type="subTitle" idx="3"/>
          </p:nvPr>
        </p:nvSpPr>
        <p:spPr>
          <a:xfrm>
            <a:off x="3535885" y="5208933"/>
            <a:ext cx="24800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31" name="Google Shape;531;p39"/>
          <p:cNvSpPr txBox="1">
            <a:spLocks noGrp="1"/>
          </p:cNvSpPr>
          <p:nvPr>
            <p:ph type="subTitle" idx="4"/>
          </p:nvPr>
        </p:nvSpPr>
        <p:spPr>
          <a:xfrm>
            <a:off x="3535885" y="4811533"/>
            <a:ext cx="24800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32" name="Google Shape;532;p39"/>
          <p:cNvSpPr txBox="1">
            <a:spLocks noGrp="1"/>
          </p:cNvSpPr>
          <p:nvPr>
            <p:ph type="subTitle" idx="5"/>
          </p:nvPr>
        </p:nvSpPr>
        <p:spPr>
          <a:xfrm>
            <a:off x="6197568" y="5208933"/>
            <a:ext cx="24800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33" name="Google Shape;533;p39"/>
          <p:cNvSpPr txBox="1">
            <a:spLocks noGrp="1"/>
          </p:cNvSpPr>
          <p:nvPr>
            <p:ph type="subTitle" idx="6"/>
          </p:nvPr>
        </p:nvSpPr>
        <p:spPr>
          <a:xfrm>
            <a:off x="6197620" y="4811533"/>
            <a:ext cx="24800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34" name="Google Shape;534;p39"/>
          <p:cNvSpPr txBox="1">
            <a:spLocks noGrp="1"/>
          </p:cNvSpPr>
          <p:nvPr>
            <p:ph type="subTitle" idx="7"/>
          </p:nvPr>
        </p:nvSpPr>
        <p:spPr>
          <a:xfrm>
            <a:off x="8859233" y="5208933"/>
            <a:ext cx="24800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35" name="Google Shape;535;p39"/>
          <p:cNvSpPr txBox="1">
            <a:spLocks noGrp="1"/>
          </p:cNvSpPr>
          <p:nvPr>
            <p:ph type="subTitle" idx="8"/>
          </p:nvPr>
        </p:nvSpPr>
        <p:spPr>
          <a:xfrm>
            <a:off x="8859303" y="4811533"/>
            <a:ext cx="24800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3587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0"/>
          <p:cNvSpPr/>
          <p:nvPr/>
        </p:nvSpPr>
        <p:spPr>
          <a:xfrm>
            <a:off x="5508068" y="0"/>
            <a:ext cx="6684152" cy="6858000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CBF4A"/>
              </a:solidFill>
              <a:cs typeface="Arial"/>
              <a:sym typeface="Arial"/>
            </a:endParaRPr>
          </a:p>
        </p:txBody>
      </p:sp>
      <p:sp>
        <p:nvSpPr>
          <p:cNvPr id="538" name="Google Shape;538;p40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40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29940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40"/>
          <p:cNvSpPr txBox="1">
            <a:spLocks noGrp="1"/>
          </p:cNvSpPr>
          <p:nvPr>
            <p:ph type="subTitle" idx="1"/>
          </p:nvPr>
        </p:nvSpPr>
        <p:spPr>
          <a:xfrm>
            <a:off x="6275467" y="26388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1" name="Google Shape;541;p40"/>
          <p:cNvSpPr txBox="1">
            <a:spLocks noGrp="1"/>
          </p:cNvSpPr>
          <p:nvPr>
            <p:ph type="subTitle" idx="2"/>
          </p:nvPr>
        </p:nvSpPr>
        <p:spPr>
          <a:xfrm>
            <a:off x="6275500" y="2241400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133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2" name="Google Shape;542;p40"/>
          <p:cNvSpPr txBox="1">
            <a:spLocks noGrp="1"/>
          </p:cNvSpPr>
          <p:nvPr>
            <p:ph type="subTitle" idx="3"/>
          </p:nvPr>
        </p:nvSpPr>
        <p:spPr>
          <a:xfrm>
            <a:off x="8937467" y="26388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3" name="Google Shape;543;p40"/>
          <p:cNvSpPr txBox="1">
            <a:spLocks noGrp="1"/>
          </p:cNvSpPr>
          <p:nvPr>
            <p:ph type="subTitle" idx="4"/>
          </p:nvPr>
        </p:nvSpPr>
        <p:spPr>
          <a:xfrm>
            <a:off x="8937501" y="2241400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133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4" name="Google Shape;544;p40"/>
          <p:cNvSpPr txBox="1">
            <a:spLocks noGrp="1"/>
          </p:cNvSpPr>
          <p:nvPr>
            <p:ph type="subTitle" idx="5"/>
          </p:nvPr>
        </p:nvSpPr>
        <p:spPr>
          <a:xfrm>
            <a:off x="6275467" y="50218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5" name="Google Shape;545;p40"/>
          <p:cNvSpPr txBox="1">
            <a:spLocks noGrp="1"/>
          </p:cNvSpPr>
          <p:nvPr>
            <p:ph type="subTitle" idx="6"/>
          </p:nvPr>
        </p:nvSpPr>
        <p:spPr>
          <a:xfrm>
            <a:off x="6275517" y="4624400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133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6" name="Google Shape;546;p40"/>
          <p:cNvSpPr txBox="1">
            <a:spLocks noGrp="1"/>
          </p:cNvSpPr>
          <p:nvPr>
            <p:ph type="subTitle" idx="7"/>
          </p:nvPr>
        </p:nvSpPr>
        <p:spPr>
          <a:xfrm>
            <a:off x="8937468" y="50218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7" name="Google Shape;547;p40"/>
          <p:cNvSpPr txBox="1">
            <a:spLocks noGrp="1"/>
          </p:cNvSpPr>
          <p:nvPr>
            <p:ph type="subTitle" idx="8"/>
          </p:nvPr>
        </p:nvSpPr>
        <p:spPr>
          <a:xfrm>
            <a:off x="8937532" y="4624400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133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3571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/>
          <p:nvPr/>
        </p:nvSpPr>
        <p:spPr>
          <a:xfrm>
            <a:off x="0" y="0"/>
            <a:ext cx="4560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7"/>
          <p:cNvSpPr/>
          <p:nvPr/>
        </p:nvSpPr>
        <p:spPr>
          <a:xfrm>
            <a:off x="4560000" y="0"/>
            <a:ext cx="7632173" cy="6858000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38052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ubTitle" idx="1"/>
          </p:nvPr>
        </p:nvSpPr>
        <p:spPr>
          <a:xfrm>
            <a:off x="1246033" y="3544100"/>
            <a:ext cx="2819200" cy="15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/>
          <p:nvPr/>
        </p:nvSpPr>
        <p:spPr>
          <a:xfrm flipH="1">
            <a:off x="4559953" y="5597900"/>
            <a:ext cx="7632144" cy="1260168"/>
          </a:xfrm>
          <a:custGeom>
            <a:avLst/>
            <a:gdLst/>
            <a:ahLst/>
            <a:cxnLst/>
            <a:rect l="l" t="t" r="r" b="b"/>
            <a:pathLst>
              <a:path w="29564" h="46535" extrusionOk="0">
                <a:moveTo>
                  <a:pt x="0" y="0"/>
                </a:moveTo>
                <a:lnTo>
                  <a:pt x="0" y="46534"/>
                </a:lnTo>
                <a:lnTo>
                  <a:pt x="29563" y="46534"/>
                </a:lnTo>
                <a:lnTo>
                  <a:pt x="2956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90152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bg>
      <p:bgPr>
        <a:solidFill>
          <a:schemeClr val="dk1"/>
        </a:solid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41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CBF4A"/>
              </a:solidFill>
              <a:cs typeface="Arial"/>
              <a:sym typeface="Arial"/>
            </a:endParaRPr>
          </a:p>
        </p:txBody>
      </p:sp>
      <p:sp>
        <p:nvSpPr>
          <p:cNvPr id="550" name="Google Shape;550;p41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24716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1" name="Google Shape;551;p41"/>
          <p:cNvSpPr txBox="1">
            <a:spLocks noGrp="1"/>
          </p:cNvSpPr>
          <p:nvPr>
            <p:ph type="subTitle" idx="1"/>
          </p:nvPr>
        </p:nvSpPr>
        <p:spPr>
          <a:xfrm>
            <a:off x="2400033" y="5358533"/>
            <a:ext cx="19972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2" name="Google Shape;552;p41"/>
          <p:cNvSpPr txBox="1">
            <a:spLocks noGrp="1"/>
          </p:cNvSpPr>
          <p:nvPr>
            <p:ph type="subTitle" idx="2"/>
          </p:nvPr>
        </p:nvSpPr>
        <p:spPr>
          <a:xfrm>
            <a:off x="2400067" y="4708800"/>
            <a:ext cx="19972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3" name="Google Shape;553;p41"/>
          <p:cNvSpPr txBox="1">
            <a:spLocks noGrp="1"/>
          </p:cNvSpPr>
          <p:nvPr>
            <p:ph type="subTitle" idx="3"/>
          </p:nvPr>
        </p:nvSpPr>
        <p:spPr>
          <a:xfrm>
            <a:off x="4688011" y="5358533"/>
            <a:ext cx="19972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4" name="Google Shape;554;p41"/>
          <p:cNvSpPr txBox="1">
            <a:spLocks noGrp="1"/>
          </p:cNvSpPr>
          <p:nvPr>
            <p:ph type="subTitle" idx="4"/>
          </p:nvPr>
        </p:nvSpPr>
        <p:spPr>
          <a:xfrm>
            <a:off x="4688037" y="4708800"/>
            <a:ext cx="19972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5" name="Google Shape;555;p41"/>
          <p:cNvSpPr txBox="1">
            <a:spLocks noGrp="1"/>
          </p:cNvSpPr>
          <p:nvPr>
            <p:ph type="subTitle" idx="5"/>
          </p:nvPr>
        </p:nvSpPr>
        <p:spPr>
          <a:xfrm>
            <a:off x="6975988" y="5358533"/>
            <a:ext cx="19972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6" name="Google Shape;556;p41"/>
          <p:cNvSpPr txBox="1">
            <a:spLocks noGrp="1"/>
          </p:cNvSpPr>
          <p:nvPr>
            <p:ph type="subTitle" idx="6"/>
          </p:nvPr>
        </p:nvSpPr>
        <p:spPr>
          <a:xfrm>
            <a:off x="6976019" y="4708800"/>
            <a:ext cx="19972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accent6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7" name="Google Shape;557;p41"/>
          <p:cNvSpPr txBox="1">
            <a:spLocks noGrp="1"/>
          </p:cNvSpPr>
          <p:nvPr>
            <p:ph type="subTitle" idx="7"/>
          </p:nvPr>
        </p:nvSpPr>
        <p:spPr>
          <a:xfrm>
            <a:off x="9263965" y="5358533"/>
            <a:ext cx="19972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8" name="Google Shape;558;p41"/>
          <p:cNvSpPr txBox="1">
            <a:spLocks noGrp="1"/>
          </p:cNvSpPr>
          <p:nvPr>
            <p:ph type="subTitle" idx="8"/>
          </p:nvPr>
        </p:nvSpPr>
        <p:spPr>
          <a:xfrm>
            <a:off x="9264001" y="4708800"/>
            <a:ext cx="19972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03619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2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25492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42"/>
          <p:cNvSpPr txBox="1">
            <a:spLocks noGrp="1"/>
          </p:cNvSpPr>
          <p:nvPr>
            <p:ph type="subTitle" idx="1"/>
          </p:nvPr>
        </p:nvSpPr>
        <p:spPr>
          <a:xfrm>
            <a:off x="1246033" y="5488333"/>
            <a:ext cx="23236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62" name="Google Shape;562;p42"/>
          <p:cNvSpPr txBox="1">
            <a:spLocks noGrp="1"/>
          </p:cNvSpPr>
          <p:nvPr>
            <p:ph type="subTitle" idx="2"/>
          </p:nvPr>
        </p:nvSpPr>
        <p:spPr>
          <a:xfrm>
            <a:off x="1246067" y="5090933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63" name="Google Shape;563;p42"/>
          <p:cNvSpPr txBox="1">
            <a:spLocks noGrp="1"/>
          </p:cNvSpPr>
          <p:nvPr>
            <p:ph type="subTitle" idx="3"/>
          </p:nvPr>
        </p:nvSpPr>
        <p:spPr>
          <a:xfrm>
            <a:off x="5091783" y="5488333"/>
            <a:ext cx="23236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64" name="Google Shape;564;p42"/>
          <p:cNvSpPr txBox="1">
            <a:spLocks noGrp="1"/>
          </p:cNvSpPr>
          <p:nvPr>
            <p:ph type="subTitle" idx="4"/>
          </p:nvPr>
        </p:nvSpPr>
        <p:spPr>
          <a:xfrm>
            <a:off x="5091819" y="5090933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65" name="Google Shape;565;p42"/>
          <p:cNvSpPr txBox="1">
            <a:spLocks noGrp="1"/>
          </p:cNvSpPr>
          <p:nvPr>
            <p:ph type="subTitle" idx="5"/>
          </p:nvPr>
        </p:nvSpPr>
        <p:spPr>
          <a:xfrm>
            <a:off x="8937467" y="5488333"/>
            <a:ext cx="23236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66" name="Google Shape;566;p42"/>
          <p:cNvSpPr txBox="1">
            <a:spLocks noGrp="1"/>
          </p:cNvSpPr>
          <p:nvPr>
            <p:ph type="subTitle" idx="6"/>
          </p:nvPr>
        </p:nvSpPr>
        <p:spPr>
          <a:xfrm>
            <a:off x="8937532" y="5090933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67" name="Google Shape;567;p42"/>
          <p:cNvSpPr txBox="1">
            <a:spLocks noGrp="1"/>
          </p:cNvSpPr>
          <p:nvPr>
            <p:ph type="subTitle" idx="7"/>
          </p:nvPr>
        </p:nvSpPr>
        <p:spPr>
          <a:xfrm>
            <a:off x="1246033" y="3366833"/>
            <a:ext cx="23236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68" name="Google Shape;568;p42"/>
          <p:cNvSpPr txBox="1">
            <a:spLocks noGrp="1"/>
          </p:cNvSpPr>
          <p:nvPr>
            <p:ph type="subTitle" idx="8"/>
          </p:nvPr>
        </p:nvSpPr>
        <p:spPr>
          <a:xfrm>
            <a:off x="1246067" y="2969433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69" name="Google Shape;569;p42"/>
          <p:cNvSpPr txBox="1">
            <a:spLocks noGrp="1"/>
          </p:cNvSpPr>
          <p:nvPr>
            <p:ph type="subTitle" idx="9"/>
          </p:nvPr>
        </p:nvSpPr>
        <p:spPr>
          <a:xfrm>
            <a:off x="5091783" y="3366833"/>
            <a:ext cx="23236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70" name="Google Shape;570;p42"/>
          <p:cNvSpPr txBox="1">
            <a:spLocks noGrp="1"/>
          </p:cNvSpPr>
          <p:nvPr>
            <p:ph type="subTitle" idx="13"/>
          </p:nvPr>
        </p:nvSpPr>
        <p:spPr>
          <a:xfrm>
            <a:off x="5091819" y="2969433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71" name="Google Shape;571;p42"/>
          <p:cNvSpPr txBox="1">
            <a:spLocks noGrp="1"/>
          </p:cNvSpPr>
          <p:nvPr>
            <p:ph type="subTitle" idx="14"/>
          </p:nvPr>
        </p:nvSpPr>
        <p:spPr>
          <a:xfrm>
            <a:off x="8937467" y="3366833"/>
            <a:ext cx="23236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72" name="Google Shape;572;p42"/>
          <p:cNvSpPr txBox="1">
            <a:spLocks noGrp="1"/>
          </p:cNvSpPr>
          <p:nvPr>
            <p:ph type="subTitle" idx="15"/>
          </p:nvPr>
        </p:nvSpPr>
        <p:spPr>
          <a:xfrm>
            <a:off x="8937532" y="2969433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73" name="Google Shape;573;p42"/>
          <p:cNvSpPr/>
          <p:nvPr/>
        </p:nvSpPr>
        <p:spPr>
          <a:xfrm flipH="1">
            <a:off x="5" y="0"/>
            <a:ext cx="12191996" cy="1120408"/>
          </a:xfrm>
          <a:custGeom>
            <a:avLst/>
            <a:gdLst/>
            <a:ahLst/>
            <a:cxnLst/>
            <a:rect l="l" t="t" r="r" b="b"/>
            <a:pathLst>
              <a:path w="29564" h="46535" extrusionOk="0">
                <a:moveTo>
                  <a:pt x="0" y="0"/>
                </a:moveTo>
                <a:lnTo>
                  <a:pt x="0" y="46534"/>
                </a:lnTo>
                <a:lnTo>
                  <a:pt x="29563" y="46534"/>
                </a:lnTo>
                <a:lnTo>
                  <a:pt x="2956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57087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2">
  <p:cSld name="Title and six columns 2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43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6" name="Google Shape;576;p43"/>
          <p:cNvSpPr txBox="1">
            <a:spLocks noGrp="1"/>
          </p:cNvSpPr>
          <p:nvPr>
            <p:ph type="title"/>
          </p:nvPr>
        </p:nvSpPr>
        <p:spPr>
          <a:xfrm>
            <a:off x="1278633" y="1424533"/>
            <a:ext cx="34700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43"/>
          <p:cNvSpPr txBox="1">
            <a:spLocks noGrp="1"/>
          </p:cNvSpPr>
          <p:nvPr>
            <p:ph type="subTitle" idx="1"/>
          </p:nvPr>
        </p:nvSpPr>
        <p:spPr>
          <a:xfrm>
            <a:off x="2956301" y="5504367"/>
            <a:ext cx="17740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78" name="Google Shape;578;p43"/>
          <p:cNvSpPr txBox="1">
            <a:spLocks noGrp="1"/>
          </p:cNvSpPr>
          <p:nvPr>
            <p:ph type="subTitle" idx="2"/>
          </p:nvPr>
        </p:nvSpPr>
        <p:spPr>
          <a:xfrm>
            <a:off x="2956301" y="5106967"/>
            <a:ext cx="17740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79" name="Google Shape;579;p43"/>
          <p:cNvSpPr txBox="1">
            <a:spLocks noGrp="1"/>
          </p:cNvSpPr>
          <p:nvPr>
            <p:ph type="subTitle" idx="3"/>
          </p:nvPr>
        </p:nvSpPr>
        <p:spPr>
          <a:xfrm>
            <a:off x="9461440" y="2578267"/>
            <a:ext cx="17740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80" name="Google Shape;580;p43"/>
          <p:cNvSpPr txBox="1">
            <a:spLocks noGrp="1"/>
          </p:cNvSpPr>
          <p:nvPr>
            <p:ph type="subTitle" idx="4"/>
          </p:nvPr>
        </p:nvSpPr>
        <p:spPr>
          <a:xfrm>
            <a:off x="9461467" y="2180867"/>
            <a:ext cx="17740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81" name="Google Shape;581;p43"/>
          <p:cNvSpPr txBox="1">
            <a:spLocks noGrp="1"/>
          </p:cNvSpPr>
          <p:nvPr>
            <p:ph type="subTitle" idx="5"/>
          </p:nvPr>
        </p:nvSpPr>
        <p:spPr>
          <a:xfrm>
            <a:off x="9461403" y="5504367"/>
            <a:ext cx="17740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82" name="Google Shape;582;p43"/>
          <p:cNvSpPr txBox="1">
            <a:spLocks noGrp="1"/>
          </p:cNvSpPr>
          <p:nvPr>
            <p:ph type="subTitle" idx="6"/>
          </p:nvPr>
        </p:nvSpPr>
        <p:spPr>
          <a:xfrm>
            <a:off x="9461452" y="5106967"/>
            <a:ext cx="17740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83" name="Google Shape;583;p43"/>
          <p:cNvSpPr txBox="1">
            <a:spLocks noGrp="1"/>
          </p:cNvSpPr>
          <p:nvPr>
            <p:ph type="subTitle" idx="7"/>
          </p:nvPr>
        </p:nvSpPr>
        <p:spPr>
          <a:xfrm>
            <a:off x="2956301" y="4056784"/>
            <a:ext cx="17740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84" name="Google Shape;584;p43"/>
          <p:cNvSpPr txBox="1">
            <a:spLocks noGrp="1"/>
          </p:cNvSpPr>
          <p:nvPr>
            <p:ph type="subTitle" idx="8"/>
          </p:nvPr>
        </p:nvSpPr>
        <p:spPr>
          <a:xfrm>
            <a:off x="2956301" y="3659384"/>
            <a:ext cx="17740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85" name="Google Shape;585;p43"/>
          <p:cNvSpPr txBox="1">
            <a:spLocks noGrp="1"/>
          </p:cNvSpPr>
          <p:nvPr>
            <p:ph type="subTitle" idx="9"/>
          </p:nvPr>
        </p:nvSpPr>
        <p:spPr>
          <a:xfrm>
            <a:off x="2956301" y="2578267"/>
            <a:ext cx="17740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86" name="Google Shape;586;p43"/>
          <p:cNvSpPr txBox="1">
            <a:spLocks noGrp="1"/>
          </p:cNvSpPr>
          <p:nvPr>
            <p:ph type="subTitle" idx="13"/>
          </p:nvPr>
        </p:nvSpPr>
        <p:spPr>
          <a:xfrm>
            <a:off x="2956301" y="2180867"/>
            <a:ext cx="17740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87" name="Google Shape;587;p43"/>
          <p:cNvSpPr txBox="1">
            <a:spLocks noGrp="1"/>
          </p:cNvSpPr>
          <p:nvPr>
            <p:ph type="subTitle" idx="14"/>
          </p:nvPr>
        </p:nvSpPr>
        <p:spPr>
          <a:xfrm>
            <a:off x="9461403" y="4056784"/>
            <a:ext cx="17740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88" name="Google Shape;588;p43"/>
          <p:cNvSpPr txBox="1">
            <a:spLocks noGrp="1"/>
          </p:cNvSpPr>
          <p:nvPr>
            <p:ph type="subTitle" idx="15"/>
          </p:nvPr>
        </p:nvSpPr>
        <p:spPr>
          <a:xfrm>
            <a:off x="9461452" y="3659384"/>
            <a:ext cx="17740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18503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dk1"/>
        </a:solidFill>
        <a:effectLst/>
      </p:bgPr>
    </p:bg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46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8" name="Google Shape;598;p46"/>
          <p:cNvSpPr txBox="1">
            <a:spLocks noGrp="1"/>
          </p:cNvSpPr>
          <p:nvPr>
            <p:ph type="ctrTitle"/>
          </p:nvPr>
        </p:nvSpPr>
        <p:spPr>
          <a:xfrm>
            <a:off x="1217567" y="1424633"/>
            <a:ext cx="25280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36586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dk1"/>
        </a:solidFill>
        <a:effectLst/>
      </p:bgPr>
    </p:bg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47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1" name="Google Shape;601;p47"/>
          <p:cNvSpPr txBox="1">
            <a:spLocks noGrp="1"/>
          </p:cNvSpPr>
          <p:nvPr>
            <p:ph type="ctrTitle"/>
          </p:nvPr>
        </p:nvSpPr>
        <p:spPr>
          <a:xfrm>
            <a:off x="1217567" y="1424633"/>
            <a:ext cx="25280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40436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48"/>
          <p:cNvSpPr txBox="1">
            <a:spLocks noGrp="1"/>
          </p:cNvSpPr>
          <p:nvPr>
            <p:ph type="title" hasCustomPrompt="1"/>
          </p:nvPr>
        </p:nvSpPr>
        <p:spPr>
          <a:xfrm>
            <a:off x="1246033" y="1424517"/>
            <a:ext cx="43464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604" name="Google Shape;604;p48"/>
          <p:cNvSpPr txBox="1">
            <a:spLocks noGrp="1"/>
          </p:cNvSpPr>
          <p:nvPr>
            <p:ph type="subTitle" idx="1"/>
          </p:nvPr>
        </p:nvSpPr>
        <p:spPr>
          <a:xfrm>
            <a:off x="1246033" y="1969851"/>
            <a:ext cx="43464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48"/>
          <p:cNvSpPr txBox="1">
            <a:spLocks noGrp="1"/>
          </p:cNvSpPr>
          <p:nvPr>
            <p:ph type="title" idx="2" hasCustomPrompt="1"/>
          </p:nvPr>
        </p:nvSpPr>
        <p:spPr>
          <a:xfrm>
            <a:off x="1246033" y="3193951"/>
            <a:ext cx="43464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606" name="Google Shape;606;p48"/>
          <p:cNvSpPr txBox="1">
            <a:spLocks noGrp="1"/>
          </p:cNvSpPr>
          <p:nvPr>
            <p:ph type="subTitle" idx="3"/>
          </p:nvPr>
        </p:nvSpPr>
        <p:spPr>
          <a:xfrm>
            <a:off x="1246033" y="3737484"/>
            <a:ext cx="43464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48"/>
          <p:cNvSpPr txBox="1">
            <a:spLocks noGrp="1"/>
          </p:cNvSpPr>
          <p:nvPr>
            <p:ph type="title" idx="4" hasCustomPrompt="1"/>
          </p:nvPr>
        </p:nvSpPr>
        <p:spPr>
          <a:xfrm>
            <a:off x="1246033" y="4961584"/>
            <a:ext cx="43464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608" name="Google Shape;608;p48"/>
          <p:cNvSpPr txBox="1">
            <a:spLocks noGrp="1"/>
          </p:cNvSpPr>
          <p:nvPr>
            <p:ph type="subTitle" idx="5"/>
          </p:nvPr>
        </p:nvSpPr>
        <p:spPr>
          <a:xfrm>
            <a:off x="1246033" y="5520884"/>
            <a:ext cx="43464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48"/>
          <p:cNvSpPr/>
          <p:nvPr/>
        </p:nvSpPr>
        <p:spPr>
          <a:xfrm flipH="1">
            <a:off x="10431967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65924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dk1"/>
        </a:solidFill>
        <a:effectLst/>
      </p:bgPr>
    </p:bg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49"/>
          <p:cNvSpPr txBox="1">
            <a:spLocks noGrp="1"/>
          </p:cNvSpPr>
          <p:nvPr>
            <p:ph type="title" hasCustomPrompt="1"/>
          </p:nvPr>
        </p:nvSpPr>
        <p:spPr>
          <a:xfrm>
            <a:off x="6208833" y="4259233"/>
            <a:ext cx="39616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2" name="Google Shape;612;p49"/>
          <p:cNvSpPr txBox="1">
            <a:spLocks noGrp="1"/>
          </p:cNvSpPr>
          <p:nvPr>
            <p:ph type="subTitle" idx="1"/>
          </p:nvPr>
        </p:nvSpPr>
        <p:spPr>
          <a:xfrm>
            <a:off x="6208833" y="4804567"/>
            <a:ext cx="39616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3" name="Google Shape;613;p49"/>
          <p:cNvSpPr txBox="1">
            <a:spLocks noGrp="1"/>
          </p:cNvSpPr>
          <p:nvPr>
            <p:ph type="title" idx="2" hasCustomPrompt="1"/>
          </p:nvPr>
        </p:nvSpPr>
        <p:spPr>
          <a:xfrm>
            <a:off x="2021567" y="4259233"/>
            <a:ext cx="39616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4" name="Google Shape;614;p49"/>
          <p:cNvSpPr txBox="1">
            <a:spLocks noGrp="1"/>
          </p:cNvSpPr>
          <p:nvPr>
            <p:ph type="subTitle" idx="3"/>
          </p:nvPr>
        </p:nvSpPr>
        <p:spPr>
          <a:xfrm>
            <a:off x="2021567" y="4802767"/>
            <a:ext cx="39616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5" name="Google Shape;615;p49"/>
          <p:cNvSpPr txBox="1">
            <a:spLocks noGrp="1"/>
          </p:cNvSpPr>
          <p:nvPr>
            <p:ph type="title" idx="4" hasCustomPrompt="1"/>
          </p:nvPr>
        </p:nvSpPr>
        <p:spPr>
          <a:xfrm>
            <a:off x="4115200" y="2231767"/>
            <a:ext cx="39616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6" name="Google Shape;616;p49"/>
          <p:cNvSpPr txBox="1">
            <a:spLocks noGrp="1"/>
          </p:cNvSpPr>
          <p:nvPr>
            <p:ph type="subTitle" idx="5"/>
          </p:nvPr>
        </p:nvSpPr>
        <p:spPr>
          <a:xfrm>
            <a:off x="4115200" y="2791067"/>
            <a:ext cx="39616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7" name="Google Shape;617;p49"/>
          <p:cNvSpPr/>
          <p:nvPr/>
        </p:nvSpPr>
        <p:spPr>
          <a:xfrm rot="10800000" flipH="1">
            <a:off x="0" y="1200"/>
            <a:ext cx="4564000" cy="6856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CBF4A"/>
              </a:solidFill>
              <a:cs typeface="Arial"/>
              <a:sym typeface="Arial"/>
            </a:endParaRPr>
          </a:p>
        </p:txBody>
      </p:sp>
      <p:sp>
        <p:nvSpPr>
          <p:cNvPr id="618" name="Google Shape;618;p49"/>
          <p:cNvSpPr/>
          <p:nvPr/>
        </p:nvSpPr>
        <p:spPr>
          <a:xfrm rot="10800000">
            <a:off x="7628000" y="1200"/>
            <a:ext cx="4564000" cy="6856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CBF4A"/>
              </a:solidFill>
              <a:cs typeface="Arial"/>
              <a:sym typeface="Arial"/>
            </a:endParaRPr>
          </a:p>
        </p:txBody>
      </p:sp>
      <p:grpSp>
        <p:nvGrpSpPr>
          <p:cNvPr id="619" name="Google Shape;619;p49"/>
          <p:cNvGrpSpPr/>
          <p:nvPr/>
        </p:nvGrpSpPr>
        <p:grpSpPr>
          <a:xfrm>
            <a:off x="8918343" y="187200"/>
            <a:ext cx="3424016" cy="2150859"/>
            <a:chOff x="5356111" y="432113"/>
            <a:chExt cx="2568012" cy="1613144"/>
          </a:xfrm>
        </p:grpSpPr>
        <p:grpSp>
          <p:nvGrpSpPr>
            <p:cNvPr id="620" name="Google Shape;620;p49"/>
            <p:cNvGrpSpPr/>
            <p:nvPr/>
          </p:nvGrpSpPr>
          <p:grpSpPr>
            <a:xfrm rot="-1799872">
              <a:off x="5501536" y="975906"/>
              <a:ext cx="1053222" cy="863926"/>
              <a:chOff x="5051370" y="357013"/>
              <a:chExt cx="1053154" cy="863871"/>
            </a:xfrm>
          </p:grpSpPr>
          <p:grpSp>
            <p:nvGrpSpPr>
              <p:cNvPr id="621" name="Google Shape;621;p49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622" name="Google Shape;622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23" name="Google Shape;623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24" name="Google Shape;624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25" name="Google Shape;625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26" name="Google Shape;626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27" name="Google Shape;627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28" name="Google Shape;628;p49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629" name="Google Shape;629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30" name="Google Shape;630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31" name="Google Shape;631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32" name="Google Shape;632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33" name="Google Shape;633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34" name="Google Shape;634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35" name="Google Shape;635;p49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636" name="Google Shape;636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41" name="Google Shape;641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42" name="Google Shape;642;p49"/>
            <p:cNvGrpSpPr/>
            <p:nvPr/>
          </p:nvGrpSpPr>
          <p:grpSpPr>
            <a:xfrm rot="1784480">
              <a:off x="6726020" y="636449"/>
              <a:ext cx="1053185" cy="863896"/>
              <a:chOff x="5051370" y="357013"/>
              <a:chExt cx="1053154" cy="863871"/>
            </a:xfrm>
          </p:grpSpPr>
          <p:grpSp>
            <p:nvGrpSpPr>
              <p:cNvPr id="643" name="Google Shape;643;p49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644" name="Google Shape;644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48" name="Google Shape;648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49" name="Google Shape;649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0" name="Google Shape;650;p49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651" name="Google Shape;651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56" name="Google Shape;656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7" name="Google Shape;657;p49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658" name="Google Shape;658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62" name="Google Shape;662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63" name="Google Shape;663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664" name="Google Shape;664;p49"/>
          <p:cNvGrpSpPr/>
          <p:nvPr/>
        </p:nvGrpSpPr>
        <p:grpSpPr>
          <a:xfrm flipH="1">
            <a:off x="-150357" y="187200"/>
            <a:ext cx="3424016" cy="2150859"/>
            <a:chOff x="5356111" y="432113"/>
            <a:chExt cx="2568012" cy="1613144"/>
          </a:xfrm>
        </p:grpSpPr>
        <p:grpSp>
          <p:nvGrpSpPr>
            <p:cNvPr id="665" name="Google Shape;665;p49"/>
            <p:cNvGrpSpPr/>
            <p:nvPr/>
          </p:nvGrpSpPr>
          <p:grpSpPr>
            <a:xfrm rot="-1799872">
              <a:off x="5501536" y="975906"/>
              <a:ext cx="1053222" cy="863926"/>
              <a:chOff x="5051370" y="357013"/>
              <a:chExt cx="1053154" cy="863871"/>
            </a:xfrm>
          </p:grpSpPr>
          <p:grpSp>
            <p:nvGrpSpPr>
              <p:cNvPr id="666" name="Google Shape;666;p49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667" name="Google Shape;667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69" name="Google Shape;669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70" name="Google Shape;670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71" name="Google Shape;671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72" name="Google Shape;672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73" name="Google Shape;673;p49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674" name="Google Shape;674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75" name="Google Shape;675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76" name="Google Shape;676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77" name="Google Shape;677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78" name="Google Shape;678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79" name="Google Shape;679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80" name="Google Shape;680;p49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681" name="Google Shape;681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82" name="Google Shape;682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83" name="Google Shape;683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84" name="Google Shape;684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85" name="Google Shape;685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86" name="Google Shape;686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87" name="Google Shape;687;p49"/>
            <p:cNvGrpSpPr/>
            <p:nvPr/>
          </p:nvGrpSpPr>
          <p:grpSpPr>
            <a:xfrm rot="1784480">
              <a:off x="6726020" y="636449"/>
              <a:ext cx="1053185" cy="863896"/>
              <a:chOff x="5051370" y="357013"/>
              <a:chExt cx="1053154" cy="863871"/>
            </a:xfrm>
          </p:grpSpPr>
          <p:grpSp>
            <p:nvGrpSpPr>
              <p:cNvPr id="688" name="Google Shape;688;p49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689" name="Google Shape;689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90" name="Google Shape;690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91" name="Google Shape;691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92" name="Google Shape;692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93" name="Google Shape;693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94" name="Google Shape;694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95" name="Google Shape;695;p49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696" name="Google Shape;696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97" name="Google Shape;697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98" name="Google Shape;698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99" name="Google Shape;699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00" name="Google Shape;700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01" name="Google Shape;701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02" name="Google Shape;702;p49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703" name="Google Shape;703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04" name="Google Shape;704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05" name="Google Shape;705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06" name="Google Shape;706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07" name="Google Shape;707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08" name="Google Shape;708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6859631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Numbers and text 3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50"/>
          <p:cNvSpPr/>
          <p:nvPr/>
        </p:nvSpPr>
        <p:spPr>
          <a:xfrm flipH="1">
            <a:off x="10431967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1" name="Google Shape;711;p50"/>
          <p:cNvSpPr txBox="1">
            <a:spLocks noGrp="1"/>
          </p:cNvSpPr>
          <p:nvPr>
            <p:ph type="title"/>
          </p:nvPr>
        </p:nvSpPr>
        <p:spPr>
          <a:xfrm flipH="1">
            <a:off x="1246133" y="1424533"/>
            <a:ext cx="36288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50"/>
          <p:cNvSpPr txBox="1">
            <a:spLocks noGrp="1"/>
          </p:cNvSpPr>
          <p:nvPr>
            <p:ph type="subTitle" idx="1"/>
          </p:nvPr>
        </p:nvSpPr>
        <p:spPr>
          <a:xfrm flipH="1">
            <a:off x="6748867" y="4949533"/>
            <a:ext cx="29704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50"/>
          <p:cNvSpPr txBox="1">
            <a:spLocks noGrp="1"/>
          </p:cNvSpPr>
          <p:nvPr>
            <p:ph type="subTitle" idx="2"/>
          </p:nvPr>
        </p:nvSpPr>
        <p:spPr>
          <a:xfrm flipH="1">
            <a:off x="6748833" y="2740867"/>
            <a:ext cx="31164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800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4" name="Google Shape;714;p50"/>
          <p:cNvSpPr txBox="1">
            <a:spLocks noGrp="1"/>
          </p:cNvSpPr>
          <p:nvPr>
            <p:ph type="subTitle" idx="3"/>
          </p:nvPr>
        </p:nvSpPr>
        <p:spPr>
          <a:xfrm flipH="1">
            <a:off x="2587167" y="4949533"/>
            <a:ext cx="29704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5" name="Google Shape;715;p50"/>
          <p:cNvSpPr txBox="1">
            <a:spLocks noGrp="1"/>
          </p:cNvSpPr>
          <p:nvPr>
            <p:ph type="subTitle" idx="4"/>
          </p:nvPr>
        </p:nvSpPr>
        <p:spPr>
          <a:xfrm flipH="1">
            <a:off x="2587233" y="2740867"/>
            <a:ext cx="31164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6" name="Google Shape;716;p50"/>
          <p:cNvSpPr txBox="1">
            <a:spLocks noGrp="1"/>
          </p:cNvSpPr>
          <p:nvPr>
            <p:ph type="subTitle" idx="5"/>
          </p:nvPr>
        </p:nvSpPr>
        <p:spPr>
          <a:xfrm flipH="1">
            <a:off x="6748867" y="4544033"/>
            <a:ext cx="2323600" cy="4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2133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717" name="Google Shape;717;p50"/>
          <p:cNvSpPr txBox="1">
            <a:spLocks noGrp="1"/>
          </p:cNvSpPr>
          <p:nvPr>
            <p:ph type="subTitle" idx="6"/>
          </p:nvPr>
        </p:nvSpPr>
        <p:spPr>
          <a:xfrm flipH="1">
            <a:off x="2587100" y="4544033"/>
            <a:ext cx="2323600" cy="4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6545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60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8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1246033" y="2761400"/>
            <a:ext cx="4962400" cy="133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ubTitle" idx="1"/>
          </p:nvPr>
        </p:nvSpPr>
        <p:spPr>
          <a:xfrm>
            <a:off x="1246033" y="3882867"/>
            <a:ext cx="3517600" cy="7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8"/>
          <p:cNvSpPr/>
          <p:nvPr/>
        </p:nvSpPr>
        <p:spPr>
          <a:xfrm rot="5400000">
            <a:off x="5582000" y="-798800"/>
            <a:ext cx="1028000" cy="1222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16661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06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27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8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52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31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39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91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98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06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5779911" y="1169931"/>
            <a:ext cx="6419780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1201" y="533401"/>
            <a:ext cx="8206284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1200" y="3843868"/>
            <a:ext cx="6605667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12/27/23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30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6594867" y="-167"/>
            <a:ext cx="55972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3755600" cy="32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1246133" y="4816933"/>
            <a:ext cx="3755600" cy="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53679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1" y="533400"/>
            <a:ext cx="8739823" cy="376767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12/27/23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1598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1981200"/>
            <a:ext cx="8536624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4487334"/>
            <a:ext cx="8536623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12/27/23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5123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711201" y="533401"/>
            <a:ext cx="5266623" cy="3767667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6216483" y="533400"/>
            <a:ext cx="5264317" cy="37592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12/27/23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8523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2" y="533400"/>
            <a:ext cx="4955821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199" y="1143001"/>
            <a:ext cx="5260623" cy="3158067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73355" y="566738"/>
            <a:ext cx="501873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6483" y="1143000"/>
            <a:ext cx="5275607" cy="314960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12/27/23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5284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12/27/23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1204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12/27/23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2596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89" y="533400"/>
            <a:ext cx="42672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199" y="533400"/>
            <a:ext cx="5918340" cy="54864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24889" y="2209803"/>
            <a:ext cx="42672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12/27/23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8194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4400" y="1447800"/>
            <a:ext cx="4751011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1016000" y="914400"/>
            <a:ext cx="4374632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94704" y="2743200"/>
            <a:ext cx="4752297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12/27/23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1200" y="6172201"/>
            <a:ext cx="7748965" cy="365125"/>
          </a:xfrm>
        </p:spPr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7062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11200" y="533400"/>
            <a:ext cx="107696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016003" y="3843867"/>
            <a:ext cx="9708443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12/27/23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5037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533400"/>
            <a:ext cx="107696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4114800"/>
            <a:ext cx="8511403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12/27/23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318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2009100" y="4003100"/>
            <a:ext cx="5088400" cy="14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0" name="Google Shape;50;p10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59411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711" y="533400"/>
            <a:ext cx="9146383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22401" y="3429000"/>
            <a:ext cx="8536623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4301070"/>
            <a:ext cx="8509815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12/27/23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1" y="710624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61601" y="2768601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defTabSz="457200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62160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3429000"/>
            <a:ext cx="8509815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5132981"/>
            <a:ext cx="8511403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12/27/23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0422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712" y="533400"/>
            <a:ext cx="9146381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1201" y="3886200"/>
            <a:ext cx="8509815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4953000"/>
            <a:ext cx="8509813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12/27/23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1" y="710624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61601" y="2768601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defTabSz="457200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803872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533400"/>
            <a:ext cx="10034211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1201" y="3928534"/>
            <a:ext cx="8509815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4766736"/>
            <a:ext cx="8509813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12/27/23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5188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1" y="533401"/>
            <a:ext cx="8739823" cy="376767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12/27/23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1937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5208" y="533400"/>
            <a:ext cx="2725592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533400"/>
            <a:ext cx="7800016" cy="5486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12/27/23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5014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3365072" y="2128757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3263272" y="2692737"/>
            <a:ext cx="25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365072" y="1700247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 idx="3"/>
          </p:nvPr>
        </p:nvSpPr>
        <p:spPr>
          <a:xfrm>
            <a:off x="6502615" y="2128757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4"/>
          </p:nvPr>
        </p:nvSpPr>
        <p:spPr>
          <a:xfrm>
            <a:off x="6354015" y="2686996"/>
            <a:ext cx="26356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5" hasCustomPrompt="1"/>
          </p:nvPr>
        </p:nvSpPr>
        <p:spPr>
          <a:xfrm>
            <a:off x="6502615" y="1697028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 idx="6"/>
          </p:nvPr>
        </p:nvSpPr>
        <p:spPr>
          <a:xfrm>
            <a:off x="3365072" y="4279119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7"/>
          </p:nvPr>
        </p:nvSpPr>
        <p:spPr>
          <a:xfrm>
            <a:off x="3263272" y="4840207"/>
            <a:ext cx="25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8" hasCustomPrompt="1"/>
          </p:nvPr>
        </p:nvSpPr>
        <p:spPr>
          <a:xfrm>
            <a:off x="3365072" y="3720896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ctrTitle" idx="9"/>
          </p:nvPr>
        </p:nvSpPr>
        <p:spPr>
          <a:xfrm>
            <a:off x="6433215" y="4279119"/>
            <a:ext cx="2477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3"/>
          </p:nvPr>
        </p:nvSpPr>
        <p:spPr>
          <a:xfrm>
            <a:off x="6400815" y="4840207"/>
            <a:ext cx="25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14" hasCustomPrompt="1"/>
          </p:nvPr>
        </p:nvSpPr>
        <p:spPr>
          <a:xfrm>
            <a:off x="6502615" y="3737995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ctrTitle" idx="15"/>
          </p:nvPr>
        </p:nvSpPr>
        <p:spPr>
          <a:xfrm>
            <a:off x="2909633" y="369555"/>
            <a:ext cx="6372800" cy="8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87164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4402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49953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623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dk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 txBox="1">
            <a:spLocks noGrp="1"/>
          </p:cNvSpPr>
          <p:nvPr>
            <p:ph type="title" hasCustomPrompt="1"/>
          </p:nvPr>
        </p:nvSpPr>
        <p:spPr>
          <a:xfrm>
            <a:off x="951000" y="2793217"/>
            <a:ext cx="10290000" cy="159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9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1"/>
          <p:cNvSpPr txBox="1">
            <a:spLocks noGrp="1"/>
          </p:cNvSpPr>
          <p:nvPr>
            <p:ph type="subTitle" idx="1"/>
          </p:nvPr>
        </p:nvSpPr>
        <p:spPr>
          <a:xfrm>
            <a:off x="3819400" y="4260184"/>
            <a:ext cx="45532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1"/>
          <p:cNvSpPr/>
          <p:nvPr/>
        </p:nvSpPr>
        <p:spPr>
          <a:xfrm flipH="1">
            <a:off x="97" y="5597900"/>
            <a:ext cx="12191996" cy="1260168"/>
          </a:xfrm>
          <a:custGeom>
            <a:avLst/>
            <a:gdLst/>
            <a:ahLst/>
            <a:cxnLst/>
            <a:rect l="l" t="t" r="r" b="b"/>
            <a:pathLst>
              <a:path w="29564" h="46535" extrusionOk="0">
                <a:moveTo>
                  <a:pt x="0" y="0"/>
                </a:moveTo>
                <a:lnTo>
                  <a:pt x="0" y="46534"/>
                </a:lnTo>
                <a:lnTo>
                  <a:pt x="29563" y="46534"/>
                </a:lnTo>
                <a:lnTo>
                  <a:pt x="2956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38012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bg>
      <p:bgPr>
        <a:noFill/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88598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3"/>
            <a:ext cx="10363827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4178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B14F94E7-8F50-4C84-8C76-9634379C55B4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77">
                <a:defRPr/>
              </a:pPr>
              <a:t>12/27/23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914377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914377">
              <a:defRPr/>
            </a:pPr>
            <a:fld id="{AF1EA0DA-45E1-42BD-8B0A-C2C566B0168C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 defTabSz="914377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25466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&#10;&#10;Description automatically generated">
            <a:extLst>
              <a:ext uri="{FF2B5EF4-FFF2-40B4-BE49-F238E27FC236}">
                <a16:creationId xmlns:a16="http://schemas.microsoft.com/office/drawing/2014/main" id="{199217C6-A0D7-4FD8-9665-3F04F00F52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6" b="79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016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urtain, furniture, red, indoor&#10;&#10;Description automatically generated">
            <a:extLst>
              <a:ext uri="{FF2B5EF4-FFF2-40B4-BE49-F238E27FC236}">
                <a16:creationId xmlns:a16="http://schemas.microsoft.com/office/drawing/2014/main" id="{ABBC5779-3CE2-43D0-B389-03176401E9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504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A000D-13AC-4502-A933-C28F7088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54CBE-55CE-4720-ADEC-729F17D4D7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87A16-087F-430E-A2CF-96427A508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89792-FFA7-4241-89B9-5BEE306756F3}" type="datetimeFigureOut">
              <a:rPr lang="en-US" smtClean="0"/>
              <a:t>12/27/23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96B3F-7AA3-4EDE-BB96-4D9FBF749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76092-CF9C-47D9-8554-F6B5EEBCF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1C54-B644-4542-8EB5-BD7E5B008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818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33CC8-2E54-4155-A46A-AF58A4B02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A1837-90CA-4E21-ADBF-BD8F89E9C7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B0FC1E-7FD9-4DEB-B9A9-C1C467155E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7AA4-CD27-4436-A10E-73E8D12E5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89792-FFA7-4241-89B9-5BEE306756F3}" type="datetimeFigureOut">
              <a:rPr lang="en-US" smtClean="0"/>
              <a:t>12/27/23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A547D4-0DEC-4898-8DCB-2A695FFC0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0C13D4-F3A8-451C-9A25-D3A1CD955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1C54-B644-4542-8EB5-BD7E5B008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6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D2E13-A02A-4092-808A-470D74F8C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3597B-D8B8-46A9-AF43-EF9D3B03D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2A083C-0FC9-4590-9BF5-74DCB81133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ADEF8B-B4EE-435D-90E0-4CA91A68F5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82DE7C-BCBF-4217-BB16-6F95413896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C6576F-F36D-4618-B524-E78CC0C07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89792-FFA7-4241-89B9-5BEE306756F3}" type="datetimeFigureOut">
              <a:rPr lang="en-US" smtClean="0"/>
              <a:t>12/27/23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E71F26-599E-46DA-BB18-2923B3578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5E715D-87A4-4282-9AEB-BC6B696D6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1C54-B644-4542-8EB5-BD7E5B008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3694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4F939-C89A-4D39-8ADC-338DAAF78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873740-37A6-4507-B2CF-750BE92B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89792-FFA7-4241-89B9-5BEE306756F3}" type="datetimeFigureOut">
              <a:rPr lang="en-US" smtClean="0"/>
              <a:t>12/27/23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AB52F7-90A6-495C-A281-434EDDD19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B15730-B24B-46F4-81A9-BD1D88D99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1C54-B644-4542-8EB5-BD7E5B008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152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B0A609-64E6-4244-BF5F-2698635DF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89792-FFA7-4241-89B9-5BEE306756F3}" type="datetimeFigureOut">
              <a:rPr lang="en-US" smtClean="0"/>
              <a:t>12/27/23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C70B0C-D322-4810-ACFC-7BCE430CA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E447D4-9C92-4660-8C18-14E2A3647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1C54-B644-4542-8EB5-BD7E5B008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7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2419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C9134-1E8F-40FF-805F-6A52D8EAF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611CC-3A26-45BA-89AD-93E002A4E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69F511-C0ED-4F32-9941-437EDBF08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1534A1-AF8D-4A63-9B1C-77B5E4A73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89792-FFA7-4241-89B9-5BEE306756F3}" type="datetimeFigureOut">
              <a:rPr lang="en-US" smtClean="0"/>
              <a:t>12/27/23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C0ADE0-D2BD-492B-B165-50B2C2953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3FCA3F-92A6-4E3B-A888-9DB5DA10F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1C54-B644-4542-8EB5-BD7E5B008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073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575-30C8-41FD-A8E6-5B45D01A5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A907EE-7CCB-451B-970E-7ADE873C67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9E3A83-D344-4763-A1F9-857DE408B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917210-AE29-4AB5-877F-76A8F2835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89792-FFA7-4241-89B9-5BEE306756F3}" type="datetimeFigureOut">
              <a:rPr lang="en-US" smtClean="0"/>
              <a:t>12/27/23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4FF381-F5AD-4EC2-B29F-635BC7FD8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38F3BA-35C6-47C4-A473-A55C4A84E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1C54-B644-4542-8EB5-BD7E5B008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2424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2B933-3C44-48B0-BB88-44E98F923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C8DD3F-5FA7-429D-B381-CBED3E77B4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91AAB-E0B6-4D6B-815B-9816CBCAF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89792-FFA7-4241-89B9-5BEE306756F3}" type="datetimeFigureOut">
              <a:rPr lang="en-US" smtClean="0"/>
              <a:t>12/27/23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B7D19-9858-42E5-A293-36C79A0BD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C083C-2337-4C04-91E5-8438F4DA7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1C54-B644-4542-8EB5-BD7E5B008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832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FB315D-0D4F-48D4-93A5-DE7F8CFB08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4067CB-865C-4718-9779-AE2AD50233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0919E-205E-4EDA-BED0-41D2D8305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89792-FFA7-4241-89B9-5BEE306756F3}" type="datetimeFigureOut">
              <a:rPr lang="en-US" smtClean="0"/>
              <a:t>12/27/23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25AD9-A034-4302-8363-7355EAC3E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F084D-8F4C-484A-9B38-1F11A3117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1C54-B644-4542-8EB5-BD7E5B008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83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/>
          <p:nvPr/>
        </p:nvSpPr>
        <p:spPr>
          <a:xfrm rot="-5400000" flipH="1">
            <a:off x="6481600" y="-1146400"/>
            <a:ext cx="4564000" cy="6856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CBF4A"/>
              </a:solidFill>
              <a:cs typeface="Arial"/>
              <a:sym typeface="Arial"/>
            </a:endParaRPr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>
            <a:off x="971133" y="1424533"/>
            <a:ext cx="102900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title" idx="2" hasCustomPrompt="1"/>
          </p:nvPr>
        </p:nvSpPr>
        <p:spPr>
          <a:xfrm>
            <a:off x="950967" y="3500733"/>
            <a:ext cx="23236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1"/>
          </p:nvPr>
        </p:nvSpPr>
        <p:spPr>
          <a:xfrm>
            <a:off x="951467" y="47041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ubTitle" idx="3"/>
          </p:nvPr>
        </p:nvSpPr>
        <p:spPr>
          <a:xfrm>
            <a:off x="951500" y="4306700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title" idx="4" hasCustomPrompt="1"/>
          </p:nvPr>
        </p:nvSpPr>
        <p:spPr>
          <a:xfrm>
            <a:off x="3613144" y="3500733"/>
            <a:ext cx="23236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5"/>
          </p:nvPr>
        </p:nvSpPr>
        <p:spPr>
          <a:xfrm>
            <a:off x="3613467" y="47041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6"/>
          </p:nvPr>
        </p:nvSpPr>
        <p:spPr>
          <a:xfrm>
            <a:off x="3613501" y="4306700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title" idx="7" hasCustomPrompt="1"/>
          </p:nvPr>
        </p:nvSpPr>
        <p:spPr>
          <a:xfrm>
            <a:off x="6275323" y="3500733"/>
            <a:ext cx="23236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8"/>
          </p:nvPr>
        </p:nvSpPr>
        <p:spPr>
          <a:xfrm>
            <a:off x="6275467" y="47041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ubTitle" idx="9"/>
          </p:nvPr>
        </p:nvSpPr>
        <p:spPr>
          <a:xfrm>
            <a:off x="6275517" y="4306700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title" idx="13" hasCustomPrompt="1"/>
          </p:nvPr>
        </p:nvSpPr>
        <p:spPr>
          <a:xfrm>
            <a:off x="8937500" y="3500733"/>
            <a:ext cx="23236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4"/>
          </p:nvPr>
        </p:nvSpPr>
        <p:spPr>
          <a:xfrm>
            <a:off x="8937468" y="47041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subTitle" idx="15"/>
          </p:nvPr>
        </p:nvSpPr>
        <p:spPr>
          <a:xfrm>
            <a:off x="8937532" y="4306700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05" name="Google Shape;105;p14"/>
          <p:cNvSpPr/>
          <p:nvPr/>
        </p:nvSpPr>
        <p:spPr>
          <a:xfrm rot="5400000">
            <a:off x="5584567" y="245400"/>
            <a:ext cx="1028000" cy="1219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1101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nton"/>
              <a:buNone/>
              <a:defRPr sz="24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sz="2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sz="2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sz="2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sz="2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sz="2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sz="2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sz="2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sz="2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●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○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■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●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○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■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●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○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■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33026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3" r:id="rId9"/>
    <p:sldLayoutId id="2147483678" r:id="rId10"/>
    <p:sldLayoutId id="2147483679" r:id="rId11"/>
    <p:sldLayoutId id="2147483680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8" r:id="rId28"/>
    <p:sldLayoutId id="2147483699" r:id="rId29"/>
    <p:sldLayoutId id="2147483700" r:id="rId30"/>
    <p:sldLayoutId id="2147483701" r:id="rId31"/>
    <p:sldLayoutId id="2147483702" r:id="rId32"/>
    <p:sldLayoutId id="2147483705" r:id="rId33"/>
    <p:sldLayoutId id="2147483706" r:id="rId34"/>
    <p:sldLayoutId id="2147483707" r:id="rId35"/>
    <p:sldLayoutId id="2147483708" r:id="rId36"/>
    <p:sldLayoutId id="2147483709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B49F5-E295-4CA3-AAB8-6147C82D97E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6720F-DE09-42D1-B462-60045231D8F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985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894234" y="3894668"/>
            <a:ext cx="3293941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533401"/>
            <a:ext cx="8739823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6994" y="6172204"/>
            <a:ext cx="1600617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457200"/>
            <a:fld id="{48A87A34-81AB-432B-8DAE-1953F412C126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457200"/>
              <a:t>12/27/23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1200" y="6172201"/>
            <a:ext cx="774896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457200"/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5902" y="5578479"/>
            <a:ext cx="1142543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457200"/>
            <a:fld id="{6D22F896-40B5-4ADD-8801-0D06FADFA09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457200"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1306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  <p:sldLayoutId id="2147483994" r:id="rId14"/>
    <p:sldLayoutId id="2147483995" r:id="rId15"/>
    <p:sldLayoutId id="2147483996" r:id="rId16"/>
    <p:sldLayoutId id="214748399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●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○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■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●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○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■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●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Char char="○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Muli"/>
              <a:buChar char="■"/>
              <a:defRPr sz="1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34266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55255A-BD98-4597-99B4-F7BD87A54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D7C96-B56B-4E66-A8AB-CA0B89179B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AF877-03CF-4DB1-B15D-5626F1674E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89792-FFA7-4241-89B9-5BEE306756F3}" type="datetimeFigureOut">
              <a:rPr lang="en-US" smtClean="0"/>
              <a:t>12/27/23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FD146-C606-404B-B660-866121C005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E11A59-9606-41BA-B9CB-EC3AD7EC3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31C54-B644-4542-8EB5-BD7E5B008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94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1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slideLayout" Target="../slideLayouts/slideLayout73.xml"/><Relationship Id="rId7" Type="http://schemas.openxmlformats.org/officeDocument/2006/relationships/slide" Target="slide34.xml"/><Relationship Id="rId12" Type="http://schemas.openxmlformats.org/officeDocument/2006/relationships/image" Target="../media/image4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slide" Target="slide33.xml"/><Relationship Id="rId11" Type="http://schemas.openxmlformats.org/officeDocument/2006/relationships/image" Target="../media/image39.png"/><Relationship Id="rId5" Type="http://schemas.openxmlformats.org/officeDocument/2006/relationships/audio" Target="../media/audio1.wav"/><Relationship Id="rId10" Type="http://schemas.openxmlformats.org/officeDocument/2006/relationships/image" Target="../media/image38.png"/><Relationship Id="rId4" Type="http://schemas.openxmlformats.org/officeDocument/2006/relationships/slide" Target="slide32.xml"/><Relationship Id="rId9" Type="http://schemas.openxmlformats.org/officeDocument/2006/relationships/slide" Target="slide36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4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slide" Target="slide31.xml"/><Relationship Id="rId9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slide" Target="slide31.xml"/><Relationship Id="rId9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4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slide" Target="slide31.xml"/><Relationship Id="rId9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slide" Target="slide31.xml"/><Relationship Id="rId9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31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42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72928"/>
          <a:stretch/>
        </p:blipFill>
        <p:spPr>
          <a:xfrm>
            <a:off x="6259397" y="5207954"/>
            <a:ext cx="5932603" cy="16500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t="84373" r="73634" b="1089"/>
          <a:stretch/>
        </p:blipFill>
        <p:spPr>
          <a:xfrm>
            <a:off x="1363744" y="5971881"/>
            <a:ext cx="1781667" cy="8861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10909" r="19742" b="21658"/>
          <a:stretch/>
        </p:blipFill>
        <p:spPr>
          <a:xfrm>
            <a:off x="1300545" y="497973"/>
            <a:ext cx="9577988" cy="51239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6" b="81821"/>
          <a:stretch/>
        </p:blipFill>
        <p:spPr>
          <a:xfrm>
            <a:off x="8983744" y="0"/>
            <a:ext cx="3208256" cy="11080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2036190"/>
            <a:ext cx="1216059" cy="149886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9" t="36429" r="5206" b="36506"/>
          <a:stretch/>
        </p:blipFill>
        <p:spPr>
          <a:xfrm>
            <a:off x="9857295" y="3761641"/>
            <a:ext cx="1461156" cy="16496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57926" r="83686" b="18256"/>
          <a:stretch/>
        </p:blipFill>
        <p:spPr>
          <a:xfrm>
            <a:off x="158684" y="4713403"/>
            <a:ext cx="1414021" cy="14517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6" t="20344" r="22139" b="62489"/>
          <a:stretch/>
        </p:blipFill>
        <p:spPr>
          <a:xfrm>
            <a:off x="9926069" y="1205447"/>
            <a:ext cx="1036951" cy="10463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7353" r="81211" b="74088"/>
          <a:stretch/>
        </p:blipFill>
        <p:spPr>
          <a:xfrm>
            <a:off x="669304" y="164969"/>
            <a:ext cx="1093509" cy="1131216"/>
          </a:xfrm>
          <a:prstGeom prst="rect">
            <a:avLst/>
          </a:prstGeom>
        </p:spPr>
      </p:pic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481262" y="2765550"/>
            <a:ext cx="7444807" cy="755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defTabSz="1299601" eaLnBrk="1" hangingPunct="1">
              <a:lnSpc>
                <a:spcPct val="130000"/>
              </a:lnSpc>
              <a:buClr>
                <a:srgbClr val="000000"/>
              </a:buClr>
            </a:pPr>
            <a:r>
              <a:rPr lang="en-US" altLang="zh-CN" sz="3600" kern="0" spc="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Sách</a:t>
            </a:r>
            <a:r>
              <a:rPr lang="en-US" altLang="zh-CN" sz="3600" kern="0" spc="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: </a:t>
            </a:r>
            <a:r>
              <a:rPr lang="en-US" altLang="zh-CN" sz="3600" kern="0" spc="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Cánh</a:t>
            </a:r>
            <a:r>
              <a:rPr lang="en-US" altLang="zh-CN" sz="3600" kern="0" spc="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600" kern="0" spc="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diều</a:t>
            </a:r>
            <a:endParaRPr lang="en-US" altLang="zh-CN" sz="3600" kern="0" spc="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姚体" panose="02010601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363745" y="1229207"/>
            <a:ext cx="9440244" cy="1380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defTabSz="1299601" eaLnBrk="1" hangingPunct="1">
              <a:lnSpc>
                <a:spcPct val="130000"/>
              </a:lnSpc>
              <a:buClr>
                <a:srgbClr val="000000"/>
              </a:buClr>
            </a:pPr>
            <a:r>
              <a:rPr lang="en-US" altLang="zh-CN" sz="7200" kern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Bài</a:t>
            </a:r>
            <a:r>
              <a:rPr lang="en-US" altLang="zh-CN" sz="7200" kern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7200" kern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giảng</a:t>
            </a:r>
            <a:r>
              <a:rPr lang="en-US" altLang="zh-CN" sz="7200" kern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7200" kern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7200" kern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7200" kern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zh-CN" sz="7200" kern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10</a:t>
            </a:r>
            <a:endParaRPr lang="zh-CN" altLang="en-US" sz="7200" kern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9994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625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ảng tuần hoàn - Wikiwand">
            <a:extLst>
              <a:ext uri="{FF2B5EF4-FFF2-40B4-BE49-F238E27FC236}">
                <a16:creationId xmlns:a16="http://schemas.microsoft.com/office/drawing/2014/main" id="{19DD8A4C-3658-473B-8959-3BB2400D2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823" y="346905"/>
            <a:ext cx="4214582" cy="518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ED22B5-61C9-4C91-B6D2-6A709A06BC16}"/>
              </a:ext>
            </a:extLst>
          </p:cNvPr>
          <p:cNvSpPr txBox="1"/>
          <p:nvPr/>
        </p:nvSpPr>
        <p:spPr>
          <a:xfrm>
            <a:off x="5980859" y="5752875"/>
            <a:ext cx="64625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Bảng</a:t>
            </a:r>
            <a:r>
              <a:rPr lang="en-US" sz="2400" b="1" i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tuần</a:t>
            </a:r>
            <a:r>
              <a:rPr lang="en-US" sz="2400" b="1" i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hoàn</a:t>
            </a:r>
            <a:r>
              <a:rPr lang="en-US" sz="2400" b="1" i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400" b="1" i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b="1" i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400" b="1" i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400" b="1" i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sz="2400" b="1" i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b="1" i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Mendeleev </a:t>
            </a:r>
            <a:r>
              <a:rPr lang="en-US" sz="2400" b="1" i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năm</a:t>
            </a:r>
            <a:r>
              <a:rPr lang="en-US" sz="2400" b="1" i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1869. </a:t>
            </a:r>
            <a:endParaRPr lang="en-US" sz="2400" i="1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7877A7-3ED1-4B0A-9831-A8C66273162F}"/>
              </a:ext>
            </a:extLst>
          </p:cNvPr>
          <p:cNvSpPr txBox="1"/>
          <p:nvPr/>
        </p:nvSpPr>
        <p:spPr>
          <a:xfrm>
            <a:off x="240806" y="1540106"/>
            <a:ext cx="7038605" cy="1569660"/>
          </a:xfrm>
          <a:custGeom>
            <a:avLst/>
            <a:gdLst>
              <a:gd name="connsiteX0" fmla="*/ 0 w 7038605"/>
              <a:gd name="connsiteY0" fmla="*/ 0 h 1569660"/>
              <a:gd name="connsiteX1" fmla="*/ 710259 w 7038605"/>
              <a:gd name="connsiteY1" fmla="*/ 0 h 1569660"/>
              <a:gd name="connsiteX2" fmla="*/ 1279746 w 7038605"/>
              <a:gd name="connsiteY2" fmla="*/ 0 h 1569660"/>
              <a:gd name="connsiteX3" fmla="*/ 2060392 w 7038605"/>
              <a:gd name="connsiteY3" fmla="*/ 0 h 1569660"/>
              <a:gd name="connsiteX4" fmla="*/ 2770651 w 7038605"/>
              <a:gd name="connsiteY4" fmla="*/ 0 h 1569660"/>
              <a:gd name="connsiteX5" fmla="*/ 3199366 w 7038605"/>
              <a:gd name="connsiteY5" fmla="*/ 0 h 1569660"/>
              <a:gd name="connsiteX6" fmla="*/ 3980011 w 7038605"/>
              <a:gd name="connsiteY6" fmla="*/ 0 h 1569660"/>
              <a:gd name="connsiteX7" fmla="*/ 4408726 w 7038605"/>
              <a:gd name="connsiteY7" fmla="*/ 0 h 1569660"/>
              <a:gd name="connsiteX8" fmla="*/ 4837441 w 7038605"/>
              <a:gd name="connsiteY8" fmla="*/ 0 h 1569660"/>
              <a:gd name="connsiteX9" fmla="*/ 5618087 w 7038605"/>
              <a:gd name="connsiteY9" fmla="*/ 0 h 1569660"/>
              <a:gd name="connsiteX10" fmla="*/ 6046802 w 7038605"/>
              <a:gd name="connsiteY10" fmla="*/ 0 h 1569660"/>
              <a:gd name="connsiteX11" fmla="*/ 6475517 w 7038605"/>
              <a:gd name="connsiteY11" fmla="*/ 0 h 1569660"/>
              <a:gd name="connsiteX12" fmla="*/ 7038605 w 7038605"/>
              <a:gd name="connsiteY12" fmla="*/ 0 h 1569660"/>
              <a:gd name="connsiteX13" fmla="*/ 7038605 w 7038605"/>
              <a:gd name="connsiteY13" fmla="*/ 476130 h 1569660"/>
              <a:gd name="connsiteX14" fmla="*/ 7038605 w 7038605"/>
              <a:gd name="connsiteY14" fmla="*/ 999350 h 1569660"/>
              <a:gd name="connsiteX15" fmla="*/ 7038605 w 7038605"/>
              <a:gd name="connsiteY15" fmla="*/ 1569660 h 1569660"/>
              <a:gd name="connsiteX16" fmla="*/ 6257960 w 7038605"/>
              <a:gd name="connsiteY16" fmla="*/ 1569660 h 1569660"/>
              <a:gd name="connsiteX17" fmla="*/ 5477314 w 7038605"/>
              <a:gd name="connsiteY17" fmla="*/ 1569660 h 1569660"/>
              <a:gd name="connsiteX18" fmla="*/ 4767055 w 7038605"/>
              <a:gd name="connsiteY18" fmla="*/ 1569660 h 1569660"/>
              <a:gd name="connsiteX19" fmla="*/ 4338340 w 7038605"/>
              <a:gd name="connsiteY19" fmla="*/ 1569660 h 1569660"/>
              <a:gd name="connsiteX20" fmla="*/ 3628081 w 7038605"/>
              <a:gd name="connsiteY20" fmla="*/ 1569660 h 1569660"/>
              <a:gd name="connsiteX21" fmla="*/ 2988208 w 7038605"/>
              <a:gd name="connsiteY21" fmla="*/ 1569660 h 1569660"/>
              <a:gd name="connsiteX22" fmla="*/ 2559493 w 7038605"/>
              <a:gd name="connsiteY22" fmla="*/ 1569660 h 1569660"/>
              <a:gd name="connsiteX23" fmla="*/ 1849233 w 7038605"/>
              <a:gd name="connsiteY23" fmla="*/ 1569660 h 1569660"/>
              <a:gd name="connsiteX24" fmla="*/ 1138974 w 7038605"/>
              <a:gd name="connsiteY24" fmla="*/ 1569660 h 1569660"/>
              <a:gd name="connsiteX25" fmla="*/ 0 w 7038605"/>
              <a:gd name="connsiteY25" fmla="*/ 1569660 h 1569660"/>
              <a:gd name="connsiteX26" fmla="*/ 0 w 7038605"/>
              <a:gd name="connsiteY26" fmla="*/ 1093530 h 1569660"/>
              <a:gd name="connsiteX27" fmla="*/ 0 w 7038605"/>
              <a:gd name="connsiteY27" fmla="*/ 538917 h 1569660"/>
              <a:gd name="connsiteX28" fmla="*/ 0 w 7038605"/>
              <a:gd name="connsiteY28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038605" h="1569660" extrusionOk="0">
                <a:moveTo>
                  <a:pt x="0" y="0"/>
                </a:moveTo>
                <a:cubicBezTo>
                  <a:pt x="219721" y="-2219"/>
                  <a:pt x="473179" y="13007"/>
                  <a:pt x="710259" y="0"/>
                </a:cubicBezTo>
                <a:cubicBezTo>
                  <a:pt x="947339" y="-13007"/>
                  <a:pt x="1164915" y="1913"/>
                  <a:pt x="1279746" y="0"/>
                </a:cubicBezTo>
                <a:cubicBezTo>
                  <a:pt x="1394577" y="-1913"/>
                  <a:pt x="1792081" y="16329"/>
                  <a:pt x="2060392" y="0"/>
                </a:cubicBezTo>
                <a:cubicBezTo>
                  <a:pt x="2328703" y="-16329"/>
                  <a:pt x="2569019" y="-33077"/>
                  <a:pt x="2770651" y="0"/>
                </a:cubicBezTo>
                <a:cubicBezTo>
                  <a:pt x="2972283" y="33077"/>
                  <a:pt x="3006321" y="-18218"/>
                  <a:pt x="3199366" y="0"/>
                </a:cubicBezTo>
                <a:cubicBezTo>
                  <a:pt x="3392411" y="18218"/>
                  <a:pt x="3723184" y="-2750"/>
                  <a:pt x="3980011" y="0"/>
                </a:cubicBezTo>
                <a:cubicBezTo>
                  <a:pt x="4236838" y="2750"/>
                  <a:pt x="4262361" y="7060"/>
                  <a:pt x="4408726" y="0"/>
                </a:cubicBezTo>
                <a:cubicBezTo>
                  <a:pt x="4555091" y="-7060"/>
                  <a:pt x="4658709" y="11319"/>
                  <a:pt x="4837441" y="0"/>
                </a:cubicBezTo>
                <a:cubicBezTo>
                  <a:pt x="5016173" y="-11319"/>
                  <a:pt x="5399544" y="-33247"/>
                  <a:pt x="5618087" y="0"/>
                </a:cubicBezTo>
                <a:cubicBezTo>
                  <a:pt x="5836630" y="33247"/>
                  <a:pt x="5901995" y="14711"/>
                  <a:pt x="6046802" y="0"/>
                </a:cubicBezTo>
                <a:cubicBezTo>
                  <a:pt x="6191610" y="-14711"/>
                  <a:pt x="6366297" y="14477"/>
                  <a:pt x="6475517" y="0"/>
                </a:cubicBezTo>
                <a:cubicBezTo>
                  <a:pt x="6584737" y="-14477"/>
                  <a:pt x="6874943" y="-27955"/>
                  <a:pt x="7038605" y="0"/>
                </a:cubicBezTo>
                <a:cubicBezTo>
                  <a:pt x="7053289" y="231880"/>
                  <a:pt x="7060944" y="376855"/>
                  <a:pt x="7038605" y="476130"/>
                </a:cubicBezTo>
                <a:cubicBezTo>
                  <a:pt x="7016267" y="575405"/>
                  <a:pt x="7033230" y="827828"/>
                  <a:pt x="7038605" y="999350"/>
                </a:cubicBezTo>
                <a:cubicBezTo>
                  <a:pt x="7043980" y="1170872"/>
                  <a:pt x="7019286" y="1396142"/>
                  <a:pt x="7038605" y="1569660"/>
                </a:cubicBezTo>
                <a:cubicBezTo>
                  <a:pt x="6666520" y="1548315"/>
                  <a:pt x="6493663" y="1572615"/>
                  <a:pt x="6257960" y="1569660"/>
                </a:cubicBezTo>
                <a:cubicBezTo>
                  <a:pt x="6022258" y="1566705"/>
                  <a:pt x="5802160" y="1588221"/>
                  <a:pt x="5477314" y="1569660"/>
                </a:cubicBezTo>
                <a:cubicBezTo>
                  <a:pt x="5152468" y="1551099"/>
                  <a:pt x="4977301" y="1568354"/>
                  <a:pt x="4767055" y="1569660"/>
                </a:cubicBezTo>
                <a:cubicBezTo>
                  <a:pt x="4556809" y="1570966"/>
                  <a:pt x="4472211" y="1553175"/>
                  <a:pt x="4338340" y="1569660"/>
                </a:cubicBezTo>
                <a:cubicBezTo>
                  <a:pt x="4204469" y="1586145"/>
                  <a:pt x="3928822" y="1538891"/>
                  <a:pt x="3628081" y="1569660"/>
                </a:cubicBezTo>
                <a:cubicBezTo>
                  <a:pt x="3327340" y="1600429"/>
                  <a:pt x="3125302" y="1540246"/>
                  <a:pt x="2988208" y="1569660"/>
                </a:cubicBezTo>
                <a:cubicBezTo>
                  <a:pt x="2851114" y="1599074"/>
                  <a:pt x="2708118" y="1559737"/>
                  <a:pt x="2559493" y="1569660"/>
                </a:cubicBezTo>
                <a:cubicBezTo>
                  <a:pt x="2410868" y="1579583"/>
                  <a:pt x="2179809" y="1575700"/>
                  <a:pt x="1849233" y="1569660"/>
                </a:cubicBezTo>
                <a:cubicBezTo>
                  <a:pt x="1518657" y="1563620"/>
                  <a:pt x="1471846" y="1584680"/>
                  <a:pt x="1138974" y="1569660"/>
                </a:cubicBezTo>
                <a:cubicBezTo>
                  <a:pt x="806102" y="1554640"/>
                  <a:pt x="494670" y="1625613"/>
                  <a:pt x="0" y="1569660"/>
                </a:cubicBezTo>
                <a:cubicBezTo>
                  <a:pt x="22650" y="1358236"/>
                  <a:pt x="-1407" y="1326627"/>
                  <a:pt x="0" y="1093530"/>
                </a:cubicBezTo>
                <a:cubicBezTo>
                  <a:pt x="1407" y="860433"/>
                  <a:pt x="-6528" y="716921"/>
                  <a:pt x="0" y="538917"/>
                </a:cubicBezTo>
                <a:cubicBezTo>
                  <a:pt x="6528" y="360913"/>
                  <a:pt x="658" y="125786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0354109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Năm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1871, Mendeleev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đưa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định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luật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tuần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hoàn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đơn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hợp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chúng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tuần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hoàn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theo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C3025C-1F42-483F-964E-25785BA101C8}"/>
              </a:ext>
            </a:extLst>
          </p:cNvPr>
          <p:cNvSpPr txBox="1"/>
          <p:nvPr/>
        </p:nvSpPr>
        <p:spPr>
          <a:xfrm>
            <a:off x="276595" y="3729184"/>
            <a:ext cx="6752230" cy="461665"/>
          </a:xfrm>
          <a:custGeom>
            <a:avLst/>
            <a:gdLst>
              <a:gd name="connsiteX0" fmla="*/ 0 w 6752230"/>
              <a:gd name="connsiteY0" fmla="*/ 0 h 461665"/>
              <a:gd name="connsiteX1" fmla="*/ 540178 w 6752230"/>
              <a:gd name="connsiteY1" fmla="*/ 0 h 461665"/>
              <a:gd name="connsiteX2" fmla="*/ 1147879 w 6752230"/>
              <a:gd name="connsiteY2" fmla="*/ 0 h 461665"/>
              <a:gd name="connsiteX3" fmla="*/ 1688058 w 6752230"/>
              <a:gd name="connsiteY3" fmla="*/ 0 h 461665"/>
              <a:gd name="connsiteX4" fmla="*/ 2228236 w 6752230"/>
              <a:gd name="connsiteY4" fmla="*/ 0 h 461665"/>
              <a:gd name="connsiteX5" fmla="*/ 2700892 w 6752230"/>
              <a:gd name="connsiteY5" fmla="*/ 0 h 461665"/>
              <a:gd name="connsiteX6" fmla="*/ 3241070 w 6752230"/>
              <a:gd name="connsiteY6" fmla="*/ 0 h 461665"/>
              <a:gd name="connsiteX7" fmla="*/ 3983816 w 6752230"/>
              <a:gd name="connsiteY7" fmla="*/ 0 h 461665"/>
              <a:gd name="connsiteX8" fmla="*/ 4523994 w 6752230"/>
              <a:gd name="connsiteY8" fmla="*/ 0 h 461665"/>
              <a:gd name="connsiteX9" fmla="*/ 5064173 w 6752230"/>
              <a:gd name="connsiteY9" fmla="*/ 0 h 461665"/>
              <a:gd name="connsiteX10" fmla="*/ 5806918 w 6752230"/>
              <a:gd name="connsiteY10" fmla="*/ 0 h 461665"/>
              <a:gd name="connsiteX11" fmla="*/ 6752230 w 6752230"/>
              <a:gd name="connsiteY11" fmla="*/ 0 h 461665"/>
              <a:gd name="connsiteX12" fmla="*/ 6752230 w 6752230"/>
              <a:gd name="connsiteY12" fmla="*/ 461665 h 461665"/>
              <a:gd name="connsiteX13" fmla="*/ 6077007 w 6752230"/>
              <a:gd name="connsiteY13" fmla="*/ 461665 h 461665"/>
              <a:gd name="connsiteX14" fmla="*/ 5469306 w 6752230"/>
              <a:gd name="connsiteY14" fmla="*/ 461665 h 461665"/>
              <a:gd name="connsiteX15" fmla="*/ 4659039 w 6752230"/>
              <a:gd name="connsiteY15" fmla="*/ 461665 h 461665"/>
              <a:gd name="connsiteX16" fmla="*/ 4118860 w 6752230"/>
              <a:gd name="connsiteY16" fmla="*/ 461665 h 461665"/>
              <a:gd name="connsiteX17" fmla="*/ 3443637 w 6752230"/>
              <a:gd name="connsiteY17" fmla="*/ 461665 h 461665"/>
              <a:gd name="connsiteX18" fmla="*/ 2903459 w 6752230"/>
              <a:gd name="connsiteY18" fmla="*/ 461665 h 461665"/>
              <a:gd name="connsiteX19" fmla="*/ 2295758 w 6752230"/>
              <a:gd name="connsiteY19" fmla="*/ 461665 h 461665"/>
              <a:gd name="connsiteX20" fmla="*/ 1823102 w 6752230"/>
              <a:gd name="connsiteY20" fmla="*/ 461665 h 461665"/>
              <a:gd name="connsiteX21" fmla="*/ 1282924 w 6752230"/>
              <a:gd name="connsiteY21" fmla="*/ 461665 h 461665"/>
              <a:gd name="connsiteX22" fmla="*/ 675223 w 6752230"/>
              <a:gd name="connsiteY22" fmla="*/ 461665 h 461665"/>
              <a:gd name="connsiteX23" fmla="*/ 0 w 6752230"/>
              <a:gd name="connsiteY23" fmla="*/ 461665 h 461665"/>
              <a:gd name="connsiteX24" fmla="*/ 0 w 6752230"/>
              <a:gd name="connsiteY2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752230" h="461665" extrusionOk="0">
                <a:moveTo>
                  <a:pt x="0" y="0"/>
                </a:moveTo>
                <a:cubicBezTo>
                  <a:pt x="210243" y="17483"/>
                  <a:pt x="347366" y="25691"/>
                  <a:pt x="540178" y="0"/>
                </a:cubicBezTo>
                <a:cubicBezTo>
                  <a:pt x="732990" y="-25691"/>
                  <a:pt x="970947" y="-27082"/>
                  <a:pt x="1147879" y="0"/>
                </a:cubicBezTo>
                <a:cubicBezTo>
                  <a:pt x="1324811" y="27082"/>
                  <a:pt x="1441848" y="20893"/>
                  <a:pt x="1688058" y="0"/>
                </a:cubicBezTo>
                <a:cubicBezTo>
                  <a:pt x="1934268" y="-20893"/>
                  <a:pt x="2050643" y="-24534"/>
                  <a:pt x="2228236" y="0"/>
                </a:cubicBezTo>
                <a:cubicBezTo>
                  <a:pt x="2405829" y="24534"/>
                  <a:pt x="2602382" y="-21559"/>
                  <a:pt x="2700892" y="0"/>
                </a:cubicBezTo>
                <a:cubicBezTo>
                  <a:pt x="2799402" y="21559"/>
                  <a:pt x="3035066" y="7044"/>
                  <a:pt x="3241070" y="0"/>
                </a:cubicBezTo>
                <a:cubicBezTo>
                  <a:pt x="3447074" y="-7044"/>
                  <a:pt x="3644124" y="22532"/>
                  <a:pt x="3983816" y="0"/>
                </a:cubicBezTo>
                <a:cubicBezTo>
                  <a:pt x="4323508" y="-22532"/>
                  <a:pt x="4384960" y="-17269"/>
                  <a:pt x="4523994" y="0"/>
                </a:cubicBezTo>
                <a:cubicBezTo>
                  <a:pt x="4663028" y="17269"/>
                  <a:pt x="4852770" y="5839"/>
                  <a:pt x="5064173" y="0"/>
                </a:cubicBezTo>
                <a:cubicBezTo>
                  <a:pt x="5275576" y="-5839"/>
                  <a:pt x="5598247" y="11133"/>
                  <a:pt x="5806918" y="0"/>
                </a:cubicBezTo>
                <a:cubicBezTo>
                  <a:pt x="6015589" y="-11133"/>
                  <a:pt x="6297101" y="17533"/>
                  <a:pt x="6752230" y="0"/>
                </a:cubicBezTo>
                <a:cubicBezTo>
                  <a:pt x="6742443" y="172012"/>
                  <a:pt x="6744312" y="287976"/>
                  <a:pt x="6752230" y="461665"/>
                </a:cubicBezTo>
                <a:cubicBezTo>
                  <a:pt x="6502417" y="464460"/>
                  <a:pt x="6296727" y="479318"/>
                  <a:pt x="6077007" y="461665"/>
                </a:cubicBezTo>
                <a:cubicBezTo>
                  <a:pt x="5857287" y="444012"/>
                  <a:pt x="5607325" y="431822"/>
                  <a:pt x="5469306" y="461665"/>
                </a:cubicBezTo>
                <a:cubicBezTo>
                  <a:pt x="5331287" y="491508"/>
                  <a:pt x="5037445" y="462287"/>
                  <a:pt x="4659039" y="461665"/>
                </a:cubicBezTo>
                <a:cubicBezTo>
                  <a:pt x="4280633" y="461043"/>
                  <a:pt x="4287101" y="483753"/>
                  <a:pt x="4118860" y="461665"/>
                </a:cubicBezTo>
                <a:cubicBezTo>
                  <a:pt x="3950619" y="439577"/>
                  <a:pt x="3667809" y="445059"/>
                  <a:pt x="3443637" y="461665"/>
                </a:cubicBezTo>
                <a:cubicBezTo>
                  <a:pt x="3219465" y="478271"/>
                  <a:pt x="3073780" y="447252"/>
                  <a:pt x="2903459" y="461665"/>
                </a:cubicBezTo>
                <a:cubicBezTo>
                  <a:pt x="2733138" y="476078"/>
                  <a:pt x="2538047" y="443319"/>
                  <a:pt x="2295758" y="461665"/>
                </a:cubicBezTo>
                <a:cubicBezTo>
                  <a:pt x="2053469" y="480011"/>
                  <a:pt x="2047063" y="469352"/>
                  <a:pt x="1823102" y="461665"/>
                </a:cubicBezTo>
                <a:cubicBezTo>
                  <a:pt x="1599141" y="453978"/>
                  <a:pt x="1392665" y="467428"/>
                  <a:pt x="1282924" y="461665"/>
                </a:cubicBezTo>
                <a:cubicBezTo>
                  <a:pt x="1173183" y="455902"/>
                  <a:pt x="839613" y="454209"/>
                  <a:pt x="675223" y="461665"/>
                </a:cubicBezTo>
                <a:cubicBezTo>
                  <a:pt x="510833" y="469121"/>
                  <a:pt x="295031" y="447958"/>
                  <a:pt x="0" y="461665"/>
                </a:cubicBezTo>
                <a:cubicBezTo>
                  <a:pt x="-16669" y="241692"/>
                  <a:pt x="22127" y="194232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63240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đoán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10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mới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03FE3F-DB67-426A-87FC-D94E72684C36}"/>
              </a:ext>
            </a:extLst>
          </p:cNvPr>
          <p:cNvSpPr txBox="1"/>
          <p:nvPr/>
        </p:nvSpPr>
        <p:spPr>
          <a:xfrm>
            <a:off x="276595" y="4810267"/>
            <a:ext cx="6752230" cy="830997"/>
          </a:xfrm>
          <a:custGeom>
            <a:avLst/>
            <a:gdLst>
              <a:gd name="connsiteX0" fmla="*/ 0 w 6752230"/>
              <a:gd name="connsiteY0" fmla="*/ 0 h 830997"/>
              <a:gd name="connsiteX1" fmla="*/ 540178 w 6752230"/>
              <a:gd name="connsiteY1" fmla="*/ 0 h 830997"/>
              <a:gd name="connsiteX2" fmla="*/ 1350446 w 6752230"/>
              <a:gd name="connsiteY2" fmla="*/ 0 h 830997"/>
              <a:gd name="connsiteX3" fmla="*/ 1890624 w 6752230"/>
              <a:gd name="connsiteY3" fmla="*/ 0 h 830997"/>
              <a:gd name="connsiteX4" fmla="*/ 2430803 w 6752230"/>
              <a:gd name="connsiteY4" fmla="*/ 0 h 830997"/>
              <a:gd name="connsiteX5" fmla="*/ 2903459 w 6752230"/>
              <a:gd name="connsiteY5" fmla="*/ 0 h 830997"/>
              <a:gd name="connsiteX6" fmla="*/ 3376115 w 6752230"/>
              <a:gd name="connsiteY6" fmla="*/ 0 h 830997"/>
              <a:gd name="connsiteX7" fmla="*/ 3916293 w 6752230"/>
              <a:gd name="connsiteY7" fmla="*/ 0 h 830997"/>
              <a:gd name="connsiteX8" fmla="*/ 4523994 w 6752230"/>
              <a:gd name="connsiteY8" fmla="*/ 0 h 830997"/>
              <a:gd name="connsiteX9" fmla="*/ 4996650 w 6752230"/>
              <a:gd name="connsiteY9" fmla="*/ 0 h 830997"/>
              <a:gd name="connsiteX10" fmla="*/ 5536829 w 6752230"/>
              <a:gd name="connsiteY10" fmla="*/ 0 h 830997"/>
              <a:gd name="connsiteX11" fmla="*/ 6752230 w 6752230"/>
              <a:gd name="connsiteY11" fmla="*/ 0 h 830997"/>
              <a:gd name="connsiteX12" fmla="*/ 6752230 w 6752230"/>
              <a:gd name="connsiteY12" fmla="*/ 423808 h 830997"/>
              <a:gd name="connsiteX13" fmla="*/ 6752230 w 6752230"/>
              <a:gd name="connsiteY13" fmla="*/ 830997 h 830997"/>
              <a:gd name="connsiteX14" fmla="*/ 6077007 w 6752230"/>
              <a:gd name="connsiteY14" fmla="*/ 830997 h 830997"/>
              <a:gd name="connsiteX15" fmla="*/ 5334262 w 6752230"/>
              <a:gd name="connsiteY15" fmla="*/ 830997 h 830997"/>
              <a:gd name="connsiteX16" fmla="*/ 4794083 w 6752230"/>
              <a:gd name="connsiteY16" fmla="*/ 830997 h 830997"/>
              <a:gd name="connsiteX17" fmla="*/ 4118860 w 6752230"/>
              <a:gd name="connsiteY17" fmla="*/ 830997 h 830997"/>
              <a:gd name="connsiteX18" fmla="*/ 3578682 w 6752230"/>
              <a:gd name="connsiteY18" fmla="*/ 830997 h 830997"/>
              <a:gd name="connsiteX19" fmla="*/ 2970981 w 6752230"/>
              <a:gd name="connsiteY19" fmla="*/ 830997 h 830997"/>
              <a:gd name="connsiteX20" fmla="*/ 2363281 w 6752230"/>
              <a:gd name="connsiteY20" fmla="*/ 830997 h 830997"/>
              <a:gd name="connsiteX21" fmla="*/ 1620535 w 6752230"/>
              <a:gd name="connsiteY21" fmla="*/ 830997 h 830997"/>
              <a:gd name="connsiteX22" fmla="*/ 810268 w 6752230"/>
              <a:gd name="connsiteY22" fmla="*/ 830997 h 830997"/>
              <a:gd name="connsiteX23" fmla="*/ 0 w 6752230"/>
              <a:gd name="connsiteY23" fmla="*/ 830997 h 830997"/>
              <a:gd name="connsiteX24" fmla="*/ 0 w 6752230"/>
              <a:gd name="connsiteY24" fmla="*/ 423808 h 830997"/>
              <a:gd name="connsiteX25" fmla="*/ 0 w 6752230"/>
              <a:gd name="connsiteY25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752230" h="830997" extrusionOk="0">
                <a:moveTo>
                  <a:pt x="0" y="0"/>
                </a:moveTo>
                <a:cubicBezTo>
                  <a:pt x="238287" y="-12836"/>
                  <a:pt x="319170" y="-17534"/>
                  <a:pt x="540178" y="0"/>
                </a:cubicBezTo>
                <a:cubicBezTo>
                  <a:pt x="761186" y="17534"/>
                  <a:pt x="984978" y="33559"/>
                  <a:pt x="1350446" y="0"/>
                </a:cubicBezTo>
                <a:cubicBezTo>
                  <a:pt x="1715914" y="-33559"/>
                  <a:pt x="1660396" y="-19576"/>
                  <a:pt x="1890624" y="0"/>
                </a:cubicBezTo>
                <a:cubicBezTo>
                  <a:pt x="2120852" y="19576"/>
                  <a:pt x="2272678" y="15338"/>
                  <a:pt x="2430803" y="0"/>
                </a:cubicBezTo>
                <a:cubicBezTo>
                  <a:pt x="2588928" y="-15338"/>
                  <a:pt x="2734680" y="640"/>
                  <a:pt x="2903459" y="0"/>
                </a:cubicBezTo>
                <a:cubicBezTo>
                  <a:pt x="3072238" y="-640"/>
                  <a:pt x="3149442" y="15913"/>
                  <a:pt x="3376115" y="0"/>
                </a:cubicBezTo>
                <a:cubicBezTo>
                  <a:pt x="3602788" y="-15913"/>
                  <a:pt x="3705089" y="9065"/>
                  <a:pt x="3916293" y="0"/>
                </a:cubicBezTo>
                <a:cubicBezTo>
                  <a:pt x="4127497" y="-9065"/>
                  <a:pt x="4353399" y="8877"/>
                  <a:pt x="4523994" y="0"/>
                </a:cubicBezTo>
                <a:cubicBezTo>
                  <a:pt x="4694589" y="-8877"/>
                  <a:pt x="4783991" y="12579"/>
                  <a:pt x="4996650" y="0"/>
                </a:cubicBezTo>
                <a:cubicBezTo>
                  <a:pt x="5209309" y="-12579"/>
                  <a:pt x="5360060" y="16861"/>
                  <a:pt x="5536829" y="0"/>
                </a:cubicBezTo>
                <a:cubicBezTo>
                  <a:pt x="5713598" y="-16861"/>
                  <a:pt x="6254097" y="12464"/>
                  <a:pt x="6752230" y="0"/>
                </a:cubicBezTo>
                <a:cubicBezTo>
                  <a:pt x="6752899" y="127916"/>
                  <a:pt x="6761336" y="323366"/>
                  <a:pt x="6752230" y="423808"/>
                </a:cubicBezTo>
                <a:cubicBezTo>
                  <a:pt x="6743124" y="524250"/>
                  <a:pt x="6737027" y="633117"/>
                  <a:pt x="6752230" y="830997"/>
                </a:cubicBezTo>
                <a:cubicBezTo>
                  <a:pt x="6585379" y="852908"/>
                  <a:pt x="6327580" y="818712"/>
                  <a:pt x="6077007" y="830997"/>
                </a:cubicBezTo>
                <a:cubicBezTo>
                  <a:pt x="5826434" y="843282"/>
                  <a:pt x="5645261" y="849909"/>
                  <a:pt x="5334262" y="830997"/>
                </a:cubicBezTo>
                <a:cubicBezTo>
                  <a:pt x="5023264" y="812085"/>
                  <a:pt x="5002565" y="808041"/>
                  <a:pt x="4794083" y="830997"/>
                </a:cubicBezTo>
                <a:cubicBezTo>
                  <a:pt x="4585601" y="853953"/>
                  <a:pt x="4298622" y="861241"/>
                  <a:pt x="4118860" y="830997"/>
                </a:cubicBezTo>
                <a:cubicBezTo>
                  <a:pt x="3939098" y="800753"/>
                  <a:pt x="3766827" y="818084"/>
                  <a:pt x="3578682" y="830997"/>
                </a:cubicBezTo>
                <a:cubicBezTo>
                  <a:pt x="3390537" y="843910"/>
                  <a:pt x="3171745" y="821771"/>
                  <a:pt x="2970981" y="830997"/>
                </a:cubicBezTo>
                <a:cubicBezTo>
                  <a:pt x="2770217" y="840223"/>
                  <a:pt x="2647451" y="818339"/>
                  <a:pt x="2363281" y="830997"/>
                </a:cubicBezTo>
                <a:cubicBezTo>
                  <a:pt x="2079111" y="843655"/>
                  <a:pt x="1846724" y="794484"/>
                  <a:pt x="1620535" y="830997"/>
                </a:cubicBezTo>
                <a:cubicBezTo>
                  <a:pt x="1394346" y="867510"/>
                  <a:pt x="1059885" y="862674"/>
                  <a:pt x="810268" y="830997"/>
                </a:cubicBezTo>
                <a:cubicBezTo>
                  <a:pt x="560651" y="799320"/>
                  <a:pt x="375256" y="819160"/>
                  <a:pt x="0" y="830997"/>
                </a:cubicBezTo>
                <a:cubicBezTo>
                  <a:pt x="19914" y="661110"/>
                  <a:pt x="12386" y="578171"/>
                  <a:pt x="0" y="423808"/>
                </a:cubicBezTo>
                <a:cubicBezTo>
                  <a:pt x="-12386" y="269445"/>
                  <a:pt x="14164" y="172471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2505507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Bảng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tuần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hoàn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đại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ngày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nay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trên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cơ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sở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“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-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” .</a:t>
            </a:r>
            <a:endParaRPr lang="en-US" sz="24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66B67D-22A8-4AFB-BD7A-0015F665DFF0}"/>
              </a:ext>
            </a:extLst>
          </p:cNvPr>
          <p:cNvSpPr txBox="1"/>
          <p:nvPr/>
        </p:nvSpPr>
        <p:spPr>
          <a:xfrm>
            <a:off x="2033488" y="274128"/>
            <a:ext cx="4824512" cy="631711"/>
          </a:xfrm>
          <a:custGeom>
            <a:avLst/>
            <a:gdLst>
              <a:gd name="connsiteX0" fmla="*/ 0 w 4824512"/>
              <a:gd name="connsiteY0" fmla="*/ 0 h 631711"/>
              <a:gd name="connsiteX1" fmla="*/ 544481 w 4824512"/>
              <a:gd name="connsiteY1" fmla="*/ 0 h 631711"/>
              <a:gd name="connsiteX2" fmla="*/ 1088961 w 4824512"/>
              <a:gd name="connsiteY2" fmla="*/ 0 h 631711"/>
              <a:gd name="connsiteX3" fmla="*/ 1874668 w 4824512"/>
              <a:gd name="connsiteY3" fmla="*/ 0 h 631711"/>
              <a:gd name="connsiteX4" fmla="*/ 2515638 w 4824512"/>
              <a:gd name="connsiteY4" fmla="*/ 0 h 631711"/>
              <a:gd name="connsiteX5" fmla="*/ 3204854 w 4824512"/>
              <a:gd name="connsiteY5" fmla="*/ 0 h 631711"/>
              <a:gd name="connsiteX6" fmla="*/ 3942316 w 4824512"/>
              <a:gd name="connsiteY6" fmla="*/ 0 h 631711"/>
              <a:gd name="connsiteX7" fmla="*/ 4824512 w 4824512"/>
              <a:gd name="connsiteY7" fmla="*/ 0 h 631711"/>
              <a:gd name="connsiteX8" fmla="*/ 4824512 w 4824512"/>
              <a:gd name="connsiteY8" fmla="*/ 631711 h 631711"/>
              <a:gd name="connsiteX9" fmla="*/ 4087051 w 4824512"/>
              <a:gd name="connsiteY9" fmla="*/ 631711 h 631711"/>
              <a:gd name="connsiteX10" fmla="*/ 3301345 w 4824512"/>
              <a:gd name="connsiteY10" fmla="*/ 631711 h 631711"/>
              <a:gd name="connsiteX11" fmla="*/ 2563884 w 4824512"/>
              <a:gd name="connsiteY11" fmla="*/ 631711 h 631711"/>
              <a:gd name="connsiteX12" fmla="*/ 1826422 w 4824512"/>
              <a:gd name="connsiteY12" fmla="*/ 631711 h 631711"/>
              <a:gd name="connsiteX13" fmla="*/ 1281942 w 4824512"/>
              <a:gd name="connsiteY13" fmla="*/ 631711 h 631711"/>
              <a:gd name="connsiteX14" fmla="*/ 737461 w 4824512"/>
              <a:gd name="connsiteY14" fmla="*/ 631711 h 631711"/>
              <a:gd name="connsiteX15" fmla="*/ 0 w 4824512"/>
              <a:gd name="connsiteY15" fmla="*/ 631711 h 631711"/>
              <a:gd name="connsiteX16" fmla="*/ 0 w 4824512"/>
              <a:gd name="connsiteY16" fmla="*/ 0 h 631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24512" h="631711" fill="none" extrusionOk="0">
                <a:moveTo>
                  <a:pt x="0" y="0"/>
                </a:moveTo>
                <a:cubicBezTo>
                  <a:pt x="125354" y="7277"/>
                  <a:pt x="408779" y="-21605"/>
                  <a:pt x="544481" y="0"/>
                </a:cubicBezTo>
                <a:cubicBezTo>
                  <a:pt x="680183" y="21605"/>
                  <a:pt x="851216" y="7484"/>
                  <a:pt x="1088961" y="0"/>
                </a:cubicBezTo>
                <a:cubicBezTo>
                  <a:pt x="1326706" y="-7484"/>
                  <a:pt x="1553761" y="-19513"/>
                  <a:pt x="1874668" y="0"/>
                </a:cubicBezTo>
                <a:cubicBezTo>
                  <a:pt x="2195575" y="19513"/>
                  <a:pt x="2369302" y="25902"/>
                  <a:pt x="2515638" y="0"/>
                </a:cubicBezTo>
                <a:cubicBezTo>
                  <a:pt x="2661974" y="-25902"/>
                  <a:pt x="3012837" y="-27711"/>
                  <a:pt x="3204854" y="0"/>
                </a:cubicBezTo>
                <a:cubicBezTo>
                  <a:pt x="3396871" y="27711"/>
                  <a:pt x="3675620" y="-2008"/>
                  <a:pt x="3942316" y="0"/>
                </a:cubicBezTo>
                <a:cubicBezTo>
                  <a:pt x="4209012" y="2008"/>
                  <a:pt x="4559980" y="-287"/>
                  <a:pt x="4824512" y="0"/>
                </a:cubicBezTo>
                <a:cubicBezTo>
                  <a:pt x="4804527" y="304010"/>
                  <a:pt x="4813207" y="393624"/>
                  <a:pt x="4824512" y="631711"/>
                </a:cubicBezTo>
                <a:cubicBezTo>
                  <a:pt x="4536821" y="594888"/>
                  <a:pt x="4237961" y="610916"/>
                  <a:pt x="4087051" y="631711"/>
                </a:cubicBezTo>
                <a:cubicBezTo>
                  <a:pt x="3936141" y="652506"/>
                  <a:pt x="3582856" y="617044"/>
                  <a:pt x="3301345" y="631711"/>
                </a:cubicBezTo>
                <a:cubicBezTo>
                  <a:pt x="3019834" y="646378"/>
                  <a:pt x="2856936" y="635244"/>
                  <a:pt x="2563884" y="631711"/>
                </a:cubicBezTo>
                <a:cubicBezTo>
                  <a:pt x="2270832" y="628178"/>
                  <a:pt x="2165860" y="666247"/>
                  <a:pt x="1826422" y="631711"/>
                </a:cubicBezTo>
                <a:cubicBezTo>
                  <a:pt x="1486984" y="597175"/>
                  <a:pt x="1525876" y="658672"/>
                  <a:pt x="1281942" y="631711"/>
                </a:cubicBezTo>
                <a:cubicBezTo>
                  <a:pt x="1038008" y="604750"/>
                  <a:pt x="958910" y="606070"/>
                  <a:pt x="737461" y="631711"/>
                </a:cubicBezTo>
                <a:cubicBezTo>
                  <a:pt x="516012" y="657352"/>
                  <a:pt x="317379" y="630111"/>
                  <a:pt x="0" y="631711"/>
                </a:cubicBezTo>
                <a:cubicBezTo>
                  <a:pt x="-30472" y="448065"/>
                  <a:pt x="29797" y="212996"/>
                  <a:pt x="0" y="0"/>
                </a:cubicBezTo>
                <a:close/>
              </a:path>
              <a:path w="4824512" h="631711" stroke="0" extrusionOk="0">
                <a:moveTo>
                  <a:pt x="0" y="0"/>
                </a:moveTo>
                <a:cubicBezTo>
                  <a:pt x="239254" y="307"/>
                  <a:pt x="423595" y="8675"/>
                  <a:pt x="737461" y="0"/>
                </a:cubicBezTo>
                <a:cubicBezTo>
                  <a:pt x="1051327" y="-8675"/>
                  <a:pt x="1187636" y="16065"/>
                  <a:pt x="1378432" y="0"/>
                </a:cubicBezTo>
                <a:cubicBezTo>
                  <a:pt x="1569228" y="-16065"/>
                  <a:pt x="1767874" y="12214"/>
                  <a:pt x="2067648" y="0"/>
                </a:cubicBezTo>
                <a:cubicBezTo>
                  <a:pt x="2367422" y="-12214"/>
                  <a:pt x="2383843" y="9053"/>
                  <a:pt x="2660374" y="0"/>
                </a:cubicBezTo>
                <a:cubicBezTo>
                  <a:pt x="2936905" y="-9053"/>
                  <a:pt x="3164280" y="28472"/>
                  <a:pt x="3349590" y="0"/>
                </a:cubicBezTo>
                <a:cubicBezTo>
                  <a:pt x="3534900" y="-28472"/>
                  <a:pt x="3703714" y="3221"/>
                  <a:pt x="3942316" y="0"/>
                </a:cubicBezTo>
                <a:cubicBezTo>
                  <a:pt x="4180918" y="-3221"/>
                  <a:pt x="4537242" y="-14367"/>
                  <a:pt x="4824512" y="0"/>
                </a:cubicBezTo>
                <a:cubicBezTo>
                  <a:pt x="4805079" y="173210"/>
                  <a:pt x="4810825" y="332285"/>
                  <a:pt x="4824512" y="631711"/>
                </a:cubicBezTo>
                <a:cubicBezTo>
                  <a:pt x="4650641" y="615302"/>
                  <a:pt x="4430441" y="612181"/>
                  <a:pt x="4183541" y="631711"/>
                </a:cubicBezTo>
                <a:cubicBezTo>
                  <a:pt x="3936641" y="651241"/>
                  <a:pt x="3848264" y="609571"/>
                  <a:pt x="3590815" y="631711"/>
                </a:cubicBezTo>
                <a:cubicBezTo>
                  <a:pt x="3333366" y="653851"/>
                  <a:pt x="3202561" y="653002"/>
                  <a:pt x="2998090" y="631711"/>
                </a:cubicBezTo>
                <a:cubicBezTo>
                  <a:pt x="2793619" y="610420"/>
                  <a:pt x="2668864" y="613359"/>
                  <a:pt x="2357119" y="631711"/>
                </a:cubicBezTo>
                <a:cubicBezTo>
                  <a:pt x="2045374" y="650063"/>
                  <a:pt x="1790861" y="605937"/>
                  <a:pt x="1571412" y="631711"/>
                </a:cubicBezTo>
                <a:cubicBezTo>
                  <a:pt x="1351963" y="657485"/>
                  <a:pt x="1058019" y="620994"/>
                  <a:pt x="882196" y="631711"/>
                </a:cubicBezTo>
                <a:cubicBezTo>
                  <a:pt x="706373" y="642428"/>
                  <a:pt x="255529" y="651652"/>
                  <a:pt x="0" y="631711"/>
                </a:cubicBezTo>
                <a:cubicBezTo>
                  <a:pt x="27454" y="439144"/>
                  <a:pt x="-1749" y="137526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129804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LỊCH SỬ PHÁT MINH</a:t>
            </a:r>
          </a:p>
        </p:txBody>
      </p:sp>
      <p:pic>
        <p:nvPicPr>
          <p:cNvPr id="10" name="Picture 2" descr="Dimitri-Mendeleev | Gia sư môn Hóa">
            <a:extLst>
              <a:ext uri="{FF2B5EF4-FFF2-40B4-BE49-F238E27FC236}">
                <a16:creationId xmlns:a16="http://schemas.microsoft.com/office/drawing/2014/main" id="{E3105D6A-D472-41D1-8CC4-0BE510D9B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1" b="7285"/>
          <a:stretch/>
        </p:blipFill>
        <p:spPr bwMode="auto">
          <a:xfrm>
            <a:off x="978448" y="105255"/>
            <a:ext cx="1211883" cy="121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15596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The genius of Mendeleevs periodic table  Lou Serico">
            <a:hlinkClick r:id="" action="ppaction://media"/>
            <a:extLst>
              <a:ext uri="{FF2B5EF4-FFF2-40B4-BE49-F238E27FC236}">
                <a16:creationId xmlns:a16="http://schemas.microsoft.com/office/drawing/2014/main" id="{9FB84684-26AC-FF24-360F-BB4F309C2D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59" y="273001"/>
            <a:ext cx="11221329" cy="631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0248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New Element 117 Vies for a Seat at the (Periodic) Table">
            <a:extLst>
              <a:ext uri="{FF2B5EF4-FFF2-40B4-BE49-F238E27FC236}">
                <a16:creationId xmlns:a16="http://schemas.microsoft.com/office/drawing/2014/main" id="{20636F7F-CF3C-4899-80ED-F6991AD75B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5" b="860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084599"/>
      </p:ext>
    </p:extLst>
  </p:cSld>
  <p:clrMapOvr>
    <a:masterClrMapping/>
  </p:clrMapOvr>
  <p:transition spd="med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060D51-04E5-8CE5-47D1-D127A5C9D888}"/>
              </a:ext>
            </a:extLst>
          </p:cNvPr>
          <p:cNvSpPr txBox="1"/>
          <p:nvPr/>
        </p:nvSpPr>
        <p:spPr>
          <a:xfrm>
            <a:off x="4603468" y="4741948"/>
            <a:ext cx="6829520" cy="862031"/>
          </a:xfrm>
          <a:custGeom>
            <a:avLst/>
            <a:gdLst>
              <a:gd name="connsiteX0" fmla="*/ 0 w 9678614"/>
              <a:gd name="connsiteY0" fmla="*/ 0 h 631711"/>
              <a:gd name="connsiteX1" fmla="*/ 400971 w 9678614"/>
              <a:gd name="connsiteY1" fmla="*/ 0 h 631711"/>
              <a:gd name="connsiteX2" fmla="*/ 1189087 w 9678614"/>
              <a:gd name="connsiteY2" fmla="*/ 0 h 631711"/>
              <a:gd name="connsiteX3" fmla="*/ 1590058 w 9678614"/>
              <a:gd name="connsiteY3" fmla="*/ 0 h 631711"/>
              <a:gd name="connsiteX4" fmla="*/ 1991029 w 9678614"/>
              <a:gd name="connsiteY4" fmla="*/ 0 h 631711"/>
              <a:gd name="connsiteX5" fmla="*/ 2392000 w 9678614"/>
              <a:gd name="connsiteY5" fmla="*/ 0 h 631711"/>
              <a:gd name="connsiteX6" fmla="*/ 3276902 w 9678614"/>
              <a:gd name="connsiteY6" fmla="*/ 0 h 631711"/>
              <a:gd name="connsiteX7" fmla="*/ 3871446 w 9678614"/>
              <a:gd name="connsiteY7" fmla="*/ 0 h 631711"/>
              <a:gd name="connsiteX8" fmla="*/ 4272417 w 9678614"/>
              <a:gd name="connsiteY8" fmla="*/ 0 h 631711"/>
              <a:gd name="connsiteX9" fmla="*/ 5060532 w 9678614"/>
              <a:gd name="connsiteY9" fmla="*/ 0 h 631711"/>
              <a:gd name="connsiteX10" fmla="*/ 5461504 w 9678614"/>
              <a:gd name="connsiteY10" fmla="*/ 0 h 631711"/>
              <a:gd name="connsiteX11" fmla="*/ 6056047 w 9678614"/>
              <a:gd name="connsiteY11" fmla="*/ 0 h 631711"/>
              <a:gd name="connsiteX12" fmla="*/ 6650590 w 9678614"/>
              <a:gd name="connsiteY12" fmla="*/ 0 h 631711"/>
              <a:gd name="connsiteX13" fmla="*/ 7438706 w 9678614"/>
              <a:gd name="connsiteY13" fmla="*/ 0 h 631711"/>
              <a:gd name="connsiteX14" fmla="*/ 8323608 w 9678614"/>
              <a:gd name="connsiteY14" fmla="*/ 0 h 631711"/>
              <a:gd name="connsiteX15" fmla="*/ 8918151 w 9678614"/>
              <a:gd name="connsiteY15" fmla="*/ 0 h 631711"/>
              <a:gd name="connsiteX16" fmla="*/ 9678614 w 9678614"/>
              <a:gd name="connsiteY16" fmla="*/ 0 h 631711"/>
              <a:gd name="connsiteX17" fmla="*/ 9678614 w 9678614"/>
              <a:gd name="connsiteY17" fmla="*/ 631711 h 631711"/>
              <a:gd name="connsiteX18" fmla="*/ 8987284 w 9678614"/>
              <a:gd name="connsiteY18" fmla="*/ 631711 h 631711"/>
              <a:gd name="connsiteX19" fmla="*/ 8199169 w 9678614"/>
              <a:gd name="connsiteY19" fmla="*/ 631711 h 631711"/>
              <a:gd name="connsiteX20" fmla="*/ 7604625 w 9678614"/>
              <a:gd name="connsiteY20" fmla="*/ 631711 h 631711"/>
              <a:gd name="connsiteX21" fmla="*/ 6913296 w 9678614"/>
              <a:gd name="connsiteY21" fmla="*/ 631711 h 631711"/>
              <a:gd name="connsiteX22" fmla="*/ 6125180 w 9678614"/>
              <a:gd name="connsiteY22" fmla="*/ 631711 h 631711"/>
              <a:gd name="connsiteX23" fmla="*/ 5627423 w 9678614"/>
              <a:gd name="connsiteY23" fmla="*/ 631711 h 631711"/>
              <a:gd name="connsiteX24" fmla="*/ 4936093 w 9678614"/>
              <a:gd name="connsiteY24" fmla="*/ 631711 h 631711"/>
              <a:gd name="connsiteX25" fmla="*/ 4147977 w 9678614"/>
              <a:gd name="connsiteY25" fmla="*/ 631711 h 631711"/>
              <a:gd name="connsiteX26" fmla="*/ 3359862 w 9678614"/>
              <a:gd name="connsiteY26" fmla="*/ 631711 h 631711"/>
              <a:gd name="connsiteX27" fmla="*/ 2958891 w 9678614"/>
              <a:gd name="connsiteY27" fmla="*/ 631711 h 631711"/>
              <a:gd name="connsiteX28" fmla="*/ 2557919 w 9678614"/>
              <a:gd name="connsiteY28" fmla="*/ 631711 h 631711"/>
              <a:gd name="connsiteX29" fmla="*/ 2060162 w 9678614"/>
              <a:gd name="connsiteY29" fmla="*/ 631711 h 631711"/>
              <a:gd name="connsiteX30" fmla="*/ 1368833 w 9678614"/>
              <a:gd name="connsiteY30" fmla="*/ 631711 h 631711"/>
              <a:gd name="connsiteX31" fmla="*/ 677503 w 9678614"/>
              <a:gd name="connsiteY31" fmla="*/ 631711 h 631711"/>
              <a:gd name="connsiteX32" fmla="*/ 0 w 9678614"/>
              <a:gd name="connsiteY32" fmla="*/ 631711 h 631711"/>
              <a:gd name="connsiteX33" fmla="*/ 0 w 9678614"/>
              <a:gd name="connsiteY33" fmla="*/ 0 h 631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678614" h="631711" fill="none" extrusionOk="0">
                <a:moveTo>
                  <a:pt x="0" y="0"/>
                </a:moveTo>
                <a:cubicBezTo>
                  <a:pt x="173801" y="-5890"/>
                  <a:pt x="239291" y="18483"/>
                  <a:pt x="400971" y="0"/>
                </a:cubicBezTo>
                <a:cubicBezTo>
                  <a:pt x="562651" y="-18483"/>
                  <a:pt x="801814" y="1648"/>
                  <a:pt x="1189087" y="0"/>
                </a:cubicBezTo>
                <a:cubicBezTo>
                  <a:pt x="1576360" y="-1648"/>
                  <a:pt x="1410805" y="-19869"/>
                  <a:pt x="1590058" y="0"/>
                </a:cubicBezTo>
                <a:cubicBezTo>
                  <a:pt x="1769311" y="19869"/>
                  <a:pt x="1817872" y="-10356"/>
                  <a:pt x="1991029" y="0"/>
                </a:cubicBezTo>
                <a:cubicBezTo>
                  <a:pt x="2164186" y="10356"/>
                  <a:pt x="2209438" y="2846"/>
                  <a:pt x="2392000" y="0"/>
                </a:cubicBezTo>
                <a:cubicBezTo>
                  <a:pt x="2574562" y="-2846"/>
                  <a:pt x="2878025" y="41802"/>
                  <a:pt x="3276902" y="0"/>
                </a:cubicBezTo>
                <a:cubicBezTo>
                  <a:pt x="3675779" y="-41802"/>
                  <a:pt x="3598094" y="26923"/>
                  <a:pt x="3871446" y="0"/>
                </a:cubicBezTo>
                <a:cubicBezTo>
                  <a:pt x="4144798" y="-26923"/>
                  <a:pt x="4163801" y="10950"/>
                  <a:pt x="4272417" y="0"/>
                </a:cubicBezTo>
                <a:cubicBezTo>
                  <a:pt x="4381033" y="-10950"/>
                  <a:pt x="4739839" y="21768"/>
                  <a:pt x="5060532" y="0"/>
                </a:cubicBezTo>
                <a:cubicBezTo>
                  <a:pt x="5381226" y="-21768"/>
                  <a:pt x="5349199" y="-7369"/>
                  <a:pt x="5461504" y="0"/>
                </a:cubicBezTo>
                <a:cubicBezTo>
                  <a:pt x="5573809" y="7369"/>
                  <a:pt x="5852973" y="-3391"/>
                  <a:pt x="6056047" y="0"/>
                </a:cubicBezTo>
                <a:cubicBezTo>
                  <a:pt x="6259121" y="3391"/>
                  <a:pt x="6469213" y="4238"/>
                  <a:pt x="6650590" y="0"/>
                </a:cubicBezTo>
                <a:cubicBezTo>
                  <a:pt x="6831967" y="-4238"/>
                  <a:pt x="7124365" y="-26603"/>
                  <a:pt x="7438706" y="0"/>
                </a:cubicBezTo>
                <a:cubicBezTo>
                  <a:pt x="7753047" y="26603"/>
                  <a:pt x="8086422" y="28113"/>
                  <a:pt x="8323608" y="0"/>
                </a:cubicBezTo>
                <a:cubicBezTo>
                  <a:pt x="8560794" y="-28113"/>
                  <a:pt x="8662311" y="-25228"/>
                  <a:pt x="8918151" y="0"/>
                </a:cubicBezTo>
                <a:cubicBezTo>
                  <a:pt x="9173991" y="25228"/>
                  <a:pt x="9454852" y="28826"/>
                  <a:pt x="9678614" y="0"/>
                </a:cubicBezTo>
                <a:cubicBezTo>
                  <a:pt x="9647919" y="254966"/>
                  <a:pt x="9677272" y="487779"/>
                  <a:pt x="9678614" y="631711"/>
                </a:cubicBezTo>
                <a:cubicBezTo>
                  <a:pt x="9460608" y="618916"/>
                  <a:pt x="9202726" y="624547"/>
                  <a:pt x="8987284" y="631711"/>
                </a:cubicBezTo>
                <a:cubicBezTo>
                  <a:pt x="8771842" y="638876"/>
                  <a:pt x="8476397" y="642541"/>
                  <a:pt x="8199169" y="631711"/>
                </a:cubicBezTo>
                <a:cubicBezTo>
                  <a:pt x="7921941" y="620881"/>
                  <a:pt x="7803852" y="650269"/>
                  <a:pt x="7604625" y="631711"/>
                </a:cubicBezTo>
                <a:cubicBezTo>
                  <a:pt x="7405398" y="613153"/>
                  <a:pt x="7239304" y="624989"/>
                  <a:pt x="6913296" y="631711"/>
                </a:cubicBezTo>
                <a:cubicBezTo>
                  <a:pt x="6587288" y="638433"/>
                  <a:pt x="6322964" y="645125"/>
                  <a:pt x="6125180" y="631711"/>
                </a:cubicBezTo>
                <a:cubicBezTo>
                  <a:pt x="5927396" y="618297"/>
                  <a:pt x="5811250" y="653302"/>
                  <a:pt x="5627423" y="631711"/>
                </a:cubicBezTo>
                <a:cubicBezTo>
                  <a:pt x="5443596" y="610120"/>
                  <a:pt x="5132796" y="640498"/>
                  <a:pt x="4936093" y="631711"/>
                </a:cubicBezTo>
                <a:cubicBezTo>
                  <a:pt x="4739390" y="622925"/>
                  <a:pt x="4381839" y="636085"/>
                  <a:pt x="4147977" y="631711"/>
                </a:cubicBezTo>
                <a:cubicBezTo>
                  <a:pt x="3914115" y="627337"/>
                  <a:pt x="3728736" y="634677"/>
                  <a:pt x="3359862" y="631711"/>
                </a:cubicBezTo>
                <a:cubicBezTo>
                  <a:pt x="2990988" y="628745"/>
                  <a:pt x="3042701" y="645392"/>
                  <a:pt x="2958891" y="631711"/>
                </a:cubicBezTo>
                <a:cubicBezTo>
                  <a:pt x="2875081" y="618030"/>
                  <a:pt x="2739287" y="632829"/>
                  <a:pt x="2557919" y="631711"/>
                </a:cubicBezTo>
                <a:cubicBezTo>
                  <a:pt x="2376551" y="630593"/>
                  <a:pt x="2291978" y="623826"/>
                  <a:pt x="2060162" y="631711"/>
                </a:cubicBezTo>
                <a:cubicBezTo>
                  <a:pt x="1828346" y="639596"/>
                  <a:pt x="1599426" y="630903"/>
                  <a:pt x="1368833" y="631711"/>
                </a:cubicBezTo>
                <a:cubicBezTo>
                  <a:pt x="1138240" y="632519"/>
                  <a:pt x="835888" y="659991"/>
                  <a:pt x="677503" y="631711"/>
                </a:cubicBezTo>
                <a:cubicBezTo>
                  <a:pt x="519118" y="603432"/>
                  <a:pt x="248972" y="643821"/>
                  <a:pt x="0" y="631711"/>
                </a:cubicBezTo>
                <a:cubicBezTo>
                  <a:pt x="30748" y="502622"/>
                  <a:pt x="-742" y="216940"/>
                  <a:pt x="0" y="0"/>
                </a:cubicBezTo>
                <a:close/>
              </a:path>
              <a:path w="9678614" h="631711" stroke="0" extrusionOk="0">
                <a:moveTo>
                  <a:pt x="0" y="0"/>
                </a:moveTo>
                <a:cubicBezTo>
                  <a:pt x="296080" y="5808"/>
                  <a:pt x="414856" y="-38573"/>
                  <a:pt x="788116" y="0"/>
                </a:cubicBezTo>
                <a:cubicBezTo>
                  <a:pt x="1161376" y="38573"/>
                  <a:pt x="1098867" y="-2296"/>
                  <a:pt x="1382659" y="0"/>
                </a:cubicBezTo>
                <a:cubicBezTo>
                  <a:pt x="1666451" y="2296"/>
                  <a:pt x="1849996" y="-23123"/>
                  <a:pt x="2073989" y="0"/>
                </a:cubicBezTo>
                <a:cubicBezTo>
                  <a:pt x="2297982" y="23123"/>
                  <a:pt x="2447186" y="12242"/>
                  <a:pt x="2571746" y="0"/>
                </a:cubicBezTo>
                <a:cubicBezTo>
                  <a:pt x="2696306" y="-12242"/>
                  <a:pt x="2941790" y="24588"/>
                  <a:pt x="3263076" y="0"/>
                </a:cubicBezTo>
                <a:cubicBezTo>
                  <a:pt x="3584362" y="-24588"/>
                  <a:pt x="3642592" y="22937"/>
                  <a:pt x="3760833" y="0"/>
                </a:cubicBezTo>
                <a:cubicBezTo>
                  <a:pt x="3879074" y="-22937"/>
                  <a:pt x="4214068" y="-4225"/>
                  <a:pt x="4452162" y="0"/>
                </a:cubicBezTo>
                <a:cubicBezTo>
                  <a:pt x="4690256" y="4225"/>
                  <a:pt x="4845081" y="15445"/>
                  <a:pt x="5046706" y="0"/>
                </a:cubicBezTo>
                <a:cubicBezTo>
                  <a:pt x="5248331" y="-15445"/>
                  <a:pt x="5354887" y="-11164"/>
                  <a:pt x="5544463" y="0"/>
                </a:cubicBezTo>
                <a:cubicBezTo>
                  <a:pt x="5734039" y="11164"/>
                  <a:pt x="6121950" y="29812"/>
                  <a:pt x="6332579" y="0"/>
                </a:cubicBezTo>
                <a:cubicBezTo>
                  <a:pt x="6543208" y="-29812"/>
                  <a:pt x="6839818" y="-18619"/>
                  <a:pt x="7217481" y="0"/>
                </a:cubicBezTo>
                <a:cubicBezTo>
                  <a:pt x="7595144" y="18619"/>
                  <a:pt x="7718895" y="23573"/>
                  <a:pt x="8102383" y="0"/>
                </a:cubicBezTo>
                <a:cubicBezTo>
                  <a:pt x="8485871" y="-23573"/>
                  <a:pt x="8525779" y="15995"/>
                  <a:pt x="8696926" y="0"/>
                </a:cubicBezTo>
                <a:cubicBezTo>
                  <a:pt x="8868073" y="-15995"/>
                  <a:pt x="9218682" y="43948"/>
                  <a:pt x="9678614" y="0"/>
                </a:cubicBezTo>
                <a:cubicBezTo>
                  <a:pt x="9658120" y="195075"/>
                  <a:pt x="9671684" y="484277"/>
                  <a:pt x="9678614" y="631711"/>
                </a:cubicBezTo>
                <a:cubicBezTo>
                  <a:pt x="9402000" y="610328"/>
                  <a:pt x="9231768" y="649141"/>
                  <a:pt x="9084071" y="631711"/>
                </a:cubicBezTo>
                <a:cubicBezTo>
                  <a:pt x="8936374" y="614281"/>
                  <a:pt x="8456653" y="618771"/>
                  <a:pt x="8199169" y="631711"/>
                </a:cubicBezTo>
                <a:cubicBezTo>
                  <a:pt x="7941685" y="644651"/>
                  <a:pt x="7885647" y="614662"/>
                  <a:pt x="7798198" y="631711"/>
                </a:cubicBezTo>
                <a:cubicBezTo>
                  <a:pt x="7710749" y="648760"/>
                  <a:pt x="7588289" y="650342"/>
                  <a:pt x="7397226" y="631711"/>
                </a:cubicBezTo>
                <a:cubicBezTo>
                  <a:pt x="7206163" y="613080"/>
                  <a:pt x="7020774" y="604171"/>
                  <a:pt x="6802683" y="631711"/>
                </a:cubicBezTo>
                <a:cubicBezTo>
                  <a:pt x="6584592" y="659251"/>
                  <a:pt x="6307252" y="594051"/>
                  <a:pt x="5917781" y="631711"/>
                </a:cubicBezTo>
                <a:cubicBezTo>
                  <a:pt x="5528310" y="669371"/>
                  <a:pt x="5637968" y="617758"/>
                  <a:pt x="5420024" y="631711"/>
                </a:cubicBezTo>
                <a:cubicBezTo>
                  <a:pt x="5202080" y="645664"/>
                  <a:pt x="5138444" y="655288"/>
                  <a:pt x="4922267" y="631711"/>
                </a:cubicBezTo>
                <a:cubicBezTo>
                  <a:pt x="4706090" y="608134"/>
                  <a:pt x="4384559" y="646498"/>
                  <a:pt x="4230937" y="631711"/>
                </a:cubicBezTo>
                <a:cubicBezTo>
                  <a:pt x="4077315" y="616925"/>
                  <a:pt x="3859844" y="608762"/>
                  <a:pt x="3636394" y="631711"/>
                </a:cubicBezTo>
                <a:cubicBezTo>
                  <a:pt x="3412944" y="654660"/>
                  <a:pt x="3171837" y="651658"/>
                  <a:pt x="2848278" y="631711"/>
                </a:cubicBezTo>
                <a:cubicBezTo>
                  <a:pt x="2524719" y="611764"/>
                  <a:pt x="2361880" y="668827"/>
                  <a:pt x="2060162" y="631711"/>
                </a:cubicBezTo>
                <a:cubicBezTo>
                  <a:pt x="1758444" y="594595"/>
                  <a:pt x="1485579" y="601768"/>
                  <a:pt x="1175260" y="631711"/>
                </a:cubicBezTo>
                <a:cubicBezTo>
                  <a:pt x="864941" y="661654"/>
                  <a:pt x="577333" y="653110"/>
                  <a:pt x="0" y="631711"/>
                </a:cubicBezTo>
                <a:cubicBezTo>
                  <a:pt x="-19334" y="443440"/>
                  <a:pt x="-29734" y="298327"/>
                  <a:pt x="0" y="0"/>
                </a:cubicBezTo>
                <a:close/>
              </a:path>
            </a:pathLst>
          </a:cu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b="1" kern="1200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32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32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phiên</a:t>
            </a:r>
            <a:r>
              <a:rPr lang="en-US" sz="32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bản</a:t>
            </a:r>
            <a:r>
              <a:rPr lang="en-US" sz="32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khác</a:t>
            </a:r>
            <a:r>
              <a:rPr lang="en-US" sz="32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nhau</a:t>
            </a:r>
            <a:r>
              <a:rPr lang="en-US" sz="32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32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Bảng</a:t>
            </a:r>
            <a:r>
              <a:rPr lang="en-US" sz="32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tuần</a:t>
            </a:r>
            <a:r>
              <a:rPr lang="en-US" sz="3200" b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hoàn</a:t>
            </a:r>
            <a:endParaRPr lang="en-US" sz="3200" b="1" kern="1200" dirty="0">
              <a:solidFill>
                <a:srgbClr val="FFFF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026" name="Picture 2" descr="New Element 117 Vies for a Seat at the (Periodic) Table">
            <a:extLst>
              <a:ext uri="{FF2B5EF4-FFF2-40B4-BE49-F238E27FC236}">
                <a16:creationId xmlns:a16="http://schemas.microsoft.com/office/drawing/2014/main" id="{3C9BC984-0484-E14E-9F81-37AF7C49CF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6" r="1" b="10748"/>
          <a:stretch/>
        </p:blipFill>
        <p:spPr bwMode="auto">
          <a:xfrm>
            <a:off x="317636" y="321734"/>
            <a:ext cx="379757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eriodicTable">
            <a:extLst>
              <a:ext uri="{FF2B5EF4-FFF2-40B4-BE49-F238E27FC236}">
                <a16:creationId xmlns:a16="http://schemas.microsoft.com/office/drawing/2014/main" id="{7260267D-21AE-F8CD-2F30-E2A8EE1764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3" r="-2" b="13114"/>
          <a:stretch/>
        </p:blipFill>
        <p:spPr bwMode="auto">
          <a:xfrm>
            <a:off x="317634" y="2422097"/>
            <a:ext cx="3794760" cy="201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eriodic Table of the Elements | Periodic chart, Chemical elements periodic  table, Periodic table poster">
            <a:extLst>
              <a:ext uri="{FF2B5EF4-FFF2-40B4-BE49-F238E27FC236}">
                <a16:creationId xmlns:a16="http://schemas.microsoft.com/office/drawing/2014/main" id="{066A24E3-745C-FA3D-4C46-48D6AE6E17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1" r="3" b="6779"/>
          <a:stretch/>
        </p:blipFill>
        <p:spPr bwMode="auto">
          <a:xfrm>
            <a:off x="4202549" y="321732"/>
            <a:ext cx="3793472" cy="411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E9766CF-8480-AAA1-2216-79D2EEBF57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5" r="16013" b="-4"/>
          <a:stretch/>
        </p:blipFill>
        <p:spPr bwMode="auto">
          <a:xfrm>
            <a:off x="8086176" y="321733"/>
            <a:ext cx="3797984" cy="411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periodic table is 150 – but it could have looked very different">
            <a:extLst>
              <a:ext uri="{FF2B5EF4-FFF2-40B4-BE49-F238E27FC236}">
                <a16:creationId xmlns:a16="http://schemas.microsoft.com/office/drawing/2014/main" id="{337B9CAF-A555-6924-1186-D3DF114399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30" r="1" b="19388"/>
          <a:stretch/>
        </p:blipFill>
        <p:spPr bwMode="auto">
          <a:xfrm>
            <a:off x="317634" y="4525715"/>
            <a:ext cx="379476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Dimitri-Mendeleev | Gia sư môn Hóa">
            <a:extLst>
              <a:ext uri="{FF2B5EF4-FFF2-40B4-BE49-F238E27FC236}">
                <a16:creationId xmlns:a16="http://schemas.microsoft.com/office/drawing/2014/main" id="{3F8479DC-F55B-2128-73C3-22E1B4979A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1" b="7285"/>
          <a:stretch/>
        </p:blipFill>
        <p:spPr bwMode="auto">
          <a:xfrm>
            <a:off x="978448" y="105255"/>
            <a:ext cx="1211883" cy="121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14020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67ACC-18C7-46D2-B90A-77879B240D0D}"/>
              </a:ext>
            </a:extLst>
          </p:cNvPr>
          <p:cNvSpPr txBox="1"/>
          <p:nvPr/>
        </p:nvSpPr>
        <p:spPr>
          <a:xfrm>
            <a:off x="7309851" y="1241023"/>
            <a:ext cx="4689892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 TẮC SẮP XẾP CỦA BẢNG TUẦN HOÀN CÁC NGUYÊN TỐ HÓA HỌC</a:t>
            </a:r>
          </a:p>
        </p:txBody>
      </p:sp>
      <p:sp>
        <p:nvSpPr>
          <p:cNvPr id="10" name="Freeform: Shape 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Dimitri-Mendeleev | Gia sư môn Hóa">
            <a:extLst>
              <a:ext uri="{FF2B5EF4-FFF2-40B4-BE49-F238E27FC236}">
                <a16:creationId xmlns:a16="http://schemas.microsoft.com/office/drawing/2014/main" id="{E3E2A5A5-3A49-4DCF-9AF0-6C1F70A92B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6574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3338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imitri-Mendeleev | Gia sư môn Hóa">
            <a:extLst>
              <a:ext uri="{FF2B5EF4-FFF2-40B4-BE49-F238E27FC236}">
                <a16:creationId xmlns:a16="http://schemas.microsoft.com/office/drawing/2014/main" id="{5DCA5B52-7C45-4BD8-B5C2-A9F8F0F4C2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1" b="7285"/>
          <a:stretch/>
        </p:blipFill>
        <p:spPr bwMode="auto">
          <a:xfrm>
            <a:off x="735947" y="0"/>
            <a:ext cx="1671574" cy="168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2765481-67B6-4428-AC7D-E3C04AAFFB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4528475"/>
              </p:ext>
            </p:extLst>
          </p:nvPr>
        </p:nvGraphicFramePr>
        <p:xfrm>
          <a:off x="2766247" y="377643"/>
          <a:ext cx="8364815" cy="6303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7635FE6-5FE9-4E6A-9DFA-7557B9148C19}"/>
              </a:ext>
            </a:extLst>
          </p:cNvPr>
          <p:cNvSpPr txBox="1"/>
          <p:nvPr/>
        </p:nvSpPr>
        <p:spPr>
          <a:xfrm>
            <a:off x="2169412" y="191006"/>
            <a:ext cx="4824512" cy="631711"/>
          </a:xfrm>
          <a:custGeom>
            <a:avLst/>
            <a:gdLst>
              <a:gd name="connsiteX0" fmla="*/ 0 w 4824512"/>
              <a:gd name="connsiteY0" fmla="*/ 0 h 631711"/>
              <a:gd name="connsiteX1" fmla="*/ 544481 w 4824512"/>
              <a:gd name="connsiteY1" fmla="*/ 0 h 631711"/>
              <a:gd name="connsiteX2" fmla="*/ 1088961 w 4824512"/>
              <a:gd name="connsiteY2" fmla="*/ 0 h 631711"/>
              <a:gd name="connsiteX3" fmla="*/ 1874668 w 4824512"/>
              <a:gd name="connsiteY3" fmla="*/ 0 h 631711"/>
              <a:gd name="connsiteX4" fmla="*/ 2515638 w 4824512"/>
              <a:gd name="connsiteY4" fmla="*/ 0 h 631711"/>
              <a:gd name="connsiteX5" fmla="*/ 3204854 w 4824512"/>
              <a:gd name="connsiteY5" fmla="*/ 0 h 631711"/>
              <a:gd name="connsiteX6" fmla="*/ 3942316 w 4824512"/>
              <a:gd name="connsiteY6" fmla="*/ 0 h 631711"/>
              <a:gd name="connsiteX7" fmla="*/ 4824512 w 4824512"/>
              <a:gd name="connsiteY7" fmla="*/ 0 h 631711"/>
              <a:gd name="connsiteX8" fmla="*/ 4824512 w 4824512"/>
              <a:gd name="connsiteY8" fmla="*/ 631711 h 631711"/>
              <a:gd name="connsiteX9" fmla="*/ 4087051 w 4824512"/>
              <a:gd name="connsiteY9" fmla="*/ 631711 h 631711"/>
              <a:gd name="connsiteX10" fmla="*/ 3301345 w 4824512"/>
              <a:gd name="connsiteY10" fmla="*/ 631711 h 631711"/>
              <a:gd name="connsiteX11" fmla="*/ 2563884 w 4824512"/>
              <a:gd name="connsiteY11" fmla="*/ 631711 h 631711"/>
              <a:gd name="connsiteX12" fmla="*/ 1826422 w 4824512"/>
              <a:gd name="connsiteY12" fmla="*/ 631711 h 631711"/>
              <a:gd name="connsiteX13" fmla="*/ 1281942 w 4824512"/>
              <a:gd name="connsiteY13" fmla="*/ 631711 h 631711"/>
              <a:gd name="connsiteX14" fmla="*/ 737461 w 4824512"/>
              <a:gd name="connsiteY14" fmla="*/ 631711 h 631711"/>
              <a:gd name="connsiteX15" fmla="*/ 0 w 4824512"/>
              <a:gd name="connsiteY15" fmla="*/ 631711 h 631711"/>
              <a:gd name="connsiteX16" fmla="*/ 0 w 4824512"/>
              <a:gd name="connsiteY16" fmla="*/ 0 h 631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24512" h="631711" fill="none" extrusionOk="0">
                <a:moveTo>
                  <a:pt x="0" y="0"/>
                </a:moveTo>
                <a:cubicBezTo>
                  <a:pt x="125354" y="7277"/>
                  <a:pt x="408779" y="-21605"/>
                  <a:pt x="544481" y="0"/>
                </a:cubicBezTo>
                <a:cubicBezTo>
                  <a:pt x="680183" y="21605"/>
                  <a:pt x="851216" y="7484"/>
                  <a:pt x="1088961" y="0"/>
                </a:cubicBezTo>
                <a:cubicBezTo>
                  <a:pt x="1326706" y="-7484"/>
                  <a:pt x="1553761" y="-19513"/>
                  <a:pt x="1874668" y="0"/>
                </a:cubicBezTo>
                <a:cubicBezTo>
                  <a:pt x="2195575" y="19513"/>
                  <a:pt x="2369302" y="25902"/>
                  <a:pt x="2515638" y="0"/>
                </a:cubicBezTo>
                <a:cubicBezTo>
                  <a:pt x="2661974" y="-25902"/>
                  <a:pt x="3012837" y="-27711"/>
                  <a:pt x="3204854" y="0"/>
                </a:cubicBezTo>
                <a:cubicBezTo>
                  <a:pt x="3396871" y="27711"/>
                  <a:pt x="3675620" y="-2008"/>
                  <a:pt x="3942316" y="0"/>
                </a:cubicBezTo>
                <a:cubicBezTo>
                  <a:pt x="4209012" y="2008"/>
                  <a:pt x="4559980" y="-287"/>
                  <a:pt x="4824512" y="0"/>
                </a:cubicBezTo>
                <a:cubicBezTo>
                  <a:pt x="4804527" y="304010"/>
                  <a:pt x="4813207" y="393624"/>
                  <a:pt x="4824512" y="631711"/>
                </a:cubicBezTo>
                <a:cubicBezTo>
                  <a:pt x="4536821" y="594888"/>
                  <a:pt x="4237961" y="610916"/>
                  <a:pt x="4087051" y="631711"/>
                </a:cubicBezTo>
                <a:cubicBezTo>
                  <a:pt x="3936141" y="652506"/>
                  <a:pt x="3582856" y="617044"/>
                  <a:pt x="3301345" y="631711"/>
                </a:cubicBezTo>
                <a:cubicBezTo>
                  <a:pt x="3019834" y="646378"/>
                  <a:pt x="2856936" y="635244"/>
                  <a:pt x="2563884" y="631711"/>
                </a:cubicBezTo>
                <a:cubicBezTo>
                  <a:pt x="2270832" y="628178"/>
                  <a:pt x="2165860" y="666247"/>
                  <a:pt x="1826422" y="631711"/>
                </a:cubicBezTo>
                <a:cubicBezTo>
                  <a:pt x="1486984" y="597175"/>
                  <a:pt x="1525876" y="658672"/>
                  <a:pt x="1281942" y="631711"/>
                </a:cubicBezTo>
                <a:cubicBezTo>
                  <a:pt x="1038008" y="604750"/>
                  <a:pt x="958910" y="606070"/>
                  <a:pt x="737461" y="631711"/>
                </a:cubicBezTo>
                <a:cubicBezTo>
                  <a:pt x="516012" y="657352"/>
                  <a:pt x="317379" y="630111"/>
                  <a:pt x="0" y="631711"/>
                </a:cubicBezTo>
                <a:cubicBezTo>
                  <a:pt x="-30472" y="448065"/>
                  <a:pt x="29797" y="212996"/>
                  <a:pt x="0" y="0"/>
                </a:cubicBezTo>
                <a:close/>
              </a:path>
              <a:path w="4824512" h="631711" stroke="0" extrusionOk="0">
                <a:moveTo>
                  <a:pt x="0" y="0"/>
                </a:moveTo>
                <a:cubicBezTo>
                  <a:pt x="239254" y="307"/>
                  <a:pt x="423595" y="8675"/>
                  <a:pt x="737461" y="0"/>
                </a:cubicBezTo>
                <a:cubicBezTo>
                  <a:pt x="1051327" y="-8675"/>
                  <a:pt x="1187636" y="16065"/>
                  <a:pt x="1378432" y="0"/>
                </a:cubicBezTo>
                <a:cubicBezTo>
                  <a:pt x="1569228" y="-16065"/>
                  <a:pt x="1767874" y="12214"/>
                  <a:pt x="2067648" y="0"/>
                </a:cubicBezTo>
                <a:cubicBezTo>
                  <a:pt x="2367422" y="-12214"/>
                  <a:pt x="2383843" y="9053"/>
                  <a:pt x="2660374" y="0"/>
                </a:cubicBezTo>
                <a:cubicBezTo>
                  <a:pt x="2936905" y="-9053"/>
                  <a:pt x="3164280" y="28472"/>
                  <a:pt x="3349590" y="0"/>
                </a:cubicBezTo>
                <a:cubicBezTo>
                  <a:pt x="3534900" y="-28472"/>
                  <a:pt x="3703714" y="3221"/>
                  <a:pt x="3942316" y="0"/>
                </a:cubicBezTo>
                <a:cubicBezTo>
                  <a:pt x="4180918" y="-3221"/>
                  <a:pt x="4537242" y="-14367"/>
                  <a:pt x="4824512" y="0"/>
                </a:cubicBezTo>
                <a:cubicBezTo>
                  <a:pt x="4805079" y="173210"/>
                  <a:pt x="4810825" y="332285"/>
                  <a:pt x="4824512" y="631711"/>
                </a:cubicBezTo>
                <a:cubicBezTo>
                  <a:pt x="4650641" y="615302"/>
                  <a:pt x="4430441" y="612181"/>
                  <a:pt x="4183541" y="631711"/>
                </a:cubicBezTo>
                <a:cubicBezTo>
                  <a:pt x="3936641" y="651241"/>
                  <a:pt x="3848264" y="609571"/>
                  <a:pt x="3590815" y="631711"/>
                </a:cubicBezTo>
                <a:cubicBezTo>
                  <a:pt x="3333366" y="653851"/>
                  <a:pt x="3202561" y="653002"/>
                  <a:pt x="2998090" y="631711"/>
                </a:cubicBezTo>
                <a:cubicBezTo>
                  <a:pt x="2793619" y="610420"/>
                  <a:pt x="2668864" y="613359"/>
                  <a:pt x="2357119" y="631711"/>
                </a:cubicBezTo>
                <a:cubicBezTo>
                  <a:pt x="2045374" y="650063"/>
                  <a:pt x="1790861" y="605937"/>
                  <a:pt x="1571412" y="631711"/>
                </a:cubicBezTo>
                <a:cubicBezTo>
                  <a:pt x="1351963" y="657485"/>
                  <a:pt x="1058019" y="620994"/>
                  <a:pt x="882196" y="631711"/>
                </a:cubicBezTo>
                <a:cubicBezTo>
                  <a:pt x="706373" y="642428"/>
                  <a:pt x="255529" y="651652"/>
                  <a:pt x="0" y="631711"/>
                </a:cubicBezTo>
                <a:cubicBezTo>
                  <a:pt x="27454" y="439144"/>
                  <a:pt x="-1749" y="137526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129804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 TẮC SẮP XẾP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6DC5C50-4361-9BA2-593D-7A333C973DBF}"/>
              </a:ext>
            </a:extLst>
          </p:cNvPr>
          <p:cNvSpPr/>
          <p:nvPr/>
        </p:nvSpPr>
        <p:spPr>
          <a:xfrm>
            <a:off x="1811215" y="1424354"/>
            <a:ext cx="773723" cy="63171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913239-E0F8-D5BE-5C57-3F109C3F93BA}"/>
              </a:ext>
            </a:extLst>
          </p:cNvPr>
          <p:cNvSpPr/>
          <p:nvPr/>
        </p:nvSpPr>
        <p:spPr>
          <a:xfrm>
            <a:off x="1811214" y="3436318"/>
            <a:ext cx="773723" cy="63171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4463BDC-C6CA-4BF5-95EE-74A1441CE03F}"/>
              </a:ext>
            </a:extLst>
          </p:cNvPr>
          <p:cNvSpPr/>
          <p:nvPr/>
        </p:nvSpPr>
        <p:spPr>
          <a:xfrm>
            <a:off x="1811213" y="5508196"/>
            <a:ext cx="773723" cy="63171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3249228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D8C5B8-0CF5-4F1B-9497-8A27B8A9FAC5}"/>
              </a:ext>
            </a:extLst>
          </p:cNvPr>
          <p:cNvSpPr txBox="1"/>
          <p:nvPr/>
        </p:nvSpPr>
        <p:spPr>
          <a:xfrm>
            <a:off x="2407521" y="234684"/>
            <a:ext cx="9471178" cy="496867"/>
          </a:xfrm>
          <a:custGeom>
            <a:avLst/>
            <a:gdLst>
              <a:gd name="connsiteX0" fmla="*/ 0 w 9471178"/>
              <a:gd name="connsiteY0" fmla="*/ 0 h 496867"/>
              <a:gd name="connsiteX1" fmla="*/ 581801 w 9471178"/>
              <a:gd name="connsiteY1" fmla="*/ 0 h 496867"/>
              <a:gd name="connsiteX2" fmla="*/ 1163602 w 9471178"/>
              <a:gd name="connsiteY2" fmla="*/ 0 h 496867"/>
              <a:gd name="connsiteX3" fmla="*/ 1934826 w 9471178"/>
              <a:gd name="connsiteY3" fmla="*/ 0 h 496867"/>
              <a:gd name="connsiteX4" fmla="*/ 2611339 w 9471178"/>
              <a:gd name="connsiteY4" fmla="*/ 0 h 496867"/>
              <a:gd name="connsiteX5" fmla="*/ 3477275 w 9471178"/>
              <a:gd name="connsiteY5" fmla="*/ 0 h 496867"/>
              <a:gd name="connsiteX6" fmla="*/ 4153788 w 9471178"/>
              <a:gd name="connsiteY6" fmla="*/ 0 h 496867"/>
              <a:gd name="connsiteX7" fmla="*/ 4546165 w 9471178"/>
              <a:gd name="connsiteY7" fmla="*/ 0 h 496867"/>
              <a:gd name="connsiteX8" fmla="*/ 5317390 w 9471178"/>
              <a:gd name="connsiteY8" fmla="*/ 0 h 496867"/>
              <a:gd name="connsiteX9" fmla="*/ 5709767 w 9471178"/>
              <a:gd name="connsiteY9" fmla="*/ 0 h 496867"/>
              <a:gd name="connsiteX10" fmla="*/ 6480992 w 9471178"/>
              <a:gd name="connsiteY10" fmla="*/ 0 h 496867"/>
              <a:gd name="connsiteX11" fmla="*/ 6873369 w 9471178"/>
              <a:gd name="connsiteY11" fmla="*/ 0 h 496867"/>
              <a:gd name="connsiteX12" fmla="*/ 7360458 w 9471178"/>
              <a:gd name="connsiteY12" fmla="*/ 0 h 496867"/>
              <a:gd name="connsiteX13" fmla="*/ 8036971 w 9471178"/>
              <a:gd name="connsiteY13" fmla="*/ 0 h 496867"/>
              <a:gd name="connsiteX14" fmla="*/ 8524060 w 9471178"/>
              <a:gd name="connsiteY14" fmla="*/ 0 h 496867"/>
              <a:gd name="connsiteX15" fmla="*/ 9471178 w 9471178"/>
              <a:gd name="connsiteY15" fmla="*/ 0 h 496867"/>
              <a:gd name="connsiteX16" fmla="*/ 9471178 w 9471178"/>
              <a:gd name="connsiteY16" fmla="*/ 496867 h 496867"/>
              <a:gd name="connsiteX17" fmla="*/ 8984089 w 9471178"/>
              <a:gd name="connsiteY17" fmla="*/ 496867 h 496867"/>
              <a:gd name="connsiteX18" fmla="*/ 8591711 w 9471178"/>
              <a:gd name="connsiteY18" fmla="*/ 496867 h 496867"/>
              <a:gd name="connsiteX19" fmla="*/ 8009911 w 9471178"/>
              <a:gd name="connsiteY19" fmla="*/ 496867 h 496867"/>
              <a:gd name="connsiteX20" fmla="*/ 7617533 w 9471178"/>
              <a:gd name="connsiteY20" fmla="*/ 496867 h 496867"/>
              <a:gd name="connsiteX21" fmla="*/ 7035732 w 9471178"/>
              <a:gd name="connsiteY21" fmla="*/ 496867 h 496867"/>
              <a:gd name="connsiteX22" fmla="*/ 6643355 w 9471178"/>
              <a:gd name="connsiteY22" fmla="*/ 496867 h 496867"/>
              <a:gd name="connsiteX23" fmla="*/ 5872130 w 9471178"/>
              <a:gd name="connsiteY23" fmla="*/ 496867 h 496867"/>
              <a:gd name="connsiteX24" fmla="*/ 5100906 w 9471178"/>
              <a:gd name="connsiteY24" fmla="*/ 496867 h 496867"/>
              <a:gd name="connsiteX25" fmla="*/ 4708528 w 9471178"/>
              <a:gd name="connsiteY25" fmla="*/ 496867 h 496867"/>
              <a:gd name="connsiteX26" fmla="*/ 4316151 w 9471178"/>
              <a:gd name="connsiteY26" fmla="*/ 496867 h 496867"/>
              <a:gd name="connsiteX27" fmla="*/ 3923774 w 9471178"/>
              <a:gd name="connsiteY27" fmla="*/ 496867 h 496867"/>
              <a:gd name="connsiteX28" fmla="*/ 3057837 w 9471178"/>
              <a:gd name="connsiteY28" fmla="*/ 496867 h 496867"/>
              <a:gd name="connsiteX29" fmla="*/ 2191901 w 9471178"/>
              <a:gd name="connsiteY29" fmla="*/ 496867 h 496867"/>
              <a:gd name="connsiteX30" fmla="*/ 1325965 w 9471178"/>
              <a:gd name="connsiteY30" fmla="*/ 496867 h 496867"/>
              <a:gd name="connsiteX31" fmla="*/ 838876 w 9471178"/>
              <a:gd name="connsiteY31" fmla="*/ 496867 h 496867"/>
              <a:gd name="connsiteX32" fmla="*/ 0 w 9471178"/>
              <a:gd name="connsiteY32" fmla="*/ 496867 h 496867"/>
              <a:gd name="connsiteX33" fmla="*/ 0 w 9471178"/>
              <a:gd name="connsiteY33" fmla="*/ 0 h 496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471178" h="496867" fill="none" extrusionOk="0">
                <a:moveTo>
                  <a:pt x="0" y="0"/>
                </a:moveTo>
                <a:cubicBezTo>
                  <a:pt x="199626" y="25686"/>
                  <a:pt x="427277" y="-22192"/>
                  <a:pt x="581801" y="0"/>
                </a:cubicBezTo>
                <a:cubicBezTo>
                  <a:pt x="736325" y="22192"/>
                  <a:pt x="1016337" y="16238"/>
                  <a:pt x="1163602" y="0"/>
                </a:cubicBezTo>
                <a:cubicBezTo>
                  <a:pt x="1310867" y="-16238"/>
                  <a:pt x="1557973" y="31116"/>
                  <a:pt x="1934826" y="0"/>
                </a:cubicBezTo>
                <a:cubicBezTo>
                  <a:pt x="2311679" y="-31116"/>
                  <a:pt x="2351246" y="-29768"/>
                  <a:pt x="2611339" y="0"/>
                </a:cubicBezTo>
                <a:cubicBezTo>
                  <a:pt x="2871432" y="29768"/>
                  <a:pt x="3049042" y="-33444"/>
                  <a:pt x="3477275" y="0"/>
                </a:cubicBezTo>
                <a:cubicBezTo>
                  <a:pt x="3905508" y="33444"/>
                  <a:pt x="3877544" y="-30805"/>
                  <a:pt x="4153788" y="0"/>
                </a:cubicBezTo>
                <a:cubicBezTo>
                  <a:pt x="4430032" y="30805"/>
                  <a:pt x="4411674" y="-18250"/>
                  <a:pt x="4546165" y="0"/>
                </a:cubicBezTo>
                <a:cubicBezTo>
                  <a:pt x="4680656" y="18250"/>
                  <a:pt x="5097399" y="-9419"/>
                  <a:pt x="5317390" y="0"/>
                </a:cubicBezTo>
                <a:cubicBezTo>
                  <a:pt x="5537381" y="9419"/>
                  <a:pt x="5556693" y="12213"/>
                  <a:pt x="5709767" y="0"/>
                </a:cubicBezTo>
                <a:cubicBezTo>
                  <a:pt x="5862841" y="-12213"/>
                  <a:pt x="6207954" y="-1622"/>
                  <a:pt x="6480992" y="0"/>
                </a:cubicBezTo>
                <a:cubicBezTo>
                  <a:pt x="6754031" y="1622"/>
                  <a:pt x="6728813" y="12979"/>
                  <a:pt x="6873369" y="0"/>
                </a:cubicBezTo>
                <a:cubicBezTo>
                  <a:pt x="7017925" y="-12979"/>
                  <a:pt x="7256829" y="-11889"/>
                  <a:pt x="7360458" y="0"/>
                </a:cubicBezTo>
                <a:cubicBezTo>
                  <a:pt x="7464087" y="11889"/>
                  <a:pt x="7757851" y="28644"/>
                  <a:pt x="8036971" y="0"/>
                </a:cubicBezTo>
                <a:cubicBezTo>
                  <a:pt x="8316091" y="-28644"/>
                  <a:pt x="8340845" y="1731"/>
                  <a:pt x="8524060" y="0"/>
                </a:cubicBezTo>
                <a:cubicBezTo>
                  <a:pt x="8707275" y="-1731"/>
                  <a:pt x="9150472" y="27804"/>
                  <a:pt x="9471178" y="0"/>
                </a:cubicBezTo>
                <a:cubicBezTo>
                  <a:pt x="9491713" y="141938"/>
                  <a:pt x="9491895" y="281986"/>
                  <a:pt x="9471178" y="496867"/>
                </a:cubicBezTo>
                <a:cubicBezTo>
                  <a:pt x="9285901" y="514898"/>
                  <a:pt x="9160283" y="503957"/>
                  <a:pt x="8984089" y="496867"/>
                </a:cubicBezTo>
                <a:cubicBezTo>
                  <a:pt x="8807895" y="489777"/>
                  <a:pt x="8675146" y="492472"/>
                  <a:pt x="8591711" y="496867"/>
                </a:cubicBezTo>
                <a:cubicBezTo>
                  <a:pt x="8508276" y="501262"/>
                  <a:pt x="8220429" y="525390"/>
                  <a:pt x="8009911" y="496867"/>
                </a:cubicBezTo>
                <a:cubicBezTo>
                  <a:pt x="7799393" y="468344"/>
                  <a:pt x="7760066" y="484280"/>
                  <a:pt x="7617533" y="496867"/>
                </a:cubicBezTo>
                <a:cubicBezTo>
                  <a:pt x="7475000" y="509454"/>
                  <a:pt x="7185106" y="516269"/>
                  <a:pt x="7035732" y="496867"/>
                </a:cubicBezTo>
                <a:cubicBezTo>
                  <a:pt x="6886358" y="477465"/>
                  <a:pt x="6829534" y="485274"/>
                  <a:pt x="6643355" y="496867"/>
                </a:cubicBezTo>
                <a:cubicBezTo>
                  <a:pt x="6457176" y="508460"/>
                  <a:pt x="6107539" y="518231"/>
                  <a:pt x="5872130" y="496867"/>
                </a:cubicBezTo>
                <a:cubicBezTo>
                  <a:pt x="5636721" y="475503"/>
                  <a:pt x="5314582" y="473997"/>
                  <a:pt x="5100906" y="496867"/>
                </a:cubicBezTo>
                <a:cubicBezTo>
                  <a:pt x="4887230" y="519737"/>
                  <a:pt x="4789988" y="494145"/>
                  <a:pt x="4708528" y="496867"/>
                </a:cubicBezTo>
                <a:cubicBezTo>
                  <a:pt x="4627068" y="499589"/>
                  <a:pt x="4465636" y="507293"/>
                  <a:pt x="4316151" y="496867"/>
                </a:cubicBezTo>
                <a:cubicBezTo>
                  <a:pt x="4166666" y="486441"/>
                  <a:pt x="4089489" y="507669"/>
                  <a:pt x="3923774" y="496867"/>
                </a:cubicBezTo>
                <a:cubicBezTo>
                  <a:pt x="3758059" y="486065"/>
                  <a:pt x="3266624" y="466187"/>
                  <a:pt x="3057837" y="496867"/>
                </a:cubicBezTo>
                <a:cubicBezTo>
                  <a:pt x="2849050" y="527547"/>
                  <a:pt x="2530251" y="509210"/>
                  <a:pt x="2191901" y="496867"/>
                </a:cubicBezTo>
                <a:cubicBezTo>
                  <a:pt x="1853551" y="484524"/>
                  <a:pt x="1709904" y="486537"/>
                  <a:pt x="1325965" y="496867"/>
                </a:cubicBezTo>
                <a:cubicBezTo>
                  <a:pt x="942026" y="507197"/>
                  <a:pt x="1026148" y="492449"/>
                  <a:pt x="838876" y="496867"/>
                </a:cubicBezTo>
                <a:cubicBezTo>
                  <a:pt x="651604" y="501285"/>
                  <a:pt x="173264" y="465845"/>
                  <a:pt x="0" y="496867"/>
                </a:cubicBezTo>
                <a:cubicBezTo>
                  <a:pt x="20830" y="273529"/>
                  <a:pt x="9237" y="238532"/>
                  <a:pt x="0" y="0"/>
                </a:cubicBezTo>
                <a:close/>
              </a:path>
              <a:path w="9471178" h="496867" stroke="0" extrusionOk="0">
                <a:moveTo>
                  <a:pt x="0" y="0"/>
                </a:moveTo>
                <a:cubicBezTo>
                  <a:pt x="94475" y="16627"/>
                  <a:pt x="253102" y="-10868"/>
                  <a:pt x="392377" y="0"/>
                </a:cubicBezTo>
                <a:cubicBezTo>
                  <a:pt x="531652" y="10868"/>
                  <a:pt x="746374" y="5583"/>
                  <a:pt x="879467" y="0"/>
                </a:cubicBezTo>
                <a:cubicBezTo>
                  <a:pt x="1012560" y="-5583"/>
                  <a:pt x="1124716" y="-9974"/>
                  <a:pt x="1366556" y="0"/>
                </a:cubicBezTo>
                <a:cubicBezTo>
                  <a:pt x="1608396" y="9974"/>
                  <a:pt x="1931869" y="42518"/>
                  <a:pt x="2232492" y="0"/>
                </a:cubicBezTo>
                <a:cubicBezTo>
                  <a:pt x="2533115" y="-42518"/>
                  <a:pt x="2576264" y="-18212"/>
                  <a:pt x="2719581" y="0"/>
                </a:cubicBezTo>
                <a:cubicBezTo>
                  <a:pt x="2862898" y="18212"/>
                  <a:pt x="3092506" y="-18415"/>
                  <a:pt x="3206670" y="0"/>
                </a:cubicBezTo>
                <a:cubicBezTo>
                  <a:pt x="3320834" y="18415"/>
                  <a:pt x="3479598" y="6947"/>
                  <a:pt x="3693759" y="0"/>
                </a:cubicBezTo>
                <a:cubicBezTo>
                  <a:pt x="3907920" y="-6947"/>
                  <a:pt x="3953134" y="17871"/>
                  <a:pt x="4180849" y="0"/>
                </a:cubicBezTo>
                <a:cubicBezTo>
                  <a:pt x="4408564" y="-17871"/>
                  <a:pt x="4600142" y="2056"/>
                  <a:pt x="4952073" y="0"/>
                </a:cubicBezTo>
                <a:cubicBezTo>
                  <a:pt x="5304004" y="-2056"/>
                  <a:pt x="5401372" y="20339"/>
                  <a:pt x="5628586" y="0"/>
                </a:cubicBezTo>
                <a:cubicBezTo>
                  <a:pt x="5855800" y="-20339"/>
                  <a:pt x="6160440" y="-8777"/>
                  <a:pt x="6399810" y="0"/>
                </a:cubicBezTo>
                <a:cubicBezTo>
                  <a:pt x="6639180" y="8777"/>
                  <a:pt x="6846531" y="35547"/>
                  <a:pt x="7171035" y="0"/>
                </a:cubicBezTo>
                <a:cubicBezTo>
                  <a:pt x="7495540" y="-35547"/>
                  <a:pt x="7544535" y="22055"/>
                  <a:pt x="7658124" y="0"/>
                </a:cubicBezTo>
                <a:cubicBezTo>
                  <a:pt x="7771713" y="-22055"/>
                  <a:pt x="8309257" y="-2699"/>
                  <a:pt x="8524060" y="0"/>
                </a:cubicBezTo>
                <a:cubicBezTo>
                  <a:pt x="8738863" y="2699"/>
                  <a:pt x="9021047" y="27330"/>
                  <a:pt x="9471178" y="0"/>
                </a:cubicBezTo>
                <a:cubicBezTo>
                  <a:pt x="9477156" y="165623"/>
                  <a:pt x="9476104" y="287707"/>
                  <a:pt x="9471178" y="496867"/>
                </a:cubicBezTo>
                <a:cubicBezTo>
                  <a:pt x="9297480" y="517325"/>
                  <a:pt x="8965073" y="471474"/>
                  <a:pt x="8794665" y="496867"/>
                </a:cubicBezTo>
                <a:cubicBezTo>
                  <a:pt x="8624257" y="522260"/>
                  <a:pt x="8511266" y="514215"/>
                  <a:pt x="8402288" y="496867"/>
                </a:cubicBezTo>
                <a:cubicBezTo>
                  <a:pt x="8293310" y="479519"/>
                  <a:pt x="7904212" y="520579"/>
                  <a:pt x="7536352" y="496867"/>
                </a:cubicBezTo>
                <a:cubicBezTo>
                  <a:pt x="7168492" y="473155"/>
                  <a:pt x="7198680" y="502084"/>
                  <a:pt x="7049262" y="496867"/>
                </a:cubicBezTo>
                <a:cubicBezTo>
                  <a:pt x="6899844" y="491651"/>
                  <a:pt x="6638210" y="524442"/>
                  <a:pt x="6467462" y="496867"/>
                </a:cubicBezTo>
                <a:cubicBezTo>
                  <a:pt x="6296714" y="469292"/>
                  <a:pt x="6086291" y="491619"/>
                  <a:pt x="5790949" y="496867"/>
                </a:cubicBezTo>
                <a:cubicBezTo>
                  <a:pt x="5495607" y="502115"/>
                  <a:pt x="5292429" y="513593"/>
                  <a:pt x="5019724" y="496867"/>
                </a:cubicBezTo>
                <a:cubicBezTo>
                  <a:pt x="4747020" y="480141"/>
                  <a:pt x="4480679" y="529508"/>
                  <a:pt x="4343212" y="496867"/>
                </a:cubicBezTo>
                <a:cubicBezTo>
                  <a:pt x="4205745" y="464226"/>
                  <a:pt x="4045228" y="519693"/>
                  <a:pt x="3856122" y="496867"/>
                </a:cubicBezTo>
                <a:cubicBezTo>
                  <a:pt x="3667016" y="474042"/>
                  <a:pt x="3294057" y="468083"/>
                  <a:pt x="3084898" y="496867"/>
                </a:cubicBezTo>
                <a:cubicBezTo>
                  <a:pt x="2875739" y="525651"/>
                  <a:pt x="2423942" y="458454"/>
                  <a:pt x="2218962" y="496867"/>
                </a:cubicBezTo>
                <a:cubicBezTo>
                  <a:pt x="2013982" y="535280"/>
                  <a:pt x="1835218" y="480164"/>
                  <a:pt x="1542449" y="496867"/>
                </a:cubicBezTo>
                <a:cubicBezTo>
                  <a:pt x="1249680" y="513570"/>
                  <a:pt x="1155519" y="502232"/>
                  <a:pt x="960648" y="496867"/>
                </a:cubicBezTo>
                <a:cubicBezTo>
                  <a:pt x="765777" y="491502"/>
                  <a:pt x="329641" y="461177"/>
                  <a:pt x="0" y="496867"/>
                </a:cubicBezTo>
                <a:cubicBezTo>
                  <a:pt x="3098" y="252004"/>
                  <a:pt x="-9915" y="164622"/>
                  <a:pt x="0" y="0"/>
                </a:cubicBezTo>
                <a:close/>
              </a:path>
            </a:pathLst>
          </a:custGeom>
          <a:solidFill>
            <a:schemeClr val="accent4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01998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 TẠO CỦA BẢNG TUẦN HOÀN CÁC NGUYÊN TỐ HÓA HỌC</a:t>
            </a:r>
          </a:p>
        </p:txBody>
      </p:sp>
      <p:pic>
        <p:nvPicPr>
          <p:cNvPr id="4" name="Picture 2" descr="Dimitri-Mendeleev | Gia sư môn Hóa">
            <a:extLst>
              <a:ext uri="{FF2B5EF4-FFF2-40B4-BE49-F238E27FC236}">
                <a16:creationId xmlns:a16="http://schemas.microsoft.com/office/drawing/2014/main" id="{5DCA5B52-7C45-4BD8-B5C2-A9F8F0F4C2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1" b="7285"/>
          <a:stretch/>
        </p:blipFill>
        <p:spPr bwMode="auto">
          <a:xfrm>
            <a:off x="1050324" y="49412"/>
            <a:ext cx="1357197" cy="136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New Element 117 Vies for a Seat at the (Periodic) Table">
            <a:extLst>
              <a:ext uri="{FF2B5EF4-FFF2-40B4-BE49-F238E27FC236}">
                <a16:creationId xmlns:a16="http://schemas.microsoft.com/office/drawing/2014/main" id="{EC4C52D1-4ECA-43B1-ACD4-2E85B93DD9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5" b="8607"/>
          <a:stretch/>
        </p:blipFill>
        <p:spPr bwMode="auto">
          <a:xfrm>
            <a:off x="1154908" y="1054992"/>
            <a:ext cx="9286551" cy="522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>
            <a:extLst>
              <a:ext uri="{FF2B5EF4-FFF2-40B4-BE49-F238E27FC236}">
                <a16:creationId xmlns:a16="http://schemas.microsoft.com/office/drawing/2014/main" id="{4EE09CE7-5269-4C2F-AB17-805B1336F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8905" y="3059387"/>
            <a:ext cx="1613095" cy="395749"/>
          </a:xfrm>
          <a:prstGeom prst="wedgeRoundRectCallout">
            <a:avLst>
              <a:gd name="adj1" fmla="val -109991"/>
              <a:gd name="adj2" fmla="val -183588"/>
              <a:gd name="adj3" fmla="val 16667"/>
            </a:avLst>
          </a:prstGeom>
          <a:noFill/>
          <a:ln w="28575">
            <a:solidFill>
              <a:srgbClr val="13464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0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Ô </a:t>
            </a:r>
            <a:r>
              <a:rPr lang="en-US" sz="20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0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endParaRPr lang="vi-VN" sz="2000" b="1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D2FC41F9-0F93-491C-A228-6BCD7E1CF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5604" y="5605133"/>
            <a:ext cx="1613095" cy="395749"/>
          </a:xfrm>
          <a:prstGeom prst="wedgeRoundRectCallout">
            <a:avLst>
              <a:gd name="adj1" fmla="val -109991"/>
              <a:gd name="adj2" fmla="val -183588"/>
              <a:gd name="adj3" fmla="val 16667"/>
            </a:avLst>
          </a:prstGeom>
          <a:noFill/>
          <a:ln w="28575">
            <a:solidFill>
              <a:srgbClr val="13464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kì</a:t>
            </a:r>
            <a:endParaRPr lang="vi-VN" sz="2400" b="1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AutoShape 6">
            <a:extLst>
              <a:ext uri="{FF2B5EF4-FFF2-40B4-BE49-F238E27FC236}">
                <a16:creationId xmlns:a16="http://schemas.microsoft.com/office/drawing/2014/main" id="{FE5B4FA0-2D48-44C6-80A0-3B2C4F765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0517" y="2310879"/>
            <a:ext cx="1613095" cy="395749"/>
          </a:xfrm>
          <a:prstGeom prst="wedgeRoundRectCallout">
            <a:avLst>
              <a:gd name="adj1" fmla="val -56793"/>
              <a:gd name="adj2" fmla="val -91166"/>
              <a:gd name="adj3" fmla="val 16667"/>
            </a:avLst>
          </a:prstGeom>
          <a:noFill/>
          <a:ln w="28575">
            <a:solidFill>
              <a:srgbClr val="13464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Nhóm</a:t>
            </a:r>
            <a:endParaRPr lang="vi-VN" sz="2400" b="1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A9759F-7739-64F4-6F5C-5399E163FDCE}"/>
              </a:ext>
            </a:extLst>
          </p:cNvPr>
          <p:cNvSpPr txBox="1"/>
          <p:nvPr/>
        </p:nvSpPr>
        <p:spPr>
          <a:xfrm>
            <a:off x="1929219" y="1737131"/>
            <a:ext cx="521391" cy="369332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DDAAF8-1BC8-9B9B-0763-E80AEFB10FFC}"/>
              </a:ext>
            </a:extLst>
          </p:cNvPr>
          <p:cNvSpPr txBox="1"/>
          <p:nvPr/>
        </p:nvSpPr>
        <p:spPr>
          <a:xfrm>
            <a:off x="1154907" y="4458675"/>
            <a:ext cx="9423997" cy="369332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2247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7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Dimitri-Mendeleev | Gia sư môn Hóa">
            <a:extLst>
              <a:ext uri="{FF2B5EF4-FFF2-40B4-BE49-F238E27FC236}">
                <a16:creationId xmlns:a16="http://schemas.microsoft.com/office/drawing/2014/main" id="{8FFB9240-AF13-4497-BCEB-3FD9E4B327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1" b="7285"/>
          <a:stretch/>
        </p:blipFill>
        <p:spPr bwMode="auto">
          <a:xfrm>
            <a:off x="381000" y="4717"/>
            <a:ext cx="1421174" cy="142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D9F0B34-0058-4357-88F7-35E92FC07F93}"/>
              </a:ext>
            </a:extLst>
          </p:cNvPr>
          <p:cNvSpPr txBox="1"/>
          <p:nvPr/>
        </p:nvSpPr>
        <p:spPr>
          <a:xfrm>
            <a:off x="6600094" y="1343617"/>
            <a:ext cx="4824512" cy="3149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2800" b="1" dirty="0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Cho </a:t>
            </a:r>
            <a:r>
              <a:rPr lang="en-US" sz="2800" b="1" dirty="0" err="1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b="1" dirty="0" err="1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sz="2800" b="1" dirty="0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b="1" dirty="0" err="1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b="1" dirty="0" err="1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b="1" dirty="0" err="1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……………….</a:t>
            </a:r>
            <a:endParaRPr lang="en-US" b="1" dirty="0">
              <a:solidFill>
                <a:srgbClr val="134649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7D1078-572F-43E7-89F5-A334AABA8BAA}"/>
              </a:ext>
            </a:extLst>
          </p:cNvPr>
          <p:cNvSpPr txBox="1"/>
          <p:nvPr/>
        </p:nvSpPr>
        <p:spPr>
          <a:xfrm>
            <a:off x="3908794" y="5174554"/>
            <a:ext cx="7515812" cy="564257"/>
          </a:xfrm>
          <a:custGeom>
            <a:avLst/>
            <a:gdLst>
              <a:gd name="connsiteX0" fmla="*/ 0 w 7515812"/>
              <a:gd name="connsiteY0" fmla="*/ 0 h 564257"/>
              <a:gd name="connsiteX1" fmla="*/ 653298 w 7515812"/>
              <a:gd name="connsiteY1" fmla="*/ 0 h 564257"/>
              <a:gd name="connsiteX2" fmla="*/ 1306595 w 7515812"/>
              <a:gd name="connsiteY2" fmla="*/ 0 h 564257"/>
              <a:gd name="connsiteX3" fmla="*/ 1809576 w 7515812"/>
              <a:gd name="connsiteY3" fmla="*/ 0 h 564257"/>
              <a:gd name="connsiteX4" fmla="*/ 2538032 w 7515812"/>
              <a:gd name="connsiteY4" fmla="*/ 0 h 564257"/>
              <a:gd name="connsiteX5" fmla="*/ 3191329 w 7515812"/>
              <a:gd name="connsiteY5" fmla="*/ 0 h 564257"/>
              <a:gd name="connsiteX6" fmla="*/ 3919785 w 7515812"/>
              <a:gd name="connsiteY6" fmla="*/ 0 h 564257"/>
              <a:gd name="connsiteX7" fmla="*/ 4497924 w 7515812"/>
              <a:gd name="connsiteY7" fmla="*/ 0 h 564257"/>
              <a:gd name="connsiteX8" fmla="*/ 5076064 w 7515812"/>
              <a:gd name="connsiteY8" fmla="*/ 0 h 564257"/>
              <a:gd name="connsiteX9" fmla="*/ 5654203 w 7515812"/>
              <a:gd name="connsiteY9" fmla="*/ 0 h 564257"/>
              <a:gd name="connsiteX10" fmla="*/ 6232343 w 7515812"/>
              <a:gd name="connsiteY10" fmla="*/ 0 h 564257"/>
              <a:gd name="connsiteX11" fmla="*/ 6810482 w 7515812"/>
              <a:gd name="connsiteY11" fmla="*/ 0 h 564257"/>
              <a:gd name="connsiteX12" fmla="*/ 7515812 w 7515812"/>
              <a:gd name="connsiteY12" fmla="*/ 0 h 564257"/>
              <a:gd name="connsiteX13" fmla="*/ 7515812 w 7515812"/>
              <a:gd name="connsiteY13" fmla="*/ 564257 h 564257"/>
              <a:gd name="connsiteX14" fmla="*/ 6937673 w 7515812"/>
              <a:gd name="connsiteY14" fmla="*/ 564257 h 564257"/>
              <a:gd name="connsiteX15" fmla="*/ 6509849 w 7515812"/>
              <a:gd name="connsiteY15" fmla="*/ 564257 h 564257"/>
              <a:gd name="connsiteX16" fmla="*/ 6157184 w 7515812"/>
              <a:gd name="connsiteY16" fmla="*/ 564257 h 564257"/>
              <a:gd name="connsiteX17" fmla="*/ 5428729 w 7515812"/>
              <a:gd name="connsiteY17" fmla="*/ 564257 h 564257"/>
              <a:gd name="connsiteX18" fmla="*/ 4850589 w 7515812"/>
              <a:gd name="connsiteY18" fmla="*/ 564257 h 564257"/>
              <a:gd name="connsiteX19" fmla="*/ 4347608 w 7515812"/>
              <a:gd name="connsiteY19" fmla="*/ 564257 h 564257"/>
              <a:gd name="connsiteX20" fmla="*/ 3694311 w 7515812"/>
              <a:gd name="connsiteY20" fmla="*/ 564257 h 564257"/>
              <a:gd name="connsiteX21" fmla="*/ 3341646 w 7515812"/>
              <a:gd name="connsiteY21" fmla="*/ 564257 h 564257"/>
              <a:gd name="connsiteX22" fmla="*/ 2613190 w 7515812"/>
              <a:gd name="connsiteY22" fmla="*/ 564257 h 564257"/>
              <a:gd name="connsiteX23" fmla="*/ 2035051 w 7515812"/>
              <a:gd name="connsiteY23" fmla="*/ 564257 h 564257"/>
              <a:gd name="connsiteX24" fmla="*/ 1682386 w 7515812"/>
              <a:gd name="connsiteY24" fmla="*/ 564257 h 564257"/>
              <a:gd name="connsiteX25" fmla="*/ 1029088 w 7515812"/>
              <a:gd name="connsiteY25" fmla="*/ 564257 h 564257"/>
              <a:gd name="connsiteX26" fmla="*/ 526107 w 7515812"/>
              <a:gd name="connsiteY26" fmla="*/ 564257 h 564257"/>
              <a:gd name="connsiteX27" fmla="*/ 0 w 7515812"/>
              <a:gd name="connsiteY27" fmla="*/ 564257 h 564257"/>
              <a:gd name="connsiteX28" fmla="*/ 0 w 7515812"/>
              <a:gd name="connsiteY28" fmla="*/ 0 h 56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515812" h="564257" fill="none" extrusionOk="0">
                <a:moveTo>
                  <a:pt x="0" y="0"/>
                </a:moveTo>
                <a:cubicBezTo>
                  <a:pt x="304463" y="-30588"/>
                  <a:pt x="518192" y="52224"/>
                  <a:pt x="653298" y="0"/>
                </a:cubicBezTo>
                <a:cubicBezTo>
                  <a:pt x="788404" y="-52224"/>
                  <a:pt x="982607" y="38638"/>
                  <a:pt x="1306595" y="0"/>
                </a:cubicBezTo>
                <a:cubicBezTo>
                  <a:pt x="1630583" y="-38638"/>
                  <a:pt x="1570567" y="17901"/>
                  <a:pt x="1809576" y="0"/>
                </a:cubicBezTo>
                <a:cubicBezTo>
                  <a:pt x="2048585" y="-17901"/>
                  <a:pt x="2215185" y="80216"/>
                  <a:pt x="2538032" y="0"/>
                </a:cubicBezTo>
                <a:cubicBezTo>
                  <a:pt x="2860879" y="-80216"/>
                  <a:pt x="3042627" y="22602"/>
                  <a:pt x="3191329" y="0"/>
                </a:cubicBezTo>
                <a:cubicBezTo>
                  <a:pt x="3340031" y="-22602"/>
                  <a:pt x="3622828" y="54465"/>
                  <a:pt x="3919785" y="0"/>
                </a:cubicBezTo>
                <a:cubicBezTo>
                  <a:pt x="4216742" y="-54465"/>
                  <a:pt x="4374123" y="41744"/>
                  <a:pt x="4497924" y="0"/>
                </a:cubicBezTo>
                <a:cubicBezTo>
                  <a:pt x="4621725" y="-41744"/>
                  <a:pt x="4795524" y="31794"/>
                  <a:pt x="5076064" y="0"/>
                </a:cubicBezTo>
                <a:cubicBezTo>
                  <a:pt x="5356604" y="-31794"/>
                  <a:pt x="5423470" y="11559"/>
                  <a:pt x="5654203" y="0"/>
                </a:cubicBezTo>
                <a:cubicBezTo>
                  <a:pt x="5884936" y="-11559"/>
                  <a:pt x="6013947" y="989"/>
                  <a:pt x="6232343" y="0"/>
                </a:cubicBezTo>
                <a:cubicBezTo>
                  <a:pt x="6450739" y="-989"/>
                  <a:pt x="6685169" y="60973"/>
                  <a:pt x="6810482" y="0"/>
                </a:cubicBezTo>
                <a:cubicBezTo>
                  <a:pt x="6935795" y="-60973"/>
                  <a:pt x="7254612" y="15258"/>
                  <a:pt x="7515812" y="0"/>
                </a:cubicBezTo>
                <a:cubicBezTo>
                  <a:pt x="7530431" y="278268"/>
                  <a:pt x="7470055" y="430639"/>
                  <a:pt x="7515812" y="564257"/>
                </a:cubicBezTo>
                <a:cubicBezTo>
                  <a:pt x="7325415" y="592018"/>
                  <a:pt x="7095795" y="508022"/>
                  <a:pt x="6937673" y="564257"/>
                </a:cubicBezTo>
                <a:cubicBezTo>
                  <a:pt x="6779551" y="620492"/>
                  <a:pt x="6679202" y="545137"/>
                  <a:pt x="6509849" y="564257"/>
                </a:cubicBezTo>
                <a:cubicBezTo>
                  <a:pt x="6340496" y="583377"/>
                  <a:pt x="6292164" y="556364"/>
                  <a:pt x="6157184" y="564257"/>
                </a:cubicBezTo>
                <a:cubicBezTo>
                  <a:pt x="6022204" y="572150"/>
                  <a:pt x="5699773" y="547568"/>
                  <a:pt x="5428729" y="564257"/>
                </a:cubicBezTo>
                <a:cubicBezTo>
                  <a:pt x="5157685" y="580946"/>
                  <a:pt x="5022294" y="540940"/>
                  <a:pt x="4850589" y="564257"/>
                </a:cubicBezTo>
                <a:cubicBezTo>
                  <a:pt x="4678884" y="587574"/>
                  <a:pt x="4592770" y="515302"/>
                  <a:pt x="4347608" y="564257"/>
                </a:cubicBezTo>
                <a:cubicBezTo>
                  <a:pt x="4102446" y="613212"/>
                  <a:pt x="3947863" y="541666"/>
                  <a:pt x="3694311" y="564257"/>
                </a:cubicBezTo>
                <a:cubicBezTo>
                  <a:pt x="3440759" y="586848"/>
                  <a:pt x="3510385" y="536444"/>
                  <a:pt x="3341646" y="564257"/>
                </a:cubicBezTo>
                <a:cubicBezTo>
                  <a:pt x="3172908" y="592070"/>
                  <a:pt x="2965351" y="537543"/>
                  <a:pt x="2613190" y="564257"/>
                </a:cubicBezTo>
                <a:cubicBezTo>
                  <a:pt x="2261029" y="590971"/>
                  <a:pt x="2166485" y="521639"/>
                  <a:pt x="2035051" y="564257"/>
                </a:cubicBezTo>
                <a:cubicBezTo>
                  <a:pt x="1903617" y="606875"/>
                  <a:pt x="1790563" y="542014"/>
                  <a:pt x="1682386" y="564257"/>
                </a:cubicBezTo>
                <a:cubicBezTo>
                  <a:pt x="1574210" y="586500"/>
                  <a:pt x="1180551" y="553273"/>
                  <a:pt x="1029088" y="564257"/>
                </a:cubicBezTo>
                <a:cubicBezTo>
                  <a:pt x="877625" y="575241"/>
                  <a:pt x="770094" y="554799"/>
                  <a:pt x="526107" y="564257"/>
                </a:cubicBezTo>
                <a:cubicBezTo>
                  <a:pt x="282120" y="573715"/>
                  <a:pt x="106189" y="558119"/>
                  <a:pt x="0" y="564257"/>
                </a:cubicBezTo>
                <a:cubicBezTo>
                  <a:pt x="-50551" y="426850"/>
                  <a:pt x="62610" y="274552"/>
                  <a:pt x="0" y="0"/>
                </a:cubicBezTo>
                <a:close/>
              </a:path>
              <a:path w="7515812" h="564257" stroke="0" extrusionOk="0">
                <a:moveTo>
                  <a:pt x="0" y="0"/>
                </a:moveTo>
                <a:cubicBezTo>
                  <a:pt x="152758" y="-11757"/>
                  <a:pt x="331196" y="45022"/>
                  <a:pt x="502981" y="0"/>
                </a:cubicBezTo>
                <a:cubicBezTo>
                  <a:pt x="674766" y="-45022"/>
                  <a:pt x="951228" y="54300"/>
                  <a:pt x="1231437" y="0"/>
                </a:cubicBezTo>
                <a:cubicBezTo>
                  <a:pt x="1511646" y="-54300"/>
                  <a:pt x="1657118" y="14863"/>
                  <a:pt x="1809576" y="0"/>
                </a:cubicBezTo>
                <a:cubicBezTo>
                  <a:pt x="1962034" y="-14863"/>
                  <a:pt x="2210308" y="7651"/>
                  <a:pt x="2312558" y="0"/>
                </a:cubicBezTo>
                <a:cubicBezTo>
                  <a:pt x="2414808" y="-7651"/>
                  <a:pt x="2559585" y="35576"/>
                  <a:pt x="2665223" y="0"/>
                </a:cubicBezTo>
                <a:cubicBezTo>
                  <a:pt x="2770862" y="-35576"/>
                  <a:pt x="3106909" y="39765"/>
                  <a:pt x="3393678" y="0"/>
                </a:cubicBezTo>
                <a:cubicBezTo>
                  <a:pt x="3680448" y="-39765"/>
                  <a:pt x="3811408" y="49682"/>
                  <a:pt x="4122134" y="0"/>
                </a:cubicBezTo>
                <a:cubicBezTo>
                  <a:pt x="4432860" y="-49682"/>
                  <a:pt x="4460242" y="30299"/>
                  <a:pt x="4700273" y="0"/>
                </a:cubicBezTo>
                <a:cubicBezTo>
                  <a:pt x="4940304" y="-30299"/>
                  <a:pt x="5013115" y="3925"/>
                  <a:pt x="5278413" y="0"/>
                </a:cubicBezTo>
                <a:cubicBezTo>
                  <a:pt x="5543711" y="-3925"/>
                  <a:pt x="5690766" y="68835"/>
                  <a:pt x="5931710" y="0"/>
                </a:cubicBezTo>
                <a:cubicBezTo>
                  <a:pt x="6172654" y="-68835"/>
                  <a:pt x="6237810" y="2620"/>
                  <a:pt x="6359533" y="0"/>
                </a:cubicBezTo>
                <a:cubicBezTo>
                  <a:pt x="6481256" y="-2620"/>
                  <a:pt x="6645488" y="44340"/>
                  <a:pt x="6862514" y="0"/>
                </a:cubicBezTo>
                <a:cubicBezTo>
                  <a:pt x="7079540" y="-44340"/>
                  <a:pt x="7302402" y="29049"/>
                  <a:pt x="7515812" y="0"/>
                </a:cubicBezTo>
                <a:cubicBezTo>
                  <a:pt x="7545551" y="189175"/>
                  <a:pt x="7457747" y="314889"/>
                  <a:pt x="7515812" y="564257"/>
                </a:cubicBezTo>
                <a:cubicBezTo>
                  <a:pt x="7205009" y="628643"/>
                  <a:pt x="7007872" y="483803"/>
                  <a:pt x="6787356" y="564257"/>
                </a:cubicBezTo>
                <a:cubicBezTo>
                  <a:pt x="6566840" y="644711"/>
                  <a:pt x="6567516" y="549150"/>
                  <a:pt x="6359533" y="564257"/>
                </a:cubicBezTo>
                <a:cubicBezTo>
                  <a:pt x="6151550" y="579364"/>
                  <a:pt x="6144007" y="531528"/>
                  <a:pt x="5931710" y="564257"/>
                </a:cubicBezTo>
                <a:cubicBezTo>
                  <a:pt x="5719413" y="596986"/>
                  <a:pt x="5549458" y="548520"/>
                  <a:pt x="5353571" y="564257"/>
                </a:cubicBezTo>
                <a:cubicBezTo>
                  <a:pt x="5157684" y="579994"/>
                  <a:pt x="4977364" y="486024"/>
                  <a:pt x="4700273" y="564257"/>
                </a:cubicBezTo>
                <a:cubicBezTo>
                  <a:pt x="4423182" y="642490"/>
                  <a:pt x="4370656" y="555995"/>
                  <a:pt x="4197292" y="564257"/>
                </a:cubicBezTo>
                <a:cubicBezTo>
                  <a:pt x="4023928" y="572519"/>
                  <a:pt x="3839779" y="505682"/>
                  <a:pt x="3694311" y="564257"/>
                </a:cubicBezTo>
                <a:cubicBezTo>
                  <a:pt x="3548843" y="622832"/>
                  <a:pt x="3359227" y="561464"/>
                  <a:pt x="3041013" y="564257"/>
                </a:cubicBezTo>
                <a:cubicBezTo>
                  <a:pt x="2722799" y="567050"/>
                  <a:pt x="2763257" y="539881"/>
                  <a:pt x="2613190" y="564257"/>
                </a:cubicBezTo>
                <a:cubicBezTo>
                  <a:pt x="2463123" y="588633"/>
                  <a:pt x="2159299" y="525303"/>
                  <a:pt x="1959893" y="564257"/>
                </a:cubicBezTo>
                <a:cubicBezTo>
                  <a:pt x="1760487" y="603211"/>
                  <a:pt x="1566900" y="491845"/>
                  <a:pt x="1231437" y="564257"/>
                </a:cubicBezTo>
                <a:cubicBezTo>
                  <a:pt x="895974" y="636669"/>
                  <a:pt x="927105" y="538515"/>
                  <a:pt x="803614" y="564257"/>
                </a:cubicBezTo>
                <a:cubicBezTo>
                  <a:pt x="680123" y="589999"/>
                  <a:pt x="400609" y="468313"/>
                  <a:pt x="0" y="564257"/>
                </a:cubicBezTo>
                <a:cubicBezTo>
                  <a:pt x="-64493" y="331332"/>
                  <a:pt x="52248" y="211106"/>
                  <a:pt x="0" y="0"/>
                </a:cubicBezTo>
                <a:close/>
              </a:path>
            </a:pathLst>
          </a:custGeom>
          <a:solidFill>
            <a:schemeClr val="accent4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60143936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ô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=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(Z).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943C14-6300-4365-A70D-2A763E46DC6A}"/>
              </a:ext>
            </a:extLst>
          </p:cNvPr>
          <p:cNvSpPr txBox="1"/>
          <p:nvPr/>
        </p:nvSpPr>
        <p:spPr>
          <a:xfrm>
            <a:off x="1899382" y="360629"/>
            <a:ext cx="4824512" cy="631711"/>
          </a:xfrm>
          <a:custGeom>
            <a:avLst/>
            <a:gdLst>
              <a:gd name="connsiteX0" fmla="*/ 0 w 4824512"/>
              <a:gd name="connsiteY0" fmla="*/ 0 h 631711"/>
              <a:gd name="connsiteX1" fmla="*/ 544481 w 4824512"/>
              <a:gd name="connsiteY1" fmla="*/ 0 h 631711"/>
              <a:gd name="connsiteX2" fmla="*/ 1088961 w 4824512"/>
              <a:gd name="connsiteY2" fmla="*/ 0 h 631711"/>
              <a:gd name="connsiteX3" fmla="*/ 1874668 w 4824512"/>
              <a:gd name="connsiteY3" fmla="*/ 0 h 631711"/>
              <a:gd name="connsiteX4" fmla="*/ 2515638 w 4824512"/>
              <a:gd name="connsiteY4" fmla="*/ 0 h 631711"/>
              <a:gd name="connsiteX5" fmla="*/ 3204854 w 4824512"/>
              <a:gd name="connsiteY5" fmla="*/ 0 h 631711"/>
              <a:gd name="connsiteX6" fmla="*/ 3942316 w 4824512"/>
              <a:gd name="connsiteY6" fmla="*/ 0 h 631711"/>
              <a:gd name="connsiteX7" fmla="*/ 4824512 w 4824512"/>
              <a:gd name="connsiteY7" fmla="*/ 0 h 631711"/>
              <a:gd name="connsiteX8" fmla="*/ 4824512 w 4824512"/>
              <a:gd name="connsiteY8" fmla="*/ 631711 h 631711"/>
              <a:gd name="connsiteX9" fmla="*/ 4087051 w 4824512"/>
              <a:gd name="connsiteY9" fmla="*/ 631711 h 631711"/>
              <a:gd name="connsiteX10" fmla="*/ 3301345 w 4824512"/>
              <a:gd name="connsiteY10" fmla="*/ 631711 h 631711"/>
              <a:gd name="connsiteX11" fmla="*/ 2563884 w 4824512"/>
              <a:gd name="connsiteY11" fmla="*/ 631711 h 631711"/>
              <a:gd name="connsiteX12" fmla="*/ 1826422 w 4824512"/>
              <a:gd name="connsiteY12" fmla="*/ 631711 h 631711"/>
              <a:gd name="connsiteX13" fmla="*/ 1281942 w 4824512"/>
              <a:gd name="connsiteY13" fmla="*/ 631711 h 631711"/>
              <a:gd name="connsiteX14" fmla="*/ 737461 w 4824512"/>
              <a:gd name="connsiteY14" fmla="*/ 631711 h 631711"/>
              <a:gd name="connsiteX15" fmla="*/ 0 w 4824512"/>
              <a:gd name="connsiteY15" fmla="*/ 631711 h 631711"/>
              <a:gd name="connsiteX16" fmla="*/ 0 w 4824512"/>
              <a:gd name="connsiteY16" fmla="*/ 0 h 631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24512" h="631711" fill="none" extrusionOk="0">
                <a:moveTo>
                  <a:pt x="0" y="0"/>
                </a:moveTo>
                <a:cubicBezTo>
                  <a:pt x="125354" y="7277"/>
                  <a:pt x="408779" y="-21605"/>
                  <a:pt x="544481" y="0"/>
                </a:cubicBezTo>
                <a:cubicBezTo>
                  <a:pt x="680183" y="21605"/>
                  <a:pt x="851216" y="7484"/>
                  <a:pt x="1088961" y="0"/>
                </a:cubicBezTo>
                <a:cubicBezTo>
                  <a:pt x="1326706" y="-7484"/>
                  <a:pt x="1553761" y="-19513"/>
                  <a:pt x="1874668" y="0"/>
                </a:cubicBezTo>
                <a:cubicBezTo>
                  <a:pt x="2195575" y="19513"/>
                  <a:pt x="2369302" y="25902"/>
                  <a:pt x="2515638" y="0"/>
                </a:cubicBezTo>
                <a:cubicBezTo>
                  <a:pt x="2661974" y="-25902"/>
                  <a:pt x="3012837" y="-27711"/>
                  <a:pt x="3204854" y="0"/>
                </a:cubicBezTo>
                <a:cubicBezTo>
                  <a:pt x="3396871" y="27711"/>
                  <a:pt x="3675620" y="-2008"/>
                  <a:pt x="3942316" y="0"/>
                </a:cubicBezTo>
                <a:cubicBezTo>
                  <a:pt x="4209012" y="2008"/>
                  <a:pt x="4559980" y="-287"/>
                  <a:pt x="4824512" y="0"/>
                </a:cubicBezTo>
                <a:cubicBezTo>
                  <a:pt x="4804527" y="304010"/>
                  <a:pt x="4813207" y="393624"/>
                  <a:pt x="4824512" y="631711"/>
                </a:cubicBezTo>
                <a:cubicBezTo>
                  <a:pt x="4536821" y="594888"/>
                  <a:pt x="4237961" y="610916"/>
                  <a:pt x="4087051" y="631711"/>
                </a:cubicBezTo>
                <a:cubicBezTo>
                  <a:pt x="3936141" y="652506"/>
                  <a:pt x="3582856" y="617044"/>
                  <a:pt x="3301345" y="631711"/>
                </a:cubicBezTo>
                <a:cubicBezTo>
                  <a:pt x="3019834" y="646378"/>
                  <a:pt x="2856936" y="635244"/>
                  <a:pt x="2563884" y="631711"/>
                </a:cubicBezTo>
                <a:cubicBezTo>
                  <a:pt x="2270832" y="628178"/>
                  <a:pt x="2165860" y="666247"/>
                  <a:pt x="1826422" y="631711"/>
                </a:cubicBezTo>
                <a:cubicBezTo>
                  <a:pt x="1486984" y="597175"/>
                  <a:pt x="1525876" y="658672"/>
                  <a:pt x="1281942" y="631711"/>
                </a:cubicBezTo>
                <a:cubicBezTo>
                  <a:pt x="1038008" y="604750"/>
                  <a:pt x="958910" y="606070"/>
                  <a:pt x="737461" y="631711"/>
                </a:cubicBezTo>
                <a:cubicBezTo>
                  <a:pt x="516012" y="657352"/>
                  <a:pt x="317379" y="630111"/>
                  <a:pt x="0" y="631711"/>
                </a:cubicBezTo>
                <a:cubicBezTo>
                  <a:pt x="-30472" y="448065"/>
                  <a:pt x="29797" y="212996"/>
                  <a:pt x="0" y="0"/>
                </a:cubicBezTo>
                <a:close/>
              </a:path>
              <a:path w="4824512" h="631711" stroke="0" extrusionOk="0">
                <a:moveTo>
                  <a:pt x="0" y="0"/>
                </a:moveTo>
                <a:cubicBezTo>
                  <a:pt x="239254" y="307"/>
                  <a:pt x="423595" y="8675"/>
                  <a:pt x="737461" y="0"/>
                </a:cubicBezTo>
                <a:cubicBezTo>
                  <a:pt x="1051327" y="-8675"/>
                  <a:pt x="1187636" y="16065"/>
                  <a:pt x="1378432" y="0"/>
                </a:cubicBezTo>
                <a:cubicBezTo>
                  <a:pt x="1569228" y="-16065"/>
                  <a:pt x="1767874" y="12214"/>
                  <a:pt x="2067648" y="0"/>
                </a:cubicBezTo>
                <a:cubicBezTo>
                  <a:pt x="2367422" y="-12214"/>
                  <a:pt x="2383843" y="9053"/>
                  <a:pt x="2660374" y="0"/>
                </a:cubicBezTo>
                <a:cubicBezTo>
                  <a:pt x="2936905" y="-9053"/>
                  <a:pt x="3164280" y="28472"/>
                  <a:pt x="3349590" y="0"/>
                </a:cubicBezTo>
                <a:cubicBezTo>
                  <a:pt x="3534900" y="-28472"/>
                  <a:pt x="3703714" y="3221"/>
                  <a:pt x="3942316" y="0"/>
                </a:cubicBezTo>
                <a:cubicBezTo>
                  <a:pt x="4180918" y="-3221"/>
                  <a:pt x="4537242" y="-14367"/>
                  <a:pt x="4824512" y="0"/>
                </a:cubicBezTo>
                <a:cubicBezTo>
                  <a:pt x="4805079" y="173210"/>
                  <a:pt x="4810825" y="332285"/>
                  <a:pt x="4824512" y="631711"/>
                </a:cubicBezTo>
                <a:cubicBezTo>
                  <a:pt x="4650641" y="615302"/>
                  <a:pt x="4430441" y="612181"/>
                  <a:pt x="4183541" y="631711"/>
                </a:cubicBezTo>
                <a:cubicBezTo>
                  <a:pt x="3936641" y="651241"/>
                  <a:pt x="3848264" y="609571"/>
                  <a:pt x="3590815" y="631711"/>
                </a:cubicBezTo>
                <a:cubicBezTo>
                  <a:pt x="3333366" y="653851"/>
                  <a:pt x="3202561" y="653002"/>
                  <a:pt x="2998090" y="631711"/>
                </a:cubicBezTo>
                <a:cubicBezTo>
                  <a:pt x="2793619" y="610420"/>
                  <a:pt x="2668864" y="613359"/>
                  <a:pt x="2357119" y="631711"/>
                </a:cubicBezTo>
                <a:cubicBezTo>
                  <a:pt x="2045374" y="650063"/>
                  <a:pt x="1790861" y="605937"/>
                  <a:pt x="1571412" y="631711"/>
                </a:cubicBezTo>
                <a:cubicBezTo>
                  <a:pt x="1351963" y="657485"/>
                  <a:pt x="1058019" y="620994"/>
                  <a:pt x="882196" y="631711"/>
                </a:cubicBezTo>
                <a:cubicBezTo>
                  <a:pt x="706373" y="642428"/>
                  <a:pt x="255529" y="651652"/>
                  <a:pt x="0" y="631711"/>
                </a:cubicBezTo>
                <a:cubicBezTo>
                  <a:pt x="27454" y="439144"/>
                  <a:pt x="-1749" y="137526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129804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Ô NGUYÊN TỐ</a:t>
            </a:r>
          </a:p>
        </p:txBody>
      </p:sp>
      <p:sp>
        <p:nvSpPr>
          <p:cNvPr id="2" name="AutoShape 2" descr="CHUẨN NHẤT] Nguyên tắc sắp xếp các nguyên tố trong bảng tuần hoàn">
            <a:extLst>
              <a:ext uri="{FF2B5EF4-FFF2-40B4-BE49-F238E27FC236}">
                <a16:creationId xmlns:a16="http://schemas.microsoft.com/office/drawing/2014/main" id="{F9940E39-305A-48C0-B1D5-4D68D7BD0E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48B26C-57B1-45BB-B3DF-6CF53F134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83" y="1343617"/>
            <a:ext cx="5744117" cy="347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3720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04522FC3-5D62-4FC3-8DA5-20773710D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0198" y="1254944"/>
            <a:ext cx="2020888" cy="21891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3" name="Group 59">
            <a:extLst>
              <a:ext uri="{FF2B5EF4-FFF2-40B4-BE49-F238E27FC236}">
                <a16:creationId xmlns:a16="http://schemas.microsoft.com/office/drawing/2014/main" id="{DF09CC4A-AF53-4695-88F0-81BDA078666E}"/>
              </a:ext>
            </a:extLst>
          </p:cNvPr>
          <p:cNvGrpSpPr>
            <a:grpSpLocks/>
          </p:cNvGrpSpPr>
          <p:nvPr/>
        </p:nvGrpSpPr>
        <p:grpSpPr bwMode="auto">
          <a:xfrm>
            <a:off x="5021948" y="1458129"/>
            <a:ext cx="5223590" cy="830997"/>
            <a:chOff x="5710084" y="2726851"/>
            <a:chExt cx="5223823" cy="830887"/>
          </a:xfrm>
        </p:grpSpPr>
        <p:sp>
          <p:nvSpPr>
            <p:cNvPr id="4" name="Text Box 10">
              <a:extLst>
                <a:ext uri="{FF2B5EF4-FFF2-40B4-BE49-F238E27FC236}">
                  <a16:creationId xmlns:a16="http://schemas.microsoft.com/office/drawing/2014/main" id="{7226E83A-0140-4E88-A163-0D3AADD9E9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10084" y="2740223"/>
              <a:ext cx="914400" cy="400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26,98</a:t>
              </a:r>
            </a:p>
          </p:txBody>
        </p:sp>
        <p:grpSp>
          <p:nvGrpSpPr>
            <p:cNvPr id="5" name="Group 53">
              <a:extLst>
                <a:ext uri="{FF2B5EF4-FFF2-40B4-BE49-F238E27FC236}">
                  <a16:creationId xmlns:a16="http://schemas.microsoft.com/office/drawing/2014/main" id="{C5C5F8E7-7300-4538-B2FF-8D75FF78D8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78663" y="2726851"/>
              <a:ext cx="4455244" cy="830887"/>
              <a:chOff x="6478663" y="2726851"/>
              <a:chExt cx="4455244" cy="830887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E956A7FB-1329-4989-B812-5AFF8D4D6BE3}"/>
                  </a:ext>
                </a:extLst>
              </p:cNvPr>
              <p:cNvCxnSpPr/>
              <p:nvPr/>
            </p:nvCxnSpPr>
            <p:spPr>
              <a:xfrm flipV="1">
                <a:off x="6478663" y="2929502"/>
                <a:ext cx="1134261" cy="1075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31">
                <a:extLst>
                  <a:ext uri="{FF2B5EF4-FFF2-40B4-BE49-F238E27FC236}">
                    <a16:creationId xmlns:a16="http://schemas.microsoft.com/office/drawing/2014/main" id="{FACE9F6E-9F8F-4183-BA39-9FED33FB1D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89836" y="2726851"/>
                <a:ext cx="3244071" cy="8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vi-VN" sz="2400" b="1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Nguyên tử khối trung bình</a:t>
                </a:r>
              </a:p>
            </p:txBody>
          </p:sp>
        </p:grpSp>
      </p:grpSp>
      <p:grpSp>
        <p:nvGrpSpPr>
          <p:cNvPr id="8" name="Group 61">
            <a:extLst>
              <a:ext uri="{FF2B5EF4-FFF2-40B4-BE49-F238E27FC236}">
                <a16:creationId xmlns:a16="http://schemas.microsoft.com/office/drawing/2014/main" id="{126A196D-9960-45D5-AEAF-4A46B38386B2}"/>
              </a:ext>
            </a:extLst>
          </p:cNvPr>
          <p:cNvGrpSpPr>
            <a:grpSpLocks/>
          </p:cNvGrpSpPr>
          <p:nvPr/>
        </p:nvGrpSpPr>
        <p:grpSpPr bwMode="auto">
          <a:xfrm>
            <a:off x="4979086" y="2209971"/>
            <a:ext cx="4060583" cy="461665"/>
            <a:chOff x="5943600" y="3347765"/>
            <a:chExt cx="4061359" cy="461087"/>
          </a:xfrm>
        </p:grpSpPr>
        <p:sp>
          <p:nvSpPr>
            <p:cNvPr id="9" name="Text Box 11">
              <a:extLst>
                <a:ext uri="{FF2B5EF4-FFF2-40B4-BE49-F238E27FC236}">
                  <a16:creationId xmlns:a16="http://schemas.microsoft.com/office/drawing/2014/main" id="{A0FFB2BC-203E-4E9E-83A6-1399EE6F9B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43600" y="3349823"/>
              <a:ext cx="914400" cy="399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1,61</a:t>
              </a:r>
            </a:p>
          </p:txBody>
        </p:sp>
        <p:grpSp>
          <p:nvGrpSpPr>
            <p:cNvPr id="10" name="Group 60">
              <a:extLst>
                <a:ext uri="{FF2B5EF4-FFF2-40B4-BE49-F238E27FC236}">
                  <a16:creationId xmlns:a16="http://schemas.microsoft.com/office/drawing/2014/main" id="{AAE01A48-A430-403B-8D91-0895381C86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70781" y="3347765"/>
              <a:ext cx="3434178" cy="461087"/>
              <a:chOff x="6570781" y="3347765"/>
              <a:chExt cx="3434178" cy="461087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5E40F332-DE4A-445D-862E-116529CDD0BB}"/>
                  </a:ext>
                </a:extLst>
              </p:cNvPr>
              <p:cNvCxnSpPr/>
              <p:nvPr/>
            </p:nvCxnSpPr>
            <p:spPr>
              <a:xfrm>
                <a:off x="6570781" y="3549627"/>
                <a:ext cx="1371862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34">
                <a:extLst>
                  <a:ext uri="{FF2B5EF4-FFF2-40B4-BE49-F238E27FC236}">
                    <a16:creationId xmlns:a16="http://schemas.microsoft.com/office/drawing/2014/main" id="{A33C2C4E-465E-4353-A657-690CD4E939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42643" y="3347765"/>
                <a:ext cx="2062316" cy="4610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vi-VN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Độ âm điện</a:t>
                </a:r>
              </a:p>
            </p:txBody>
          </p:sp>
        </p:grpSp>
      </p:grpSp>
      <p:grpSp>
        <p:nvGrpSpPr>
          <p:cNvPr id="13" name="Group 62">
            <a:extLst>
              <a:ext uri="{FF2B5EF4-FFF2-40B4-BE49-F238E27FC236}">
                <a16:creationId xmlns:a16="http://schemas.microsoft.com/office/drawing/2014/main" id="{21AE13D1-F21B-4134-BF8B-0D53F4766E67}"/>
              </a:ext>
            </a:extLst>
          </p:cNvPr>
          <p:cNvGrpSpPr>
            <a:grpSpLocks/>
          </p:cNvGrpSpPr>
          <p:nvPr/>
        </p:nvGrpSpPr>
        <p:grpSpPr bwMode="auto">
          <a:xfrm>
            <a:off x="4044278" y="2955658"/>
            <a:ext cx="5311109" cy="487944"/>
            <a:chOff x="4854815" y="4267006"/>
            <a:chExt cx="5310782" cy="487468"/>
          </a:xfrm>
        </p:grpSpPr>
        <p:sp>
          <p:nvSpPr>
            <p:cNvPr id="14" name="Text Box 12">
              <a:extLst>
                <a:ext uri="{FF2B5EF4-FFF2-40B4-BE49-F238E27FC236}">
                  <a16:creationId xmlns:a16="http://schemas.microsoft.com/office/drawing/2014/main" id="{7B5E8071-8EEA-4DF0-BACE-7FB4BCFEF0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4815" y="4267006"/>
              <a:ext cx="1619856" cy="461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[Ne]3s</a:t>
              </a:r>
              <a:r>
                <a:rPr lang="en-US" sz="2400" b="1" baseline="300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2</a:t>
              </a:r>
              <a:r>
                <a:rPr lang="en-US" sz="24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3p</a:t>
              </a:r>
              <a:r>
                <a:rPr lang="en-US" sz="2400" b="1" baseline="300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1</a:t>
              </a:r>
            </a:p>
          </p:txBody>
        </p:sp>
        <p:grpSp>
          <p:nvGrpSpPr>
            <p:cNvPr id="15" name="Group 54">
              <a:extLst>
                <a:ext uri="{FF2B5EF4-FFF2-40B4-BE49-F238E27FC236}">
                  <a16:creationId xmlns:a16="http://schemas.microsoft.com/office/drawing/2014/main" id="{1D1AF99B-525A-40B4-9383-7181AA8F5C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70490" y="4293260"/>
              <a:ext cx="4195107" cy="461214"/>
              <a:chOff x="5970490" y="4293260"/>
              <a:chExt cx="4195107" cy="461214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43AED0C-0E94-49A8-B372-B15EBDFBAFD2}"/>
                  </a:ext>
                </a:extLst>
              </p:cNvPr>
              <p:cNvCxnSpPr/>
              <p:nvPr/>
            </p:nvCxnSpPr>
            <p:spPr>
              <a:xfrm>
                <a:off x="5970490" y="4600864"/>
                <a:ext cx="1447711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37">
                <a:extLst>
                  <a:ext uri="{FF2B5EF4-FFF2-40B4-BE49-F238E27FC236}">
                    <a16:creationId xmlns:a16="http://schemas.microsoft.com/office/drawing/2014/main" id="{276647B2-BE37-4AB6-9777-5F5C6119F8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72408" y="4293260"/>
                <a:ext cx="2693189" cy="4612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vi-VN" sz="2400" b="1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Cấu hình electron</a:t>
                </a:r>
              </a:p>
            </p:txBody>
          </p:sp>
        </p:grpSp>
      </p:grpSp>
      <p:grpSp>
        <p:nvGrpSpPr>
          <p:cNvPr id="18" name="Group 63">
            <a:extLst>
              <a:ext uri="{FF2B5EF4-FFF2-40B4-BE49-F238E27FC236}">
                <a16:creationId xmlns:a16="http://schemas.microsoft.com/office/drawing/2014/main" id="{D2DD48D9-3EB7-4261-9878-1B46082CAF7F}"/>
              </a:ext>
            </a:extLst>
          </p:cNvPr>
          <p:cNvGrpSpPr>
            <a:grpSpLocks/>
          </p:cNvGrpSpPr>
          <p:nvPr/>
        </p:nvGrpSpPr>
        <p:grpSpPr bwMode="auto">
          <a:xfrm>
            <a:off x="3759886" y="3444122"/>
            <a:ext cx="4786914" cy="461665"/>
            <a:chOff x="4414293" y="4757596"/>
            <a:chExt cx="4787615" cy="462957"/>
          </a:xfrm>
        </p:grpSpPr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D144FB60-5394-4E1C-B140-541A5DE0F7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4293" y="4805995"/>
              <a:ext cx="1986508" cy="228600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+ 3</a:t>
              </a:r>
            </a:p>
          </p:txBody>
        </p:sp>
        <p:grpSp>
          <p:nvGrpSpPr>
            <p:cNvPr id="20" name="Group 55">
              <a:extLst>
                <a:ext uri="{FF2B5EF4-FFF2-40B4-BE49-F238E27FC236}">
                  <a16:creationId xmlns:a16="http://schemas.microsoft.com/office/drawing/2014/main" id="{21C41F0F-CCFF-4897-A961-65FA226C8D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76540" y="4757596"/>
              <a:ext cx="3525368" cy="462957"/>
              <a:chOff x="5676540" y="4757596"/>
              <a:chExt cx="3525368" cy="462957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D17B3B78-48F8-4408-A6C0-B5597DD6CAE5}"/>
                  </a:ext>
                </a:extLst>
              </p:cNvPr>
              <p:cNvCxnSpPr/>
              <p:nvPr/>
            </p:nvCxnSpPr>
            <p:spPr>
              <a:xfrm>
                <a:off x="5676540" y="4919975"/>
                <a:ext cx="140990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40">
                <a:extLst>
                  <a:ext uri="{FF2B5EF4-FFF2-40B4-BE49-F238E27FC236}">
                    <a16:creationId xmlns:a16="http://schemas.microsoft.com/office/drawing/2014/main" id="{089F3536-FBA6-4A76-96AC-CDC36BA5E9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39592" y="4757596"/>
                <a:ext cx="2062316" cy="4629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vi-VN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Số oxi hóa</a:t>
                </a:r>
              </a:p>
            </p:txBody>
          </p:sp>
        </p:grpSp>
      </p:grpSp>
      <p:grpSp>
        <p:nvGrpSpPr>
          <p:cNvPr id="23" name="Group 64">
            <a:extLst>
              <a:ext uri="{FF2B5EF4-FFF2-40B4-BE49-F238E27FC236}">
                <a16:creationId xmlns:a16="http://schemas.microsoft.com/office/drawing/2014/main" id="{7E026E34-0A05-4B94-A46B-472BB201BFC7}"/>
              </a:ext>
            </a:extLst>
          </p:cNvPr>
          <p:cNvGrpSpPr>
            <a:grpSpLocks/>
          </p:cNvGrpSpPr>
          <p:nvPr/>
        </p:nvGrpSpPr>
        <p:grpSpPr bwMode="auto">
          <a:xfrm>
            <a:off x="3622655" y="2442864"/>
            <a:ext cx="3302047" cy="2834557"/>
            <a:chOff x="4166539" y="3812058"/>
            <a:chExt cx="3301302" cy="2834557"/>
          </a:xfrm>
        </p:grpSpPr>
        <p:sp>
          <p:nvSpPr>
            <p:cNvPr id="24" name="Text Box 8">
              <a:extLst>
                <a:ext uri="{FF2B5EF4-FFF2-40B4-BE49-F238E27FC236}">
                  <a16:creationId xmlns:a16="http://schemas.microsoft.com/office/drawing/2014/main" id="{679DCD73-2F86-4E36-A6ED-6803800FF0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66539" y="3812058"/>
              <a:ext cx="234749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Aluminium</a:t>
              </a:r>
              <a:endPara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grpSp>
          <p:nvGrpSpPr>
            <p:cNvPr id="25" name="Group 56">
              <a:extLst>
                <a:ext uri="{FF2B5EF4-FFF2-40B4-BE49-F238E27FC236}">
                  <a16:creationId xmlns:a16="http://schemas.microsoft.com/office/drawing/2014/main" id="{2781965A-128D-4EAF-BD37-3EAB33A426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78305" y="4297363"/>
              <a:ext cx="2789536" cy="2349252"/>
              <a:chOff x="4678305" y="4297363"/>
              <a:chExt cx="2789536" cy="2349252"/>
            </a:xfrm>
          </p:grpSpPr>
          <p:cxnSp>
            <p:nvCxnSpPr>
              <p:cNvPr id="26" name="Elbow Connector 31">
                <a:extLst>
                  <a:ext uri="{FF2B5EF4-FFF2-40B4-BE49-F238E27FC236}">
                    <a16:creationId xmlns:a16="http://schemas.microsoft.com/office/drawing/2014/main" id="{5FDFBACE-CD96-4DD4-80D4-EC09BD68DB7B}"/>
                  </a:ext>
                </a:extLst>
              </p:cNvPr>
              <p:cNvCxnSpPr/>
              <p:nvPr/>
            </p:nvCxnSpPr>
            <p:spPr>
              <a:xfrm rot="16200000" flipH="1">
                <a:off x="4335279" y="4640389"/>
                <a:ext cx="1798637" cy="1112586"/>
              </a:xfrm>
              <a:prstGeom prst="bentConnector3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48">
                <a:extLst>
                  <a:ext uri="{FF2B5EF4-FFF2-40B4-BE49-F238E27FC236}">
                    <a16:creationId xmlns:a16="http://schemas.microsoft.com/office/drawing/2014/main" id="{8F0961DD-D49A-4757-B1F4-BC9ACB1453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05525" y="6184950"/>
                <a:ext cx="2062316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vi-VN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Tên nguyên tố</a:t>
                </a:r>
              </a:p>
            </p:txBody>
          </p:sp>
        </p:grpSp>
      </p:grpSp>
      <p:grpSp>
        <p:nvGrpSpPr>
          <p:cNvPr id="28" name="Group 65">
            <a:extLst>
              <a:ext uri="{FF2B5EF4-FFF2-40B4-BE49-F238E27FC236}">
                <a16:creationId xmlns:a16="http://schemas.microsoft.com/office/drawing/2014/main" id="{E2F12C23-37D5-4084-89B6-F10683587813}"/>
              </a:ext>
            </a:extLst>
          </p:cNvPr>
          <p:cNvGrpSpPr>
            <a:grpSpLocks/>
          </p:cNvGrpSpPr>
          <p:nvPr/>
        </p:nvGrpSpPr>
        <p:grpSpPr bwMode="auto">
          <a:xfrm>
            <a:off x="2843899" y="1794694"/>
            <a:ext cx="2188329" cy="3891598"/>
            <a:chOff x="3366480" y="3079462"/>
            <a:chExt cx="2186808" cy="3892194"/>
          </a:xfrm>
        </p:grpSpPr>
        <p:sp>
          <p:nvSpPr>
            <p:cNvPr id="29" name="Text Box 7">
              <a:extLst>
                <a:ext uri="{FF2B5EF4-FFF2-40B4-BE49-F238E27FC236}">
                  <a16:creationId xmlns:a16="http://schemas.microsoft.com/office/drawing/2014/main" id="{CB427E74-8576-452C-924E-EDF775C8D2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4125" y="3079462"/>
              <a:ext cx="1179163" cy="831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48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Al</a:t>
              </a:r>
            </a:p>
          </p:txBody>
        </p:sp>
        <p:grpSp>
          <p:nvGrpSpPr>
            <p:cNvPr id="30" name="Group 57">
              <a:extLst>
                <a:ext uri="{FF2B5EF4-FFF2-40B4-BE49-F238E27FC236}">
                  <a16:creationId xmlns:a16="http://schemas.microsoft.com/office/drawing/2014/main" id="{8C112A08-E61D-4646-93D6-452CC09E51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6480" y="3495023"/>
              <a:ext cx="2062316" cy="3476633"/>
              <a:chOff x="3366480" y="3495023"/>
              <a:chExt cx="2062316" cy="3476633"/>
            </a:xfrm>
          </p:grpSpPr>
          <p:cxnSp>
            <p:nvCxnSpPr>
              <p:cNvPr id="31" name="Elbow Connector 36">
                <a:extLst>
                  <a:ext uri="{FF2B5EF4-FFF2-40B4-BE49-F238E27FC236}">
                    <a16:creationId xmlns:a16="http://schemas.microsoft.com/office/drawing/2014/main" id="{F13E584E-ECEB-4EEB-B495-7F10793C45BF}"/>
                  </a:ext>
                </a:extLst>
              </p:cNvPr>
              <p:cNvCxnSpPr>
                <a:stCxn id="29" idx="1"/>
              </p:cNvCxnSpPr>
              <p:nvPr/>
            </p:nvCxnSpPr>
            <p:spPr>
              <a:xfrm rot="10800000" flipV="1">
                <a:off x="4039116" y="3495023"/>
                <a:ext cx="335010" cy="2601147"/>
              </a:xfrm>
              <a:prstGeom prst="bentConnector2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51">
                <a:extLst>
                  <a:ext uri="{FF2B5EF4-FFF2-40B4-BE49-F238E27FC236}">
                    <a16:creationId xmlns:a16="http://schemas.microsoft.com/office/drawing/2014/main" id="{5283641B-4C3A-427C-AFF9-BB57247477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66480" y="6140532"/>
                <a:ext cx="2062316" cy="8311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vi-VN" sz="24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Kí hiệu hóa học</a:t>
                </a:r>
              </a:p>
            </p:txBody>
          </p:sp>
        </p:grpSp>
      </p:grpSp>
      <p:grpSp>
        <p:nvGrpSpPr>
          <p:cNvPr id="34" name="Group 58">
            <a:extLst>
              <a:ext uri="{FF2B5EF4-FFF2-40B4-BE49-F238E27FC236}">
                <a16:creationId xmlns:a16="http://schemas.microsoft.com/office/drawing/2014/main" id="{DA7C005C-F07F-4878-ABBF-B704252403A0}"/>
              </a:ext>
            </a:extLst>
          </p:cNvPr>
          <p:cNvGrpSpPr>
            <a:grpSpLocks/>
          </p:cNvGrpSpPr>
          <p:nvPr/>
        </p:nvGrpSpPr>
        <p:grpSpPr bwMode="auto">
          <a:xfrm>
            <a:off x="3875773" y="510406"/>
            <a:ext cx="4656566" cy="1499572"/>
            <a:chOff x="4432300" y="1752600"/>
            <a:chExt cx="4656566" cy="1498922"/>
          </a:xfrm>
        </p:grpSpPr>
        <p:sp>
          <p:nvSpPr>
            <p:cNvPr id="35" name="Text Box 9">
              <a:extLst>
                <a:ext uri="{FF2B5EF4-FFF2-40B4-BE49-F238E27FC236}">
                  <a16:creationId xmlns:a16="http://schemas.microsoft.com/office/drawing/2014/main" id="{3F13ABAD-2967-450F-BB12-D836EF737C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32300" y="2667000"/>
              <a:ext cx="685800" cy="584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13</a:t>
              </a:r>
            </a:p>
          </p:txBody>
        </p:sp>
        <p:grpSp>
          <p:nvGrpSpPr>
            <p:cNvPr id="36" name="Group 52">
              <a:extLst>
                <a:ext uri="{FF2B5EF4-FFF2-40B4-BE49-F238E27FC236}">
                  <a16:creationId xmlns:a16="http://schemas.microsoft.com/office/drawing/2014/main" id="{D087DEC4-9F09-4302-8C71-49E52B7F6F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78363" y="1752600"/>
              <a:ext cx="4410503" cy="830637"/>
              <a:chOff x="4678363" y="1752600"/>
              <a:chExt cx="4410503" cy="830637"/>
            </a:xfrm>
          </p:grpSpPr>
          <p:cxnSp>
            <p:nvCxnSpPr>
              <p:cNvPr id="37" name="Elbow Connector 6">
                <a:extLst>
                  <a:ext uri="{FF2B5EF4-FFF2-40B4-BE49-F238E27FC236}">
                    <a16:creationId xmlns:a16="http://schemas.microsoft.com/office/drawing/2014/main" id="{DEAE825F-C137-4579-8160-4C65FBF459CE}"/>
                  </a:ext>
                </a:extLst>
              </p:cNvPr>
              <p:cNvCxnSpPr/>
              <p:nvPr/>
            </p:nvCxnSpPr>
            <p:spPr>
              <a:xfrm flipV="1">
                <a:off x="4678363" y="1904934"/>
                <a:ext cx="1874837" cy="614097"/>
              </a:xfrm>
              <a:prstGeom prst="bentConnector3">
                <a:avLst>
                  <a:gd name="adj1" fmla="val -2721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4">
                <a:extLst>
                  <a:ext uri="{FF2B5EF4-FFF2-40B4-BE49-F238E27FC236}">
                    <a16:creationId xmlns:a16="http://schemas.microsoft.com/office/drawing/2014/main" id="{7DD1238B-71A0-4A21-A187-5EF408024C1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24483" y="1752600"/>
                <a:ext cx="2464383" cy="830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vi-VN" sz="24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Số hiệu nguyên tử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6302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DF9A5E8-02AC-4CA3-8742-9111D21297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8" t="17032" r="1489" b="12459"/>
          <a:stretch/>
        </p:blipFill>
        <p:spPr>
          <a:xfrm>
            <a:off x="3909745" y="333897"/>
            <a:ext cx="8197749" cy="94953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C66850F-4396-4F9A-B7E7-15D96318A22F}"/>
              </a:ext>
            </a:extLst>
          </p:cNvPr>
          <p:cNvSpPr txBox="1"/>
          <p:nvPr/>
        </p:nvSpPr>
        <p:spPr>
          <a:xfrm>
            <a:off x="198122" y="1967743"/>
            <a:ext cx="5777716" cy="1569660"/>
          </a:xfrm>
          <a:custGeom>
            <a:avLst/>
            <a:gdLst>
              <a:gd name="connsiteX0" fmla="*/ 0 w 5777716"/>
              <a:gd name="connsiteY0" fmla="*/ 0 h 1569660"/>
              <a:gd name="connsiteX1" fmla="*/ 468637 w 5777716"/>
              <a:gd name="connsiteY1" fmla="*/ 0 h 1569660"/>
              <a:gd name="connsiteX2" fmla="*/ 1052828 w 5777716"/>
              <a:gd name="connsiteY2" fmla="*/ 0 h 1569660"/>
              <a:gd name="connsiteX3" fmla="*/ 1579242 w 5777716"/>
              <a:gd name="connsiteY3" fmla="*/ 0 h 1569660"/>
              <a:gd name="connsiteX4" fmla="*/ 2047879 w 5777716"/>
              <a:gd name="connsiteY4" fmla="*/ 0 h 1569660"/>
              <a:gd name="connsiteX5" fmla="*/ 2574293 w 5777716"/>
              <a:gd name="connsiteY5" fmla="*/ 0 h 1569660"/>
              <a:gd name="connsiteX6" fmla="*/ 3274039 w 5777716"/>
              <a:gd name="connsiteY6" fmla="*/ 0 h 1569660"/>
              <a:gd name="connsiteX7" fmla="*/ 3858230 w 5777716"/>
              <a:gd name="connsiteY7" fmla="*/ 0 h 1569660"/>
              <a:gd name="connsiteX8" fmla="*/ 4615753 w 5777716"/>
              <a:gd name="connsiteY8" fmla="*/ 0 h 1569660"/>
              <a:gd name="connsiteX9" fmla="*/ 5084390 w 5777716"/>
              <a:gd name="connsiteY9" fmla="*/ 0 h 1569660"/>
              <a:gd name="connsiteX10" fmla="*/ 5777716 w 5777716"/>
              <a:gd name="connsiteY10" fmla="*/ 0 h 1569660"/>
              <a:gd name="connsiteX11" fmla="*/ 5777716 w 5777716"/>
              <a:gd name="connsiteY11" fmla="*/ 491827 h 1569660"/>
              <a:gd name="connsiteX12" fmla="*/ 5777716 w 5777716"/>
              <a:gd name="connsiteY12" fmla="*/ 999350 h 1569660"/>
              <a:gd name="connsiteX13" fmla="*/ 5777716 w 5777716"/>
              <a:gd name="connsiteY13" fmla="*/ 1569660 h 1569660"/>
              <a:gd name="connsiteX14" fmla="*/ 5193525 w 5777716"/>
              <a:gd name="connsiteY14" fmla="*/ 1569660 h 1569660"/>
              <a:gd name="connsiteX15" fmla="*/ 4724888 w 5777716"/>
              <a:gd name="connsiteY15" fmla="*/ 1569660 h 1569660"/>
              <a:gd name="connsiteX16" fmla="*/ 4198474 w 5777716"/>
              <a:gd name="connsiteY16" fmla="*/ 1569660 h 1569660"/>
              <a:gd name="connsiteX17" fmla="*/ 3672060 w 5777716"/>
              <a:gd name="connsiteY17" fmla="*/ 1569660 h 1569660"/>
              <a:gd name="connsiteX18" fmla="*/ 2972314 w 5777716"/>
              <a:gd name="connsiteY18" fmla="*/ 1569660 h 1569660"/>
              <a:gd name="connsiteX19" fmla="*/ 2272568 w 5777716"/>
              <a:gd name="connsiteY19" fmla="*/ 1569660 h 1569660"/>
              <a:gd name="connsiteX20" fmla="*/ 1803931 w 5777716"/>
              <a:gd name="connsiteY20" fmla="*/ 1569660 h 1569660"/>
              <a:gd name="connsiteX21" fmla="*/ 1104186 w 5777716"/>
              <a:gd name="connsiteY21" fmla="*/ 1569660 h 1569660"/>
              <a:gd name="connsiteX22" fmla="*/ 577772 w 5777716"/>
              <a:gd name="connsiteY22" fmla="*/ 1569660 h 1569660"/>
              <a:gd name="connsiteX23" fmla="*/ 0 w 5777716"/>
              <a:gd name="connsiteY23" fmla="*/ 1569660 h 1569660"/>
              <a:gd name="connsiteX24" fmla="*/ 0 w 5777716"/>
              <a:gd name="connsiteY24" fmla="*/ 1062137 h 1569660"/>
              <a:gd name="connsiteX25" fmla="*/ 0 w 5777716"/>
              <a:gd name="connsiteY25" fmla="*/ 523220 h 1569660"/>
              <a:gd name="connsiteX26" fmla="*/ 0 w 5777716"/>
              <a:gd name="connsiteY26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77716" h="1569660" extrusionOk="0">
                <a:moveTo>
                  <a:pt x="0" y="0"/>
                </a:moveTo>
                <a:cubicBezTo>
                  <a:pt x="190025" y="-14143"/>
                  <a:pt x="249119" y="-5857"/>
                  <a:pt x="468637" y="0"/>
                </a:cubicBezTo>
                <a:cubicBezTo>
                  <a:pt x="688155" y="5857"/>
                  <a:pt x="903711" y="-3810"/>
                  <a:pt x="1052828" y="0"/>
                </a:cubicBezTo>
                <a:cubicBezTo>
                  <a:pt x="1201945" y="3810"/>
                  <a:pt x="1427433" y="20048"/>
                  <a:pt x="1579242" y="0"/>
                </a:cubicBezTo>
                <a:cubicBezTo>
                  <a:pt x="1731051" y="-20048"/>
                  <a:pt x="1851775" y="18812"/>
                  <a:pt x="2047879" y="0"/>
                </a:cubicBezTo>
                <a:cubicBezTo>
                  <a:pt x="2243983" y="-18812"/>
                  <a:pt x="2322672" y="13157"/>
                  <a:pt x="2574293" y="0"/>
                </a:cubicBezTo>
                <a:cubicBezTo>
                  <a:pt x="2825914" y="-13157"/>
                  <a:pt x="2990852" y="867"/>
                  <a:pt x="3274039" y="0"/>
                </a:cubicBezTo>
                <a:cubicBezTo>
                  <a:pt x="3557226" y="-867"/>
                  <a:pt x="3711133" y="-12288"/>
                  <a:pt x="3858230" y="0"/>
                </a:cubicBezTo>
                <a:cubicBezTo>
                  <a:pt x="4005327" y="12288"/>
                  <a:pt x="4294808" y="-32863"/>
                  <a:pt x="4615753" y="0"/>
                </a:cubicBezTo>
                <a:cubicBezTo>
                  <a:pt x="4936698" y="32863"/>
                  <a:pt x="4861938" y="7979"/>
                  <a:pt x="5084390" y="0"/>
                </a:cubicBezTo>
                <a:cubicBezTo>
                  <a:pt x="5306842" y="-7979"/>
                  <a:pt x="5509915" y="10515"/>
                  <a:pt x="5777716" y="0"/>
                </a:cubicBezTo>
                <a:cubicBezTo>
                  <a:pt x="5781448" y="212386"/>
                  <a:pt x="5791729" y="297001"/>
                  <a:pt x="5777716" y="491827"/>
                </a:cubicBezTo>
                <a:cubicBezTo>
                  <a:pt x="5763703" y="686653"/>
                  <a:pt x="5770697" y="813701"/>
                  <a:pt x="5777716" y="999350"/>
                </a:cubicBezTo>
                <a:cubicBezTo>
                  <a:pt x="5784735" y="1184999"/>
                  <a:pt x="5799375" y="1336815"/>
                  <a:pt x="5777716" y="1569660"/>
                </a:cubicBezTo>
                <a:cubicBezTo>
                  <a:pt x="5504519" y="1564677"/>
                  <a:pt x="5408011" y="1552596"/>
                  <a:pt x="5193525" y="1569660"/>
                </a:cubicBezTo>
                <a:cubicBezTo>
                  <a:pt x="4979039" y="1586724"/>
                  <a:pt x="4867081" y="1565381"/>
                  <a:pt x="4724888" y="1569660"/>
                </a:cubicBezTo>
                <a:cubicBezTo>
                  <a:pt x="4582695" y="1573939"/>
                  <a:pt x="4429954" y="1581491"/>
                  <a:pt x="4198474" y="1569660"/>
                </a:cubicBezTo>
                <a:cubicBezTo>
                  <a:pt x="3966994" y="1557829"/>
                  <a:pt x="3887051" y="1575217"/>
                  <a:pt x="3672060" y="1569660"/>
                </a:cubicBezTo>
                <a:cubicBezTo>
                  <a:pt x="3457069" y="1564103"/>
                  <a:pt x="3201507" y="1593392"/>
                  <a:pt x="2972314" y="1569660"/>
                </a:cubicBezTo>
                <a:cubicBezTo>
                  <a:pt x="2743121" y="1545928"/>
                  <a:pt x="2423996" y="1588123"/>
                  <a:pt x="2272568" y="1569660"/>
                </a:cubicBezTo>
                <a:cubicBezTo>
                  <a:pt x="2121140" y="1551197"/>
                  <a:pt x="1975554" y="1556213"/>
                  <a:pt x="1803931" y="1569660"/>
                </a:cubicBezTo>
                <a:cubicBezTo>
                  <a:pt x="1632308" y="1583107"/>
                  <a:pt x="1284300" y="1597596"/>
                  <a:pt x="1104186" y="1569660"/>
                </a:cubicBezTo>
                <a:cubicBezTo>
                  <a:pt x="924072" y="1541724"/>
                  <a:pt x="773253" y="1586884"/>
                  <a:pt x="577772" y="1569660"/>
                </a:cubicBezTo>
                <a:cubicBezTo>
                  <a:pt x="382291" y="1552436"/>
                  <a:pt x="149109" y="1584643"/>
                  <a:pt x="0" y="1569660"/>
                </a:cubicBezTo>
                <a:cubicBezTo>
                  <a:pt x="-5726" y="1464672"/>
                  <a:pt x="8379" y="1294937"/>
                  <a:pt x="0" y="1062137"/>
                </a:cubicBezTo>
                <a:cubicBezTo>
                  <a:pt x="-8379" y="829337"/>
                  <a:pt x="20824" y="751791"/>
                  <a:pt x="0" y="523220"/>
                </a:cubicBezTo>
                <a:cubicBezTo>
                  <a:pt x="-20824" y="294649"/>
                  <a:pt x="-23858" y="209220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1066059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2400" b="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400" b="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tập</a:t>
            </a:r>
            <a:r>
              <a:rPr lang="en-US" sz="2400" b="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hợp</a:t>
            </a:r>
            <a:r>
              <a:rPr lang="en-US" sz="2400" b="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</a:t>
            </a:r>
            <a:r>
              <a:rPr lang="vi-VN" sz="2400" b="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ác</a:t>
            </a:r>
            <a:r>
              <a:rPr lang="vi-VN" sz="2400" b="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nguyên </a:t>
            </a:r>
            <a:r>
              <a:rPr lang="vi-VN" sz="2400" b="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vi-VN" sz="2400" b="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mà</a:t>
            </a:r>
            <a:r>
              <a:rPr lang="en-US" sz="2400" b="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b="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400" b="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400" b="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vi-VN" sz="2400" b="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400" b="1" i="0" dirty="0" err="1">
                <a:solidFill>
                  <a:srgbClr val="FF66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cùng</a:t>
            </a:r>
            <a:r>
              <a:rPr lang="vi-VN" sz="2400" b="1" i="0" dirty="0">
                <a:solidFill>
                  <a:srgbClr val="FF66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400" b="1" i="0" dirty="0" err="1">
                <a:solidFill>
                  <a:srgbClr val="FF66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vi-VN" sz="2400" b="1" i="0" dirty="0">
                <a:solidFill>
                  <a:srgbClr val="FF66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400" b="1" i="0" dirty="0" err="1">
                <a:solidFill>
                  <a:srgbClr val="FF66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lớp</a:t>
            </a:r>
            <a:r>
              <a:rPr lang="vi-VN" sz="2400" b="1" i="0" dirty="0">
                <a:solidFill>
                  <a:srgbClr val="FF66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400" b="1" i="0" dirty="0" err="1">
                <a:solidFill>
                  <a:srgbClr val="FF66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electron</a:t>
            </a:r>
            <a:r>
              <a:rPr lang="vi-VN" sz="2400" b="1" i="0" dirty="0">
                <a:solidFill>
                  <a:srgbClr val="FF66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400" b="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 nguyên </a:t>
            </a:r>
            <a:r>
              <a:rPr lang="vi-VN" sz="2400" b="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vi-VN" sz="2400" b="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400" b="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vi-VN" sz="2400" b="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400" b="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xếp</a:t>
            </a:r>
            <a:r>
              <a:rPr lang="vi-VN" sz="2400" b="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400" b="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vi-VN" sz="2400" b="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400" b="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vi-VN" sz="2400" b="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400" b="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tang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dần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sang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  <p:pic>
        <p:nvPicPr>
          <p:cNvPr id="28" name="Picture 2" descr="New Element 117 Vies for a Seat at the (Periodic) Table">
            <a:extLst>
              <a:ext uri="{FF2B5EF4-FFF2-40B4-BE49-F238E27FC236}">
                <a16:creationId xmlns:a16="http://schemas.microsoft.com/office/drawing/2014/main" id="{56B671D4-2E13-4D11-A0C3-E4AF0CBD10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5" b="8607"/>
          <a:stretch/>
        </p:blipFill>
        <p:spPr bwMode="auto">
          <a:xfrm>
            <a:off x="5896580" y="1452749"/>
            <a:ext cx="6171286" cy="423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BDA3DD-910C-4035-A2CD-C104683117E1}"/>
              </a:ext>
            </a:extLst>
          </p:cNvPr>
          <p:cNvSpPr txBox="1"/>
          <p:nvPr/>
        </p:nvSpPr>
        <p:spPr>
          <a:xfrm>
            <a:off x="1658925" y="147101"/>
            <a:ext cx="2114840" cy="631711"/>
          </a:xfrm>
          <a:custGeom>
            <a:avLst/>
            <a:gdLst>
              <a:gd name="connsiteX0" fmla="*/ 0 w 2114840"/>
              <a:gd name="connsiteY0" fmla="*/ 0 h 631711"/>
              <a:gd name="connsiteX1" fmla="*/ 507562 w 2114840"/>
              <a:gd name="connsiteY1" fmla="*/ 0 h 631711"/>
              <a:gd name="connsiteX2" fmla="*/ 1057420 w 2114840"/>
              <a:gd name="connsiteY2" fmla="*/ 0 h 631711"/>
              <a:gd name="connsiteX3" fmla="*/ 1607278 w 2114840"/>
              <a:gd name="connsiteY3" fmla="*/ 0 h 631711"/>
              <a:gd name="connsiteX4" fmla="*/ 2114840 w 2114840"/>
              <a:gd name="connsiteY4" fmla="*/ 0 h 631711"/>
              <a:gd name="connsiteX5" fmla="*/ 2114840 w 2114840"/>
              <a:gd name="connsiteY5" fmla="*/ 631711 h 631711"/>
              <a:gd name="connsiteX6" fmla="*/ 1649575 w 2114840"/>
              <a:gd name="connsiteY6" fmla="*/ 631711 h 631711"/>
              <a:gd name="connsiteX7" fmla="*/ 1163162 w 2114840"/>
              <a:gd name="connsiteY7" fmla="*/ 631711 h 631711"/>
              <a:gd name="connsiteX8" fmla="*/ 592155 w 2114840"/>
              <a:gd name="connsiteY8" fmla="*/ 631711 h 631711"/>
              <a:gd name="connsiteX9" fmla="*/ 0 w 2114840"/>
              <a:gd name="connsiteY9" fmla="*/ 631711 h 631711"/>
              <a:gd name="connsiteX10" fmla="*/ 0 w 2114840"/>
              <a:gd name="connsiteY10" fmla="*/ 0 h 631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14840" h="631711" fill="none" extrusionOk="0">
                <a:moveTo>
                  <a:pt x="0" y="0"/>
                </a:moveTo>
                <a:cubicBezTo>
                  <a:pt x="197942" y="-1351"/>
                  <a:pt x="277624" y="-1236"/>
                  <a:pt x="507562" y="0"/>
                </a:cubicBezTo>
                <a:cubicBezTo>
                  <a:pt x="737500" y="1236"/>
                  <a:pt x="887200" y="14380"/>
                  <a:pt x="1057420" y="0"/>
                </a:cubicBezTo>
                <a:cubicBezTo>
                  <a:pt x="1227640" y="-14380"/>
                  <a:pt x="1494950" y="-20143"/>
                  <a:pt x="1607278" y="0"/>
                </a:cubicBezTo>
                <a:cubicBezTo>
                  <a:pt x="1719606" y="20143"/>
                  <a:pt x="1912117" y="-781"/>
                  <a:pt x="2114840" y="0"/>
                </a:cubicBezTo>
                <a:cubicBezTo>
                  <a:pt x="2145677" y="301582"/>
                  <a:pt x="2134960" y="338435"/>
                  <a:pt x="2114840" y="631711"/>
                </a:cubicBezTo>
                <a:cubicBezTo>
                  <a:pt x="1987891" y="654263"/>
                  <a:pt x="1781686" y="616482"/>
                  <a:pt x="1649575" y="631711"/>
                </a:cubicBezTo>
                <a:cubicBezTo>
                  <a:pt x="1517465" y="646940"/>
                  <a:pt x="1357780" y="625367"/>
                  <a:pt x="1163162" y="631711"/>
                </a:cubicBezTo>
                <a:cubicBezTo>
                  <a:pt x="968544" y="638055"/>
                  <a:pt x="827750" y="603322"/>
                  <a:pt x="592155" y="631711"/>
                </a:cubicBezTo>
                <a:cubicBezTo>
                  <a:pt x="356560" y="660100"/>
                  <a:pt x="195715" y="606750"/>
                  <a:pt x="0" y="631711"/>
                </a:cubicBezTo>
                <a:cubicBezTo>
                  <a:pt x="4429" y="348917"/>
                  <a:pt x="17105" y="302935"/>
                  <a:pt x="0" y="0"/>
                </a:cubicBezTo>
                <a:close/>
              </a:path>
              <a:path w="2114840" h="631711" stroke="0" extrusionOk="0">
                <a:moveTo>
                  <a:pt x="0" y="0"/>
                </a:moveTo>
                <a:cubicBezTo>
                  <a:pt x="161902" y="19306"/>
                  <a:pt x="368808" y="22268"/>
                  <a:pt x="549858" y="0"/>
                </a:cubicBezTo>
                <a:cubicBezTo>
                  <a:pt x="730908" y="-22268"/>
                  <a:pt x="814859" y="-18593"/>
                  <a:pt x="1057420" y="0"/>
                </a:cubicBezTo>
                <a:cubicBezTo>
                  <a:pt x="1299981" y="18593"/>
                  <a:pt x="1348847" y="-9539"/>
                  <a:pt x="1586130" y="0"/>
                </a:cubicBezTo>
                <a:cubicBezTo>
                  <a:pt x="1823413" y="9539"/>
                  <a:pt x="1982603" y="-14238"/>
                  <a:pt x="2114840" y="0"/>
                </a:cubicBezTo>
                <a:cubicBezTo>
                  <a:pt x="2126489" y="296581"/>
                  <a:pt x="2131962" y="445312"/>
                  <a:pt x="2114840" y="631711"/>
                </a:cubicBezTo>
                <a:cubicBezTo>
                  <a:pt x="1863221" y="615055"/>
                  <a:pt x="1667004" y="634071"/>
                  <a:pt x="1543833" y="631711"/>
                </a:cubicBezTo>
                <a:cubicBezTo>
                  <a:pt x="1420662" y="629351"/>
                  <a:pt x="1213978" y="610239"/>
                  <a:pt x="1057420" y="631711"/>
                </a:cubicBezTo>
                <a:cubicBezTo>
                  <a:pt x="900862" y="653183"/>
                  <a:pt x="663970" y="616529"/>
                  <a:pt x="486413" y="631711"/>
                </a:cubicBezTo>
                <a:cubicBezTo>
                  <a:pt x="308856" y="646893"/>
                  <a:pt x="140186" y="643499"/>
                  <a:pt x="0" y="631711"/>
                </a:cubicBezTo>
                <a:cubicBezTo>
                  <a:pt x="12975" y="482609"/>
                  <a:pt x="-62" y="165433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129804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 KÌ</a:t>
            </a:r>
          </a:p>
        </p:txBody>
      </p:sp>
      <p:pic>
        <p:nvPicPr>
          <p:cNvPr id="10" name="Picture 2" descr="Dimitri-Mendeleev | Gia sư môn Hóa">
            <a:extLst>
              <a:ext uri="{FF2B5EF4-FFF2-40B4-BE49-F238E27FC236}">
                <a16:creationId xmlns:a16="http://schemas.microsoft.com/office/drawing/2014/main" id="{249A57C7-63E1-4AAA-A290-9651F49B91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1" b="7285"/>
          <a:stretch/>
        </p:blipFill>
        <p:spPr bwMode="auto">
          <a:xfrm>
            <a:off x="237751" y="24160"/>
            <a:ext cx="1421174" cy="142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29C3FB-7FE4-4D22-8DA2-C6C5C0C153A2}"/>
              </a:ext>
            </a:extLst>
          </p:cNvPr>
          <p:cNvSpPr txBox="1"/>
          <p:nvPr/>
        </p:nvSpPr>
        <p:spPr>
          <a:xfrm>
            <a:off x="198123" y="3913193"/>
            <a:ext cx="5698457" cy="461665"/>
          </a:xfrm>
          <a:custGeom>
            <a:avLst/>
            <a:gdLst>
              <a:gd name="connsiteX0" fmla="*/ 0 w 5698457"/>
              <a:gd name="connsiteY0" fmla="*/ 0 h 461665"/>
              <a:gd name="connsiteX1" fmla="*/ 462208 w 5698457"/>
              <a:gd name="connsiteY1" fmla="*/ 0 h 461665"/>
              <a:gd name="connsiteX2" fmla="*/ 1038385 w 5698457"/>
              <a:gd name="connsiteY2" fmla="*/ 0 h 461665"/>
              <a:gd name="connsiteX3" fmla="*/ 1557578 w 5698457"/>
              <a:gd name="connsiteY3" fmla="*/ 0 h 461665"/>
              <a:gd name="connsiteX4" fmla="*/ 2019786 w 5698457"/>
              <a:gd name="connsiteY4" fmla="*/ 0 h 461665"/>
              <a:gd name="connsiteX5" fmla="*/ 2538979 w 5698457"/>
              <a:gd name="connsiteY5" fmla="*/ 0 h 461665"/>
              <a:gd name="connsiteX6" fmla="*/ 3229126 w 5698457"/>
              <a:gd name="connsiteY6" fmla="*/ 0 h 461665"/>
              <a:gd name="connsiteX7" fmla="*/ 3805303 w 5698457"/>
              <a:gd name="connsiteY7" fmla="*/ 0 h 461665"/>
              <a:gd name="connsiteX8" fmla="*/ 4552434 w 5698457"/>
              <a:gd name="connsiteY8" fmla="*/ 0 h 461665"/>
              <a:gd name="connsiteX9" fmla="*/ 5014642 w 5698457"/>
              <a:gd name="connsiteY9" fmla="*/ 0 h 461665"/>
              <a:gd name="connsiteX10" fmla="*/ 5698457 w 5698457"/>
              <a:gd name="connsiteY10" fmla="*/ 0 h 461665"/>
              <a:gd name="connsiteX11" fmla="*/ 5698457 w 5698457"/>
              <a:gd name="connsiteY11" fmla="*/ 461665 h 461665"/>
              <a:gd name="connsiteX12" fmla="*/ 5122280 w 5698457"/>
              <a:gd name="connsiteY12" fmla="*/ 461665 h 461665"/>
              <a:gd name="connsiteX13" fmla="*/ 4660072 w 5698457"/>
              <a:gd name="connsiteY13" fmla="*/ 461665 h 461665"/>
              <a:gd name="connsiteX14" fmla="*/ 4026910 w 5698457"/>
              <a:gd name="connsiteY14" fmla="*/ 461665 h 461665"/>
              <a:gd name="connsiteX15" fmla="*/ 3564701 w 5698457"/>
              <a:gd name="connsiteY15" fmla="*/ 461665 h 461665"/>
              <a:gd name="connsiteX16" fmla="*/ 3045509 w 5698457"/>
              <a:gd name="connsiteY16" fmla="*/ 461665 h 461665"/>
              <a:gd name="connsiteX17" fmla="*/ 2526316 w 5698457"/>
              <a:gd name="connsiteY17" fmla="*/ 461665 h 461665"/>
              <a:gd name="connsiteX18" fmla="*/ 1836169 w 5698457"/>
              <a:gd name="connsiteY18" fmla="*/ 461665 h 461665"/>
              <a:gd name="connsiteX19" fmla="*/ 1146023 w 5698457"/>
              <a:gd name="connsiteY19" fmla="*/ 461665 h 461665"/>
              <a:gd name="connsiteX20" fmla="*/ 683815 w 5698457"/>
              <a:gd name="connsiteY20" fmla="*/ 461665 h 461665"/>
              <a:gd name="connsiteX21" fmla="*/ 0 w 5698457"/>
              <a:gd name="connsiteY21" fmla="*/ 461665 h 461665"/>
              <a:gd name="connsiteX22" fmla="*/ 0 w 5698457"/>
              <a:gd name="connsiteY22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698457" h="461665" extrusionOk="0">
                <a:moveTo>
                  <a:pt x="0" y="0"/>
                </a:moveTo>
                <a:cubicBezTo>
                  <a:pt x="189847" y="9052"/>
                  <a:pt x="246004" y="5302"/>
                  <a:pt x="462208" y="0"/>
                </a:cubicBezTo>
                <a:cubicBezTo>
                  <a:pt x="678412" y="-5302"/>
                  <a:pt x="853495" y="-9811"/>
                  <a:pt x="1038385" y="0"/>
                </a:cubicBezTo>
                <a:cubicBezTo>
                  <a:pt x="1223275" y="9811"/>
                  <a:pt x="1424683" y="980"/>
                  <a:pt x="1557578" y="0"/>
                </a:cubicBezTo>
                <a:cubicBezTo>
                  <a:pt x="1690473" y="-980"/>
                  <a:pt x="1888308" y="13509"/>
                  <a:pt x="2019786" y="0"/>
                </a:cubicBezTo>
                <a:cubicBezTo>
                  <a:pt x="2151264" y="-13509"/>
                  <a:pt x="2308929" y="24512"/>
                  <a:pt x="2538979" y="0"/>
                </a:cubicBezTo>
                <a:cubicBezTo>
                  <a:pt x="2769029" y="-24512"/>
                  <a:pt x="2977936" y="-22799"/>
                  <a:pt x="3229126" y="0"/>
                </a:cubicBezTo>
                <a:cubicBezTo>
                  <a:pt x="3480316" y="22799"/>
                  <a:pt x="3621270" y="18021"/>
                  <a:pt x="3805303" y="0"/>
                </a:cubicBezTo>
                <a:cubicBezTo>
                  <a:pt x="3989336" y="-18021"/>
                  <a:pt x="4230736" y="-34848"/>
                  <a:pt x="4552434" y="0"/>
                </a:cubicBezTo>
                <a:cubicBezTo>
                  <a:pt x="4874132" y="34848"/>
                  <a:pt x="4799969" y="22056"/>
                  <a:pt x="5014642" y="0"/>
                </a:cubicBezTo>
                <a:cubicBezTo>
                  <a:pt x="5229315" y="-22056"/>
                  <a:pt x="5535954" y="6787"/>
                  <a:pt x="5698457" y="0"/>
                </a:cubicBezTo>
                <a:cubicBezTo>
                  <a:pt x="5720297" y="92594"/>
                  <a:pt x="5703405" y="267429"/>
                  <a:pt x="5698457" y="461665"/>
                </a:cubicBezTo>
                <a:cubicBezTo>
                  <a:pt x="5477369" y="486219"/>
                  <a:pt x="5321075" y="445389"/>
                  <a:pt x="5122280" y="461665"/>
                </a:cubicBezTo>
                <a:cubicBezTo>
                  <a:pt x="4923485" y="477941"/>
                  <a:pt x="4809426" y="482360"/>
                  <a:pt x="4660072" y="461665"/>
                </a:cubicBezTo>
                <a:cubicBezTo>
                  <a:pt x="4510718" y="440970"/>
                  <a:pt x="4240042" y="477202"/>
                  <a:pt x="4026910" y="461665"/>
                </a:cubicBezTo>
                <a:cubicBezTo>
                  <a:pt x="3813778" y="446128"/>
                  <a:pt x="3779126" y="445208"/>
                  <a:pt x="3564701" y="461665"/>
                </a:cubicBezTo>
                <a:cubicBezTo>
                  <a:pt x="3350276" y="478122"/>
                  <a:pt x="3285189" y="466062"/>
                  <a:pt x="3045509" y="461665"/>
                </a:cubicBezTo>
                <a:cubicBezTo>
                  <a:pt x="2805829" y="457268"/>
                  <a:pt x="2667789" y="469881"/>
                  <a:pt x="2526316" y="461665"/>
                </a:cubicBezTo>
                <a:cubicBezTo>
                  <a:pt x="2384843" y="453449"/>
                  <a:pt x="2008968" y="462315"/>
                  <a:pt x="1836169" y="461665"/>
                </a:cubicBezTo>
                <a:cubicBezTo>
                  <a:pt x="1663370" y="461015"/>
                  <a:pt x="1448089" y="437154"/>
                  <a:pt x="1146023" y="461665"/>
                </a:cubicBezTo>
                <a:cubicBezTo>
                  <a:pt x="843957" y="486176"/>
                  <a:pt x="787462" y="461984"/>
                  <a:pt x="683815" y="461665"/>
                </a:cubicBezTo>
                <a:cubicBezTo>
                  <a:pt x="580168" y="461346"/>
                  <a:pt x="260334" y="447809"/>
                  <a:pt x="0" y="461665"/>
                </a:cubicBezTo>
                <a:cubicBezTo>
                  <a:pt x="10799" y="338924"/>
                  <a:pt x="-14429" y="96997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1066059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tuần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66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7 chu </a:t>
            </a:r>
            <a:r>
              <a:rPr lang="en-US" sz="2400" b="1" dirty="0" err="1">
                <a:solidFill>
                  <a:srgbClr val="FF66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kì</a:t>
            </a:r>
            <a:r>
              <a:rPr lang="en-US" sz="2400" b="1" dirty="0">
                <a:solidFill>
                  <a:srgbClr val="FF66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5DC2A7-E531-40DC-ACC8-05D5733A0298}"/>
              </a:ext>
            </a:extLst>
          </p:cNvPr>
          <p:cNvSpPr txBox="1"/>
          <p:nvPr/>
        </p:nvSpPr>
        <p:spPr>
          <a:xfrm>
            <a:off x="237751" y="4906031"/>
            <a:ext cx="6359997" cy="954107"/>
          </a:xfrm>
          <a:custGeom>
            <a:avLst/>
            <a:gdLst>
              <a:gd name="connsiteX0" fmla="*/ 0 w 6359997"/>
              <a:gd name="connsiteY0" fmla="*/ 0 h 954107"/>
              <a:gd name="connsiteX1" fmla="*/ 508800 w 6359997"/>
              <a:gd name="connsiteY1" fmla="*/ 0 h 954107"/>
              <a:gd name="connsiteX2" fmla="*/ 1081199 w 6359997"/>
              <a:gd name="connsiteY2" fmla="*/ 0 h 954107"/>
              <a:gd name="connsiteX3" fmla="*/ 1844399 w 6359997"/>
              <a:gd name="connsiteY3" fmla="*/ 0 h 954107"/>
              <a:gd name="connsiteX4" fmla="*/ 2289599 w 6359997"/>
              <a:gd name="connsiteY4" fmla="*/ 0 h 954107"/>
              <a:gd name="connsiteX5" fmla="*/ 2798399 w 6359997"/>
              <a:gd name="connsiteY5" fmla="*/ 0 h 954107"/>
              <a:gd name="connsiteX6" fmla="*/ 3561598 w 6359997"/>
              <a:gd name="connsiteY6" fmla="*/ 0 h 954107"/>
              <a:gd name="connsiteX7" fmla="*/ 4261198 w 6359997"/>
              <a:gd name="connsiteY7" fmla="*/ 0 h 954107"/>
              <a:gd name="connsiteX8" fmla="*/ 5024398 w 6359997"/>
              <a:gd name="connsiteY8" fmla="*/ 0 h 954107"/>
              <a:gd name="connsiteX9" fmla="*/ 5660397 w 6359997"/>
              <a:gd name="connsiteY9" fmla="*/ 0 h 954107"/>
              <a:gd name="connsiteX10" fmla="*/ 6359997 w 6359997"/>
              <a:gd name="connsiteY10" fmla="*/ 0 h 954107"/>
              <a:gd name="connsiteX11" fmla="*/ 6359997 w 6359997"/>
              <a:gd name="connsiteY11" fmla="*/ 467512 h 954107"/>
              <a:gd name="connsiteX12" fmla="*/ 6359997 w 6359997"/>
              <a:gd name="connsiteY12" fmla="*/ 954107 h 954107"/>
              <a:gd name="connsiteX13" fmla="*/ 5596797 w 6359997"/>
              <a:gd name="connsiteY13" fmla="*/ 954107 h 954107"/>
              <a:gd name="connsiteX14" fmla="*/ 4833598 w 6359997"/>
              <a:gd name="connsiteY14" fmla="*/ 954107 h 954107"/>
              <a:gd name="connsiteX15" fmla="*/ 4070398 w 6359997"/>
              <a:gd name="connsiteY15" fmla="*/ 954107 h 954107"/>
              <a:gd name="connsiteX16" fmla="*/ 3497998 w 6359997"/>
              <a:gd name="connsiteY16" fmla="*/ 954107 h 954107"/>
              <a:gd name="connsiteX17" fmla="*/ 2734799 w 6359997"/>
              <a:gd name="connsiteY17" fmla="*/ 954107 h 954107"/>
              <a:gd name="connsiteX18" fmla="*/ 2162399 w 6359997"/>
              <a:gd name="connsiteY18" fmla="*/ 954107 h 954107"/>
              <a:gd name="connsiteX19" fmla="*/ 1589999 w 6359997"/>
              <a:gd name="connsiteY19" fmla="*/ 954107 h 954107"/>
              <a:gd name="connsiteX20" fmla="*/ 1017600 w 6359997"/>
              <a:gd name="connsiteY20" fmla="*/ 954107 h 954107"/>
              <a:gd name="connsiteX21" fmla="*/ 0 w 6359997"/>
              <a:gd name="connsiteY21" fmla="*/ 954107 h 954107"/>
              <a:gd name="connsiteX22" fmla="*/ 0 w 6359997"/>
              <a:gd name="connsiteY22" fmla="*/ 477054 h 954107"/>
              <a:gd name="connsiteX23" fmla="*/ 0 w 6359997"/>
              <a:gd name="connsiteY23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359997" h="954107" fill="none" extrusionOk="0">
                <a:moveTo>
                  <a:pt x="0" y="0"/>
                </a:moveTo>
                <a:cubicBezTo>
                  <a:pt x="196213" y="-7265"/>
                  <a:pt x="347989" y="14860"/>
                  <a:pt x="508800" y="0"/>
                </a:cubicBezTo>
                <a:cubicBezTo>
                  <a:pt x="669611" y="-14860"/>
                  <a:pt x="870868" y="24108"/>
                  <a:pt x="1081199" y="0"/>
                </a:cubicBezTo>
                <a:cubicBezTo>
                  <a:pt x="1291530" y="-24108"/>
                  <a:pt x="1540448" y="-37999"/>
                  <a:pt x="1844399" y="0"/>
                </a:cubicBezTo>
                <a:cubicBezTo>
                  <a:pt x="2148350" y="37999"/>
                  <a:pt x="2177101" y="-19587"/>
                  <a:pt x="2289599" y="0"/>
                </a:cubicBezTo>
                <a:cubicBezTo>
                  <a:pt x="2402097" y="19587"/>
                  <a:pt x="2559759" y="-24607"/>
                  <a:pt x="2798399" y="0"/>
                </a:cubicBezTo>
                <a:cubicBezTo>
                  <a:pt x="3037039" y="24607"/>
                  <a:pt x="3261230" y="-452"/>
                  <a:pt x="3561598" y="0"/>
                </a:cubicBezTo>
                <a:cubicBezTo>
                  <a:pt x="3861966" y="452"/>
                  <a:pt x="4024053" y="2252"/>
                  <a:pt x="4261198" y="0"/>
                </a:cubicBezTo>
                <a:cubicBezTo>
                  <a:pt x="4498343" y="-2252"/>
                  <a:pt x="4822356" y="-15380"/>
                  <a:pt x="5024398" y="0"/>
                </a:cubicBezTo>
                <a:cubicBezTo>
                  <a:pt x="5226440" y="15380"/>
                  <a:pt x="5375766" y="-22869"/>
                  <a:pt x="5660397" y="0"/>
                </a:cubicBezTo>
                <a:cubicBezTo>
                  <a:pt x="5945028" y="22869"/>
                  <a:pt x="6077428" y="2747"/>
                  <a:pt x="6359997" y="0"/>
                </a:cubicBezTo>
                <a:cubicBezTo>
                  <a:pt x="6341899" y="185108"/>
                  <a:pt x="6339885" y="251952"/>
                  <a:pt x="6359997" y="467512"/>
                </a:cubicBezTo>
                <a:cubicBezTo>
                  <a:pt x="6380109" y="683072"/>
                  <a:pt x="6376425" y="773651"/>
                  <a:pt x="6359997" y="954107"/>
                </a:cubicBezTo>
                <a:cubicBezTo>
                  <a:pt x="6134098" y="963029"/>
                  <a:pt x="5765587" y="988781"/>
                  <a:pt x="5596797" y="954107"/>
                </a:cubicBezTo>
                <a:cubicBezTo>
                  <a:pt x="5428007" y="919433"/>
                  <a:pt x="5001269" y="924096"/>
                  <a:pt x="4833598" y="954107"/>
                </a:cubicBezTo>
                <a:cubicBezTo>
                  <a:pt x="4665927" y="984118"/>
                  <a:pt x="4308660" y="989628"/>
                  <a:pt x="4070398" y="954107"/>
                </a:cubicBezTo>
                <a:cubicBezTo>
                  <a:pt x="3832136" y="918586"/>
                  <a:pt x="3710717" y="925949"/>
                  <a:pt x="3497998" y="954107"/>
                </a:cubicBezTo>
                <a:cubicBezTo>
                  <a:pt x="3285279" y="982265"/>
                  <a:pt x="3033535" y="991679"/>
                  <a:pt x="2734799" y="954107"/>
                </a:cubicBezTo>
                <a:cubicBezTo>
                  <a:pt x="2436063" y="916535"/>
                  <a:pt x="2414811" y="973477"/>
                  <a:pt x="2162399" y="954107"/>
                </a:cubicBezTo>
                <a:cubicBezTo>
                  <a:pt x="1909987" y="934737"/>
                  <a:pt x="1729697" y="958566"/>
                  <a:pt x="1589999" y="954107"/>
                </a:cubicBezTo>
                <a:cubicBezTo>
                  <a:pt x="1450301" y="949648"/>
                  <a:pt x="1149675" y="940715"/>
                  <a:pt x="1017600" y="954107"/>
                </a:cubicBezTo>
                <a:cubicBezTo>
                  <a:pt x="885525" y="967499"/>
                  <a:pt x="264923" y="946690"/>
                  <a:pt x="0" y="954107"/>
                </a:cubicBezTo>
                <a:cubicBezTo>
                  <a:pt x="15010" y="764615"/>
                  <a:pt x="-16230" y="638627"/>
                  <a:pt x="0" y="477054"/>
                </a:cubicBezTo>
                <a:cubicBezTo>
                  <a:pt x="16230" y="315481"/>
                  <a:pt x="-18941" y="229371"/>
                  <a:pt x="0" y="0"/>
                </a:cubicBezTo>
                <a:close/>
              </a:path>
              <a:path w="6359997" h="954107" stroke="0" extrusionOk="0">
                <a:moveTo>
                  <a:pt x="0" y="0"/>
                </a:moveTo>
                <a:cubicBezTo>
                  <a:pt x="175942" y="6526"/>
                  <a:pt x="315276" y="6448"/>
                  <a:pt x="445200" y="0"/>
                </a:cubicBezTo>
                <a:cubicBezTo>
                  <a:pt x="575124" y="-6448"/>
                  <a:pt x="865727" y="-25757"/>
                  <a:pt x="1017600" y="0"/>
                </a:cubicBezTo>
                <a:cubicBezTo>
                  <a:pt x="1169473" y="25757"/>
                  <a:pt x="1323864" y="-9278"/>
                  <a:pt x="1526399" y="0"/>
                </a:cubicBezTo>
                <a:cubicBezTo>
                  <a:pt x="1728934" y="9278"/>
                  <a:pt x="1855153" y="-14660"/>
                  <a:pt x="1971599" y="0"/>
                </a:cubicBezTo>
                <a:cubicBezTo>
                  <a:pt x="2088045" y="14660"/>
                  <a:pt x="2272001" y="12050"/>
                  <a:pt x="2480399" y="0"/>
                </a:cubicBezTo>
                <a:cubicBezTo>
                  <a:pt x="2688797" y="-12050"/>
                  <a:pt x="2972878" y="-31108"/>
                  <a:pt x="3179999" y="0"/>
                </a:cubicBezTo>
                <a:cubicBezTo>
                  <a:pt x="3387120" y="31108"/>
                  <a:pt x="3502493" y="-15587"/>
                  <a:pt x="3752398" y="0"/>
                </a:cubicBezTo>
                <a:cubicBezTo>
                  <a:pt x="4002303" y="15587"/>
                  <a:pt x="4156199" y="26915"/>
                  <a:pt x="4515598" y="0"/>
                </a:cubicBezTo>
                <a:cubicBezTo>
                  <a:pt x="4874997" y="-26915"/>
                  <a:pt x="4843911" y="6530"/>
                  <a:pt x="4960798" y="0"/>
                </a:cubicBezTo>
                <a:cubicBezTo>
                  <a:pt x="5077685" y="-6530"/>
                  <a:pt x="5228593" y="17127"/>
                  <a:pt x="5405997" y="0"/>
                </a:cubicBezTo>
                <a:cubicBezTo>
                  <a:pt x="5583401" y="-17127"/>
                  <a:pt x="6135582" y="11621"/>
                  <a:pt x="6359997" y="0"/>
                </a:cubicBezTo>
                <a:cubicBezTo>
                  <a:pt x="6381509" y="203542"/>
                  <a:pt x="6381461" y="224888"/>
                  <a:pt x="6359997" y="448430"/>
                </a:cubicBezTo>
                <a:cubicBezTo>
                  <a:pt x="6338534" y="671972"/>
                  <a:pt x="6335043" y="757772"/>
                  <a:pt x="6359997" y="954107"/>
                </a:cubicBezTo>
                <a:cubicBezTo>
                  <a:pt x="6097729" y="950528"/>
                  <a:pt x="6014697" y="972758"/>
                  <a:pt x="5787597" y="954107"/>
                </a:cubicBezTo>
                <a:cubicBezTo>
                  <a:pt x="5560497" y="935456"/>
                  <a:pt x="5499395" y="970813"/>
                  <a:pt x="5342397" y="954107"/>
                </a:cubicBezTo>
                <a:cubicBezTo>
                  <a:pt x="5185399" y="937401"/>
                  <a:pt x="4996472" y="964333"/>
                  <a:pt x="4833598" y="954107"/>
                </a:cubicBezTo>
                <a:cubicBezTo>
                  <a:pt x="4670724" y="943881"/>
                  <a:pt x="4491684" y="952947"/>
                  <a:pt x="4324798" y="954107"/>
                </a:cubicBezTo>
                <a:cubicBezTo>
                  <a:pt x="4157912" y="955267"/>
                  <a:pt x="3904846" y="960817"/>
                  <a:pt x="3625198" y="954107"/>
                </a:cubicBezTo>
                <a:cubicBezTo>
                  <a:pt x="3345550" y="947397"/>
                  <a:pt x="3128797" y="948241"/>
                  <a:pt x="2925599" y="954107"/>
                </a:cubicBezTo>
                <a:cubicBezTo>
                  <a:pt x="2722401" y="959973"/>
                  <a:pt x="2603987" y="957278"/>
                  <a:pt x="2480399" y="954107"/>
                </a:cubicBezTo>
                <a:cubicBezTo>
                  <a:pt x="2356811" y="950936"/>
                  <a:pt x="2088239" y="938455"/>
                  <a:pt x="1780799" y="954107"/>
                </a:cubicBezTo>
                <a:cubicBezTo>
                  <a:pt x="1473359" y="969759"/>
                  <a:pt x="1414020" y="937826"/>
                  <a:pt x="1271999" y="954107"/>
                </a:cubicBezTo>
                <a:cubicBezTo>
                  <a:pt x="1129978" y="970388"/>
                  <a:pt x="867499" y="926886"/>
                  <a:pt x="699600" y="954107"/>
                </a:cubicBezTo>
                <a:cubicBezTo>
                  <a:pt x="531701" y="981328"/>
                  <a:pt x="260110" y="940630"/>
                  <a:pt x="0" y="954107"/>
                </a:cubicBezTo>
                <a:cubicBezTo>
                  <a:pt x="20326" y="730070"/>
                  <a:pt x="-20595" y="671120"/>
                  <a:pt x="0" y="467512"/>
                </a:cubicBezTo>
                <a:cubicBezTo>
                  <a:pt x="20595" y="263904"/>
                  <a:pt x="1733" y="184181"/>
                  <a:pt x="0" y="0"/>
                </a:cubicBezTo>
                <a:close/>
              </a:path>
            </a:pathLst>
          </a:custGeom>
          <a:solidFill>
            <a:schemeClr val="accent4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1066059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en-US" sz="2800" b="1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b="1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</a:t>
            </a:r>
            <a:r>
              <a:rPr lang="en-US" sz="2800" b="1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tự</a:t>
            </a:r>
            <a:r>
              <a:rPr lang="en-US" sz="2800" b="1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chu </a:t>
            </a:r>
            <a:r>
              <a:rPr lang="en-US" sz="2800" b="1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kì</a:t>
            </a:r>
            <a:r>
              <a:rPr lang="en-US" sz="2800" b="1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= </a:t>
            </a:r>
            <a:r>
              <a:rPr lang="en-US" sz="2800" b="1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b="1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lớp</a:t>
            </a:r>
            <a:r>
              <a:rPr lang="en-US" sz="2800" b="1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thuộc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chu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kì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đó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671977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2C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2731856206070">
            <a:hlinkClick r:id="" action="ppaction://media"/>
            <a:extLst>
              <a:ext uri="{FF2B5EF4-FFF2-40B4-BE49-F238E27FC236}">
                <a16:creationId xmlns:a16="http://schemas.microsoft.com/office/drawing/2014/main" id="{2D9A8D87-323B-D281-9483-1D4965CE4F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5858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1C66850F-4396-4F9A-B7E7-15D96318A22F}"/>
              </a:ext>
            </a:extLst>
          </p:cNvPr>
          <p:cNvSpPr txBox="1"/>
          <p:nvPr/>
        </p:nvSpPr>
        <p:spPr>
          <a:xfrm>
            <a:off x="217362" y="384595"/>
            <a:ext cx="46305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800" b="1" i="0" dirty="0" err="1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Ví</a:t>
            </a:r>
            <a:r>
              <a:rPr lang="en-US" sz="2800" b="1" i="0" dirty="0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dụ</a:t>
            </a:r>
            <a:r>
              <a:rPr lang="en-US" sz="2800" b="1" i="0" dirty="0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sz="2800" b="1" dirty="0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C (Z =6).</a:t>
            </a:r>
          </a:p>
          <a:p>
            <a:pPr lvl="0"/>
            <a:r>
              <a:rPr lang="en-US" sz="2800" b="1" dirty="0" err="1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sz="2800" b="1" dirty="0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1s</a:t>
            </a:r>
            <a:r>
              <a:rPr lang="en-US" sz="2800" b="1" baseline="30000" dirty="0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2s</a:t>
            </a:r>
            <a:r>
              <a:rPr lang="en-US" sz="2800" b="1" baseline="30000" dirty="0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2p</a:t>
            </a:r>
            <a:r>
              <a:rPr lang="en-US" sz="2800" b="1" baseline="30000" dirty="0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sz="2800" b="1" dirty="0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 </a:t>
            </a:r>
            <a:endParaRPr lang="en-US" b="1" dirty="0">
              <a:solidFill>
                <a:srgbClr val="134649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8" name="Picture 2" descr="New Element 117 Vies for a Seat at the (Periodic) Table">
            <a:extLst>
              <a:ext uri="{FF2B5EF4-FFF2-40B4-BE49-F238E27FC236}">
                <a16:creationId xmlns:a16="http://schemas.microsoft.com/office/drawing/2014/main" id="{56B671D4-2E13-4D11-A0C3-E4AF0CBD10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5" b="8607"/>
          <a:stretch/>
        </p:blipFill>
        <p:spPr bwMode="auto">
          <a:xfrm>
            <a:off x="3974122" y="1471704"/>
            <a:ext cx="8110396" cy="478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D212FB-3300-42A2-9BAF-E710484D0F39}"/>
              </a:ext>
            </a:extLst>
          </p:cNvPr>
          <p:cNvSpPr txBox="1"/>
          <p:nvPr/>
        </p:nvSpPr>
        <p:spPr>
          <a:xfrm>
            <a:off x="195552" y="3274895"/>
            <a:ext cx="377857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sz="2800" b="1" dirty="0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Mg (Z =12). </a:t>
            </a:r>
          </a:p>
          <a:p>
            <a:pPr lvl="0" algn="ctr"/>
            <a:r>
              <a:rPr lang="en-US" sz="2800" b="1" dirty="0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1s</a:t>
            </a:r>
            <a:r>
              <a:rPr lang="en-US" sz="2800" b="1" baseline="30000" dirty="0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2s</a:t>
            </a:r>
            <a:r>
              <a:rPr lang="en-US" sz="2800" b="1" baseline="30000" dirty="0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2p</a:t>
            </a:r>
            <a:r>
              <a:rPr lang="en-US" sz="2800" b="1" baseline="30000" dirty="0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</a:t>
            </a:r>
            <a:r>
              <a:rPr lang="en-US" sz="2800" b="1" dirty="0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3s</a:t>
            </a:r>
            <a:r>
              <a:rPr lang="en-US" sz="2800" b="1" baseline="30000" dirty="0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13464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2AE640-47C0-4784-B755-B7E1CD10D313}"/>
              </a:ext>
            </a:extLst>
          </p:cNvPr>
          <p:cNvSpPr txBox="1"/>
          <p:nvPr/>
        </p:nvSpPr>
        <p:spPr>
          <a:xfrm>
            <a:off x="923949" y="2127643"/>
            <a:ext cx="2754290" cy="954107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 =&gt;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Thuộc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chu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kì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2FC372-3F66-4374-A6BA-4A4D133C9F45}"/>
              </a:ext>
            </a:extLst>
          </p:cNvPr>
          <p:cNvSpPr txBox="1"/>
          <p:nvPr/>
        </p:nvSpPr>
        <p:spPr>
          <a:xfrm>
            <a:off x="8276443" y="232582"/>
            <a:ext cx="2114840" cy="631711"/>
          </a:xfrm>
          <a:custGeom>
            <a:avLst/>
            <a:gdLst>
              <a:gd name="connsiteX0" fmla="*/ 0 w 2114840"/>
              <a:gd name="connsiteY0" fmla="*/ 0 h 631711"/>
              <a:gd name="connsiteX1" fmla="*/ 507562 w 2114840"/>
              <a:gd name="connsiteY1" fmla="*/ 0 h 631711"/>
              <a:gd name="connsiteX2" fmla="*/ 1057420 w 2114840"/>
              <a:gd name="connsiteY2" fmla="*/ 0 h 631711"/>
              <a:gd name="connsiteX3" fmla="*/ 1607278 w 2114840"/>
              <a:gd name="connsiteY3" fmla="*/ 0 h 631711"/>
              <a:gd name="connsiteX4" fmla="*/ 2114840 w 2114840"/>
              <a:gd name="connsiteY4" fmla="*/ 0 h 631711"/>
              <a:gd name="connsiteX5" fmla="*/ 2114840 w 2114840"/>
              <a:gd name="connsiteY5" fmla="*/ 631711 h 631711"/>
              <a:gd name="connsiteX6" fmla="*/ 1649575 w 2114840"/>
              <a:gd name="connsiteY6" fmla="*/ 631711 h 631711"/>
              <a:gd name="connsiteX7" fmla="*/ 1163162 w 2114840"/>
              <a:gd name="connsiteY7" fmla="*/ 631711 h 631711"/>
              <a:gd name="connsiteX8" fmla="*/ 592155 w 2114840"/>
              <a:gd name="connsiteY8" fmla="*/ 631711 h 631711"/>
              <a:gd name="connsiteX9" fmla="*/ 0 w 2114840"/>
              <a:gd name="connsiteY9" fmla="*/ 631711 h 631711"/>
              <a:gd name="connsiteX10" fmla="*/ 0 w 2114840"/>
              <a:gd name="connsiteY10" fmla="*/ 0 h 631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14840" h="631711" fill="none" extrusionOk="0">
                <a:moveTo>
                  <a:pt x="0" y="0"/>
                </a:moveTo>
                <a:cubicBezTo>
                  <a:pt x="197942" y="-1351"/>
                  <a:pt x="277624" y="-1236"/>
                  <a:pt x="507562" y="0"/>
                </a:cubicBezTo>
                <a:cubicBezTo>
                  <a:pt x="737500" y="1236"/>
                  <a:pt x="887200" y="14380"/>
                  <a:pt x="1057420" y="0"/>
                </a:cubicBezTo>
                <a:cubicBezTo>
                  <a:pt x="1227640" y="-14380"/>
                  <a:pt x="1494950" y="-20143"/>
                  <a:pt x="1607278" y="0"/>
                </a:cubicBezTo>
                <a:cubicBezTo>
                  <a:pt x="1719606" y="20143"/>
                  <a:pt x="1912117" y="-781"/>
                  <a:pt x="2114840" y="0"/>
                </a:cubicBezTo>
                <a:cubicBezTo>
                  <a:pt x="2145677" y="301582"/>
                  <a:pt x="2134960" y="338435"/>
                  <a:pt x="2114840" y="631711"/>
                </a:cubicBezTo>
                <a:cubicBezTo>
                  <a:pt x="1987891" y="654263"/>
                  <a:pt x="1781686" y="616482"/>
                  <a:pt x="1649575" y="631711"/>
                </a:cubicBezTo>
                <a:cubicBezTo>
                  <a:pt x="1517465" y="646940"/>
                  <a:pt x="1357780" y="625367"/>
                  <a:pt x="1163162" y="631711"/>
                </a:cubicBezTo>
                <a:cubicBezTo>
                  <a:pt x="968544" y="638055"/>
                  <a:pt x="827750" y="603322"/>
                  <a:pt x="592155" y="631711"/>
                </a:cubicBezTo>
                <a:cubicBezTo>
                  <a:pt x="356560" y="660100"/>
                  <a:pt x="195715" y="606750"/>
                  <a:pt x="0" y="631711"/>
                </a:cubicBezTo>
                <a:cubicBezTo>
                  <a:pt x="4429" y="348917"/>
                  <a:pt x="17105" y="302935"/>
                  <a:pt x="0" y="0"/>
                </a:cubicBezTo>
                <a:close/>
              </a:path>
              <a:path w="2114840" h="631711" stroke="0" extrusionOk="0">
                <a:moveTo>
                  <a:pt x="0" y="0"/>
                </a:moveTo>
                <a:cubicBezTo>
                  <a:pt x="161902" y="19306"/>
                  <a:pt x="368808" y="22268"/>
                  <a:pt x="549858" y="0"/>
                </a:cubicBezTo>
                <a:cubicBezTo>
                  <a:pt x="730908" y="-22268"/>
                  <a:pt x="814859" y="-18593"/>
                  <a:pt x="1057420" y="0"/>
                </a:cubicBezTo>
                <a:cubicBezTo>
                  <a:pt x="1299981" y="18593"/>
                  <a:pt x="1348847" y="-9539"/>
                  <a:pt x="1586130" y="0"/>
                </a:cubicBezTo>
                <a:cubicBezTo>
                  <a:pt x="1823413" y="9539"/>
                  <a:pt x="1982603" y="-14238"/>
                  <a:pt x="2114840" y="0"/>
                </a:cubicBezTo>
                <a:cubicBezTo>
                  <a:pt x="2126489" y="296581"/>
                  <a:pt x="2131962" y="445312"/>
                  <a:pt x="2114840" y="631711"/>
                </a:cubicBezTo>
                <a:cubicBezTo>
                  <a:pt x="1863221" y="615055"/>
                  <a:pt x="1667004" y="634071"/>
                  <a:pt x="1543833" y="631711"/>
                </a:cubicBezTo>
                <a:cubicBezTo>
                  <a:pt x="1420662" y="629351"/>
                  <a:pt x="1213978" y="610239"/>
                  <a:pt x="1057420" y="631711"/>
                </a:cubicBezTo>
                <a:cubicBezTo>
                  <a:pt x="900862" y="653183"/>
                  <a:pt x="663970" y="616529"/>
                  <a:pt x="486413" y="631711"/>
                </a:cubicBezTo>
                <a:cubicBezTo>
                  <a:pt x="308856" y="646893"/>
                  <a:pt x="140186" y="643499"/>
                  <a:pt x="0" y="631711"/>
                </a:cubicBezTo>
                <a:cubicBezTo>
                  <a:pt x="12975" y="482609"/>
                  <a:pt x="-62" y="165433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129804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 KÌ</a:t>
            </a:r>
          </a:p>
        </p:txBody>
      </p:sp>
      <p:pic>
        <p:nvPicPr>
          <p:cNvPr id="12" name="Picture 2" descr="Dimitri-Mendeleev | Gia sư môn Hóa">
            <a:extLst>
              <a:ext uri="{FF2B5EF4-FFF2-40B4-BE49-F238E27FC236}">
                <a16:creationId xmlns:a16="http://schemas.microsoft.com/office/drawing/2014/main" id="{C38B974C-A3EB-4795-90E0-50FF0ECAE6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1" b="7285"/>
          <a:stretch/>
        </p:blipFill>
        <p:spPr bwMode="auto">
          <a:xfrm>
            <a:off x="6601436" y="43115"/>
            <a:ext cx="1421174" cy="142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Left Brace 12">
            <a:extLst>
              <a:ext uri="{FF2B5EF4-FFF2-40B4-BE49-F238E27FC236}">
                <a16:creationId xmlns:a16="http://schemas.microsoft.com/office/drawing/2014/main" id="{8787FC2E-F9D3-4BE6-AEF5-B0F992493013}"/>
              </a:ext>
            </a:extLst>
          </p:cNvPr>
          <p:cNvSpPr/>
          <p:nvPr/>
        </p:nvSpPr>
        <p:spPr>
          <a:xfrm rot="16200000">
            <a:off x="2661983" y="1508124"/>
            <a:ext cx="213044" cy="471729"/>
          </a:xfrm>
          <a:prstGeom prst="leftBrace">
            <a:avLst>
              <a:gd name="adj1" fmla="val 8333"/>
              <a:gd name="adj2" fmla="val 5482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00DEA109-5576-486C-B123-4A11AC99CB20}"/>
              </a:ext>
            </a:extLst>
          </p:cNvPr>
          <p:cNvSpPr/>
          <p:nvPr/>
        </p:nvSpPr>
        <p:spPr>
          <a:xfrm rot="16200000">
            <a:off x="1269189" y="4521555"/>
            <a:ext cx="191342" cy="276670"/>
          </a:xfrm>
          <a:prstGeom prst="leftBrace">
            <a:avLst>
              <a:gd name="adj1" fmla="val 8333"/>
              <a:gd name="adj2" fmla="val 5482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EA04FAF4-47AA-4FF6-9894-498F2F9D3D72}"/>
              </a:ext>
            </a:extLst>
          </p:cNvPr>
          <p:cNvSpPr/>
          <p:nvPr/>
        </p:nvSpPr>
        <p:spPr>
          <a:xfrm rot="16200000">
            <a:off x="1978315" y="4413174"/>
            <a:ext cx="213044" cy="471729"/>
          </a:xfrm>
          <a:prstGeom prst="leftBrace">
            <a:avLst>
              <a:gd name="adj1" fmla="val 8333"/>
              <a:gd name="adj2" fmla="val 5482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597AAEA1-1D44-402F-BB3F-B0356E6BE2F7}"/>
              </a:ext>
            </a:extLst>
          </p:cNvPr>
          <p:cNvSpPr/>
          <p:nvPr/>
        </p:nvSpPr>
        <p:spPr>
          <a:xfrm rot="16200000">
            <a:off x="2725684" y="4499852"/>
            <a:ext cx="191342" cy="276670"/>
          </a:xfrm>
          <a:prstGeom prst="leftBrace">
            <a:avLst>
              <a:gd name="adj1" fmla="val 8333"/>
              <a:gd name="adj2" fmla="val 5482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D3E248-5C8F-457B-97AF-265252DDE714}"/>
              </a:ext>
            </a:extLst>
          </p:cNvPr>
          <p:cNvSpPr txBox="1"/>
          <p:nvPr/>
        </p:nvSpPr>
        <p:spPr>
          <a:xfrm>
            <a:off x="871691" y="5184081"/>
            <a:ext cx="2613494" cy="954107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 =&gt;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Thuộc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chu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kì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3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BDFB51B9-EA3D-45C4-AA89-822C04EBFF70}"/>
              </a:ext>
            </a:extLst>
          </p:cNvPr>
          <p:cNvSpPr/>
          <p:nvPr/>
        </p:nvSpPr>
        <p:spPr>
          <a:xfrm rot="16200000">
            <a:off x="1990683" y="1631256"/>
            <a:ext cx="191342" cy="276670"/>
          </a:xfrm>
          <a:prstGeom prst="leftBrace">
            <a:avLst>
              <a:gd name="adj1" fmla="val 8333"/>
              <a:gd name="adj2" fmla="val 5482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E2FD12-E546-4D88-D27F-104C354BD9EE}"/>
              </a:ext>
            </a:extLst>
          </p:cNvPr>
          <p:cNvSpPr txBox="1"/>
          <p:nvPr/>
        </p:nvSpPr>
        <p:spPr>
          <a:xfrm>
            <a:off x="9777046" y="2127643"/>
            <a:ext cx="614237" cy="369332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BD584B-2BD5-1BDA-2FF2-F927AD79E311}"/>
              </a:ext>
            </a:extLst>
          </p:cNvPr>
          <p:cNvSpPr txBox="1"/>
          <p:nvPr/>
        </p:nvSpPr>
        <p:spPr>
          <a:xfrm>
            <a:off x="4540799" y="2631781"/>
            <a:ext cx="614237" cy="369332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79776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9" grpId="0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1C66850F-4396-4F9A-B7E7-15D96318A22F}"/>
              </a:ext>
            </a:extLst>
          </p:cNvPr>
          <p:cNvSpPr txBox="1"/>
          <p:nvPr/>
        </p:nvSpPr>
        <p:spPr>
          <a:xfrm>
            <a:off x="1621411" y="922461"/>
            <a:ext cx="7507684" cy="830997"/>
          </a:xfrm>
          <a:custGeom>
            <a:avLst/>
            <a:gdLst>
              <a:gd name="connsiteX0" fmla="*/ 0 w 7507684"/>
              <a:gd name="connsiteY0" fmla="*/ 0 h 830997"/>
              <a:gd name="connsiteX1" fmla="*/ 457286 w 7507684"/>
              <a:gd name="connsiteY1" fmla="*/ 0 h 830997"/>
              <a:gd name="connsiteX2" fmla="*/ 1064726 w 7507684"/>
              <a:gd name="connsiteY2" fmla="*/ 0 h 830997"/>
              <a:gd name="connsiteX3" fmla="*/ 1597089 w 7507684"/>
              <a:gd name="connsiteY3" fmla="*/ 0 h 830997"/>
              <a:gd name="connsiteX4" fmla="*/ 2054375 w 7507684"/>
              <a:gd name="connsiteY4" fmla="*/ 0 h 830997"/>
              <a:gd name="connsiteX5" fmla="*/ 2586738 w 7507684"/>
              <a:gd name="connsiteY5" fmla="*/ 0 h 830997"/>
              <a:gd name="connsiteX6" fmla="*/ 3344332 w 7507684"/>
              <a:gd name="connsiteY6" fmla="*/ 0 h 830997"/>
              <a:gd name="connsiteX7" fmla="*/ 3951772 w 7507684"/>
              <a:gd name="connsiteY7" fmla="*/ 0 h 830997"/>
              <a:gd name="connsiteX8" fmla="*/ 4784442 w 7507684"/>
              <a:gd name="connsiteY8" fmla="*/ 0 h 830997"/>
              <a:gd name="connsiteX9" fmla="*/ 5241728 w 7507684"/>
              <a:gd name="connsiteY9" fmla="*/ 0 h 830997"/>
              <a:gd name="connsiteX10" fmla="*/ 5699015 w 7507684"/>
              <a:gd name="connsiteY10" fmla="*/ 0 h 830997"/>
              <a:gd name="connsiteX11" fmla="*/ 6231378 w 7507684"/>
              <a:gd name="connsiteY11" fmla="*/ 0 h 830997"/>
              <a:gd name="connsiteX12" fmla="*/ 6688664 w 7507684"/>
              <a:gd name="connsiteY12" fmla="*/ 0 h 830997"/>
              <a:gd name="connsiteX13" fmla="*/ 7507684 w 7507684"/>
              <a:gd name="connsiteY13" fmla="*/ 0 h 830997"/>
              <a:gd name="connsiteX14" fmla="*/ 7507684 w 7507684"/>
              <a:gd name="connsiteY14" fmla="*/ 390569 h 830997"/>
              <a:gd name="connsiteX15" fmla="*/ 7507684 w 7507684"/>
              <a:gd name="connsiteY15" fmla="*/ 830997 h 830997"/>
              <a:gd name="connsiteX16" fmla="*/ 6825167 w 7507684"/>
              <a:gd name="connsiteY16" fmla="*/ 830997 h 830997"/>
              <a:gd name="connsiteX17" fmla="*/ 6292804 w 7507684"/>
              <a:gd name="connsiteY17" fmla="*/ 830997 h 830997"/>
              <a:gd name="connsiteX18" fmla="*/ 5535211 w 7507684"/>
              <a:gd name="connsiteY18" fmla="*/ 830997 h 830997"/>
              <a:gd name="connsiteX19" fmla="*/ 4777617 w 7507684"/>
              <a:gd name="connsiteY19" fmla="*/ 830997 h 830997"/>
              <a:gd name="connsiteX20" fmla="*/ 4320331 w 7507684"/>
              <a:gd name="connsiteY20" fmla="*/ 830997 h 830997"/>
              <a:gd name="connsiteX21" fmla="*/ 3562737 w 7507684"/>
              <a:gd name="connsiteY21" fmla="*/ 830997 h 830997"/>
              <a:gd name="connsiteX22" fmla="*/ 3030374 w 7507684"/>
              <a:gd name="connsiteY22" fmla="*/ 830997 h 830997"/>
              <a:gd name="connsiteX23" fmla="*/ 2422934 w 7507684"/>
              <a:gd name="connsiteY23" fmla="*/ 830997 h 830997"/>
              <a:gd name="connsiteX24" fmla="*/ 1815494 w 7507684"/>
              <a:gd name="connsiteY24" fmla="*/ 830997 h 830997"/>
              <a:gd name="connsiteX25" fmla="*/ 1057901 w 7507684"/>
              <a:gd name="connsiteY25" fmla="*/ 830997 h 830997"/>
              <a:gd name="connsiteX26" fmla="*/ 0 w 7507684"/>
              <a:gd name="connsiteY26" fmla="*/ 830997 h 830997"/>
              <a:gd name="connsiteX27" fmla="*/ 0 w 7507684"/>
              <a:gd name="connsiteY27" fmla="*/ 440428 h 830997"/>
              <a:gd name="connsiteX28" fmla="*/ 0 w 7507684"/>
              <a:gd name="connsiteY28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507684" h="830997" extrusionOk="0">
                <a:moveTo>
                  <a:pt x="0" y="0"/>
                </a:moveTo>
                <a:cubicBezTo>
                  <a:pt x="165464" y="1675"/>
                  <a:pt x="321544" y="21408"/>
                  <a:pt x="457286" y="0"/>
                </a:cubicBezTo>
                <a:cubicBezTo>
                  <a:pt x="593028" y="-21408"/>
                  <a:pt x="829087" y="-21077"/>
                  <a:pt x="1064726" y="0"/>
                </a:cubicBezTo>
                <a:cubicBezTo>
                  <a:pt x="1300365" y="21077"/>
                  <a:pt x="1409434" y="21089"/>
                  <a:pt x="1597089" y="0"/>
                </a:cubicBezTo>
                <a:cubicBezTo>
                  <a:pt x="1784744" y="-21089"/>
                  <a:pt x="1946791" y="-9250"/>
                  <a:pt x="2054375" y="0"/>
                </a:cubicBezTo>
                <a:cubicBezTo>
                  <a:pt x="2161959" y="9250"/>
                  <a:pt x="2346960" y="-19464"/>
                  <a:pt x="2586738" y="0"/>
                </a:cubicBezTo>
                <a:cubicBezTo>
                  <a:pt x="2826516" y="19464"/>
                  <a:pt x="3150471" y="35429"/>
                  <a:pt x="3344332" y="0"/>
                </a:cubicBezTo>
                <a:cubicBezTo>
                  <a:pt x="3538193" y="-35429"/>
                  <a:pt x="3765497" y="-27081"/>
                  <a:pt x="3951772" y="0"/>
                </a:cubicBezTo>
                <a:cubicBezTo>
                  <a:pt x="4138047" y="27081"/>
                  <a:pt x="4567220" y="-11125"/>
                  <a:pt x="4784442" y="0"/>
                </a:cubicBezTo>
                <a:cubicBezTo>
                  <a:pt x="5001664" y="11125"/>
                  <a:pt x="5108628" y="14261"/>
                  <a:pt x="5241728" y="0"/>
                </a:cubicBezTo>
                <a:cubicBezTo>
                  <a:pt x="5374828" y="-14261"/>
                  <a:pt x="5593070" y="-14582"/>
                  <a:pt x="5699015" y="0"/>
                </a:cubicBezTo>
                <a:cubicBezTo>
                  <a:pt x="5804960" y="14582"/>
                  <a:pt x="6022970" y="-22512"/>
                  <a:pt x="6231378" y="0"/>
                </a:cubicBezTo>
                <a:cubicBezTo>
                  <a:pt x="6439786" y="22512"/>
                  <a:pt x="6597004" y="-21325"/>
                  <a:pt x="6688664" y="0"/>
                </a:cubicBezTo>
                <a:cubicBezTo>
                  <a:pt x="6780324" y="21325"/>
                  <a:pt x="7110244" y="24424"/>
                  <a:pt x="7507684" y="0"/>
                </a:cubicBezTo>
                <a:cubicBezTo>
                  <a:pt x="7511495" y="89907"/>
                  <a:pt x="7525325" y="232335"/>
                  <a:pt x="7507684" y="390569"/>
                </a:cubicBezTo>
                <a:cubicBezTo>
                  <a:pt x="7490043" y="548803"/>
                  <a:pt x="7503993" y="667292"/>
                  <a:pt x="7507684" y="830997"/>
                </a:cubicBezTo>
                <a:cubicBezTo>
                  <a:pt x="7231079" y="848632"/>
                  <a:pt x="7128645" y="817861"/>
                  <a:pt x="6825167" y="830997"/>
                </a:cubicBezTo>
                <a:cubicBezTo>
                  <a:pt x="6521689" y="844133"/>
                  <a:pt x="6490806" y="849935"/>
                  <a:pt x="6292804" y="830997"/>
                </a:cubicBezTo>
                <a:cubicBezTo>
                  <a:pt x="6094802" y="812059"/>
                  <a:pt x="5720779" y="834574"/>
                  <a:pt x="5535211" y="830997"/>
                </a:cubicBezTo>
                <a:cubicBezTo>
                  <a:pt x="5349643" y="827420"/>
                  <a:pt x="5056117" y="816596"/>
                  <a:pt x="4777617" y="830997"/>
                </a:cubicBezTo>
                <a:cubicBezTo>
                  <a:pt x="4499117" y="845398"/>
                  <a:pt x="4441763" y="816736"/>
                  <a:pt x="4320331" y="830997"/>
                </a:cubicBezTo>
                <a:cubicBezTo>
                  <a:pt x="4198899" y="845258"/>
                  <a:pt x="3818485" y="806115"/>
                  <a:pt x="3562737" y="830997"/>
                </a:cubicBezTo>
                <a:cubicBezTo>
                  <a:pt x="3306989" y="855879"/>
                  <a:pt x="3213016" y="856756"/>
                  <a:pt x="3030374" y="830997"/>
                </a:cubicBezTo>
                <a:cubicBezTo>
                  <a:pt x="2847732" y="805238"/>
                  <a:pt x="2673545" y="843249"/>
                  <a:pt x="2422934" y="830997"/>
                </a:cubicBezTo>
                <a:cubicBezTo>
                  <a:pt x="2172323" y="818745"/>
                  <a:pt x="2009507" y="819848"/>
                  <a:pt x="1815494" y="830997"/>
                </a:cubicBezTo>
                <a:cubicBezTo>
                  <a:pt x="1621481" y="842146"/>
                  <a:pt x="1355186" y="815071"/>
                  <a:pt x="1057901" y="830997"/>
                </a:cubicBezTo>
                <a:cubicBezTo>
                  <a:pt x="760616" y="846923"/>
                  <a:pt x="379755" y="840213"/>
                  <a:pt x="0" y="830997"/>
                </a:cubicBezTo>
                <a:cubicBezTo>
                  <a:pt x="16007" y="697002"/>
                  <a:pt x="6471" y="607754"/>
                  <a:pt x="0" y="440428"/>
                </a:cubicBezTo>
                <a:cubicBezTo>
                  <a:pt x="-6471" y="273102"/>
                  <a:pt x="-667" y="130296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1066059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2400" b="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Oxygen </a:t>
            </a:r>
            <a:r>
              <a:rPr lang="en-US" sz="2400" b="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400" b="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b="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400" b="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phổ</a:t>
            </a:r>
            <a:r>
              <a:rPr lang="en-US" sz="2400" b="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biến</a:t>
            </a:r>
            <a:r>
              <a:rPr lang="en-US" sz="2400" b="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nhất</a:t>
            </a:r>
            <a:r>
              <a:rPr lang="en-US" sz="2400" b="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400" b="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vỏ</a:t>
            </a:r>
            <a:r>
              <a:rPr lang="en-US" sz="2400" b="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trái</a:t>
            </a:r>
            <a:r>
              <a:rPr lang="en-US" sz="2400" b="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đất</a:t>
            </a:r>
            <a:r>
              <a:rPr lang="en-US" sz="2400" b="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400" b="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hãy</a:t>
            </a:r>
            <a:r>
              <a:rPr lang="en-US" sz="2400" b="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cho</a:t>
            </a:r>
            <a:r>
              <a:rPr lang="en-US" sz="2400" b="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biết</a:t>
            </a:r>
            <a:r>
              <a:rPr lang="en-US" sz="2400" b="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Oxygen </a:t>
            </a:r>
            <a:r>
              <a:rPr lang="en-US" sz="2400" b="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nằm</a:t>
            </a:r>
            <a:r>
              <a:rPr lang="en-US" sz="2400" b="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chu </a:t>
            </a:r>
            <a:r>
              <a:rPr lang="en-US" sz="2400" b="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kì</a:t>
            </a:r>
            <a:r>
              <a:rPr lang="en-US" sz="2400" b="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nào</a:t>
            </a:r>
            <a:r>
              <a:rPr lang="en-US" sz="2400" b="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400" b="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bảng</a:t>
            </a:r>
            <a:r>
              <a:rPr lang="en-US" sz="2400" b="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tuần</a:t>
            </a:r>
            <a:r>
              <a:rPr lang="en-US" sz="2400" b="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hoàn</a:t>
            </a:r>
            <a:r>
              <a:rPr lang="en-US" sz="2400" b="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BDA3DD-910C-4035-A2CD-C104683117E1}"/>
              </a:ext>
            </a:extLst>
          </p:cNvPr>
          <p:cNvSpPr txBox="1"/>
          <p:nvPr/>
        </p:nvSpPr>
        <p:spPr>
          <a:xfrm>
            <a:off x="1658925" y="147101"/>
            <a:ext cx="2114840" cy="631711"/>
          </a:xfrm>
          <a:custGeom>
            <a:avLst/>
            <a:gdLst>
              <a:gd name="connsiteX0" fmla="*/ 0 w 2114840"/>
              <a:gd name="connsiteY0" fmla="*/ 0 h 631711"/>
              <a:gd name="connsiteX1" fmla="*/ 507562 w 2114840"/>
              <a:gd name="connsiteY1" fmla="*/ 0 h 631711"/>
              <a:gd name="connsiteX2" fmla="*/ 1057420 w 2114840"/>
              <a:gd name="connsiteY2" fmla="*/ 0 h 631711"/>
              <a:gd name="connsiteX3" fmla="*/ 1607278 w 2114840"/>
              <a:gd name="connsiteY3" fmla="*/ 0 h 631711"/>
              <a:gd name="connsiteX4" fmla="*/ 2114840 w 2114840"/>
              <a:gd name="connsiteY4" fmla="*/ 0 h 631711"/>
              <a:gd name="connsiteX5" fmla="*/ 2114840 w 2114840"/>
              <a:gd name="connsiteY5" fmla="*/ 631711 h 631711"/>
              <a:gd name="connsiteX6" fmla="*/ 1649575 w 2114840"/>
              <a:gd name="connsiteY6" fmla="*/ 631711 h 631711"/>
              <a:gd name="connsiteX7" fmla="*/ 1163162 w 2114840"/>
              <a:gd name="connsiteY7" fmla="*/ 631711 h 631711"/>
              <a:gd name="connsiteX8" fmla="*/ 592155 w 2114840"/>
              <a:gd name="connsiteY8" fmla="*/ 631711 h 631711"/>
              <a:gd name="connsiteX9" fmla="*/ 0 w 2114840"/>
              <a:gd name="connsiteY9" fmla="*/ 631711 h 631711"/>
              <a:gd name="connsiteX10" fmla="*/ 0 w 2114840"/>
              <a:gd name="connsiteY10" fmla="*/ 0 h 631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14840" h="631711" fill="none" extrusionOk="0">
                <a:moveTo>
                  <a:pt x="0" y="0"/>
                </a:moveTo>
                <a:cubicBezTo>
                  <a:pt x="197942" y="-1351"/>
                  <a:pt x="277624" y="-1236"/>
                  <a:pt x="507562" y="0"/>
                </a:cubicBezTo>
                <a:cubicBezTo>
                  <a:pt x="737500" y="1236"/>
                  <a:pt x="887200" y="14380"/>
                  <a:pt x="1057420" y="0"/>
                </a:cubicBezTo>
                <a:cubicBezTo>
                  <a:pt x="1227640" y="-14380"/>
                  <a:pt x="1494950" y="-20143"/>
                  <a:pt x="1607278" y="0"/>
                </a:cubicBezTo>
                <a:cubicBezTo>
                  <a:pt x="1719606" y="20143"/>
                  <a:pt x="1912117" y="-781"/>
                  <a:pt x="2114840" y="0"/>
                </a:cubicBezTo>
                <a:cubicBezTo>
                  <a:pt x="2145677" y="301582"/>
                  <a:pt x="2134960" y="338435"/>
                  <a:pt x="2114840" y="631711"/>
                </a:cubicBezTo>
                <a:cubicBezTo>
                  <a:pt x="1987891" y="654263"/>
                  <a:pt x="1781686" y="616482"/>
                  <a:pt x="1649575" y="631711"/>
                </a:cubicBezTo>
                <a:cubicBezTo>
                  <a:pt x="1517465" y="646940"/>
                  <a:pt x="1357780" y="625367"/>
                  <a:pt x="1163162" y="631711"/>
                </a:cubicBezTo>
                <a:cubicBezTo>
                  <a:pt x="968544" y="638055"/>
                  <a:pt x="827750" y="603322"/>
                  <a:pt x="592155" y="631711"/>
                </a:cubicBezTo>
                <a:cubicBezTo>
                  <a:pt x="356560" y="660100"/>
                  <a:pt x="195715" y="606750"/>
                  <a:pt x="0" y="631711"/>
                </a:cubicBezTo>
                <a:cubicBezTo>
                  <a:pt x="4429" y="348917"/>
                  <a:pt x="17105" y="302935"/>
                  <a:pt x="0" y="0"/>
                </a:cubicBezTo>
                <a:close/>
              </a:path>
              <a:path w="2114840" h="631711" stroke="0" extrusionOk="0">
                <a:moveTo>
                  <a:pt x="0" y="0"/>
                </a:moveTo>
                <a:cubicBezTo>
                  <a:pt x="161902" y="19306"/>
                  <a:pt x="368808" y="22268"/>
                  <a:pt x="549858" y="0"/>
                </a:cubicBezTo>
                <a:cubicBezTo>
                  <a:pt x="730908" y="-22268"/>
                  <a:pt x="814859" y="-18593"/>
                  <a:pt x="1057420" y="0"/>
                </a:cubicBezTo>
                <a:cubicBezTo>
                  <a:pt x="1299981" y="18593"/>
                  <a:pt x="1348847" y="-9539"/>
                  <a:pt x="1586130" y="0"/>
                </a:cubicBezTo>
                <a:cubicBezTo>
                  <a:pt x="1823413" y="9539"/>
                  <a:pt x="1982603" y="-14238"/>
                  <a:pt x="2114840" y="0"/>
                </a:cubicBezTo>
                <a:cubicBezTo>
                  <a:pt x="2126489" y="296581"/>
                  <a:pt x="2131962" y="445312"/>
                  <a:pt x="2114840" y="631711"/>
                </a:cubicBezTo>
                <a:cubicBezTo>
                  <a:pt x="1863221" y="615055"/>
                  <a:pt x="1667004" y="634071"/>
                  <a:pt x="1543833" y="631711"/>
                </a:cubicBezTo>
                <a:cubicBezTo>
                  <a:pt x="1420662" y="629351"/>
                  <a:pt x="1213978" y="610239"/>
                  <a:pt x="1057420" y="631711"/>
                </a:cubicBezTo>
                <a:cubicBezTo>
                  <a:pt x="900862" y="653183"/>
                  <a:pt x="663970" y="616529"/>
                  <a:pt x="486413" y="631711"/>
                </a:cubicBezTo>
                <a:cubicBezTo>
                  <a:pt x="308856" y="646893"/>
                  <a:pt x="140186" y="643499"/>
                  <a:pt x="0" y="631711"/>
                </a:cubicBezTo>
                <a:cubicBezTo>
                  <a:pt x="12975" y="482609"/>
                  <a:pt x="-62" y="165433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129804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 KÌ</a:t>
            </a:r>
          </a:p>
        </p:txBody>
      </p:sp>
      <p:pic>
        <p:nvPicPr>
          <p:cNvPr id="10" name="Picture 2" descr="Dimitri-Mendeleev | Gia sư môn Hóa">
            <a:extLst>
              <a:ext uri="{FF2B5EF4-FFF2-40B4-BE49-F238E27FC236}">
                <a16:creationId xmlns:a16="http://schemas.microsoft.com/office/drawing/2014/main" id="{249A57C7-63E1-4AAA-A290-9651F49B91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1" b="7285"/>
          <a:stretch/>
        </p:blipFill>
        <p:spPr bwMode="auto">
          <a:xfrm>
            <a:off x="237751" y="24160"/>
            <a:ext cx="1421174" cy="142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20ECFAE8-D2BE-DF39-2E85-761EB0EF2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064" y="681552"/>
            <a:ext cx="2491185" cy="154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Periodic Table cho Android - Tải về APK">
            <a:extLst>
              <a:ext uri="{FF2B5EF4-FFF2-40B4-BE49-F238E27FC236}">
                <a16:creationId xmlns:a16="http://schemas.microsoft.com/office/drawing/2014/main" id="{22B7CAF2-5B3B-453F-4C09-B706698CD4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15638B-EB6C-F9D4-9500-1675AD2129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405"/>
          <a:stretch/>
        </p:blipFill>
        <p:spPr>
          <a:xfrm>
            <a:off x="423092" y="1897107"/>
            <a:ext cx="9508698" cy="47921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E34950-0377-7CCF-FB81-A7D60D44659A}"/>
              </a:ext>
            </a:extLst>
          </p:cNvPr>
          <p:cNvSpPr txBox="1"/>
          <p:nvPr/>
        </p:nvSpPr>
        <p:spPr>
          <a:xfrm>
            <a:off x="7582486" y="2279225"/>
            <a:ext cx="914400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31266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Dimitri-Mendeleev | Gia sư môn Hóa">
            <a:extLst>
              <a:ext uri="{FF2B5EF4-FFF2-40B4-BE49-F238E27FC236}">
                <a16:creationId xmlns:a16="http://schemas.microsoft.com/office/drawing/2014/main" id="{8FFB9240-AF13-4497-BCEB-3FD9E4B327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1" b="7285"/>
          <a:stretch/>
        </p:blipFill>
        <p:spPr bwMode="auto">
          <a:xfrm>
            <a:off x="1102827" y="-31812"/>
            <a:ext cx="1114054" cy="111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6C30A48-2857-46A9-8219-4BC618D6CDD8}"/>
              </a:ext>
            </a:extLst>
          </p:cNvPr>
          <p:cNvSpPr txBox="1"/>
          <p:nvPr/>
        </p:nvSpPr>
        <p:spPr>
          <a:xfrm>
            <a:off x="324488" y="1119837"/>
            <a:ext cx="8792783" cy="1815882"/>
          </a:xfrm>
          <a:custGeom>
            <a:avLst/>
            <a:gdLst>
              <a:gd name="connsiteX0" fmla="*/ 0 w 8792783"/>
              <a:gd name="connsiteY0" fmla="*/ 0 h 1815882"/>
              <a:gd name="connsiteX1" fmla="*/ 410330 w 8792783"/>
              <a:gd name="connsiteY1" fmla="*/ 0 h 1815882"/>
              <a:gd name="connsiteX2" fmla="*/ 1084443 w 8792783"/>
              <a:gd name="connsiteY2" fmla="*/ 0 h 1815882"/>
              <a:gd name="connsiteX3" fmla="*/ 1846484 w 8792783"/>
              <a:gd name="connsiteY3" fmla="*/ 0 h 1815882"/>
              <a:gd name="connsiteX4" fmla="*/ 2256814 w 8792783"/>
              <a:gd name="connsiteY4" fmla="*/ 0 h 1815882"/>
              <a:gd name="connsiteX5" fmla="*/ 2755072 w 8792783"/>
              <a:gd name="connsiteY5" fmla="*/ 0 h 1815882"/>
              <a:gd name="connsiteX6" fmla="*/ 3077474 w 8792783"/>
              <a:gd name="connsiteY6" fmla="*/ 0 h 1815882"/>
              <a:gd name="connsiteX7" fmla="*/ 3399876 w 8792783"/>
              <a:gd name="connsiteY7" fmla="*/ 0 h 1815882"/>
              <a:gd name="connsiteX8" fmla="*/ 3986062 w 8792783"/>
              <a:gd name="connsiteY8" fmla="*/ 0 h 1815882"/>
              <a:gd name="connsiteX9" fmla="*/ 4308464 w 8792783"/>
              <a:gd name="connsiteY9" fmla="*/ 0 h 1815882"/>
              <a:gd name="connsiteX10" fmla="*/ 4806721 w 8792783"/>
              <a:gd name="connsiteY10" fmla="*/ 0 h 1815882"/>
              <a:gd name="connsiteX11" fmla="*/ 5217051 w 8792783"/>
              <a:gd name="connsiteY11" fmla="*/ 0 h 1815882"/>
              <a:gd name="connsiteX12" fmla="*/ 5715309 w 8792783"/>
              <a:gd name="connsiteY12" fmla="*/ 0 h 1815882"/>
              <a:gd name="connsiteX13" fmla="*/ 6213567 w 8792783"/>
              <a:gd name="connsiteY13" fmla="*/ 0 h 1815882"/>
              <a:gd name="connsiteX14" fmla="*/ 6799752 w 8792783"/>
              <a:gd name="connsiteY14" fmla="*/ 0 h 1815882"/>
              <a:gd name="connsiteX15" fmla="*/ 7122154 w 8792783"/>
              <a:gd name="connsiteY15" fmla="*/ 0 h 1815882"/>
              <a:gd name="connsiteX16" fmla="*/ 7444556 w 8792783"/>
              <a:gd name="connsiteY16" fmla="*/ 0 h 1815882"/>
              <a:gd name="connsiteX17" fmla="*/ 8030742 w 8792783"/>
              <a:gd name="connsiteY17" fmla="*/ 0 h 1815882"/>
              <a:gd name="connsiteX18" fmla="*/ 8792783 w 8792783"/>
              <a:gd name="connsiteY18" fmla="*/ 0 h 1815882"/>
              <a:gd name="connsiteX19" fmla="*/ 8792783 w 8792783"/>
              <a:gd name="connsiteY19" fmla="*/ 490288 h 1815882"/>
              <a:gd name="connsiteX20" fmla="*/ 8792783 w 8792783"/>
              <a:gd name="connsiteY20" fmla="*/ 907941 h 1815882"/>
              <a:gd name="connsiteX21" fmla="*/ 8792783 w 8792783"/>
              <a:gd name="connsiteY21" fmla="*/ 1398229 h 1815882"/>
              <a:gd name="connsiteX22" fmla="*/ 8792783 w 8792783"/>
              <a:gd name="connsiteY22" fmla="*/ 1815882 h 1815882"/>
              <a:gd name="connsiteX23" fmla="*/ 8118670 w 8792783"/>
              <a:gd name="connsiteY23" fmla="*/ 1815882 h 1815882"/>
              <a:gd name="connsiteX24" fmla="*/ 7356628 w 8792783"/>
              <a:gd name="connsiteY24" fmla="*/ 1815882 h 1815882"/>
              <a:gd name="connsiteX25" fmla="*/ 6858371 w 8792783"/>
              <a:gd name="connsiteY25" fmla="*/ 1815882 h 1815882"/>
              <a:gd name="connsiteX26" fmla="*/ 6448041 w 8792783"/>
              <a:gd name="connsiteY26" fmla="*/ 1815882 h 1815882"/>
              <a:gd name="connsiteX27" fmla="*/ 5949783 w 8792783"/>
              <a:gd name="connsiteY27" fmla="*/ 1815882 h 1815882"/>
              <a:gd name="connsiteX28" fmla="*/ 5627381 w 8792783"/>
              <a:gd name="connsiteY28" fmla="*/ 1815882 h 1815882"/>
              <a:gd name="connsiteX29" fmla="*/ 5217051 w 8792783"/>
              <a:gd name="connsiteY29" fmla="*/ 1815882 h 1815882"/>
              <a:gd name="connsiteX30" fmla="*/ 4542938 w 8792783"/>
              <a:gd name="connsiteY30" fmla="*/ 1815882 h 1815882"/>
              <a:gd name="connsiteX31" fmla="*/ 4044680 w 8792783"/>
              <a:gd name="connsiteY31" fmla="*/ 1815882 h 1815882"/>
              <a:gd name="connsiteX32" fmla="*/ 3722278 w 8792783"/>
              <a:gd name="connsiteY32" fmla="*/ 1815882 h 1815882"/>
              <a:gd name="connsiteX33" fmla="*/ 3224020 w 8792783"/>
              <a:gd name="connsiteY33" fmla="*/ 1815882 h 1815882"/>
              <a:gd name="connsiteX34" fmla="*/ 2725763 w 8792783"/>
              <a:gd name="connsiteY34" fmla="*/ 1815882 h 1815882"/>
              <a:gd name="connsiteX35" fmla="*/ 2315433 w 8792783"/>
              <a:gd name="connsiteY35" fmla="*/ 1815882 h 1815882"/>
              <a:gd name="connsiteX36" fmla="*/ 1641319 w 8792783"/>
              <a:gd name="connsiteY36" fmla="*/ 1815882 h 1815882"/>
              <a:gd name="connsiteX37" fmla="*/ 1230990 w 8792783"/>
              <a:gd name="connsiteY37" fmla="*/ 1815882 h 1815882"/>
              <a:gd name="connsiteX38" fmla="*/ 644804 w 8792783"/>
              <a:gd name="connsiteY38" fmla="*/ 1815882 h 1815882"/>
              <a:gd name="connsiteX39" fmla="*/ 0 w 8792783"/>
              <a:gd name="connsiteY39" fmla="*/ 1815882 h 1815882"/>
              <a:gd name="connsiteX40" fmla="*/ 0 w 8792783"/>
              <a:gd name="connsiteY40" fmla="*/ 1361912 h 1815882"/>
              <a:gd name="connsiteX41" fmla="*/ 0 w 8792783"/>
              <a:gd name="connsiteY41" fmla="*/ 907941 h 1815882"/>
              <a:gd name="connsiteX42" fmla="*/ 0 w 8792783"/>
              <a:gd name="connsiteY42" fmla="*/ 472129 h 1815882"/>
              <a:gd name="connsiteX43" fmla="*/ 0 w 8792783"/>
              <a:gd name="connsiteY43" fmla="*/ 0 h 181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792783" h="1815882" extrusionOk="0">
                <a:moveTo>
                  <a:pt x="0" y="0"/>
                </a:moveTo>
                <a:cubicBezTo>
                  <a:pt x="133872" y="-3247"/>
                  <a:pt x="267678" y="17517"/>
                  <a:pt x="410330" y="0"/>
                </a:cubicBezTo>
                <a:cubicBezTo>
                  <a:pt x="552982" y="-17517"/>
                  <a:pt x="936445" y="41833"/>
                  <a:pt x="1084443" y="0"/>
                </a:cubicBezTo>
                <a:cubicBezTo>
                  <a:pt x="1232441" y="-41833"/>
                  <a:pt x="1513734" y="58038"/>
                  <a:pt x="1846484" y="0"/>
                </a:cubicBezTo>
                <a:cubicBezTo>
                  <a:pt x="2179234" y="-58038"/>
                  <a:pt x="2069726" y="16303"/>
                  <a:pt x="2256814" y="0"/>
                </a:cubicBezTo>
                <a:cubicBezTo>
                  <a:pt x="2443902" y="-16303"/>
                  <a:pt x="2549224" y="17194"/>
                  <a:pt x="2755072" y="0"/>
                </a:cubicBezTo>
                <a:cubicBezTo>
                  <a:pt x="2960920" y="-17194"/>
                  <a:pt x="2938355" y="35885"/>
                  <a:pt x="3077474" y="0"/>
                </a:cubicBezTo>
                <a:cubicBezTo>
                  <a:pt x="3216593" y="-35885"/>
                  <a:pt x="3300384" y="5578"/>
                  <a:pt x="3399876" y="0"/>
                </a:cubicBezTo>
                <a:cubicBezTo>
                  <a:pt x="3499368" y="-5578"/>
                  <a:pt x="3791818" y="13089"/>
                  <a:pt x="3986062" y="0"/>
                </a:cubicBezTo>
                <a:cubicBezTo>
                  <a:pt x="4180306" y="-13089"/>
                  <a:pt x="4168577" y="18460"/>
                  <a:pt x="4308464" y="0"/>
                </a:cubicBezTo>
                <a:cubicBezTo>
                  <a:pt x="4448351" y="-18460"/>
                  <a:pt x="4675811" y="10322"/>
                  <a:pt x="4806721" y="0"/>
                </a:cubicBezTo>
                <a:cubicBezTo>
                  <a:pt x="4937631" y="-10322"/>
                  <a:pt x="5016884" y="31344"/>
                  <a:pt x="5217051" y="0"/>
                </a:cubicBezTo>
                <a:cubicBezTo>
                  <a:pt x="5417218" y="-31344"/>
                  <a:pt x="5542753" y="19296"/>
                  <a:pt x="5715309" y="0"/>
                </a:cubicBezTo>
                <a:cubicBezTo>
                  <a:pt x="5887865" y="-19296"/>
                  <a:pt x="6096447" y="17299"/>
                  <a:pt x="6213567" y="0"/>
                </a:cubicBezTo>
                <a:cubicBezTo>
                  <a:pt x="6330687" y="-17299"/>
                  <a:pt x="6632971" y="66531"/>
                  <a:pt x="6799752" y="0"/>
                </a:cubicBezTo>
                <a:cubicBezTo>
                  <a:pt x="6966534" y="-66531"/>
                  <a:pt x="7014831" y="21905"/>
                  <a:pt x="7122154" y="0"/>
                </a:cubicBezTo>
                <a:cubicBezTo>
                  <a:pt x="7229477" y="-21905"/>
                  <a:pt x="7338898" y="6234"/>
                  <a:pt x="7444556" y="0"/>
                </a:cubicBezTo>
                <a:cubicBezTo>
                  <a:pt x="7550214" y="-6234"/>
                  <a:pt x="7796152" y="19205"/>
                  <a:pt x="8030742" y="0"/>
                </a:cubicBezTo>
                <a:cubicBezTo>
                  <a:pt x="8265332" y="-19205"/>
                  <a:pt x="8590613" y="57984"/>
                  <a:pt x="8792783" y="0"/>
                </a:cubicBezTo>
                <a:cubicBezTo>
                  <a:pt x="8823578" y="101359"/>
                  <a:pt x="8744028" y="295962"/>
                  <a:pt x="8792783" y="490288"/>
                </a:cubicBezTo>
                <a:cubicBezTo>
                  <a:pt x="8841538" y="684614"/>
                  <a:pt x="8754781" y="755134"/>
                  <a:pt x="8792783" y="907941"/>
                </a:cubicBezTo>
                <a:cubicBezTo>
                  <a:pt x="8830785" y="1060748"/>
                  <a:pt x="8766794" y="1155468"/>
                  <a:pt x="8792783" y="1398229"/>
                </a:cubicBezTo>
                <a:cubicBezTo>
                  <a:pt x="8818772" y="1640990"/>
                  <a:pt x="8742964" y="1711055"/>
                  <a:pt x="8792783" y="1815882"/>
                </a:cubicBezTo>
                <a:cubicBezTo>
                  <a:pt x="8617591" y="1846096"/>
                  <a:pt x="8421550" y="1747864"/>
                  <a:pt x="8118670" y="1815882"/>
                </a:cubicBezTo>
                <a:cubicBezTo>
                  <a:pt x="7815790" y="1883900"/>
                  <a:pt x="7635629" y="1794514"/>
                  <a:pt x="7356628" y="1815882"/>
                </a:cubicBezTo>
                <a:cubicBezTo>
                  <a:pt x="7077627" y="1837250"/>
                  <a:pt x="7082935" y="1763796"/>
                  <a:pt x="6858371" y="1815882"/>
                </a:cubicBezTo>
                <a:cubicBezTo>
                  <a:pt x="6633807" y="1867968"/>
                  <a:pt x="6587490" y="1786678"/>
                  <a:pt x="6448041" y="1815882"/>
                </a:cubicBezTo>
                <a:cubicBezTo>
                  <a:pt x="6308592" y="1845086"/>
                  <a:pt x="6136610" y="1785690"/>
                  <a:pt x="5949783" y="1815882"/>
                </a:cubicBezTo>
                <a:cubicBezTo>
                  <a:pt x="5762956" y="1846074"/>
                  <a:pt x="5696081" y="1781400"/>
                  <a:pt x="5627381" y="1815882"/>
                </a:cubicBezTo>
                <a:cubicBezTo>
                  <a:pt x="5558681" y="1850364"/>
                  <a:pt x="5302069" y="1813975"/>
                  <a:pt x="5217051" y="1815882"/>
                </a:cubicBezTo>
                <a:cubicBezTo>
                  <a:pt x="5132033" y="1817789"/>
                  <a:pt x="4832481" y="1781744"/>
                  <a:pt x="4542938" y="1815882"/>
                </a:cubicBezTo>
                <a:cubicBezTo>
                  <a:pt x="4253395" y="1850020"/>
                  <a:pt x="4241788" y="1805611"/>
                  <a:pt x="4044680" y="1815882"/>
                </a:cubicBezTo>
                <a:cubicBezTo>
                  <a:pt x="3847572" y="1826153"/>
                  <a:pt x="3836458" y="1777487"/>
                  <a:pt x="3722278" y="1815882"/>
                </a:cubicBezTo>
                <a:cubicBezTo>
                  <a:pt x="3608098" y="1854277"/>
                  <a:pt x="3334275" y="1782854"/>
                  <a:pt x="3224020" y="1815882"/>
                </a:cubicBezTo>
                <a:cubicBezTo>
                  <a:pt x="3113765" y="1848910"/>
                  <a:pt x="2843547" y="1815121"/>
                  <a:pt x="2725763" y="1815882"/>
                </a:cubicBezTo>
                <a:cubicBezTo>
                  <a:pt x="2607979" y="1816643"/>
                  <a:pt x="2422730" y="1780788"/>
                  <a:pt x="2315433" y="1815882"/>
                </a:cubicBezTo>
                <a:cubicBezTo>
                  <a:pt x="2208136" y="1850976"/>
                  <a:pt x="1955153" y="1749658"/>
                  <a:pt x="1641319" y="1815882"/>
                </a:cubicBezTo>
                <a:cubicBezTo>
                  <a:pt x="1327485" y="1882106"/>
                  <a:pt x="1356260" y="1771575"/>
                  <a:pt x="1230990" y="1815882"/>
                </a:cubicBezTo>
                <a:cubicBezTo>
                  <a:pt x="1105720" y="1860189"/>
                  <a:pt x="823212" y="1811661"/>
                  <a:pt x="644804" y="1815882"/>
                </a:cubicBezTo>
                <a:cubicBezTo>
                  <a:pt x="466396" y="1820103"/>
                  <a:pt x="250893" y="1745436"/>
                  <a:pt x="0" y="1815882"/>
                </a:cubicBezTo>
                <a:cubicBezTo>
                  <a:pt x="-48081" y="1691839"/>
                  <a:pt x="4723" y="1465183"/>
                  <a:pt x="0" y="1361912"/>
                </a:cubicBezTo>
                <a:cubicBezTo>
                  <a:pt x="-4723" y="1258641"/>
                  <a:pt x="43111" y="1024474"/>
                  <a:pt x="0" y="907941"/>
                </a:cubicBezTo>
                <a:cubicBezTo>
                  <a:pt x="-43111" y="791408"/>
                  <a:pt x="42536" y="618847"/>
                  <a:pt x="0" y="472129"/>
                </a:cubicBezTo>
                <a:cubicBezTo>
                  <a:pt x="-42536" y="325411"/>
                  <a:pt x="44336" y="140207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26719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/>
            <a:r>
              <a:rPr lang="en-US" sz="280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Nhóm</a:t>
            </a:r>
            <a:r>
              <a:rPr lang="en-US" sz="280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80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tập</a:t>
            </a:r>
            <a:r>
              <a:rPr lang="en-US" sz="280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hợp</a:t>
            </a:r>
            <a:r>
              <a:rPr lang="en-US" sz="280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80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80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sz="280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mà</a:t>
            </a:r>
            <a:r>
              <a:rPr lang="en-US" sz="280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66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800" b="1" i="0" dirty="0">
                <a:solidFill>
                  <a:srgbClr val="FF66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66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sz="2800" b="1" i="0" dirty="0">
                <a:solidFill>
                  <a:srgbClr val="FF66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66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2800" b="1" i="0" dirty="0">
                <a:solidFill>
                  <a:srgbClr val="FF66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2800" b="1" i="0" dirty="0" err="1">
                <a:solidFill>
                  <a:srgbClr val="FF66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tương</a:t>
            </a:r>
            <a:r>
              <a:rPr lang="en-US" sz="2800" b="1" i="0" dirty="0">
                <a:solidFill>
                  <a:srgbClr val="FF66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66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tự</a:t>
            </a:r>
            <a:r>
              <a:rPr lang="en-US" sz="2800" b="1" i="0" dirty="0">
                <a:solidFill>
                  <a:srgbClr val="FF66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66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nhau</a:t>
            </a:r>
            <a:r>
              <a:rPr lang="en-US" sz="280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80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280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xếp</a:t>
            </a:r>
            <a:r>
              <a:rPr lang="en-US" sz="280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sz="280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280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cột</a:t>
            </a:r>
            <a:r>
              <a:rPr lang="en-US" sz="280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theo</a:t>
            </a:r>
            <a:r>
              <a:rPr lang="en-US" sz="280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chiều</a:t>
            </a:r>
            <a:r>
              <a:rPr lang="en-US" sz="280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sz="280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dần</a:t>
            </a:r>
            <a:r>
              <a:rPr lang="en-US" sz="280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sz="280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tích</a:t>
            </a:r>
            <a:r>
              <a:rPr lang="en-US" sz="280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280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nhân</a:t>
            </a:r>
            <a:r>
              <a:rPr lang="en-US" sz="280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en-US" sz="280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trên</a:t>
            </a:r>
            <a:r>
              <a:rPr lang="en-US" sz="280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xuống</a:t>
            </a:r>
            <a:r>
              <a:rPr lang="en-US" sz="280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dưới</a:t>
            </a:r>
            <a:r>
              <a:rPr lang="en-US" sz="2800" i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436BF4E-99A8-433B-AA05-94EA9DB50934}"/>
              </a:ext>
            </a:extLst>
          </p:cNvPr>
          <p:cNvSpPr txBox="1"/>
          <p:nvPr/>
        </p:nvSpPr>
        <p:spPr>
          <a:xfrm>
            <a:off x="2098867" y="178588"/>
            <a:ext cx="4598496" cy="631711"/>
          </a:xfrm>
          <a:custGeom>
            <a:avLst/>
            <a:gdLst>
              <a:gd name="connsiteX0" fmla="*/ 0 w 4598496"/>
              <a:gd name="connsiteY0" fmla="*/ 0 h 631711"/>
              <a:gd name="connsiteX1" fmla="*/ 518973 w 4598496"/>
              <a:gd name="connsiteY1" fmla="*/ 0 h 631711"/>
              <a:gd name="connsiteX2" fmla="*/ 1037946 w 4598496"/>
              <a:gd name="connsiteY2" fmla="*/ 0 h 631711"/>
              <a:gd name="connsiteX3" fmla="*/ 1786844 w 4598496"/>
              <a:gd name="connsiteY3" fmla="*/ 0 h 631711"/>
              <a:gd name="connsiteX4" fmla="*/ 2397787 w 4598496"/>
              <a:gd name="connsiteY4" fmla="*/ 0 h 631711"/>
              <a:gd name="connsiteX5" fmla="*/ 3054715 w 4598496"/>
              <a:gd name="connsiteY5" fmla="*/ 0 h 631711"/>
              <a:gd name="connsiteX6" fmla="*/ 3757628 w 4598496"/>
              <a:gd name="connsiteY6" fmla="*/ 0 h 631711"/>
              <a:gd name="connsiteX7" fmla="*/ 4598496 w 4598496"/>
              <a:gd name="connsiteY7" fmla="*/ 0 h 631711"/>
              <a:gd name="connsiteX8" fmla="*/ 4598496 w 4598496"/>
              <a:gd name="connsiteY8" fmla="*/ 631711 h 631711"/>
              <a:gd name="connsiteX9" fmla="*/ 3895583 w 4598496"/>
              <a:gd name="connsiteY9" fmla="*/ 631711 h 631711"/>
              <a:gd name="connsiteX10" fmla="*/ 3146685 w 4598496"/>
              <a:gd name="connsiteY10" fmla="*/ 631711 h 631711"/>
              <a:gd name="connsiteX11" fmla="*/ 2443772 w 4598496"/>
              <a:gd name="connsiteY11" fmla="*/ 631711 h 631711"/>
              <a:gd name="connsiteX12" fmla="*/ 1740859 w 4598496"/>
              <a:gd name="connsiteY12" fmla="*/ 631711 h 631711"/>
              <a:gd name="connsiteX13" fmla="*/ 1221886 w 4598496"/>
              <a:gd name="connsiteY13" fmla="*/ 631711 h 631711"/>
              <a:gd name="connsiteX14" fmla="*/ 702913 w 4598496"/>
              <a:gd name="connsiteY14" fmla="*/ 631711 h 631711"/>
              <a:gd name="connsiteX15" fmla="*/ 0 w 4598496"/>
              <a:gd name="connsiteY15" fmla="*/ 631711 h 631711"/>
              <a:gd name="connsiteX16" fmla="*/ 0 w 4598496"/>
              <a:gd name="connsiteY16" fmla="*/ 0 h 631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98496" h="631711" fill="none" extrusionOk="0">
                <a:moveTo>
                  <a:pt x="0" y="0"/>
                </a:moveTo>
                <a:cubicBezTo>
                  <a:pt x="165314" y="10892"/>
                  <a:pt x="279592" y="-7213"/>
                  <a:pt x="518973" y="0"/>
                </a:cubicBezTo>
                <a:cubicBezTo>
                  <a:pt x="758354" y="7213"/>
                  <a:pt x="830337" y="13277"/>
                  <a:pt x="1037946" y="0"/>
                </a:cubicBezTo>
                <a:cubicBezTo>
                  <a:pt x="1245555" y="-13277"/>
                  <a:pt x="1605311" y="24606"/>
                  <a:pt x="1786844" y="0"/>
                </a:cubicBezTo>
                <a:cubicBezTo>
                  <a:pt x="1968377" y="-24606"/>
                  <a:pt x="2123691" y="-12466"/>
                  <a:pt x="2397787" y="0"/>
                </a:cubicBezTo>
                <a:cubicBezTo>
                  <a:pt x="2671883" y="12466"/>
                  <a:pt x="2884448" y="-2599"/>
                  <a:pt x="3054715" y="0"/>
                </a:cubicBezTo>
                <a:cubicBezTo>
                  <a:pt x="3224982" y="2599"/>
                  <a:pt x="3584536" y="-34257"/>
                  <a:pt x="3757628" y="0"/>
                </a:cubicBezTo>
                <a:cubicBezTo>
                  <a:pt x="3930720" y="34257"/>
                  <a:pt x="4202475" y="40669"/>
                  <a:pt x="4598496" y="0"/>
                </a:cubicBezTo>
                <a:cubicBezTo>
                  <a:pt x="4578511" y="304010"/>
                  <a:pt x="4587191" y="393624"/>
                  <a:pt x="4598496" y="631711"/>
                </a:cubicBezTo>
                <a:cubicBezTo>
                  <a:pt x="4447058" y="598289"/>
                  <a:pt x="4097181" y="616492"/>
                  <a:pt x="3895583" y="631711"/>
                </a:cubicBezTo>
                <a:cubicBezTo>
                  <a:pt x="3693985" y="646930"/>
                  <a:pt x="3426807" y="612738"/>
                  <a:pt x="3146685" y="631711"/>
                </a:cubicBezTo>
                <a:cubicBezTo>
                  <a:pt x="2866563" y="650684"/>
                  <a:pt x="2676480" y="611054"/>
                  <a:pt x="2443772" y="631711"/>
                </a:cubicBezTo>
                <a:cubicBezTo>
                  <a:pt x="2211064" y="652368"/>
                  <a:pt x="2070386" y="604173"/>
                  <a:pt x="1740859" y="631711"/>
                </a:cubicBezTo>
                <a:cubicBezTo>
                  <a:pt x="1411332" y="659249"/>
                  <a:pt x="1336037" y="629279"/>
                  <a:pt x="1221886" y="631711"/>
                </a:cubicBezTo>
                <a:cubicBezTo>
                  <a:pt x="1107735" y="634143"/>
                  <a:pt x="923192" y="651818"/>
                  <a:pt x="702913" y="631711"/>
                </a:cubicBezTo>
                <a:cubicBezTo>
                  <a:pt x="482634" y="611604"/>
                  <a:pt x="204286" y="637901"/>
                  <a:pt x="0" y="631711"/>
                </a:cubicBezTo>
                <a:cubicBezTo>
                  <a:pt x="-30472" y="448065"/>
                  <a:pt x="29797" y="212996"/>
                  <a:pt x="0" y="0"/>
                </a:cubicBezTo>
                <a:close/>
              </a:path>
              <a:path w="4598496" h="631711" stroke="0" extrusionOk="0">
                <a:moveTo>
                  <a:pt x="0" y="0"/>
                </a:moveTo>
                <a:cubicBezTo>
                  <a:pt x="336822" y="-16273"/>
                  <a:pt x="392054" y="27228"/>
                  <a:pt x="702913" y="0"/>
                </a:cubicBezTo>
                <a:cubicBezTo>
                  <a:pt x="1013772" y="-27228"/>
                  <a:pt x="1147597" y="-1963"/>
                  <a:pt x="1313856" y="0"/>
                </a:cubicBezTo>
                <a:cubicBezTo>
                  <a:pt x="1480115" y="1963"/>
                  <a:pt x="1782671" y="23915"/>
                  <a:pt x="1970784" y="0"/>
                </a:cubicBezTo>
                <a:cubicBezTo>
                  <a:pt x="2158897" y="-23915"/>
                  <a:pt x="2411959" y="24670"/>
                  <a:pt x="2535742" y="0"/>
                </a:cubicBezTo>
                <a:cubicBezTo>
                  <a:pt x="2659525" y="-24670"/>
                  <a:pt x="3060657" y="-23664"/>
                  <a:pt x="3192670" y="0"/>
                </a:cubicBezTo>
                <a:cubicBezTo>
                  <a:pt x="3324683" y="23664"/>
                  <a:pt x="3487490" y="-24616"/>
                  <a:pt x="3757628" y="0"/>
                </a:cubicBezTo>
                <a:cubicBezTo>
                  <a:pt x="4027766" y="24616"/>
                  <a:pt x="4185262" y="-31570"/>
                  <a:pt x="4598496" y="0"/>
                </a:cubicBezTo>
                <a:cubicBezTo>
                  <a:pt x="4579063" y="173210"/>
                  <a:pt x="4584809" y="332285"/>
                  <a:pt x="4598496" y="631711"/>
                </a:cubicBezTo>
                <a:cubicBezTo>
                  <a:pt x="4334388" y="633112"/>
                  <a:pt x="4288136" y="649046"/>
                  <a:pt x="3987553" y="631711"/>
                </a:cubicBezTo>
                <a:cubicBezTo>
                  <a:pt x="3686970" y="614376"/>
                  <a:pt x="3700137" y="635339"/>
                  <a:pt x="3422595" y="631711"/>
                </a:cubicBezTo>
                <a:cubicBezTo>
                  <a:pt x="3145053" y="628083"/>
                  <a:pt x="3041755" y="618500"/>
                  <a:pt x="2857637" y="631711"/>
                </a:cubicBezTo>
                <a:cubicBezTo>
                  <a:pt x="2673519" y="644922"/>
                  <a:pt x="2436602" y="659543"/>
                  <a:pt x="2246694" y="631711"/>
                </a:cubicBezTo>
                <a:cubicBezTo>
                  <a:pt x="2056786" y="603879"/>
                  <a:pt x="1809520" y="638679"/>
                  <a:pt x="1497796" y="631711"/>
                </a:cubicBezTo>
                <a:cubicBezTo>
                  <a:pt x="1186072" y="624743"/>
                  <a:pt x="978629" y="654852"/>
                  <a:pt x="840868" y="631711"/>
                </a:cubicBezTo>
                <a:cubicBezTo>
                  <a:pt x="703107" y="608570"/>
                  <a:pt x="347125" y="663333"/>
                  <a:pt x="0" y="631711"/>
                </a:cubicBezTo>
                <a:cubicBezTo>
                  <a:pt x="27454" y="439144"/>
                  <a:pt x="-1749" y="137526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129804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NHÓM NGUYÊN TỐ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333B0B-61E7-43D8-98DB-B9047A03F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6574" y="217494"/>
            <a:ext cx="2232196" cy="5862876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0FBD2EF-B4A6-916D-EB5E-9CE703329B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963796"/>
              </p:ext>
            </p:extLst>
          </p:nvPr>
        </p:nvGraphicFramePr>
        <p:xfrm>
          <a:off x="237914" y="3148932"/>
          <a:ext cx="4553393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3393">
                  <a:extLst>
                    <a:ext uri="{9D8B030D-6E8A-4147-A177-3AD203B41FA5}">
                      <a16:colId xmlns:a16="http://schemas.microsoft.com/office/drawing/2014/main" val="11522768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Nhóm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A</a:t>
                      </a:r>
                    </a:p>
                    <a:p>
                      <a:pPr algn="just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tử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cùng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1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nhóm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A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cấu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tương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tự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nhau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=&gt;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tính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hóa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tương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tự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nhau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. </a:t>
                      </a:r>
                    </a:p>
                  </a:txBody>
                  <a:tcP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107194"/>
                  </a:ext>
                </a:extLst>
              </a:tr>
            </a:tbl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00D97A3-01CC-3DBB-D9CD-1F2CEE28FF3F}"/>
              </a:ext>
            </a:extLst>
          </p:cNvPr>
          <p:cNvCxnSpPr/>
          <p:nvPr/>
        </p:nvCxnSpPr>
        <p:spPr>
          <a:xfrm flipV="1">
            <a:off x="4805900" y="3548137"/>
            <a:ext cx="786384" cy="2834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02C4B91-84B6-EFFD-648C-BA4204567E51}"/>
              </a:ext>
            </a:extLst>
          </p:cNvPr>
          <p:cNvCxnSpPr>
            <a:cxnSpLocks/>
          </p:cNvCxnSpPr>
          <p:nvPr/>
        </p:nvCxnSpPr>
        <p:spPr>
          <a:xfrm>
            <a:off x="4921187" y="4489479"/>
            <a:ext cx="733700" cy="1758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12" name="Table 3">
            <a:extLst>
              <a:ext uri="{FF2B5EF4-FFF2-40B4-BE49-F238E27FC236}">
                <a16:creationId xmlns:a16="http://schemas.microsoft.com/office/drawing/2014/main" id="{C146D48F-DFF0-B319-DD6F-6E4B6BFC85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439941"/>
              </p:ext>
            </p:extLst>
          </p:nvPr>
        </p:nvGraphicFramePr>
        <p:xfrm>
          <a:off x="5654887" y="3211474"/>
          <a:ext cx="1629225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9225">
                  <a:extLst>
                    <a:ext uri="{9D8B030D-6E8A-4147-A177-3AD203B41FA5}">
                      <a16:colId xmlns:a16="http://schemas.microsoft.com/office/drawing/2014/main" val="1152276805"/>
                    </a:ext>
                  </a:extLst>
                </a:gridCol>
              </a:tblGrid>
              <a:tr h="3404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8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nhóm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107194"/>
                  </a:ext>
                </a:extLst>
              </a:tr>
            </a:tbl>
          </a:graphicData>
        </a:graphic>
      </p:graphicFrame>
      <p:graphicFrame>
        <p:nvGraphicFramePr>
          <p:cNvPr id="13" name="Table 3">
            <a:extLst>
              <a:ext uri="{FF2B5EF4-FFF2-40B4-BE49-F238E27FC236}">
                <a16:creationId xmlns:a16="http://schemas.microsoft.com/office/drawing/2014/main" id="{C2D99F43-41D4-BCF5-1F11-CAD6E5849F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62106"/>
              </p:ext>
            </p:extLst>
          </p:nvPr>
        </p:nvGraphicFramePr>
        <p:xfrm>
          <a:off x="5797195" y="4458583"/>
          <a:ext cx="237613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134">
                  <a:extLst>
                    <a:ext uri="{9D8B030D-6E8A-4147-A177-3AD203B41FA5}">
                      <a16:colId xmlns:a16="http://schemas.microsoft.com/office/drawing/2014/main" val="11522768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IA  VIIIA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107194"/>
                  </a:ext>
                </a:extLst>
              </a:tr>
            </a:tbl>
          </a:graphicData>
        </a:graphic>
      </p:graphicFrame>
      <p:graphicFrame>
        <p:nvGraphicFramePr>
          <p:cNvPr id="14" name="Table 3">
            <a:extLst>
              <a:ext uri="{FF2B5EF4-FFF2-40B4-BE49-F238E27FC236}">
                <a16:creationId xmlns:a16="http://schemas.microsoft.com/office/drawing/2014/main" id="{3CC65044-DD19-EA77-58AC-211A82E186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971451"/>
              </p:ext>
            </p:extLst>
          </p:nvPr>
        </p:nvGraphicFramePr>
        <p:xfrm>
          <a:off x="467336" y="5782889"/>
          <a:ext cx="3402553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2553">
                  <a:extLst>
                    <a:ext uri="{9D8B030D-6E8A-4147-A177-3AD203B41FA5}">
                      <a16:colId xmlns:a16="http://schemas.microsoft.com/office/drawing/2014/main" val="11522768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Nhóm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B</a:t>
                      </a:r>
                    </a:p>
                  </a:txBody>
                  <a:tcP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107194"/>
                  </a:ext>
                </a:extLst>
              </a:tr>
            </a:tbl>
          </a:graphicData>
        </a:graphic>
      </p:graphicFrame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6B2ABB-49B9-54CF-A26D-9533ABCF891F}"/>
              </a:ext>
            </a:extLst>
          </p:cNvPr>
          <p:cNvCxnSpPr/>
          <p:nvPr/>
        </p:nvCxnSpPr>
        <p:spPr>
          <a:xfrm flipV="1">
            <a:off x="3869889" y="5633050"/>
            <a:ext cx="786384" cy="2834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16" name="Table 3">
            <a:extLst>
              <a:ext uri="{FF2B5EF4-FFF2-40B4-BE49-F238E27FC236}">
                <a16:creationId xmlns:a16="http://schemas.microsoft.com/office/drawing/2014/main" id="{CF5D0463-569E-8125-AC70-8297A923A8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552551"/>
              </p:ext>
            </p:extLst>
          </p:nvPr>
        </p:nvGraphicFramePr>
        <p:xfrm>
          <a:off x="5199092" y="5257553"/>
          <a:ext cx="1629225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9225">
                  <a:extLst>
                    <a:ext uri="{9D8B030D-6E8A-4147-A177-3AD203B41FA5}">
                      <a16:colId xmlns:a16="http://schemas.microsoft.com/office/drawing/2014/main" val="11522768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8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nhóm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107194"/>
                  </a:ext>
                </a:extLst>
              </a:tr>
            </a:tbl>
          </a:graphicData>
        </a:graphic>
      </p:graphicFrame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B4ABBFC-35E0-00B4-7D16-ACD550FE07B4}"/>
              </a:ext>
            </a:extLst>
          </p:cNvPr>
          <p:cNvCxnSpPr>
            <a:cxnSpLocks/>
          </p:cNvCxnSpPr>
          <p:nvPr/>
        </p:nvCxnSpPr>
        <p:spPr>
          <a:xfrm>
            <a:off x="4003662" y="6240089"/>
            <a:ext cx="733700" cy="1758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19" name="Table 3">
            <a:extLst>
              <a:ext uri="{FF2B5EF4-FFF2-40B4-BE49-F238E27FC236}">
                <a16:creationId xmlns:a16="http://schemas.microsoft.com/office/drawing/2014/main" id="{59F5B06A-4EB6-36B6-0C1C-FC66B81D81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115651"/>
              </p:ext>
            </p:extLst>
          </p:nvPr>
        </p:nvGraphicFramePr>
        <p:xfrm>
          <a:off x="5022209" y="6007983"/>
          <a:ext cx="3549443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9443">
                  <a:extLst>
                    <a:ext uri="{9D8B030D-6E8A-4147-A177-3AD203B41FA5}">
                      <a16:colId xmlns:a16="http://schemas.microsoft.com/office/drawing/2014/main" val="11522768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IB  VIIIB</a:t>
                      </a:r>
                    </a:p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Nhóm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VIIIB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ba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cột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107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9061294"/>
      </p:ext>
    </p:extLst>
  </p:cSld>
  <p:clrMapOvr>
    <a:masterClrMapping/>
  </p:clrMapOvr>
  <p:transition spd="med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67ACC-18C7-46D2-B90A-77879B240D0D}"/>
              </a:ext>
            </a:extLst>
          </p:cNvPr>
          <p:cNvSpPr txBox="1"/>
          <p:nvPr/>
        </p:nvSpPr>
        <p:spPr>
          <a:xfrm>
            <a:off x="7188052" y="1601080"/>
            <a:ext cx="486796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algn="just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HỆ GIỮA CẤU HÌNH ELECTRON NGUYÊN TỬ VỚI VỊ TRÍ CỦA NGUYÊN TỐ TRONG BẢNG TUẦN HOÀN.</a:t>
            </a:r>
          </a:p>
        </p:txBody>
      </p:sp>
      <p:sp>
        <p:nvSpPr>
          <p:cNvPr id="10" name="Freeform: Shape 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Dimitri-Mendeleev | Gia sư môn Hóa">
            <a:extLst>
              <a:ext uri="{FF2B5EF4-FFF2-40B4-BE49-F238E27FC236}">
                <a16:creationId xmlns:a16="http://schemas.microsoft.com/office/drawing/2014/main" id="{E3E2A5A5-3A49-4DCF-9AF0-6C1F70A92B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6574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0685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C02F8D-3BE2-4A16-864A-8868F4023E1A}"/>
              </a:ext>
            </a:extLst>
          </p:cNvPr>
          <p:cNvSpPr txBox="1"/>
          <p:nvPr/>
        </p:nvSpPr>
        <p:spPr>
          <a:xfrm>
            <a:off x="4387515" y="130346"/>
            <a:ext cx="7164493" cy="1325563"/>
          </a:xfrm>
          <a:custGeom>
            <a:avLst/>
            <a:gdLst>
              <a:gd name="connsiteX0" fmla="*/ 0 w 7304625"/>
              <a:gd name="connsiteY0" fmla="*/ 0 h 631711"/>
              <a:gd name="connsiteX1" fmla="*/ 810149 w 7304625"/>
              <a:gd name="connsiteY1" fmla="*/ 0 h 631711"/>
              <a:gd name="connsiteX2" fmla="*/ 1328114 w 7304625"/>
              <a:gd name="connsiteY2" fmla="*/ 0 h 631711"/>
              <a:gd name="connsiteX3" fmla="*/ 1919124 w 7304625"/>
              <a:gd name="connsiteY3" fmla="*/ 0 h 631711"/>
              <a:gd name="connsiteX4" fmla="*/ 2583181 w 7304625"/>
              <a:gd name="connsiteY4" fmla="*/ 0 h 631711"/>
              <a:gd name="connsiteX5" fmla="*/ 3393330 w 7304625"/>
              <a:gd name="connsiteY5" fmla="*/ 0 h 631711"/>
              <a:gd name="connsiteX6" fmla="*/ 4057387 w 7304625"/>
              <a:gd name="connsiteY6" fmla="*/ 0 h 631711"/>
              <a:gd name="connsiteX7" fmla="*/ 4721444 w 7304625"/>
              <a:gd name="connsiteY7" fmla="*/ 0 h 631711"/>
              <a:gd name="connsiteX8" fmla="*/ 5458547 w 7304625"/>
              <a:gd name="connsiteY8" fmla="*/ 0 h 631711"/>
              <a:gd name="connsiteX9" fmla="*/ 5903465 w 7304625"/>
              <a:gd name="connsiteY9" fmla="*/ 0 h 631711"/>
              <a:gd name="connsiteX10" fmla="*/ 6348383 w 7304625"/>
              <a:gd name="connsiteY10" fmla="*/ 0 h 631711"/>
              <a:gd name="connsiteX11" fmla="*/ 7304625 w 7304625"/>
              <a:gd name="connsiteY11" fmla="*/ 0 h 631711"/>
              <a:gd name="connsiteX12" fmla="*/ 7304625 w 7304625"/>
              <a:gd name="connsiteY12" fmla="*/ 631711 h 631711"/>
              <a:gd name="connsiteX13" fmla="*/ 6640568 w 7304625"/>
              <a:gd name="connsiteY13" fmla="*/ 631711 h 631711"/>
              <a:gd name="connsiteX14" fmla="*/ 5903465 w 7304625"/>
              <a:gd name="connsiteY14" fmla="*/ 631711 h 631711"/>
              <a:gd name="connsiteX15" fmla="*/ 5166362 w 7304625"/>
              <a:gd name="connsiteY15" fmla="*/ 631711 h 631711"/>
              <a:gd name="connsiteX16" fmla="*/ 4648398 w 7304625"/>
              <a:gd name="connsiteY16" fmla="*/ 631711 h 631711"/>
              <a:gd name="connsiteX17" fmla="*/ 4057387 w 7304625"/>
              <a:gd name="connsiteY17" fmla="*/ 631711 h 631711"/>
              <a:gd name="connsiteX18" fmla="*/ 3247238 w 7304625"/>
              <a:gd name="connsiteY18" fmla="*/ 631711 h 631711"/>
              <a:gd name="connsiteX19" fmla="*/ 2802320 w 7304625"/>
              <a:gd name="connsiteY19" fmla="*/ 631711 h 631711"/>
              <a:gd name="connsiteX20" fmla="*/ 2065217 w 7304625"/>
              <a:gd name="connsiteY20" fmla="*/ 631711 h 631711"/>
              <a:gd name="connsiteX21" fmla="*/ 1328114 w 7304625"/>
              <a:gd name="connsiteY21" fmla="*/ 631711 h 631711"/>
              <a:gd name="connsiteX22" fmla="*/ 737103 w 7304625"/>
              <a:gd name="connsiteY22" fmla="*/ 631711 h 631711"/>
              <a:gd name="connsiteX23" fmla="*/ 0 w 7304625"/>
              <a:gd name="connsiteY23" fmla="*/ 631711 h 631711"/>
              <a:gd name="connsiteX24" fmla="*/ 0 w 7304625"/>
              <a:gd name="connsiteY24" fmla="*/ 0 h 631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304625" h="631711" fill="none" extrusionOk="0">
                <a:moveTo>
                  <a:pt x="0" y="0"/>
                </a:moveTo>
                <a:cubicBezTo>
                  <a:pt x="345196" y="-35267"/>
                  <a:pt x="527982" y="-29562"/>
                  <a:pt x="810149" y="0"/>
                </a:cubicBezTo>
                <a:cubicBezTo>
                  <a:pt x="1092316" y="29562"/>
                  <a:pt x="1140254" y="-18696"/>
                  <a:pt x="1328114" y="0"/>
                </a:cubicBezTo>
                <a:cubicBezTo>
                  <a:pt x="1515975" y="18696"/>
                  <a:pt x="1754822" y="25472"/>
                  <a:pt x="1919124" y="0"/>
                </a:cubicBezTo>
                <a:cubicBezTo>
                  <a:pt x="2083426" y="-25472"/>
                  <a:pt x="2367189" y="24459"/>
                  <a:pt x="2583181" y="0"/>
                </a:cubicBezTo>
                <a:cubicBezTo>
                  <a:pt x="2799173" y="-24459"/>
                  <a:pt x="3187733" y="25555"/>
                  <a:pt x="3393330" y="0"/>
                </a:cubicBezTo>
                <a:cubicBezTo>
                  <a:pt x="3598927" y="-25555"/>
                  <a:pt x="3921936" y="10567"/>
                  <a:pt x="4057387" y="0"/>
                </a:cubicBezTo>
                <a:cubicBezTo>
                  <a:pt x="4192838" y="-10567"/>
                  <a:pt x="4427642" y="11457"/>
                  <a:pt x="4721444" y="0"/>
                </a:cubicBezTo>
                <a:cubicBezTo>
                  <a:pt x="5015246" y="-11457"/>
                  <a:pt x="5103439" y="-7715"/>
                  <a:pt x="5458547" y="0"/>
                </a:cubicBezTo>
                <a:cubicBezTo>
                  <a:pt x="5813655" y="7715"/>
                  <a:pt x="5805008" y="-2445"/>
                  <a:pt x="5903465" y="0"/>
                </a:cubicBezTo>
                <a:cubicBezTo>
                  <a:pt x="6001922" y="2445"/>
                  <a:pt x="6177388" y="14328"/>
                  <a:pt x="6348383" y="0"/>
                </a:cubicBezTo>
                <a:cubicBezTo>
                  <a:pt x="6519378" y="-14328"/>
                  <a:pt x="6846075" y="-30323"/>
                  <a:pt x="7304625" y="0"/>
                </a:cubicBezTo>
                <a:cubicBezTo>
                  <a:pt x="7277698" y="272656"/>
                  <a:pt x="7292775" y="336886"/>
                  <a:pt x="7304625" y="631711"/>
                </a:cubicBezTo>
                <a:cubicBezTo>
                  <a:pt x="7042396" y="604600"/>
                  <a:pt x="6774263" y="649254"/>
                  <a:pt x="6640568" y="631711"/>
                </a:cubicBezTo>
                <a:cubicBezTo>
                  <a:pt x="6506873" y="614168"/>
                  <a:pt x="6149635" y="648760"/>
                  <a:pt x="5903465" y="631711"/>
                </a:cubicBezTo>
                <a:cubicBezTo>
                  <a:pt x="5657295" y="614662"/>
                  <a:pt x="5481773" y="616612"/>
                  <a:pt x="5166362" y="631711"/>
                </a:cubicBezTo>
                <a:cubicBezTo>
                  <a:pt x="4850951" y="646810"/>
                  <a:pt x="4815211" y="653329"/>
                  <a:pt x="4648398" y="631711"/>
                </a:cubicBezTo>
                <a:cubicBezTo>
                  <a:pt x="4481585" y="610093"/>
                  <a:pt x="4293325" y="639566"/>
                  <a:pt x="4057387" y="631711"/>
                </a:cubicBezTo>
                <a:cubicBezTo>
                  <a:pt x="3821449" y="623856"/>
                  <a:pt x="3640709" y="593081"/>
                  <a:pt x="3247238" y="631711"/>
                </a:cubicBezTo>
                <a:cubicBezTo>
                  <a:pt x="2853767" y="670341"/>
                  <a:pt x="3004532" y="642492"/>
                  <a:pt x="2802320" y="631711"/>
                </a:cubicBezTo>
                <a:cubicBezTo>
                  <a:pt x="2600108" y="620930"/>
                  <a:pt x="2425002" y="657464"/>
                  <a:pt x="2065217" y="631711"/>
                </a:cubicBezTo>
                <a:cubicBezTo>
                  <a:pt x="1705432" y="605958"/>
                  <a:pt x="1623217" y="595246"/>
                  <a:pt x="1328114" y="631711"/>
                </a:cubicBezTo>
                <a:cubicBezTo>
                  <a:pt x="1033011" y="668176"/>
                  <a:pt x="1008513" y="656262"/>
                  <a:pt x="737103" y="631711"/>
                </a:cubicBezTo>
                <a:cubicBezTo>
                  <a:pt x="465693" y="607160"/>
                  <a:pt x="252371" y="663675"/>
                  <a:pt x="0" y="631711"/>
                </a:cubicBezTo>
                <a:cubicBezTo>
                  <a:pt x="30052" y="372569"/>
                  <a:pt x="-19482" y="167334"/>
                  <a:pt x="0" y="0"/>
                </a:cubicBezTo>
                <a:close/>
              </a:path>
              <a:path w="7304625" h="631711" stroke="0" extrusionOk="0">
                <a:moveTo>
                  <a:pt x="0" y="0"/>
                </a:moveTo>
                <a:cubicBezTo>
                  <a:pt x="340783" y="-5680"/>
                  <a:pt x="438134" y="-14405"/>
                  <a:pt x="737103" y="0"/>
                </a:cubicBezTo>
                <a:cubicBezTo>
                  <a:pt x="1036072" y="14405"/>
                  <a:pt x="1065106" y="9603"/>
                  <a:pt x="1328114" y="0"/>
                </a:cubicBezTo>
                <a:cubicBezTo>
                  <a:pt x="1591122" y="-9603"/>
                  <a:pt x="1854816" y="-25531"/>
                  <a:pt x="1992170" y="0"/>
                </a:cubicBezTo>
                <a:cubicBezTo>
                  <a:pt x="2129524" y="25531"/>
                  <a:pt x="2290966" y="-4719"/>
                  <a:pt x="2510135" y="0"/>
                </a:cubicBezTo>
                <a:cubicBezTo>
                  <a:pt x="2729305" y="4719"/>
                  <a:pt x="2993311" y="-23602"/>
                  <a:pt x="3174192" y="0"/>
                </a:cubicBezTo>
                <a:cubicBezTo>
                  <a:pt x="3355073" y="23602"/>
                  <a:pt x="3494561" y="-4779"/>
                  <a:pt x="3692156" y="0"/>
                </a:cubicBezTo>
                <a:cubicBezTo>
                  <a:pt x="3889751" y="4779"/>
                  <a:pt x="4079154" y="-15205"/>
                  <a:pt x="4356213" y="0"/>
                </a:cubicBezTo>
                <a:cubicBezTo>
                  <a:pt x="4633272" y="15205"/>
                  <a:pt x="4744165" y="27871"/>
                  <a:pt x="4947223" y="0"/>
                </a:cubicBezTo>
                <a:cubicBezTo>
                  <a:pt x="5150281" y="-27871"/>
                  <a:pt x="5345695" y="17565"/>
                  <a:pt x="5465188" y="0"/>
                </a:cubicBezTo>
                <a:cubicBezTo>
                  <a:pt x="5584682" y="-17565"/>
                  <a:pt x="5933778" y="15663"/>
                  <a:pt x="6202291" y="0"/>
                </a:cubicBezTo>
                <a:cubicBezTo>
                  <a:pt x="6470804" y="-15663"/>
                  <a:pt x="6883267" y="-612"/>
                  <a:pt x="7304625" y="0"/>
                </a:cubicBezTo>
                <a:cubicBezTo>
                  <a:pt x="7304687" y="276765"/>
                  <a:pt x="7306757" y="351930"/>
                  <a:pt x="7304625" y="631711"/>
                </a:cubicBezTo>
                <a:cubicBezTo>
                  <a:pt x="7101914" y="602706"/>
                  <a:pt x="6835052" y="655788"/>
                  <a:pt x="6640568" y="631711"/>
                </a:cubicBezTo>
                <a:cubicBezTo>
                  <a:pt x="6446084" y="607634"/>
                  <a:pt x="6216802" y="656541"/>
                  <a:pt x="5976511" y="631711"/>
                </a:cubicBezTo>
                <a:cubicBezTo>
                  <a:pt x="5736220" y="606881"/>
                  <a:pt x="5567364" y="623006"/>
                  <a:pt x="5385501" y="631711"/>
                </a:cubicBezTo>
                <a:cubicBezTo>
                  <a:pt x="5203638" y="640417"/>
                  <a:pt x="4993746" y="656500"/>
                  <a:pt x="4648398" y="631711"/>
                </a:cubicBezTo>
                <a:cubicBezTo>
                  <a:pt x="4303050" y="606922"/>
                  <a:pt x="4069736" y="654018"/>
                  <a:pt x="3838248" y="631711"/>
                </a:cubicBezTo>
                <a:cubicBezTo>
                  <a:pt x="3606760" y="609405"/>
                  <a:pt x="3576202" y="629382"/>
                  <a:pt x="3393330" y="631711"/>
                </a:cubicBezTo>
                <a:cubicBezTo>
                  <a:pt x="3210458" y="634040"/>
                  <a:pt x="3091413" y="637676"/>
                  <a:pt x="2948412" y="631711"/>
                </a:cubicBezTo>
                <a:cubicBezTo>
                  <a:pt x="2805411" y="625746"/>
                  <a:pt x="2590604" y="602811"/>
                  <a:pt x="2357402" y="631711"/>
                </a:cubicBezTo>
                <a:cubicBezTo>
                  <a:pt x="2124200" y="660612"/>
                  <a:pt x="1819473" y="662023"/>
                  <a:pt x="1547252" y="631711"/>
                </a:cubicBezTo>
                <a:cubicBezTo>
                  <a:pt x="1275031" y="601400"/>
                  <a:pt x="1222796" y="625278"/>
                  <a:pt x="1029288" y="631711"/>
                </a:cubicBezTo>
                <a:cubicBezTo>
                  <a:pt x="835780" y="638144"/>
                  <a:pt x="272730" y="582914"/>
                  <a:pt x="0" y="631711"/>
                </a:cubicBezTo>
                <a:cubicBezTo>
                  <a:pt x="-2088" y="334117"/>
                  <a:pt x="-24822" y="244981"/>
                  <a:pt x="0" y="0"/>
                </a:cubicBezTo>
                <a:close/>
              </a:path>
            </a:pathLst>
          </a:cu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8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CẤU HÌNH ELECTRON – VỊ TRÍ</a:t>
            </a:r>
          </a:p>
        </p:txBody>
      </p:sp>
      <p:pic>
        <p:nvPicPr>
          <p:cNvPr id="6" name="Picture 5" descr="Dimitri-Mendeleev | Gia sư môn Hóa">
            <a:extLst>
              <a:ext uri="{FF2B5EF4-FFF2-40B4-BE49-F238E27FC236}">
                <a16:creationId xmlns:a16="http://schemas.microsoft.com/office/drawing/2014/main" id="{23826461-8B15-4FE7-AD19-5E2433CAC7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1" b="7285"/>
          <a:stretch/>
        </p:blipFill>
        <p:spPr bwMode="auto">
          <a:xfrm>
            <a:off x="393562" y="1704922"/>
            <a:ext cx="3425957" cy="344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427B70E-5BEC-4D8A-A3B8-80771A66BB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626505"/>
              </p:ext>
            </p:extLst>
          </p:nvPr>
        </p:nvGraphicFramePr>
        <p:xfrm>
          <a:off x="3354511" y="1000897"/>
          <a:ext cx="9782865" cy="5583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804579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4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mitri-Mendeleev | Gia sư môn Hóa">
            <a:extLst>
              <a:ext uri="{FF2B5EF4-FFF2-40B4-BE49-F238E27FC236}">
                <a16:creationId xmlns:a16="http://schemas.microsoft.com/office/drawing/2014/main" id="{D4D1F3CD-FE06-468D-9403-F0661E049A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1" b="7285"/>
          <a:stretch/>
        </p:blipFill>
        <p:spPr bwMode="auto">
          <a:xfrm>
            <a:off x="533230" y="217494"/>
            <a:ext cx="1421174" cy="142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8B06F3-391A-4041-9DE6-E276FC287304}"/>
              </a:ext>
            </a:extLst>
          </p:cNvPr>
          <p:cNvSpPr txBox="1"/>
          <p:nvPr/>
        </p:nvSpPr>
        <p:spPr>
          <a:xfrm>
            <a:off x="-434685" y="3080741"/>
            <a:ext cx="6098344" cy="9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Ví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dụ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Cl ( Z= 17)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145926-F058-E26D-AA46-5C63FE0B54B7}"/>
              </a:ext>
            </a:extLst>
          </p:cNvPr>
          <p:cNvSpPr txBox="1"/>
          <p:nvPr/>
        </p:nvSpPr>
        <p:spPr>
          <a:xfrm>
            <a:off x="1336432" y="1153114"/>
            <a:ext cx="4769261" cy="496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= 6 =&gt; ô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AC7786-23AD-E906-890E-B20CEC9B35CA}"/>
              </a:ext>
            </a:extLst>
          </p:cNvPr>
          <p:cNvSpPr txBox="1"/>
          <p:nvPr/>
        </p:nvSpPr>
        <p:spPr>
          <a:xfrm>
            <a:off x="1336432" y="1711207"/>
            <a:ext cx="6098344" cy="496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2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 =&gt;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thuộc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chu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kì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2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8D4F37-541E-A65F-FD30-B175FAAE3C15}"/>
              </a:ext>
            </a:extLst>
          </p:cNvPr>
          <p:cNvSpPr txBox="1"/>
          <p:nvPr/>
        </p:nvSpPr>
        <p:spPr>
          <a:xfrm>
            <a:off x="1336432" y="2234207"/>
            <a:ext cx="7390898" cy="496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4e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ngoài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=&gt;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thuộc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IVA.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6E60F5-428F-C6CA-A02B-54DD8E80E094}"/>
              </a:ext>
            </a:extLst>
          </p:cNvPr>
          <p:cNvSpPr txBox="1"/>
          <p:nvPr/>
        </p:nvSpPr>
        <p:spPr>
          <a:xfrm>
            <a:off x="809074" y="252749"/>
            <a:ext cx="6098344" cy="9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Ví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dụ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 ( Z= 6)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3AF770-BC28-FF74-0B1A-07B8C2FFCDC5}"/>
              </a:ext>
            </a:extLst>
          </p:cNvPr>
          <p:cNvSpPr txBox="1"/>
          <p:nvPr/>
        </p:nvSpPr>
        <p:spPr>
          <a:xfrm>
            <a:off x="5890831" y="2965467"/>
            <a:ext cx="6098344" cy="496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electron: 1s</a:t>
            </a:r>
            <a:r>
              <a:rPr lang="en-US" sz="2400" b="1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2s</a:t>
            </a:r>
            <a:r>
              <a:rPr lang="en-US" sz="2400" b="1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2p</a:t>
            </a:r>
            <a:r>
              <a:rPr lang="en-US" sz="2400" b="1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3s</a:t>
            </a:r>
            <a:r>
              <a:rPr lang="en-US" sz="2400" b="1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3p</a:t>
            </a:r>
            <a:r>
              <a:rPr lang="en-US" sz="2400" b="1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5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BBEA83F3-012A-C472-F640-53407D7E1698}"/>
              </a:ext>
            </a:extLst>
          </p:cNvPr>
          <p:cNvSpPr/>
          <p:nvPr/>
        </p:nvSpPr>
        <p:spPr>
          <a:xfrm rot="16200000">
            <a:off x="9191569" y="3353577"/>
            <a:ext cx="137160" cy="134358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5F6DCA15-1C79-408F-B2CE-B0F72A39BFCF}"/>
              </a:ext>
            </a:extLst>
          </p:cNvPr>
          <p:cNvSpPr/>
          <p:nvPr/>
        </p:nvSpPr>
        <p:spPr>
          <a:xfrm rot="16200000">
            <a:off x="9848022" y="3161661"/>
            <a:ext cx="167608" cy="610618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E04563C1-F24F-2524-224D-F57690ED12F2}"/>
              </a:ext>
            </a:extLst>
          </p:cNvPr>
          <p:cNvSpPr/>
          <p:nvPr/>
        </p:nvSpPr>
        <p:spPr>
          <a:xfrm rot="16200000">
            <a:off x="10662294" y="3033410"/>
            <a:ext cx="323979" cy="923794"/>
          </a:xfrm>
          <a:prstGeom prst="leftBrace">
            <a:avLst>
              <a:gd name="adj1" fmla="val 1532"/>
              <a:gd name="adj2" fmla="val 50000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25D311-8728-2152-89A1-D86BF008D1F7}"/>
              </a:ext>
            </a:extLst>
          </p:cNvPr>
          <p:cNvSpPr txBox="1"/>
          <p:nvPr/>
        </p:nvSpPr>
        <p:spPr>
          <a:xfrm>
            <a:off x="8942353" y="1444770"/>
            <a:ext cx="2840068" cy="940066"/>
          </a:xfrm>
          <a:custGeom>
            <a:avLst/>
            <a:gdLst>
              <a:gd name="connsiteX0" fmla="*/ 0 w 2840068"/>
              <a:gd name="connsiteY0" fmla="*/ 0 h 940066"/>
              <a:gd name="connsiteX1" fmla="*/ 511212 w 2840068"/>
              <a:gd name="connsiteY1" fmla="*/ 0 h 940066"/>
              <a:gd name="connsiteX2" fmla="*/ 1022424 w 2840068"/>
              <a:gd name="connsiteY2" fmla="*/ 0 h 940066"/>
              <a:gd name="connsiteX3" fmla="*/ 1590438 w 2840068"/>
              <a:gd name="connsiteY3" fmla="*/ 0 h 940066"/>
              <a:gd name="connsiteX4" fmla="*/ 2101650 w 2840068"/>
              <a:gd name="connsiteY4" fmla="*/ 0 h 940066"/>
              <a:gd name="connsiteX5" fmla="*/ 2840068 w 2840068"/>
              <a:gd name="connsiteY5" fmla="*/ 0 h 940066"/>
              <a:gd name="connsiteX6" fmla="*/ 2840068 w 2840068"/>
              <a:gd name="connsiteY6" fmla="*/ 470033 h 940066"/>
              <a:gd name="connsiteX7" fmla="*/ 2840068 w 2840068"/>
              <a:gd name="connsiteY7" fmla="*/ 940066 h 940066"/>
              <a:gd name="connsiteX8" fmla="*/ 2215253 w 2840068"/>
              <a:gd name="connsiteY8" fmla="*/ 940066 h 940066"/>
              <a:gd name="connsiteX9" fmla="*/ 1732441 w 2840068"/>
              <a:gd name="connsiteY9" fmla="*/ 940066 h 940066"/>
              <a:gd name="connsiteX10" fmla="*/ 1221229 w 2840068"/>
              <a:gd name="connsiteY10" fmla="*/ 940066 h 940066"/>
              <a:gd name="connsiteX11" fmla="*/ 624815 w 2840068"/>
              <a:gd name="connsiteY11" fmla="*/ 940066 h 940066"/>
              <a:gd name="connsiteX12" fmla="*/ 0 w 2840068"/>
              <a:gd name="connsiteY12" fmla="*/ 940066 h 940066"/>
              <a:gd name="connsiteX13" fmla="*/ 0 w 2840068"/>
              <a:gd name="connsiteY13" fmla="*/ 460632 h 940066"/>
              <a:gd name="connsiteX14" fmla="*/ 0 w 2840068"/>
              <a:gd name="connsiteY14" fmla="*/ 0 h 94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40068" h="940066" fill="none" extrusionOk="0">
                <a:moveTo>
                  <a:pt x="0" y="0"/>
                </a:moveTo>
                <a:cubicBezTo>
                  <a:pt x="230975" y="-36071"/>
                  <a:pt x="295742" y="54841"/>
                  <a:pt x="511212" y="0"/>
                </a:cubicBezTo>
                <a:cubicBezTo>
                  <a:pt x="726682" y="-54841"/>
                  <a:pt x="887006" y="43150"/>
                  <a:pt x="1022424" y="0"/>
                </a:cubicBezTo>
                <a:cubicBezTo>
                  <a:pt x="1157842" y="-43150"/>
                  <a:pt x="1435499" y="47311"/>
                  <a:pt x="1590438" y="0"/>
                </a:cubicBezTo>
                <a:cubicBezTo>
                  <a:pt x="1745377" y="-47311"/>
                  <a:pt x="1932848" y="51227"/>
                  <a:pt x="2101650" y="0"/>
                </a:cubicBezTo>
                <a:cubicBezTo>
                  <a:pt x="2270452" y="-51227"/>
                  <a:pt x="2474280" y="81404"/>
                  <a:pt x="2840068" y="0"/>
                </a:cubicBezTo>
                <a:cubicBezTo>
                  <a:pt x="2854466" y="152558"/>
                  <a:pt x="2822647" y="242324"/>
                  <a:pt x="2840068" y="470033"/>
                </a:cubicBezTo>
                <a:cubicBezTo>
                  <a:pt x="2857489" y="697742"/>
                  <a:pt x="2820712" y="728422"/>
                  <a:pt x="2840068" y="940066"/>
                </a:cubicBezTo>
                <a:cubicBezTo>
                  <a:pt x="2684102" y="972707"/>
                  <a:pt x="2356957" y="919694"/>
                  <a:pt x="2215253" y="940066"/>
                </a:cubicBezTo>
                <a:cubicBezTo>
                  <a:pt x="2073550" y="960438"/>
                  <a:pt x="1868778" y="921080"/>
                  <a:pt x="1732441" y="940066"/>
                </a:cubicBezTo>
                <a:cubicBezTo>
                  <a:pt x="1596104" y="959052"/>
                  <a:pt x="1431684" y="919689"/>
                  <a:pt x="1221229" y="940066"/>
                </a:cubicBezTo>
                <a:cubicBezTo>
                  <a:pt x="1010774" y="960443"/>
                  <a:pt x="807198" y="896954"/>
                  <a:pt x="624815" y="940066"/>
                </a:cubicBezTo>
                <a:cubicBezTo>
                  <a:pt x="442432" y="983178"/>
                  <a:pt x="223743" y="895172"/>
                  <a:pt x="0" y="940066"/>
                </a:cubicBezTo>
                <a:cubicBezTo>
                  <a:pt x="-29581" y="716843"/>
                  <a:pt x="19497" y="683837"/>
                  <a:pt x="0" y="460632"/>
                </a:cubicBezTo>
                <a:cubicBezTo>
                  <a:pt x="-19497" y="237427"/>
                  <a:pt x="49117" y="181998"/>
                  <a:pt x="0" y="0"/>
                </a:cubicBezTo>
                <a:close/>
              </a:path>
              <a:path w="2840068" h="940066" stroke="0" extrusionOk="0">
                <a:moveTo>
                  <a:pt x="0" y="0"/>
                </a:moveTo>
                <a:cubicBezTo>
                  <a:pt x="182108" y="-24282"/>
                  <a:pt x="317678" y="43345"/>
                  <a:pt x="596414" y="0"/>
                </a:cubicBezTo>
                <a:cubicBezTo>
                  <a:pt x="875150" y="-43345"/>
                  <a:pt x="982230" y="8050"/>
                  <a:pt x="1136027" y="0"/>
                </a:cubicBezTo>
                <a:cubicBezTo>
                  <a:pt x="1289824" y="-8050"/>
                  <a:pt x="1528573" y="39075"/>
                  <a:pt x="1675640" y="0"/>
                </a:cubicBezTo>
                <a:cubicBezTo>
                  <a:pt x="1822707" y="-39075"/>
                  <a:pt x="2047407" y="42697"/>
                  <a:pt x="2215253" y="0"/>
                </a:cubicBezTo>
                <a:cubicBezTo>
                  <a:pt x="2383099" y="-42697"/>
                  <a:pt x="2532748" y="59767"/>
                  <a:pt x="2840068" y="0"/>
                </a:cubicBezTo>
                <a:cubicBezTo>
                  <a:pt x="2862063" y="173074"/>
                  <a:pt x="2819696" y="258933"/>
                  <a:pt x="2840068" y="460632"/>
                </a:cubicBezTo>
                <a:cubicBezTo>
                  <a:pt x="2860440" y="662331"/>
                  <a:pt x="2791974" y="707798"/>
                  <a:pt x="2840068" y="940066"/>
                </a:cubicBezTo>
                <a:cubicBezTo>
                  <a:pt x="2539791" y="1000966"/>
                  <a:pt x="2381263" y="881415"/>
                  <a:pt x="2215253" y="940066"/>
                </a:cubicBezTo>
                <a:cubicBezTo>
                  <a:pt x="2049243" y="998717"/>
                  <a:pt x="1862839" y="869613"/>
                  <a:pt x="1590438" y="940066"/>
                </a:cubicBezTo>
                <a:cubicBezTo>
                  <a:pt x="1318038" y="1010519"/>
                  <a:pt x="1263243" y="907544"/>
                  <a:pt x="1079226" y="940066"/>
                </a:cubicBezTo>
                <a:cubicBezTo>
                  <a:pt x="895209" y="972588"/>
                  <a:pt x="765889" y="910107"/>
                  <a:pt x="568014" y="940066"/>
                </a:cubicBezTo>
                <a:cubicBezTo>
                  <a:pt x="370139" y="970025"/>
                  <a:pt x="193705" y="905518"/>
                  <a:pt x="0" y="940066"/>
                </a:cubicBezTo>
                <a:cubicBezTo>
                  <a:pt x="-19691" y="779625"/>
                  <a:pt x="51630" y="648212"/>
                  <a:pt x="0" y="470033"/>
                </a:cubicBezTo>
                <a:cubicBezTo>
                  <a:pt x="-51630" y="291854"/>
                  <a:pt x="28902" y="19895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5353155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thuộc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ô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6, chu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kì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2,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IVA.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EB6805-DDDD-5EDD-11B2-7CD579D54A58}"/>
              </a:ext>
            </a:extLst>
          </p:cNvPr>
          <p:cNvSpPr txBox="1"/>
          <p:nvPr/>
        </p:nvSpPr>
        <p:spPr>
          <a:xfrm>
            <a:off x="8712549" y="4571539"/>
            <a:ext cx="3049172" cy="940066"/>
          </a:xfrm>
          <a:custGeom>
            <a:avLst/>
            <a:gdLst>
              <a:gd name="connsiteX0" fmla="*/ 0 w 3049172"/>
              <a:gd name="connsiteY0" fmla="*/ 0 h 940066"/>
              <a:gd name="connsiteX1" fmla="*/ 508195 w 3049172"/>
              <a:gd name="connsiteY1" fmla="*/ 0 h 940066"/>
              <a:gd name="connsiteX2" fmla="*/ 955407 w 3049172"/>
              <a:gd name="connsiteY2" fmla="*/ 0 h 940066"/>
              <a:gd name="connsiteX3" fmla="*/ 1402619 w 3049172"/>
              <a:gd name="connsiteY3" fmla="*/ 0 h 940066"/>
              <a:gd name="connsiteX4" fmla="*/ 1910814 w 3049172"/>
              <a:gd name="connsiteY4" fmla="*/ 0 h 940066"/>
              <a:gd name="connsiteX5" fmla="*/ 2419010 w 3049172"/>
              <a:gd name="connsiteY5" fmla="*/ 0 h 940066"/>
              <a:gd name="connsiteX6" fmla="*/ 3049172 w 3049172"/>
              <a:gd name="connsiteY6" fmla="*/ 0 h 940066"/>
              <a:gd name="connsiteX7" fmla="*/ 3049172 w 3049172"/>
              <a:gd name="connsiteY7" fmla="*/ 479434 h 940066"/>
              <a:gd name="connsiteX8" fmla="*/ 3049172 w 3049172"/>
              <a:gd name="connsiteY8" fmla="*/ 940066 h 940066"/>
              <a:gd name="connsiteX9" fmla="*/ 2510485 w 3049172"/>
              <a:gd name="connsiteY9" fmla="*/ 940066 h 940066"/>
              <a:gd name="connsiteX10" fmla="*/ 1971798 w 3049172"/>
              <a:gd name="connsiteY10" fmla="*/ 940066 h 940066"/>
              <a:gd name="connsiteX11" fmla="*/ 1433111 w 3049172"/>
              <a:gd name="connsiteY11" fmla="*/ 940066 h 940066"/>
              <a:gd name="connsiteX12" fmla="*/ 985899 w 3049172"/>
              <a:gd name="connsiteY12" fmla="*/ 940066 h 940066"/>
              <a:gd name="connsiteX13" fmla="*/ 477704 w 3049172"/>
              <a:gd name="connsiteY13" fmla="*/ 940066 h 940066"/>
              <a:gd name="connsiteX14" fmla="*/ 0 w 3049172"/>
              <a:gd name="connsiteY14" fmla="*/ 940066 h 940066"/>
              <a:gd name="connsiteX15" fmla="*/ 0 w 3049172"/>
              <a:gd name="connsiteY15" fmla="*/ 451232 h 940066"/>
              <a:gd name="connsiteX16" fmla="*/ 0 w 3049172"/>
              <a:gd name="connsiteY16" fmla="*/ 0 h 94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9172" h="940066" fill="none" extrusionOk="0">
                <a:moveTo>
                  <a:pt x="0" y="0"/>
                </a:moveTo>
                <a:cubicBezTo>
                  <a:pt x="121479" y="-17011"/>
                  <a:pt x="366929" y="3351"/>
                  <a:pt x="508195" y="0"/>
                </a:cubicBezTo>
                <a:cubicBezTo>
                  <a:pt x="649461" y="-3351"/>
                  <a:pt x="823586" y="34701"/>
                  <a:pt x="955407" y="0"/>
                </a:cubicBezTo>
                <a:cubicBezTo>
                  <a:pt x="1087228" y="-34701"/>
                  <a:pt x="1212520" y="46348"/>
                  <a:pt x="1402619" y="0"/>
                </a:cubicBezTo>
                <a:cubicBezTo>
                  <a:pt x="1592718" y="-46348"/>
                  <a:pt x="1671937" y="10550"/>
                  <a:pt x="1910814" y="0"/>
                </a:cubicBezTo>
                <a:cubicBezTo>
                  <a:pt x="2149691" y="-10550"/>
                  <a:pt x="2277968" y="10833"/>
                  <a:pt x="2419010" y="0"/>
                </a:cubicBezTo>
                <a:cubicBezTo>
                  <a:pt x="2560052" y="-10833"/>
                  <a:pt x="2798744" y="1036"/>
                  <a:pt x="3049172" y="0"/>
                </a:cubicBezTo>
                <a:cubicBezTo>
                  <a:pt x="3074368" y="142891"/>
                  <a:pt x="3041255" y="263155"/>
                  <a:pt x="3049172" y="479434"/>
                </a:cubicBezTo>
                <a:cubicBezTo>
                  <a:pt x="3057089" y="695713"/>
                  <a:pt x="3038256" y="812112"/>
                  <a:pt x="3049172" y="940066"/>
                </a:cubicBezTo>
                <a:cubicBezTo>
                  <a:pt x="2836003" y="981810"/>
                  <a:pt x="2769601" y="908151"/>
                  <a:pt x="2510485" y="940066"/>
                </a:cubicBezTo>
                <a:cubicBezTo>
                  <a:pt x="2251369" y="971981"/>
                  <a:pt x="2216352" y="885910"/>
                  <a:pt x="1971798" y="940066"/>
                </a:cubicBezTo>
                <a:cubicBezTo>
                  <a:pt x="1727244" y="994222"/>
                  <a:pt x="1601745" y="915284"/>
                  <a:pt x="1433111" y="940066"/>
                </a:cubicBezTo>
                <a:cubicBezTo>
                  <a:pt x="1264477" y="964848"/>
                  <a:pt x="1172705" y="924416"/>
                  <a:pt x="985899" y="940066"/>
                </a:cubicBezTo>
                <a:cubicBezTo>
                  <a:pt x="799093" y="955716"/>
                  <a:pt x="629028" y="881665"/>
                  <a:pt x="477704" y="940066"/>
                </a:cubicBezTo>
                <a:cubicBezTo>
                  <a:pt x="326380" y="998467"/>
                  <a:pt x="123143" y="923748"/>
                  <a:pt x="0" y="940066"/>
                </a:cubicBezTo>
                <a:cubicBezTo>
                  <a:pt x="-25937" y="784796"/>
                  <a:pt x="54811" y="579973"/>
                  <a:pt x="0" y="451232"/>
                </a:cubicBezTo>
                <a:cubicBezTo>
                  <a:pt x="-54811" y="322491"/>
                  <a:pt x="10724" y="194000"/>
                  <a:pt x="0" y="0"/>
                </a:cubicBezTo>
                <a:close/>
              </a:path>
              <a:path w="3049172" h="940066" stroke="0" extrusionOk="0">
                <a:moveTo>
                  <a:pt x="0" y="0"/>
                </a:moveTo>
                <a:cubicBezTo>
                  <a:pt x="218319" y="-18948"/>
                  <a:pt x="424862" y="23424"/>
                  <a:pt x="538687" y="0"/>
                </a:cubicBezTo>
                <a:cubicBezTo>
                  <a:pt x="652512" y="-23424"/>
                  <a:pt x="912691" y="1552"/>
                  <a:pt x="1016391" y="0"/>
                </a:cubicBezTo>
                <a:cubicBezTo>
                  <a:pt x="1120091" y="-1552"/>
                  <a:pt x="1357180" y="26581"/>
                  <a:pt x="1494094" y="0"/>
                </a:cubicBezTo>
                <a:cubicBezTo>
                  <a:pt x="1631008" y="-26581"/>
                  <a:pt x="1847362" y="48310"/>
                  <a:pt x="1971798" y="0"/>
                </a:cubicBezTo>
                <a:cubicBezTo>
                  <a:pt x="2096234" y="-48310"/>
                  <a:pt x="2379423" y="53548"/>
                  <a:pt x="2540977" y="0"/>
                </a:cubicBezTo>
                <a:cubicBezTo>
                  <a:pt x="2702531" y="-53548"/>
                  <a:pt x="2829292" y="25076"/>
                  <a:pt x="3049172" y="0"/>
                </a:cubicBezTo>
                <a:cubicBezTo>
                  <a:pt x="3070267" y="138540"/>
                  <a:pt x="3045073" y="283686"/>
                  <a:pt x="3049172" y="451232"/>
                </a:cubicBezTo>
                <a:cubicBezTo>
                  <a:pt x="3053271" y="618778"/>
                  <a:pt x="2997346" y="771907"/>
                  <a:pt x="3049172" y="940066"/>
                </a:cubicBezTo>
                <a:cubicBezTo>
                  <a:pt x="2852716" y="979513"/>
                  <a:pt x="2733630" y="931741"/>
                  <a:pt x="2479993" y="940066"/>
                </a:cubicBezTo>
                <a:cubicBezTo>
                  <a:pt x="2226356" y="948391"/>
                  <a:pt x="2165412" y="910873"/>
                  <a:pt x="2032781" y="940066"/>
                </a:cubicBezTo>
                <a:cubicBezTo>
                  <a:pt x="1900150" y="969259"/>
                  <a:pt x="1728437" y="926845"/>
                  <a:pt x="1585569" y="940066"/>
                </a:cubicBezTo>
                <a:cubicBezTo>
                  <a:pt x="1442701" y="953287"/>
                  <a:pt x="1210059" y="892651"/>
                  <a:pt x="1016391" y="940066"/>
                </a:cubicBezTo>
                <a:cubicBezTo>
                  <a:pt x="822723" y="987481"/>
                  <a:pt x="658054" y="936741"/>
                  <a:pt x="508195" y="940066"/>
                </a:cubicBezTo>
                <a:cubicBezTo>
                  <a:pt x="358336" y="943391"/>
                  <a:pt x="231585" y="907422"/>
                  <a:pt x="0" y="940066"/>
                </a:cubicBezTo>
                <a:cubicBezTo>
                  <a:pt x="-21829" y="801048"/>
                  <a:pt x="17390" y="663184"/>
                  <a:pt x="0" y="479434"/>
                </a:cubicBezTo>
                <a:cubicBezTo>
                  <a:pt x="-17390" y="295684"/>
                  <a:pt x="45764" y="235033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5353155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Cl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thuộc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ô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17, chu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kì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3,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VIIA.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E1DB71-6600-9F53-3036-56C20F5E272D}"/>
              </a:ext>
            </a:extLst>
          </p:cNvPr>
          <p:cNvSpPr txBox="1"/>
          <p:nvPr/>
        </p:nvSpPr>
        <p:spPr>
          <a:xfrm>
            <a:off x="5284582" y="709449"/>
            <a:ext cx="6098344" cy="496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electron: 1s</a:t>
            </a:r>
            <a:r>
              <a:rPr lang="en-US" sz="2400" b="1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2s</a:t>
            </a:r>
            <a:r>
              <a:rPr lang="en-US" sz="2400" b="1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2p</a:t>
            </a:r>
            <a:r>
              <a:rPr lang="en-US" sz="2400" b="1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FA65A4BC-1567-9CFC-DE18-6ECB8B821CB8}"/>
              </a:ext>
            </a:extLst>
          </p:cNvPr>
          <p:cNvSpPr/>
          <p:nvPr/>
        </p:nvSpPr>
        <p:spPr>
          <a:xfrm rot="16200000">
            <a:off x="9048429" y="702536"/>
            <a:ext cx="137160" cy="134358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BAB2F42F-DA00-BDFF-2C78-34C2D5CC50E1}"/>
              </a:ext>
            </a:extLst>
          </p:cNvPr>
          <p:cNvSpPr/>
          <p:nvPr/>
        </p:nvSpPr>
        <p:spPr>
          <a:xfrm rot="16200000">
            <a:off x="9522988" y="543965"/>
            <a:ext cx="137160" cy="402090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84E087-DCB9-C21A-58F4-0020A2744674}"/>
              </a:ext>
            </a:extLst>
          </p:cNvPr>
          <p:cNvSpPr txBox="1"/>
          <p:nvPr/>
        </p:nvSpPr>
        <p:spPr>
          <a:xfrm>
            <a:off x="9390523" y="647650"/>
            <a:ext cx="108260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A8B8FB-CCB6-F834-0686-64F8F903E772}"/>
              </a:ext>
            </a:extLst>
          </p:cNvPr>
          <p:cNvSpPr txBox="1"/>
          <p:nvPr/>
        </p:nvSpPr>
        <p:spPr>
          <a:xfrm>
            <a:off x="997400" y="3680218"/>
            <a:ext cx="5553514" cy="496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= 17 =&gt; ô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A76849-159A-6615-E425-A2C92844D51B}"/>
              </a:ext>
            </a:extLst>
          </p:cNvPr>
          <p:cNvSpPr txBox="1"/>
          <p:nvPr/>
        </p:nvSpPr>
        <p:spPr>
          <a:xfrm>
            <a:off x="997400" y="4370474"/>
            <a:ext cx="6098344" cy="496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3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 =&gt;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thuộc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chu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kì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3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EB20765-2F2D-F3EB-A337-55BE0FF8D1B4}"/>
              </a:ext>
            </a:extLst>
          </p:cNvPr>
          <p:cNvSpPr txBox="1"/>
          <p:nvPr/>
        </p:nvSpPr>
        <p:spPr>
          <a:xfrm>
            <a:off x="997400" y="5208485"/>
            <a:ext cx="7055348" cy="9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7e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ngoài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=&gt;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thuộc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VIIA.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B91085-A75B-F587-3E5A-31493FE80B09}"/>
              </a:ext>
            </a:extLst>
          </p:cNvPr>
          <p:cNvSpPr txBox="1"/>
          <p:nvPr/>
        </p:nvSpPr>
        <p:spPr>
          <a:xfrm>
            <a:off x="10340476" y="3014170"/>
            <a:ext cx="108260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140723"/>
      </p:ext>
    </p:extLst>
  </p:cSld>
  <p:clrMapOvr>
    <a:masterClrMapping/>
  </p:clrMapOvr>
  <p:transition spd="med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/>
      <p:bldP spid="12" grpId="0"/>
      <p:bldP spid="4" grpId="0"/>
      <p:bldP spid="8" grpId="0" animBg="1"/>
      <p:bldP spid="9" grpId="0" animBg="1"/>
      <p:bldP spid="10" grpId="0" animBg="1"/>
      <p:bldP spid="17" grpId="0" animBg="1"/>
      <p:bldP spid="18" grpId="0" animBg="1"/>
      <p:bldP spid="21" grpId="0"/>
      <p:bldP spid="22" grpId="0" animBg="1"/>
      <p:bldP spid="23" grpId="0" animBg="1"/>
      <p:bldP spid="25" grpId="0" animBg="1"/>
      <p:bldP spid="27" grpId="0"/>
      <p:bldP spid="28" grpId="0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67ACC-18C7-46D2-B90A-77879B240D0D}"/>
              </a:ext>
            </a:extLst>
          </p:cNvPr>
          <p:cNvSpPr txBox="1"/>
          <p:nvPr/>
        </p:nvSpPr>
        <p:spPr>
          <a:xfrm>
            <a:off x="7028496" y="1631090"/>
            <a:ext cx="5193418" cy="1470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0563C1"/>
              </a:buClr>
              <a:buSzPct val="65000"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 LOẠI NGUYÊN TỐ HÓA HỌC</a:t>
            </a:r>
          </a:p>
        </p:txBody>
      </p:sp>
      <p:sp>
        <p:nvSpPr>
          <p:cNvPr id="10" name="Freeform: Shape 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Dimitri-Mendeleev | Gia sư môn Hóa">
            <a:extLst>
              <a:ext uri="{FF2B5EF4-FFF2-40B4-BE49-F238E27FC236}">
                <a16:creationId xmlns:a16="http://schemas.microsoft.com/office/drawing/2014/main" id="{E3E2A5A5-3A49-4DCF-9AF0-6C1F70A92B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6574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6313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mitri-Mendeleev | Gia sư môn Hóa">
            <a:extLst>
              <a:ext uri="{FF2B5EF4-FFF2-40B4-BE49-F238E27FC236}">
                <a16:creationId xmlns:a16="http://schemas.microsoft.com/office/drawing/2014/main" id="{D4D1F3CD-FE06-468D-9403-F0661E049A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1" b="7285"/>
          <a:stretch/>
        </p:blipFill>
        <p:spPr bwMode="auto">
          <a:xfrm>
            <a:off x="716762" y="0"/>
            <a:ext cx="1421174" cy="142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76B78E-4CE4-4713-89F6-59CAD611CBFC}"/>
              </a:ext>
            </a:extLst>
          </p:cNvPr>
          <p:cNvSpPr txBox="1"/>
          <p:nvPr/>
        </p:nvSpPr>
        <p:spPr>
          <a:xfrm>
            <a:off x="2651090" y="894991"/>
            <a:ext cx="7499086" cy="1081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electron: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s, p, d, f.</a:t>
            </a:r>
          </a:p>
        </p:txBody>
      </p:sp>
      <p:pic>
        <p:nvPicPr>
          <p:cNvPr id="1026" name="Picture 2" descr="What Are Element Blocks on the Periodic Table?">
            <a:extLst>
              <a:ext uri="{FF2B5EF4-FFF2-40B4-BE49-F238E27FC236}">
                <a16:creationId xmlns:a16="http://schemas.microsoft.com/office/drawing/2014/main" id="{9DF350CB-3808-49D2-B6EE-82C894C3A8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0"/>
          <a:stretch/>
        </p:blipFill>
        <p:spPr bwMode="auto">
          <a:xfrm>
            <a:off x="1427349" y="1428589"/>
            <a:ext cx="9600869" cy="526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625361-CAFC-4F2A-BD07-BB0F86E40B3C}"/>
              </a:ext>
            </a:extLst>
          </p:cNvPr>
          <p:cNvSpPr txBox="1"/>
          <p:nvPr/>
        </p:nvSpPr>
        <p:spPr>
          <a:xfrm>
            <a:off x="1954404" y="217494"/>
            <a:ext cx="7499086" cy="564257"/>
          </a:xfrm>
          <a:custGeom>
            <a:avLst/>
            <a:gdLst>
              <a:gd name="connsiteX0" fmla="*/ 0 w 7499086"/>
              <a:gd name="connsiteY0" fmla="*/ 0 h 564257"/>
              <a:gd name="connsiteX1" fmla="*/ 831717 w 7499086"/>
              <a:gd name="connsiteY1" fmla="*/ 0 h 564257"/>
              <a:gd name="connsiteX2" fmla="*/ 1363470 w 7499086"/>
              <a:gd name="connsiteY2" fmla="*/ 0 h 564257"/>
              <a:gd name="connsiteX3" fmla="*/ 1970214 w 7499086"/>
              <a:gd name="connsiteY3" fmla="*/ 0 h 564257"/>
              <a:gd name="connsiteX4" fmla="*/ 2651950 w 7499086"/>
              <a:gd name="connsiteY4" fmla="*/ 0 h 564257"/>
              <a:gd name="connsiteX5" fmla="*/ 3483666 w 7499086"/>
              <a:gd name="connsiteY5" fmla="*/ 0 h 564257"/>
              <a:gd name="connsiteX6" fmla="*/ 4165401 w 7499086"/>
              <a:gd name="connsiteY6" fmla="*/ 0 h 564257"/>
              <a:gd name="connsiteX7" fmla="*/ 4847136 w 7499086"/>
              <a:gd name="connsiteY7" fmla="*/ 0 h 564257"/>
              <a:gd name="connsiteX8" fmla="*/ 5603862 w 7499086"/>
              <a:gd name="connsiteY8" fmla="*/ 0 h 564257"/>
              <a:gd name="connsiteX9" fmla="*/ 6060625 w 7499086"/>
              <a:gd name="connsiteY9" fmla="*/ 0 h 564257"/>
              <a:gd name="connsiteX10" fmla="*/ 6517387 w 7499086"/>
              <a:gd name="connsiteY10" fmla="*/ 0 h 564257"/>
              <a:gd name="connsiteX11" fmla="*/ 7499086 w 7499086"/>
              <a:gd name="connsiteY11" fmla="*/ 0 h 564257"/>
              <a:gd name="connsiteX12" fmla="*/ 7499086 w 7499086"/>
              <a:gd name="connsiteY12" fmla="*/ 564257 h 564257"/>
              <a:gd name="connsiteX13" fmla="*/ 6817351 w 7499086"/>
              <a:gd name="connsiteY13" fmla="*/ 564257 h 564257"/>
              <a:gd name="connsiteX14" fmla="*/ 6060625 w 7499086"/>
              <a:gd name="connsiteY14" fmla="*/ 564257 h 564257"/>
              <a:gd name="connsiteX15" fmla="*/ 5303899 w 7499086"/>
              <a:gd name="connsiteY15" fmla="*/ 564257 h 564257"/>
              <a:gd name="connsiteX16" fmla="*/ 4772146 w 7499086"/>
              <a:gd name="connsiteY16" fmla="*/ 564257 h 564257"/>
              <a:gd name="connsiteX17" fmla="*/ 4165401 w 7499086"/>
              <a:gd name="connsiteY17" fmla="*/ 564257 h 564257"/>
              <a:gd name="connsiteX18" fmla="*/ 3333685 w 7499086"/>
              <a:gd name="connsiteY18" fmla="*/ 564257 h 564257"/>
              <a:gd name="connsiteX19" fmla="*/ 2876922 w 7499086"/>
              <a:gd name="connsiteY19" fmla="*/ 564257 h 564257"/>
              <a:gd name="connsiteX20" fmla="*/ 2120196 w 7499086"/>
              <a:gd name="connsiteY20" fmla="*/ 564257 h 564257"/>
              <a:gd name="connsiteX21" fmla="*/ 1363470 w 7499086"/>
              <a:gd name="connsiteY21" fmla="*/ 564257 h 564257"/>
              <a:gd name="connsiteX22" fmla="*/ 756726 w 7499086"/>
              <a:gd name="connsiteY22" fmla="*/ 564257 h 564257"/>
              <a:gd name="connsiteX23" fmla="*/ 0 w 7499086"/>
              <a:gd name="connsiteY23" fmla="*/ 564257 h 564257"/>
              <a:gd name="connsiteX24" fmla="*/ 0 w 7499086"/>
              <a:gd name="connsiteY24" fmla="*/ 0 h 56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499086" h="564257" fill="none" extrusionOk="0">
                <a:moveTo>
                  <a:pt x="0" y="0"/>
                </a:moveTo>
                <a:cubicBezTo>
                  <a:pt x="238472" y="11920"/>
                  <a:pt x="489978" y="41046"/>
                  <a:pt x="831717" y="0"/>
                </a:cubicBezTo>
                <a:cubicBezTo>
                  <a:pt x="1173456" y="-41046"/>
                  <a:pt x="1206075" y="-19384"/>
                  <a:pt x="1363470" y="0"/>
                </a:cubicBezTo>
                <a:cubicBezTo>
                  <a:pt x="1520865" y="19384"/>
                  <a:pt x="1785426" y="24099"/>
                  <a:pt x="1970214" y="0"/>
                </a:cubicBezTo>
                <a:cubicBezTo>
                  <a:pt x="2155002" y="-24099"/>
                  <a:pt x="2399771" y="1375"/>
                  <a:pt x="2651950" y="0"/>
                </a:cubicBezTo>
                <a:cubicBezTo>
                  <a:pt x="2904129" y="-1375"/>
                  <a:pt x="3100471" y="6380"/>
                  <a:pt x="3483666" y="0"/>
                </a:cubicBezTo>
                <a:cubicBezTo>
                  <a:pt x="3866861" y="-6380"/>
                  <a:pt x="3929623" y="-29936"/>
                  <a:pt x="4165401" y="0"/>
                </a:cubicBezTo>
                <a:cubicBezTo>
                  <a:pt x="4401180" y="29936"/>
                  <a:pt x="4650174" y="-22106"/>
                  <a:pt x="4847136" y="0"/>
                </a:cubicBezTo>
                <a:cubicBezTo>
                  <a:pt x="5044098" y="22106"/>
                  <a:pt x="5374852" y="20917"/>
                  <a:pt x="5603862" y="0"/>
                </a:cubicBezTo>
                <a:cubicBezTo>
                  <a:pt x="5832872" y="-20917"/>
                  <a:pt x="5897568" y="-4276"/>
                  <a:pt x="6060625" y="0"/>
                </a:cubicBezTo>
                <a:cubicBezTo>
                  <a:pt x="6223682" y="4276"/>
                  <a:pt x="6332794" y="13532"/>
                  <a:pt x="6517387" y="0"/>
                </a:cubicBezTo>
                <a:cubicBezTo>
                  <a:pt x="6701980" y="-13532"/>
                  <a:pt x="7187544" y="-45538"/>
                  <a:pt x="7499086" y="0"/>
                </a:cubicBezTo>
                <a:cubicBezTo>
                  <a:pt x="7510389" y="247089"/>
                  <a:pt x="7501992" y="419317"/>
                  <a:pt x="7499086" y="564257"/>
                </a:cubicBezTo>
                <a:cubicBezTo>
                  <a:pt x="7261341" y="558983"/>
                  <a:pt x="7036559" y="576624"/>
                  <a:pt x="6817351" y="564257"/>
                </a:cubicBezTo>
                <a:cubicBezTo>
                  <a:pt x="6598144" y="551890"/>
                  <a:pt x="6270835" y="549766"/>
                  <a:pt x="6060625" y="564257"/>
                </a:cubicBezTo>
                <a:cubicBezTo>
                  <a:pt x="5850415" y="578748"/>
                  <a:pt x="5648100" y="554091"/>
                  <a:pt x="5303899" y="564257"/>
                </a:cubicBezTo>
                <a:cubicBezTo>
                  <a:pt x="4959698" y="574423"/>
                  <a:pt x="5029852" y="562525"/>
                  <a:pt x="4772146" y="564257"/>
                </a:cubicBezTo>
                <a:cubicBezTo>
                  <a:pt x="4514440" y="565989"/>
                  <a:pt x="4405380" y="585926"/>
                  <a:pt x="4165401" y="564257"/>
                </a:cubicBezTo>
                <a:cubicBezTo>
                  <a:pt x="3925422" y="542588"/>
                  <a:pt x="3714422" y="558748"/>
                  <a:pt x="3333685" y="564257"/>
                </a:cubicBezTo>
                <a:cubicBezTo>
                  <a:pt x="2952948" y="569766"/>
                  <a:pt x="3073666" y="577969"/>
                  <a:pt x="2876922" y="564257"/>
                </a:cubicBezTo>
                <a:cubicBezTo>
                  <a:pt x="2680178" y="550545"/>
                  <a:pt x="2316418" y="589843"/>
                  <a:pt x="2120196" y="564257"/>
                </a:cubicBezTo>
                <a:cubicBezTo>
                  <a:pt x="1923974" y="538671"/>
                  <a:pt x="1589616" y="578305"/>
                  <a:pt x="1363470" y="564257"/>
                </a:cubicBezTo>
                <a:cubicBezTo>
                  <a:pt x="1137324" y="550209"/>
                  <a:pt x="988071" y="581886"/>
                  <a:pt x="756726" y="564257"/>
                </a:cubicBezTo>
                <a:cubicBezTo>
                  <a:pt x="525381" y="546628"/>
                  <a:pt x="287544" y="541198"/>
                  <a:pt x="0" y="564257"/>
                </a:cubicBezTo>
                <a:cubicBezTo>
                  <a:pt x="1957" y="448355"/>
                  <a:pt x="-22004" y="252495"/>
                  <a:pt x="0" y="0"/>
                </a:cubicBezTo>
                <a:close/>
              </a:path>
              <a:path w="7499086" h="564257" stroke="0" extrusionOk="0">
                <a:moveTo>
                  <a:pt x="0" y="0"/>
                </a:moveTo>
                <a:cubicBezTo>
                  <a:pt x="224152" y="13209"/>
                  <a:pt x="454498" y="20180"/>
                  <a:pt x="756726" y="0"/>
                </a:cubicBezTo>
                <a:cubicBezTo>
                  <a:pt x="1058954" y="-20180"/>
                  <a:pt x="1224896" y="23400"/>
                  <a:pt x="1363470" y="0"/>
                </a:cubicBezTo>
                <a:cubicBezTo>
                  <a:pt x="1502044" y="-23400"/>
                  <a:pt x="1790498" y="4253"/>
                  <a:pt x="2045205" y="0"/>
                </a:cubicBezTo>
                <a:cubicBezTo>
                  <a:pt x="2299912" y="-4253"/>
                  <a:pt x="2352245" y="25203"/>
                  <a:pt x="2576959" y="0"/>
                </a:cubicBezTo>
                <a:cubicBezTo>
                  <a:pt x="2801673" y="-25203"/>
                  <a:pt x="3122204" y="25285"/>
                  <a:pt x="3258694" y="0"/>
                </a:cubicBezTo>
                <a:cubicBezTo>
                  <a:pt x="3395184" y="-25285"/>
                  <a:pt x="3574019" y="-2898"/>
                  <a:pt x="3790447" y="0"/>
                </a:cubicBezTo>
                <a:cubicBezTo>
                  <a:pt x="4006875" y="2898"/>
                  <a:pt x="4302206" y="-6964"/>
                  <a:pt x="4472182" y="0"/>
                </a:cubicBezTo>
                <a:cubicBezTo>
                  <a:pt x="4642158" y="6964"/>
                  <a:pt x="4861978" y="20144"/>
                  <a:pt x="5078926" y="0"/>
                </a:cubicBezTo>
                <a:cubicBezTo>
                  <a:pt x="5295874" y="-20144"/>
                  <a:pt x="5422811" y="4441"/>
                  <a:pt x="5610680" y="0"/>
                </a:cubicBezTo>
                <a:cubicBezTo>
                  <a:pt x="5798549" y="-4441"/>
                  <a:pt x="6142656" y="2568"/>
                  <a:pt x="6367406" y="0"/>
                </a:cubicBezTo>
                <a:cubicBezTo>
                  <a:pt x="6592156" y="-2568"/>
                  <a:pt x="7032867" y="-9072"/>
                  <a:pt x="7499086" y="0"/>
                </a:cubicBezTo>
                <a:cubicBezTo>
                  <a:pt x="7483344" y="171639"/>
                  <a:pt x="7509880" y="406693"/>
                  <a:pt x="7499086" y="564257"/>
                </a:cubicBezTo>
                <a:cubicBezTo>
                  <a:pt x="7283153" y="561625"/>
                  <a:pt x="7029987" y="559228"/>
                  <a:pt x="6817351" y="564257"/>
                </a:cubicBezTo>
                <a:cubicBezTo>
                  <a:pt x="6604715" y="569286"/>
                  <a:pt x="6474046" y="569280"/>
                  <a:pt x="6135616" y="564257"/>
                </a:cubicBezTo>
                <a:cubicBezTo>
                  <a:pt x="5797187" y="559234"/>
                  <a:pt x="5749055" y="581376"/>
                  <a:pt x="5528872" y="564257"/>
                </a:cubicBezTo>
                <a:cubicBezTo>
                  <a:pt x="5308689" y="547138"/>
                  <a:pt x="5069924" y="532536"/>
                  <a:pt x="4772146" y="564257"/>
                </a:cubicBezTo>
                <a:cubicBezTo>
                  <a:pt x="4474368" y="595978"/>
                  <a:pt x="4111660" y="579721"/>
                  <a:pt x="3940429" y="564257"/>
                </a:cubicBezTo>
                <a:cubicBezTo>
                  <a:pt x="3769198" y="548793"/>
                  <a:pt x="3624362" y="545506"/>
                  <a:pt x="3483666" y="564257"/>
                </a:cubicBezTo>
                <a:cubicBezTo>
                  <a:pt x="3342970" y="583008"/>
                  <a:pt x="3206322" y="566551"/>
                  <a:pt x="3026904" y="564257"/>
                </a:cubicBezTo>
                <a:cubicBezTo>
                  <a:pt x="2847486" y="561963"/>
                  <a:pt x="2706839" y="545396"/>
                  <a:pt x="2420160" y="564257"/>
                </a:cubicBezTo>
                <a:cubicBezTo>
                  <a:pt x="2133481" y="583118"/>
                  <a:pt x="1851105" y="543365"/>
                  <a:pt x="1588443" y="564257"/>
                </a:cubicBezTo>
                <a:cubicBezTo>
                  <a:pt x="1325781" y="585149"/>
                  <a:pt x="1193521" y="570742"/>
                  <a:pt x="1056689" y="564257"/>
                </a:cubicBezTo>
                <a:cubicBezTo>
                  <a:pt x="919857" y="557772"/>
                  <a:pt x="285761" y="538521"/>
                  <a:pt x="0" y="564257"/>
                </a:cubicBezTo>
                <a:cubicBezTo>
                  <a:pt x="8481" y="338105"/>
                  <a:pt x="-2280" y="188818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129804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 LOẠI NGUYÊN TỐ HÓA HỌC</a:t>
            </a:r>
          </a:p>
        </p:txBody>
      </p:sp>
    </p:spTree>
    <p:extLst>
      <p:ext uri="{BB962C8B-B14F-4D97-AF65-F5344CB8AC3E}">
        <p14:creationId xmlns:p14="http://schemas.microsoft.com/office/powerpoint/2010/main" val="59670032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mitri-Mendeleev | Gia sư môn Hóa">
            <a:extLst>
              <a:ext uri="{FF2B5EF4-FFF2-40B4-BE49-F238E27FC236}">
                <a16:creationId xmlns:a16="http://schemas.microsoft.com/office/drawing/2014/main" id="{D4D1F3CD-FE06-468D-9403-F0661E049A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1" b="7285"/>
          <a:stretch/>
        </p:blipFill>
        <p:spPr bwMode="auto">
          <a:xfrm>
            <a:off x="533230" y="185353"/>
            <a:ext cx="1421174" cy="142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76B78E-4CE4-4713-89F6-59CAD611CBFC}"/>
              </a:ext>
            </a:extLst>
          </p:cNvPr>
          <p:cNvSpPr txBox="1"/>
          <p:nvPr/>
        </p:nvSpPr>
        <p:spPr>
          <a:xfrm>
            <a:off x="533230" y="1138200"/>
            <a:ext cx="7499086" cy="564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894EA0-BF81-41F3-A700-3A88F86CF023}"/>
              </a:ext>
            </a:extLst>
          </p:cNvPr>
          <p:cNvSpPr txBox="1"/>
          <p:nvPr/>
        </p:nvSpPr>
        <p:spPr>
          <a:xfrm>
            <a:off x="0" y="1770681"/>
            <a:ext cx="8688662" cy="4676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s: </a:t>
            </a: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		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ngoài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ns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1-2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p: </a:t>
            </a:r>
          </a:p>
          <a:p>
            <a:pPr lvl="3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	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ấu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ngoài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ns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np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1-6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d: 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		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ngoài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(n-1)d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1-10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ns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1-2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f: 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	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ngoài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(n-2)f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0-14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(n-1)d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1-10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ns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1-2</a:t>
            </a:r>
          </a:p>
        </p:txBody>
      </p:sp>
      <p:pic>
        <p:nvPicPr>
          <p:cNvPr id="7" name="Picture 2" descr="What Are Element Blocks on the Periodic Table?">
            <a:extLst>
              <a:ext uri="{FF2B5EF4-FFF2-40B4-BE49-F238E27FC236}">
                <a16:creationId xmlns:a16="http://schemas.microsoft.com/office/drawing/2014/main" id="{CBCC824C-D375-445B-AE70-D4830BE81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784" y="1152030"/>
            <a:ext cx="4563770" cy="386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3E8FD8-1535-4B02-9243-D241447935ED}"/>
              </a:ext>
            </a:extLst>
          </p:cNvPr>
          <p:cNvSpPr txBox="1"/>
          <p:nvPr/>
        </p:nvSpPr>
        <p:spPr>
          <a:xfrm>
            <a:off x="1954404" y="308397"/>
            <a:ext cx="7127812" cy="564257"/>
          </a:xfrm>
          <a:custGeom>
            <a:avLst/>
            <a:gdLst>
              <a:gd name="connsiteX0" fmla="*/ 0 w 7127812"/>
              <a:gd name="connsiteY0" fmla="*/ 0 h 564257"/>
              <a:gd name="connsiteX1" fmla="*/ 790539 w 7127812"/>
              <a:gd name="connsiteY1" fmla="*/ 0 h 564257"/>
              <a:gd name="connsiteX2" fmla="*/ 1295966 w 7127812"/>
              <a:gd name="connsiteY2" fmla="*/ 0 h 564257"/>
              <a:gd name="connsiteX3" fmla="*/ 1872671 w 7127812"/>
              <a:gd name="connsiteY3" fmla="*/ 0 h 564257"/>
              <a:gd name="connsiteX4" fmla="*/ 2520654 w 7127812"/>
              <a:gd name="connsiteY4" fmla="*/ 0 h 564257"/>
              <a:gd name="connsiteX5" fmla="*/ 3311193 w 7127812"/>
              <a:gd name="connsiteY5" fmla="*/ 0 h 564257"/>
              <a:gd name="connsiteX6" fmla="*/ 3959176 w 7127812"/>
              <a:gd name="connsiteY6" fmla="*/ 0 h 564257"/>
              <a:gd name="connsiteX7" fmla="*/ 4607158 w 7127812"/>
              <a:gd name="connsiteY7" fmla="*/ 0 h 564257"/>
              <a:gd name="connsiteX8" fmla="*/ 5326420 w 7127812"/>
              <a:gd name="connsiteY8" fmla="*/ 0 h 564257"/>
              <a:gd name="connsiteX9" fmla="*/ 5760568 w 7127812"/>
              <a:gd name="connsiteY9" fmla="*/ 0 h 564257"/>
              <a:gd name="connsiteX10" fmla="*/ 6194717 w 7127812"/>
              <a:gd name="connsiteY10" fmla="*/ 0 h 564257"/>
              <a:gd name="connsiteX11" fmla="*/ 7127812 w 7127812"/>
              <a:gd name="connsiteY11" fmla="*/ 0 h 564257"/>
              <a:gd name="connsiteX12" fmla="*/ 7127812 w 7127812"/>
              <a:gd name="connsiteY12" fmla="*/ 564257 h 564257"/>
              <a:gd name="connsiteX13" fmla="*/ 6479829 w 7127812"/>
              <a:gd name="connsiteY13" fmla="*/ 564257 h 564257"/>
              <a:gd name="connsiteX14" fmla="*/ 5760568 w 7127812"/>
              <a:gd name="connsiteY14" fmla="*/ 564257 h 564257"/>
              <a:gd name="connsiteX15" fmla="*/ 5041307 w 7127812"/>
              <a:gd name="connsiteY15" fmla="*/ 564257 h 564257"/>
              <a:gd name="connsiteX16" fmla="*/ 4535880 w 7127812"/>
              <a:gd name="connsiteY16" fmla="*/ 564257 h 564257"/>
              <a:gd name="connsiteX17" fmla="*/ 3959176 w 7127812"/>
              <a:gd name="connsiteY17" fmla="*/ 564257 h 564257"/>
              <a:gd name="connsiteX18" fmla="*/ 3168636 w 7127812"/>
              <a:gd name="connsiteY18" fmla="*/ 564257 h 564257"/>
              <a:gd name="connsiteX19" fmla="*/ 2734488 w 7127812"/>
              <a:gd name="connsiteY19" fmla="*/ 564257 h 564257"/>
              <a:gd name="connsiteX20" fmla="*/ 2015227 w 7127812"/>
              <a:gd name="connsiteY20" fmla="*/ 564257 h 564257"/>
              <a:gd name="connsiteX21" fmla="*/ 1295966 w 7127812"/>
              <a:gd name="connsiteY21" fmla="*/ 564257 h 564257"/>
              <a:gd name="connsiteX22" fmla="*/ 719261 w 7127812"/>
              <a:gd name="connsiteY22" fmla="*/ 564257 h 564257"/>
              <a:gd name="connsiteX23" fmla="*/ 0 w 7127812"/>
              <a:gd name="connsiteY23" fmla="*/ 564257 h 564257"/>
              <a:gd name="connsiteX24" fmla="*/ 0 w 7127812"/>
              <a:gd name="connsiteY24" fmla="*/ 0 h 56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127812" h="564257" fill="none" extrusionOk="0">
                <a:moveTo>
                  <a:pt x="0" y="0"/>
                </a:moveTo>
                <a:cubicBezTo>
                  <a:pt x="375863" y="-2247"/>
                  <a:pt x="605235" y="-16838"/>
                  <a:pt x="790539" y="0"/>
                </a:cubicBezTo>
                <a:cubicBezTo>
                  <a:pt x="975843" y="16838"/>
                  <a:pt x="1081044" y="-1791"/>
                  <a:pt x="1295966" y="0"/>
                </a:cubicBezTo>
                <a:cubicBezTo>
                  <a:pt x="1510888" y="1791"/>
                  <a:pt x="1734611" y="-27125"/>
                  <a:pt x="1872671" y="0"/>
                </a:cubicBezTo>
                <a:cubicBezTo>
                  <a:pt x="2010731" y="27125"/>
                  <a:pt x="2262295" y="-18930"/>
                  <a:pt x="2520654" y="0"/>
                </a:cubicBezTo>
                <a:cubicBezTo>
                  <a:pt x="2779013" y="18930"/>
                  <a:pt x="3063464" y="4505"/>
                  <a:pt x="3311193" y="0"/>
                </a:cubicBezTo>
                <a:cubicBezTo>
                  <a:pt x="3558922" y="-4505"/>
                  <a:pt x="3637234" y="-23873"/>
                  <a:pt x="3959176" y="0"/>
                </a:cubicBezTo>
                <a:cubicBezTo>
                  <a:pt x="4281118" y="23873"/>
                  <a:pt x="4361499" y="-24933"/>
                  <a:pt x="4607158" y="0"/>
                </a:cubicBezTo>
                <a:cubicBezTo>
                  <a:pt x="4852817" y="24933"/>
                  <a:pt x="5177518" y="29298"/>
                  <a:pt x="5326420" y="0"/>
                </a:cubicBezTo>
                <a:cubicBezTo>
                  <a:pt x="5475322" y="-29298"/>
                  <a:pt x="5628064" y="-7204"/>
                  <a:pt x="5760568" y="0"/>
                </a:cubicBezTo>
                <a:cubicBezTo>
                  <a:pt x="5893072" y="7204"/>
                  <a:pt x="6050452" y="16517"/>
                  <a:pt x="6194717" y="0"/>
                </a:cubicBezTo>
                <a:cubicBezTo>
                  <a:pt x="6338982" y="-16517"/>
                  <a:pt x="6902442" y="-4335"/>
                  <a:pt x="7127812" y="0"/>
                </a:cubicBezTo>
                <a:cubicBezTo>
                  <a:pt x="7139115" y="247089"/>
                  <a:pt x="7130718" y="419317"/>
                  <a:pt x="7127812" y="564257"/>
                </a:cubicBezTo>
                <a:cubicBezTo>
                  <a:pt x="6851701" y="592700"/>
                  <a:pt x="6720740" y="547222"/>
                  <a:pt x="6479829" y="564257"/>
                </a:cubicBezTo>
                <a:cubicBezTo>
                  <a:pt x="6238918" y="581292"/>
                  <a:pt x="6103445" y="541483"/>
                  <a:pt x="5760568" y="564257"/>
                </a:cubicBezTo>
                <a:cubicBezTo>
                  <a:pt x="5417691" y="587031"/>
                  <a:pt x="5213914" y="596366"/>
                  <a:pt x="5041307" y="564257"/>
                </a:cubicBezTo>
                <a:cubicBezTo>
                  <a:pt x="4868700" y="532148"/>
                  <a:pt x="4736746" y="543522"/>
                  <a:pt x="4535880" y="564257"/>
                </a:cubicBezTo>
                <a:cubicBezTo>
                  <a:pt x="4335014" y="584992"/>
                  <a:pt x="4231453" y="570744"/>
                  <a:pt x="3959176" y="564257"/>
                </a:cubicBezTo>
                <a:cubicBezTo>
                  <a:pt x="3686899" y="557770"/>
                  <a:pt x="3476761" y="533015"/>
                  <a:pt x="3168636" y="564257"/>
                </a:cubicBezTo>
                <a:cubicBezTo>
                  <a:pt x="2860511" y="595499"/>
                  <a:pt x="2870273" y="585904"/>
                  <a:pt x="2734488" y="564257"/>
                </a:cubicBezTo>
                <a:cubicBezTo>
                  <a:pt x="2598703" y="542610"/>
                  <a:pt x="2232644" y="580304"/>
                  <a:pt x="2015227" y="564257"/>
                </a:cubicBezTo>
                <a:cubicBezTo>
                  <a:pt x="1797810" y="548210"/>
                  <a:pt x="1494177" y="542876"/>
                  <a:pt x="1295966" y="564257"/>
                </a:cubicBezTo>
                <a:cubicBezTo>
                  <a:pt x="1097755" y="585638"/>
                  <a:pt x="856845" y="552138"/>
                  <a:pt x="719261" y="564257"/>
                </a:cubicBezTo>
                <a:cubicBezTo>
                  <a:pt x="581678" y="576376"/>
                  <a:pt x="318771" y="533356"/>
                  <a:pt x="0" y="564257"/>
                </a:cubicBezTo>
                <a:cubicBezTo>
                  <a:pt x="1957" y="448355"/>
                  <a:pt x="-22004" y="252495"/>
                  <a:pt x="0" y="0"/>
                </a:cubicBezTo>
                <a:close/>
              </a:path>
              <a:path w="7127812" h="564257" stroke="0" extrusionOk="0">
                <a:moveTo>
                  <a:pt x="0" y="0"/>
                </a:moveTo>
                <a:cubicBezTo>
                  <a:pt x="222071" y="19276"/>
                  <a:pt x="536793" y="21099"/>
                  <a:pt x="719261" y="0"/>
                </a:cubicBezTo>
                <a:cubicBezTo>
                  <a:pt x="901729" y="-21099"/>
                  <a:pt x="1107847" y="27459"/>
                  <a:pt x="1295966" y="0"/>
                </a:cubicBezTo>
                <a:cubicBezTo>
                  <a:pt x="1484086" y="-27459"/>
                  <a:pt x="1693457" y="-5336"/>
                  <a:pt x="1943949" y="0"/>
                </a:cubicBezTo>
                <a:cubicBezTo>
                  <a:pt x="2194441" y="5336"/>
                  <a:pt x="2338443" y="-5451"/>
                  <a:pt x="2449375" y="0"/>
                </a:cubicBezTo>
                <a:cubicBezTo>
                  <a:pt x="2560307" y="5451"/>
                  <a:pt x="2861136" y="26944"/>
                  <a:pt x="3097358" y="0"/>
                </a:cubicBezTo>
                <a:cubicBezTo>
                  <a:pt x="3333580" y="-26944"/>
                  <a:pt x="3442875" y="7225"/>
                  <a:pt x="3602785" y="0"/>
                </a:cubicBezTo>
                <a:cubicBezTo>
                  <a:pt x="3762695" y="-7225"/>
                  <a:pt x="4013603" y="7005"/>
                  <a:pt x="4250768" y="0"/>
                </a:cubicBezTo>
                <a:cubicBezTo>
                  <a:pt x="4487933" y="-7005"/>
                  <a:pt x="4697883" y="-19213"/>
                  <a:pt x="4827473" y="0"/>
                </a:cubicBezTo>
                <a:cubicBezTo>
                  <a:pt x="4957064" y="19213"/>
                  <a:pt x="5116478" y="23771"/>
                  <a:pt x="5332899" y="0"/>
                </a:cubicBezTo>
                <a:cubicBezTo>
                  <a:pt x="5549320" y="-23771"/>
                  <a:pt x="5721168" y="-13164"/>
                  <a:pt x="6052160" y="0"/>
                </a:cubicBezTo>
                <a:cubicBezTo>
                  <a:pt x="6383152" y="13164"/>
                  <a:pt x="6850503" y="5583"/>
                  <a:pt x="7127812" y="0"/>
                </a:cubicBezTo>
                <a:cubicBezTo>
                  <a:pt x="7112070" y="171639"/>
                  <a:pt x="7138606" y="406693"/>
                  <a:pt x="7127812" y="564257"/>
                </a:cubicBezTo>
                <a:cubicBezTo>
                  <a:pt x="6813426" y="553225"/>
                  <a:pt x="6659642" y="554678"/>
                  <a:pt x="6479829" y="564257"/>
                </a:cubicBezTo>
                <a:cubicBezTo>
                  <a:pt x="6300016" y="573836"/>
                  <a:pt x="6057321" y="555224"/>
                  <a:pt x="5831846" y="564257"/>
                </a:cubicBezTo>
                <a:cubicBezTo>
                  <a:pt x="5606371" y="573290"/>
                  <a:pt x="5385963" y="583691"/>
                  <a:pt x="5255141" y="564257"/>
                </a:cubicBezTo>
                <a:cubicBezTo>
                  <a:pt x="5124320" y="544823"/>
                  <a:pt x="4706384" y="595973"/>
                  <a:pt x="4535880" y="564257"/>
                </a:cubicBezTo>
                <a:cubicBezTo>
                  <a:pt x="4365376" y="532541"/>
                  <a:pt x="4119253" y="539159"/>
                  <a:pt x="3745341" y="564257"/>
                </a:cubicBezTo>
                <a:cubicBezTo>
                  <a:pt x="3371429" y="589355"/>
                  <a:pt x="3418613" y="547575"/>
                  <a:pt x="3311193" y="564257"/>
                </a:cubicBezTo>
                <a:cubicBezTo>
                  <a:pt x="3203773" y="580939"/>
                  <a:pt x="2979532" y="578408"/>
                  <a:pt x="2877044" y="564257"/>
                </a:cubicBezTo>
                <a:cubicBezTo>
                  <a:pt x="2774556" y="550106"/>
                  <a:pt x="2423743" y="588088"/>
                  <a:pt x="2300339" y="564257"/>
                </a:cubicBezTo>
                <a:cubicBezTo>
                  <a:pt x="2176935" y="540426"/>
                  <a:pt x="1737713" y="546852"/>
                  <a:pt x="1509800" y="564257"/>
                </a:cubicBezTo>
                <a:cubicBezTo>
                  <a:pt x="1281887" y="581662"/>
                  <a:pt x="1137295" y="545756"/>
                  <a:pt x="1004374" y="564257"/>
                </a:cubicBezTo>
                <a:cubicBezTo>
                  <a:pt x="871453" y="582758"/>
                  <a:pt x="426245" y="612583"/>
                  <a:pt x="0" y="564257"/>
                </a:cubicBezTo>
                <a:cubicBezTo>
                  <a:pt x="8481" y="338105"/>
                  <a:pt x="-2280" y="188818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129804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 LOẠI NGUYÊN TỐ HÓA HỌC</a:t>
            </a:r>
          </a:p>
        </p:txBody>
      </p:sp>
    </p:spTree>
    <p:extLst>
      <p:ext uri="{BB962C8B-B14F-4D97-AF65-F5344CB8AC3E}">
        <p14:creationId xmlns:p14="http://schemas.microsoft.com/office/powerpoint/2010/main" val="319492120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5" name="AutoShape 7"/>
          <p:cNvSpPr>
            <a:spLocks noChangeAspect="1" noChangeArrowheads="1" noTextEdit="1"/>
          </p:cNvSpPr>
          <p:nvPr/>
        </p:nvSpPr>
        <p:spPr bwMode="gray">
          <a:xfrm flipH="1">
            <a:off x="6392864" y="3071813"/>
            <a:ext cx="909637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 descr="Dimitri-Mendeleev | Gia sư môn Hóa">
            <a:extLst>
              <a:ext uri="{FF2B5EF4-FFF2-40B4-BE49-F238E27FC236}">
                <a16:creationId xmlns:a16="http://schemas.microsoft.com/office/drawing/2014/main" id="{3E03BE82-5F53-4495-AEBF-C35B475C04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1" b="7285"/>
          <a:stretch/>
        </p:blipFill>
        <p:spPr bwMode="auto">
          <a:xfrm>
            <a:off x="762436" y="123331"/>
            <a:ext cx="1421174" cy="142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D8FF92-59CF-4AD0-85F7-1F674394F92F}"/>
              </a:ext>
            </a:extLst>
          </p:cNvPr>
          <p:cNvSpPr txBox="1"/>
          <p:nvPr/>
        </p:nvSpPr>
        <p:spPr>
          <a:xfrm>
            <a:off x="2183610" y="896240"/>
            <a:ext cx="9465277" cy="1665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:cơ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phi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hiếm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026" name="Picture 2" descr="Tính chất hóa học đặc trưng của Kim loại là gì – Hóa học lớp 9 - giarefx">
            <a:extLst>
              <a:ext uri="{FF2B5EF4-FFF2-40B4-BE49-F238E27FC236}">
                <a16:creationId xmlns:a16="http://schemas.microsoft.com/office/drawing/2014/main" id="{A139B710-809B-48E1-A32E-D13C63ABB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326" y="1964267"/>
            <a:ext cx="8496574" cy="644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E42EF5-8358-40E2-9A49-2F3FEEE5438C}"/>
              </a:ext>
            </a:extLst>
          </p:cNvPr>
          <p:cNvSpPr txBox="1"/>
          <p:nvPr/>
        </p:nvSpPr>
        <p:spPr>
          <a:xfrm>
            <a:off x="1954404" y="257597"/>
            <a:ext cx="7127812" cy="564257"/>
          </a:xfrm>
          <a:custGeom>
            <a:avLst/>
            <a:gdLst>
              <a:gd name="connsiteX0" fmla="*/ 0 w 7127812"/>
              <a:gd name="connsiteY0" fmla="*/ 0 h 564257"/>
              <a:gd name="connsiteX1" fmla="*/ 790539 w 7127812"/>
              <a:gd name="connsiteY1" fmla="*/ 0 h 564257"/>
              <a:gd name="connsiteX2" fmla="*/ 1295966 w 7127812"/>
              <a:gd name="connsiteY2" fmla="*/ 0 h 564257"/>
              <a:gd name="connsiteX3" fmla="*/ 1872671 w 7127812"/>
              <a:gd name="connsiteY3" fmla="*/ 0 h 564257"/>
              <a:gd name="connsiteX4" fmla="*/ 2520654 w 7127812"/>
              <a:gd name="connsiteY4" fmla="*/ 0 h 564257"/>
              <a:gd name="connsiteX5" fmla="*/ 3311193 w 7127812"/>
              <a:gd name="connsiteY5" fmla="*/ 0 h 564257"/>
              <a:gd name="connsiteX6" fmla="*/ 3959176 w 7127812"/>
              <a:gd name="connsiteY6" fmla="*/ 0 h 564257"/>
              <a:gd name="connsiteX7" fmla="*/ 4607158 w 7127812"/>
              <a:gd name="connsiteY7" fmla="*/ 0 h 564257"/>
              <a:gd name="connsiteX8" fmla="*/ 5326420 w 7127812"/>
              <a:gd name="connsiteY8" fmla="*/ 0 h 564257"/>
              <a:gd name="connsiteX9" fmla="*/ 5760568 w 7127812"/>
              <a:gd name="connsiteY9" fmla="*/ 0 h 564257"/>
              <a:gd name="connsiteX10" fmla="*/ 6194717 w 7127812"/>
              <a:gd name="connsiteY10" fmla="*/ 0 h 564257"/>
              <a:gd name="connsiteX11" fmla="*/ 7127812 w 7127812"/>
              <a:gd name="connsiteY11" fmla="*/ 0 h 564257"/>
              <a:gd name="connsiteX12" fmla="*/ 7127812 w 7127812"/>
              <a:gd name="connsiteY12" fmla="*/ 564257 h 564257"/>
              <a:gd name="connsiteX13" fmla="*/ 6479829 w 7127812"/>
              <a:gd name="connsiteY13" fmla="*/ 564257 h 564257"/>
              <a:gd name="connsiteX14" fmla="*/ 5760568 w 7127812"/>
              <a:gd name="connsiteY14" fmla="*/ 564257 h 564257"/>
              <a:gd name="connsiteX15" fmla="*/ 5041307 w 7127812"/>
              <a:gd name="connsiteY15" fmla="*/ 564257 h 564257"/>
              <a:gd name="connsiteX16" fmla="*/ 4535880 w 7127812"/>
              <a:gd name="connsiteY16" fmla="*/ 564257 h 564257"/>
              <a:gd name="connsiteX17" fmla="*/ 3959176 w 7127812"/>
              <a:gd name="connsiteY17" fmla="*/ 564257 h 564257"/>
              <a:gd name="connsiteX18" fmla="*/ 3168636 w 7127812"/>
              <a:gd name="connsiteY18" fmla="*/ 564257 h 564257"/>
              <a:gd name="connsiteX19" fmla="*/ 2734488 w 7127812"/>
              <a:gd name="connsiteY19" fmla="*/ 564257 h 564257"/>
              <a:gd name="connsiteX20" fmla="*/ 2015227 w 7127812"/>
              <a:gd name="connsiteY20" fmla="*/ 564257 h 564257"/>
              <a:gd name="connsiteX21" fmla="*/ 1295966 w 7127812"/>
              <a:gd name="connsiteY21" fmla="*/ 564257 h 564257"/>
              <a:gd name="connsiteX22" fmla="*/ 719261 w 7127812"/>
              <a:gd name="connsiteY22" fmla="*/ 564257 h 564257"/>
              <a:gd name="connsiteX23" fmla="*/ 0 w 7127812"/>
              <a:gd name="connsiteY23" fmla="*/ 564257 h 564257"/>
              <a:gd name="connsiteX24" fmla="*/ 0 w 7127812"/>
              <a:gd name="connsiteY24" fmla="*/ 0 h 56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127812" h="564257" fill="none" extrusionOk="0">
                <a:moveTo>
                  <a:pt x="0" y="0"/>
                </a:moveTo>
                <a:cubicBezTo>
                  <a:pt x="375863" y="-2247"/>
                  <a:pt x="605235" y="-16838"/>
                  <a:pt x="790539" y="0"/>
                </a:cubicBezTo>
                <a:cubicBezTo>
                  <a:pt x="975843" y="16838"/>
                  <a:pt x="1081044" y="-1791"/>
                  <a:pt x="1295966" y="0"/>
                </a:cubicBezTo>
                <a:cubicBezTo>
                  <a:pt x="1510888" y="1791"/>
                  <a:pt x="1734611" y="-27125"/>
                  <a:pt x="1872671" y="0"/>
                </a:cubicBezTo>
                <a:cubicBezTo>
                  <a:pt x="2010731" y="27125"/>
                  <a:pt x="2262295" y="-18930"/>
                  <a:pt x="2520654" y="0"/>
                </a:cubicBezTo>
                <a:cubicBezTo>
                  <a:pt x="2779013" y="18930"/>
                  <a:pt x="3063464" y="4505"/>
                  <a:pt x="3311193" y="0"/>
                </a:cubicBezTo>
                <a:cubicBezTo>
                  <a:pt x="3558922" y="-4505"/>
                  <a:pt x="3637234" y="-23873"/>
                  <a:pt x="3959176" y="0"/>
                </a:cubicBezTo>
                <a:cubicBezTo>
                  <a:pt x="4281118" y="23873"/>
                  <a:pt x="4361499" y="-24933"/>
                  <a:pt x="4607158" y="0"/>
                </a:cubicBezTo>
                <a:cubicBezTo>
                  <a:pt x="4852817" y="24933"/>
                  <a:pt x="5177518" y="29298"/>
                  <a:pt x="5326420" y="0"/>
                </a:cubicBezTo>
                <a:cubicBezTo>
                  <a:pt x="5475322" y="-29298"/>
                  <a:pt x="5628064" y="-7204"/>
                  <a:pt x="5760568" y="0"/>
                </a:cubicBezTo>
                <a:cubicBezTo>
                  <a:pt x="5893072" y="7204"/>
                  <a:pt x="6050452" y="16517"/>
                  <a:pt x="6194717" y="0"/>
                </a:cubicBezTo>
                <a:cubicBezTo>
                  <a:pt x="6338982" y="-16517"/>
                  <a:pt x="6902442" y="-4335"/>
                  <a:pt x="7127812" y="0"/>
                </a:cubicBezTo>
                <a:cubicBezTo>
                  <a:pt x="7139115" y="247089"/>
                  <a:pt x="7130718" y="419317"/>
                  <a:pt x="7127812" y="564257"/>
                </a:cubicBezTo>
                <a:cubicBezTo>
                  <a:pt x="6851701" y="592700"/>
                  <a:pt x="6720740" y="547222"/>
                  <a:pt x="6479829" y="564257"/>
                </a:cubicBezTo>
                <a:cubicBezTo>
                  <a:pt x="6238918" y="581292"/>
                  <a:pt x="6103445" y="541483"/>
                  <a:pt x="5760568" y="564257"/>
                </a:cubicBezTo>
                <a:cubicBezTo>
                  <a:pt x="5417691" y="587031"/>
                  <a:pt x="5213914" y="596366"/>
                  <a:pt x="5041307" y="564257"/>
                </a:cubicBezTo>
                <a:cubicBezTo>
                  <a:pt x="4868700" y="532148"/>
                  <a:pt x="4736746" y="543522"/>
                  <a:pt x="4535880" y="564257"/>
                </a:cubicBezTo>
                <a:cubicBezTo>
                  <a:pt x="4335014" y="584992"/>
                  <a:pt x="4231453" y="570744"/>
                  <a:pt x="3959176" y="564257"/>
                </a:cubicBezTo>
                <a:cubicBezTo>
                  <a:pt x="3686899" y="557770"/>
                  <a:pt x="3476761" y="533015"/>
                  <a:pt x="3168636" y="564257"/>
                </a:cubicBezTo>
                <a:cubicBezTo>
                  <a:pt x="2860511" y="595499"/>
                  <a:pt x="2870273" y="585904"/>
                  <a:pt x="2734488" y="564257"/>
                </a:cubicBezTo>
                <a:cubicBezTo>
                  <a:pt x="2598703" y="542610"/>
                  <a:pt x="2232644" y="580304"/>
                  <a:pt x="2015227" y="564257"/>
                </a:cubicBezTo>
                <a:cubicBezTo>
                  <a:pt x="1797810" y="548210"/>
                  <a:pt x="1494177" y="542876"/>
                  <a:pt x="1295966" y="564257"/>
                </a:cubicBezTo>
                <a:cubicBezTo>
                  <a:pt x="1097755" y="585638"/>
                  <a:pt x="856845" y="552138"/>
                  <a:pt x="719261" y="564257"/>
                </a:cubicBezTo>
                <a:cubicBezTo>
                  <a:pt x="581678" y="576376"/>
                  <a:pt x="318771" y="533356"/>
                  <a:pt x="0" y="564257"/>
                </a:cubicBezTo>
                <a:cubicBezTo>
                  <a:pt x="1957" y="448355"/>
                  <a:pt x="-22004" y="252495"/>
                  <a:pt x="0" y="0"/>
                </a:cubicBezTo>
                <a:close/>
              </a:path>
              <a:path w="7127812" h="564257" stroke="0" extrusionOk="0">
                <a:moveTo>
                  <a:pt x="0" y="0"/>
                </a:moveTo>
                <a:cubicBezTo>
                  <a:pt x="222071" y="19276"/>
                  <a:pt x="536793" y="21099"/>
                  <a:pt x="719261" y="0"/>
                </a:cubicBezTo>
                <a:cubicBezTo>
                  <a:pt x="901729" y="-21099"/>
                  <a:pt x="1107847" y="27459"/>
                  <a:pt x="1295966" y="0"/>
                </a:cubicBezTo>
                <a:cubicBezTo>
                  <a:pt x="1484086" y="-27459"/>
                  <a:pt x="1693457" y="-5336"/>
                  <a:pt x="1943949" y="0"/>
                </a:cubicBezTo>
                <a:cubicBezTo>
                  <a:pt x="2194441" y="5336"/>
                  <a:pt x="2338443" y="-5451"/>
                  <a:pt x="2449375" y="0"/>
                </a:cubicBezTo>
                <a:cubicBezTo>
                  <a:pt x="2560307" y="5451"/>
                  <a:pt x="2861136" y="26944"/>
                  <a:pt x="3097358" y="0"/>
                </a:cubicBezTo>
                <a:cubicBezTo>
                  <a:pt x="3333580" y="-26944"/>
                  <a:pt x="3442875" y="7225"/>
                  <a:pt x="3602785" y="0"/>
                </a:cubicBezTo>
                <a:cubicBezTo>
                  <a:pt x="3762695" y="-7225"/>
                  <a:pt x="4013603" y="7005"/>
                  <a:pt x="4250768" y="0"/>
                </a:cubicBezTo>
                <a:cubicBezTo>
                  <a:pt x="4487933" y="-7005"/>
                  <a:pt x="4697883" y="-19213"/>
                  <a:pt x="4827473" y="0"/>
                </a:cubicBezTo>
                <a:cubicBezTo>
                  <a:pt x="4957064" y="19213"/>
                  <a:pt x="5116478" y="23771"/>
                  <a:pt x="5332899" y="0"/>
                </a:cubicBezTo>
                <a:cubicBezTo>
                  <a:pt x="5549320" y="-23771"/>
                  <a:pt x="5721168" y="-13164"/>
                  <a:pt x="6052160" y="0"/>
                </a:cubicBezTo>
                <a:cubicBezTo>
                  <a:pt x="6383152" y="13164"/>
                  <a:pt x="6850503" y="5583"/>
                  <a:pt x="7127812" y="0"/>
                </a:cubicBezTo>
                <a:cubicBezTo>
                  <a:pt x="7112070" y="171639"/>
                  <a:pt x="7138606" y="406693"/>
                  <a:pt x="7127812" y="564257"/>
                </a:cubicBezTo>
                <a:cubicBezTo>
                  <a:pt x="6813426" y="553225"/>
                  <a:pt x="6659642" y="554678"/>
                  <a:pt x="6479829" y="564257"/>
                </a:cubicBezTo>
                <a:cubicBezTo>
                  <a:pt x="6300016" y="573836"/>
                  <a:pt x="6057321" y="555224"/>
                  <a:pt x="5831846" y="564257"/>
                </a:cubicBezTo>
                <a:cubicBezTo>
                  <a:pt x="5606371" y="573290"/>
                  <a:pt x="5385963" y="583691"/>
                  <a:pt x="5255141" y="564257"/>
                </a:cubicBezTo>
                <a:cubicBezTo>
                  <a:pt x="5124320" y="544823"/>
                  <a:pt x="4706384" y="595973"/>
                  <a:pt x="4535880" y="564257"/>
                </a:cubicBezTo>
                <a:cubicBezTo>
                  <a:pt x="4365376" y="532541"/>
                  <a:pt x="4119253" y="539159"/>
                  <a:pt x="3745341" y="564257"/>
                </a:cubicBezTo>
                <a:cubicBezTo>
                  <a:pt x="3371429" y="589355"/>
                  <a:pt x="3418613" y="547575"/>
                  <a:pt x="3311193" y="564257"/>
                </a:cubicBezTo>
                <a:cubicBezTo>
                  <a:pt x="3203773" y="580939"/>
                  <a:pt x="2979532" y="578408"/>
                  <a:pt x="2877044" y="564257"/>
                </a:cubicBezTo>
                <a:cubicBezTo>
                  <a:pt x="2774556" y="550106"/>
                  <a:pt x="2423743" y="588088"/>
                  <a:pt x="2300339" y="564257"/>
                </a:cubicBezTo>
                <a:cubicBezTo>
                  <a:pt x="2176935" y="540426"/>
                  <a:pt x="1737713" y="546852"/>
                  <a:pt x="1509800" y="564257"/>
                </a:cubicBezTo>
                <a:cubicBezTo>
                  <a:pt x="1281887" y="581662"/>
                  <a:pt x="1137295" y="545756"/>
                  <a:pt x="1004374" y="564257"/>
                </a:cubicBezTo>
                <a:cubicBezTo>
                  <a:pt x="871453" y="582758"/>
                  <a:pt x="426245" y="612583"/>
                  <a:pt x="0" y="564257"/>
                </a:cubicBezTo>
                <a:cubicBezTo>
                  <a:pt x="8481" y="338105"/>
                  <a:pt x="-2280" y="188818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25129804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 LOẠI NGUYÊN TỐ HÓA HỌC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BFCAC7-2DD3-436D-82EF-FBE3519FE44C}"/>
              </a:ext>
            </a:extLst>
          </p:cNvPr>
          <p:cNvSpPr txBox="1"/>
          <p:nvPr/>
        </p:nvSpPr>
        <p:spPr>
          <a:xfrm>
            <a:off x="8788400" y="5198533"/>
            <a:ext cx="1744133" cy="369332"/>
          </a:xfrm>
          <a:custGeom>
            <a:avLst/>
            <a:gdLst>
              <a:gd name="connsiteX0" fmla="*/ 0 w 1744133"/>
              <a:gd name="connsiteY0" fmla="*/ 0 h 369332"/>
              <a:gd name="connsiteX1" fmla="*/ 546495 w 1744133"/>
              <a:gd name="connsiteY1" fmla="*/ 0 h 369332"/>
              <a:gd name="connsiteX2" fmla="*/ 1110431 w 1744133"/>
              <a:gd name="connsiteY2" fmla="*/ 0 h 369332"/>
              <a:gd name="connsiteX3" fmla="*/ 1744133 w 1744133"/>
              <a:gd name="connsiteY3" fmla="*/ 0 h 369332"/>
              <a:gd name="connsiteX4" fmla="*/ 1744133 w 1744133"/>
              <a:gd name="connsiteY4" fmla="*/ 369332 h 369332"/>
              <a:gd name="connsiteX5" fmla="*/ 1215079 w 1744133"/>
              <a:gd name="connsiteY5" fmla="*/ 369332 h 369332"/>
              <a:gd name="connsiteX6" fmla="*/ 616260 w 1744133"/>
              <a:gd name="connsiteY6" fmla="*/ 369332 h 369332"/>
              <a:gd name="connsiteX7" fmla="*/ 0 w 1744133"/>
              <a:gd name="connsiteY7" fmla="*/ 369332 h 369332"/>
              <a:gd name="connsiteX8" fmla="*/ 0 w 1744133"/>
              <a:gd name="connsiteY8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4133" h="369332" extrusionOk="0">
                <a:moveTo>
                  <a:pt x="0" y="0"/>
                </a:moveTo>
                <a:cubicBezTo>
                  <a:pt x="148041" y="-5553"/>
                  <a:pt x="391647" y="25223"/>
                  <a:pt x="546495" y="0"/>
                </a:cubicBezTo>
                <a:cubicBezTo>
                  <a:pt x="701343" y="-25223"/>
                  <a:pt x="961211" y="27005"/>
                  <a:pt x="1110431" y="0"/>
                </a:cubicBezTo>
                <a:cubicBezTo>
                  <a:pt x="1259651" y="-27005"/>
                  <a:pt x="1455517" y="32406"/>
                  <a:pt x="1744133" y="0"/>
                </a:cubicBezTo>
                <a:cubicBezTo>
                  <a:pt x="1787651" y="74659"/>
                  <a:pt x="1708164" y="260029"/>
                  <a:pt x="1744133" y="369332"/>
                </a:cubicBezTo>
                <a:cubicBezTo>
                  <a:pt x="1563428" y="390454"/>
                  <a:pt x="1464258" y="336842"/>
                  <a:pt x="1215079" y="369332"/>
                </a:cubicBezTo>
                <a:cubicBezTo>
                  <a:pt x="965900" y="401822"/>
                  <a:pt x="747843" y="336436"/>
                  <a:pt x="616260" y="369332"/>
                </a:cubicBezTo>
                <a:cubicBezTo>
                  <a:pt x="484677" y="402228"/>
                  <a:pt x="164181" y="312882"/>
                  <a:pt x="0" y="369332"/>
                </a:cubicBezTo>
                <a:cubicBezTo>
                  <a:pt x="-30467" y="194284"/>
                  <a:pt x="2042" y="16516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F6600"/>
            </a:solidFill>
            <a:extLst>
              <a:ext uri="{C807C97D-BFC1-408E-A445-0C87EB9F89A2}">
                <ask:lineSketchStyleProps xmlns:ask="http://schemas.microsoft.com/office/drawing/2018/sketchyshapes" sd="102295090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263913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076F0A-B882-4096-9ACA-932F779EB741}"/>
              </a:ext>
            </a:extLst>
          </p:cNvPr>
          <p:cNvSpPr txBox="1"/>
          <p:nvPr/>
        </p:nvSpPr>
        <p:spPr>
          <a:xfrm>
            <a:off x="6710083" y="1250576"/>
            <a:ext cx="5481917" cy="31796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 TẠO CỦA BẢNG TUẦN HOÀN CÁC NGUYÊN TỐ HÓA HỌC 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Dimitri-Mendeleev | Gia sư môn Hóa">
            <a:extLst>
              <a:ext uri="{FF2B5EF4-FFF2-40B4-BE49-F238E27FC236}">
                <a16:creationId xmlns:a16="http://schemas.microsoft.com/office/drawing/2014/main" id="{63C9ECE8-35DC-4D4D-AD4B-7FEC4C135B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6574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015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 isInverted="1"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5" name="AutoShape 7"/>
          <p:cNvSpPr>
            <a:spLocks noChangeAspect="1" noChangeArrowheads="1" noTextEdit="1"/>
          </p:cNvSpPr>
          <p:nvPr/>
        </p:nvSpPr>
        <p:spPr bwMode="gray">
          <a:xfrm flipH="1">
            <a:off x="6392864" y="3071813"/>
            <a:ext cx="909637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Picture 2" descr="Dimitri-Mendeleev | Gia sư môn Hóa">
            <a:extLst>
              <a:ext uri="{FF2B5EF4-FFF2-40B4-BE49-F238E27FC236}">
                <a16:creationId xmlns:a16="http://schemas.microsoft.com/office/drawing/2014/main" id="{3E03BE82-5F53-4495-AEBF-C35B475C04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1" b="7285"/>
          <a:stretch/>
        </p:blipFill>
        <p:spPr bwMode="auto">
          <a:xfrm>
            <a:off x="762436" y="123331"/>
            <a:ext cx="1421174" cy="142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组合 11">
            <a:extLst>
              <a:ext uri="{FF2B5EF4-FFF2-40B4-BE49-F238E27FC236}">
                <a16:creationId xmlns:a16="http://schemas.microsoft.com/office/drawing/2014/main" id="{D6221D5B-AB92-5F44-2032-21F932C1B8ED}"/>
              </a:ext>
            </a:extLst>
          </p:cNvPr>
          <p:cNvGrpSpPr/>
          <p:nvPr/>
        </p:nvGrpSpPr>
        <p:grpSpPr>
          <a:xfrm>
            <a:off x="187572" y="1346599"/>
            <a:ext cx="2480556" cy="1143173"/>
            <a:chOff x="1302027" y="1480755"/>
            <a:chExt cx="2480556" cy="1143173"/>
          </a:xfrm>
        </p:grpSpPr>
        <p:sp>
          <p:nvSpPr>
            <p:cNvPr id="12" name="任意多边形 14">
              <a:extLst>
                <a:ext uri="{FF2B5EF4-FFF2-40B4-BE49-F238E27FC236}">
                  <a16:creationId xmlns:a16="http://schemas.microsoft.com/office/drawing/2014/main" id="{836FA406-9348-E137-38AE-69B911FE0FB5}"/>
                </a:ext>
              </a:extLst>
            </p:cNvPr>
            <p:cNvSpPr/>
            <p:nvPr/>
          </p:nvSpPr>
          <p:spPr>
            <a:xfrm rot="5400000">
              <a:off x="1970718" y="812064"/>
              <a:ext cx="1143173" cy="2480556"/>
            </a:xfrm>
            <a:custGeom>
              <a:avLst/>
              <a:gdLst>
                <a:gd name="connsiteX0" fmla="*/ 0 w 1143173"/>
                <a:gd name="connsiteY0" fmla="*/ 371036 h 2480556"/>
                <a:gd name="connsiteX1" fmla="*/ 258506 w 1143173"/>
                <a:gd name="connsiteY1" fmla="*/ 0 h 2480556"/>
                <a:gd name="connsiteX2" fmla="*/ 517012 w 1143173"/>
                <a:gd name="connsiteY2" fmla="*/ 371036 h 2480556"/>
                <a:gd name="connsiteX3" fmla="*/ 367921 w 1143173"/>
                <a:gd name="connsiteY3" fmla="*/ 371036 h 2480556"/>
                <a:gd name="connsiteX4" fmla="*/ 367921 w 1143173"/>
                <a:gd name="connsiteY4" fmla="*/ 2147526 h 2480556"/>
                <a:gd name="connsiteX5" fmla="*/ 478978 w 1143173"/>
                <a:gd name="connsiteY5" fmla="*/ 2258583 h 2480556"/>
                <a:gd name="connsiteX6" fmla="*/ 823395 w 1143173"/>
                <a:gd name="connsiteY6" fmla="*/ 2258583 h 2480556"/>
                <a:gd name="connsiteX7" fmla="*/ 934452 w 1143173"/>
                <a:gd name="connsiteY7" fmla="*/ 2147526 h 2480556"/>
                <a:gd name="connsiteX8" fmla="*/ 934452 w 1143173"/>
                <a:gd name="connsiteY8" fmla="*/ 1039913 h 2480556"/>
                <a:gd name="connsiteX9" fmla="*/ 1143173 w 1143173"/>
                <a:gd name="connsiteY9" fmla="*/ 1248634 h 2480556"/>
                <a:gd name="connsiteX10" fmla="*/ 1143173 w 1143173"/>
                <a:gd name="connsiteY10" fmla="*/ 2166826 h 2480556"/>
                <a:gd name="connsiteX11" fmla="*/ 829443 w 1143173"/>
                <a:gd name="connsiteY11" fmla="*/ 2480556 h 2480556"/>
                <a:gd name="connsiteX12" fmla="*/ 472929 w 1143173"/>
                <a:gd name="connsiteY12" fmla="*/ 2480556 h 2480556"/>
                <a:gd name="connsiteX13" fmla="*/ 159199 w 1143173"/>
                <a:gd name="connsiteY13" fmla="*/ 2166826 h 2480556"/>
                <a:gd name="connsiteX14" fmla="*/ 159199 w 1143173"/>
                <a:gd name="connsiteY14" fmla="*/ 371036 h 248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43173" h="2480556">
                  <a:moveTo>
                    <a:pt x="0" y="371036"/>
                  </a:moveTo>
                  <a:lnTo>
                    <a:pt x="258506" y="0"/>
                  </a:lnTo>
                  <a:lnTo>
                    <a:pt x="517012" y="371036"/>
                  </a:lnTo>
                  <a:lnTo>
                    <a:pt x="367921" y="371036"/>
                  </a:lnTo>
                  <a:lnTo>
                    <a:pt x="367921" y="2147526"/>
                  </a:lnTo>
                  <a:cubicBezTo>
                    <a:pt x="367921" y="2208861"/>
                    <a:pt x="417643" y="2258583"/>
                    <a:pt x="478978" y="2258583"/>
                  </a:cubicBezTo>
                  <a:lnTo>
                    <a:pt x="823395" y="2258583"/>
                  </a:lnTo>
                  <a:cubicBezTo>
                    <a:pt x="884730" y="2258583"/>
                    <a:pt x="934452" y="2208861"/>
                    <a:pt x="934452" y="2147526"/>
                  </a:cubicBezTo>
                  <a:lnTo>
                    <a:pt x="934452" y="1039913"/>
                  </a:lnTo>
                  <a:lnTo>
                    <a:pt x="1143173" y="1248634"/>
                  </a:lnTo>
                  <a:lnTo>
                    <a:pt x="1143173" y="2166826"/>
                  </a:lnTo>
                  <a:cubicBezTo>
                    <a:pt x="1143173" y="2340094"/>
                    <a:pt x="1002711" y="2480556"/>
                    <a:pt x="829443" y="2480556"/>
                  </a:cubicBezTo>
                  <a:lnTo>
                    <a:pt x="472929" y="2480556"/>
                  </a:lnTo>
                  <a:cubicBezTo>
                    <a:pt x="299661" y="2480556"/>
                    <a:pt x="159199" y="2340094"/>
                    <a:pt x="159199" y="2166826"/>
                  </a:cubicBezTo>
                  <a:lnTo>
                    <a:pt x="159199" y="371036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pic>
          <p:nvPicPr>
            <p:cNvPr id="13" name="图片 15">
              <a:extLst>
                <a:ext uri="{FF2B5EF4-FFF2-40B4-BE49-F238E27FC236}">
                  <a16:creationId xmlns:a16="http://schemas.microsoft.com/office/drawing/2014/main" id="{CA460EA3-8239-6DF6-8408-C792C2CE8B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8900000" flipV="1">
              <a:off x="2226305" y="2380080"/>
              <a:ext cx="769827" cy="151561"/>
            </a:xfrm>
            <a:prstGeom prst="rect">
              <a:avLst/>
            </a:prstGeom>
          </p:spPr>
        </p:pic>
        <p:sp>
          <p:nvSpPr>
            <p:cNvPr id="14" name="矩形 16">
              <a:extLst>
                <a:ext uri="{FF2B5EF4-FFF2-40B4-BE49-F238E27FC236}">
                  <a16:creationId xmlns:a16="http://schemas.microsoft.com/office/drawing/2014/main" id="{28831BFC-2D4E-1042-87A4-14BE4259ECCB}"/>
                </a:ext>
              </a:extLst>
            </p:cNvPr>
            <p:cNvSpPr/>
            <p:nvPr/>
          </p:nvSpPr>
          <p:spPr>
            <a:xfrm>
              <a:off x="1391173" y="1829116"/>
              <a:ext cx="89051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A3D5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01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5" name="组合 17">
            <a:extLst>
              <a:ext uri="{FF2B5EF4-FFF2-40B4-BE49-F238E27FC236}">
                <a16:creationId xmlns:a16="http://schemas.microsoft.com/office/drawing/2014/main" id="{48DFF527-69B2-63AF-AA43-81B2E94C40F3}"/>
              </a:ext>
            </a:extLst>
          </p:cNvPr>
          <p:cNvGrpSpPr/>
          <p:nvPr/>
        </p:nvGrpSpPr>
        <p:grpSpPr>
          <a:xfrm>
            <a:off x="631903" y="2724987"/>
            <a:ext cx="2480556" cy="1143173"/>
            <a:chOff x="3203716" y="2438226"/>
            <a:chExt cx="2480556" cy="1143173"/>
          </a:xfrm>
        </p:grpSpPr>
        <p:sp>
          <p:nvSpPr>
            <p:cNvPr id="16" name="任意多边形 18">
              <a:extLst>
                <a:ext uri="{FF2B5EF4-FFF2-40B4-BE49-F238E27FC236}">
                  <a16:creationId xmlns:a16="http://schemas.microsoft.com/office/drawing/2014/main" id="{9A031A02-0C93-5DEB-B696-0387A7871E8A}"/>
                </a:ext>
              </a:extLst>
            </p:cNvPr>
            <p:cNvSpPr/>
            <p:nvPr/>
          </p:nvSpPr>
          <p:spPr>
            <a:xfrm rot="5400000">
              <a:off x="3872407" y="1769535"/>
              <a:ext cx="1143173" cy="2480556"/>
            </a:xfrm>
            <a:custGeom>
              <a:avLst/>
              <a:gdLst>
                <a:gd name="connsiteX0" fmla="*/ 0 w 1143173"/>
                <a:gd name="connsiteY0" fmla="*/ 371036 h 2480556"/>
                <a:gd name="connsiteX1" fmla="*/ 258506 w 1143173"/>
                <a:gd name="connsiteY1" fmla="*/ 0 h 2480556"/>
                <a:gd name="connsiteX2" fmla="*/ 517012 w 1143173"/>
                <a:gd name="connsiteY2" fmla="*/ 371036 h 2480556"/>
                <a:gd name="connsiteX3" fmla="*/ 367921 w 1143173"/>
                <a:gd name="connsiteY3" fmla="*/ 371036 h 2480556"/>
                <a:gd name="connsiteX4" fmla="*/ 367921 w 1143173"/>
                <a:gd name="connsiteY4" fmla="*/ 2147526 h 2480556"/>
                <a:gd name="connsiteX5" fmla="*/ 478978 w 1143173"/>
                <a:gd name="connsiteY5" fmla="*/ 2258583 h 2480556"/>
                <a:gd name="connsiteX6" fmla="*/ 823395 w 1143173"/>
                <a:gd name="connsiteY6" fmla="*/ 2258583 h 2480556"/>
                <a:gd name="connsiteX7" fmla="*/ 934452 w 1143173"/>
                <a:gd name="connsiteY7" fmla="*/ 2147526 h 2480556"/>
                <a:gd name="connsiteX8" fmla="*/ 934452 w 1143173"/>
                <a:gd name="connsiteY8" fmla="*/ 1039913 h 2480556"/>
                <a:gd name="connsiteX9" fmla="*/ 1143173 w 1143173"/>
                <a:gd name="connsiteY9" fmla="*/ 1248634 h 2480556"/>
                <a:gd name="connsiteX10" fmla="*/ 1143173 w 1143173"/>
                <a:gd name="connsiteY10" fmla="*/ 2166826 h 2480556"/>
                <a:gd name="connsiteX11" fmla="*/ 829443 w 1143173"/>
                <a:gd name="connsiteY11" fmla="*/ 2480556 h 2480556"/>
                <a:gd name="connsiteX12" fmla="*/ 472929 w 1143173"/>
                <a:gd name="connsiteY12" fmla="*/ 2480556 h 2480556"/>
                <a:gd name="connsiteX13" fmla="*/ 159199 w 1143173"/>
                <a:gd name="connsiteY13" fmla="*/ 2166826 h 2480556"/>
                <a:gd name="connsiteX14" fmla="*/ 159199 w 1143173"/>
                <a:gd name="connsiteY14" fmla="*/ 371036 h 248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43173" h="2480556">
                  <a:moveTo>
                    <a:pt x="0" y="371036"/>
                  </a:moveTo>
                  <a:lnTo>
                    <a:pt x="258506" y="0"/>
                  </a:lnTo>
                  <a:lnTo>
                    <a:pt x="517012" y="371036"/>
                  </a:lnTo>
                  <a:lnTo>
                    <a:pt x="367921" y="371036"/>
                  </a:lnTo>
                  <a:lnTo>
                    <a:pt x="367921" y="2147526"/>
                  </a:lnTo>
                  <a:cubicBezTo>
                    <a:pt x="367921" y="2208861"/>
                    <a:pt x="417643" y="2258583"/>
                    <a:pt x="478978" y="2258583"/>
                  </a:cubicBezTo>
                  <a:lnTo>
                    <a:pt x="823395" y="2258583"/>
                  </a:lnTo>
                  <a:cubicBezTo>
                    <a:pt x="884730" y="2258583"/>
                    <a:pt x="934452" y="2208861"/>
                    <a:pt x="934452" y="2147526"/>
                  </a:cubicBezTo>
                  <a:lnTo>
                    <a:pt x="934452" y="1039913"/>
                  </a:lnTo>
                  <a:lnTo>
                    <a:pt x="1143173" y="1248634"/>
                  </a:lnTo>
                  <a:lnTo>
                    <a:pt x="1143173" y="2166826"/>
                  </a:lnTo>
                  <a:cubicBezTo>
                    <a:pt x="1143173" y="2340094"/>
                    <a:pt x="1002711" y="2480556"/>
                    <a:pt x="829443" y="2480556"/>
                  </a:cubicBezTo>
                  <a:lnTo>
                    <a:pt x="472929" y="2480556"/>
                  </a:lnTo>
                  <a:cubicBezTo>
                    <a:pt x="299661" y="2480556"/>
                    <a:pt x="159199" y="2340094"/>
                    <a:pt x="159199" y="2166826"/>
                  </a:cubicBezTo>
                  <a:lnTo>
                    <a:pt x="159199" y="371036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pic>
          <p:nvPicPr>
            <p:cNvPr id="17" name="图片 19">
              <a:extLst>
                <a:ext uri="{FF2B5EF4-FFF2-40B4-BE49-F238E27FC236}">
                  <a16:creationId xmlns:a16="http://schemas.microsoft.com/office/drawing/2014/main" id="{0C2AE5DA-874A-C2AB-2AB2-984B9A67E3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8900000" flipV="1">
              <a:off x="4088236" y="3367367"/>
              <a:ext cx="769827" cy="151561"/>
            </a:xfrm>
            <a:prstGeom prst="rect">
              <a:avLst/>
            </a:prstGeom>
          </p:spPr>
        </p:pic>
        <p:sp>
          <p:nvSpPr>
            <p:cNvPr id="18" name="矩形 20">
              <a:extLst>
                <a:ext uri="{FF2B5EF4-FFF2-40B4-BE49-F238E27FC236}">
                  <a16:creationId xmlns:a16="http://schemas.microsoft.com/office/drawing/2014/main" id="{AFDB22D9-6CC2-76B4-B54D-4F82EBBE75EE}"/>
                </a:ext>
              </a:extLst>
            </p:cNvPr>
            <p:cNvSpPr/>
            <p:nvPr/>
          </p:nvSpPr>
          <p:spPr>
            <a:xfrm>
              <a:off x="3311599" y="2765133"/>
              <a:ext cx="89051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A3D5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02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9" name="组合 21">
            <a:extLst>
              <a:ext uri="{FF2B5EF4-FFF2-40B4-BE49-F238E27FC236}">
                <a16:creationId xmlns:a16="http://schemas.microsoft.com/office/drawing/2014/main" id="{94404C6F-EABA-0DDD-46AE-3F390419046F}"/>
              </a:ext>
            </a:extLst>
          </p:cNvPr>
          <p:cNvGrpSpPr/>
          <p:nvPr/>
        </p:nvGrpSpPr>
        <p:grpSpPr>
          <a:xfrm>
            <a:off x="276718" y="4301146"/>
            <a:ext cx="2480556" cy="1143173"/>
            <a:chOff x="1302026" y="3909217"/>
            <a:chExt cx="2480556" cy="1143173"/>
          </a:xfrm>
        </p:grpSpPr>
        <p:sp>
          <p:nvSpPr>
            <p:cNvPr id="20" name="任意多边形 22">
              <a:extLst>
                <a:ext uri="{FF2B5EF4-FFF2-40B4-BE49-F238E27FC236}">
                  <a16:creationId xmlns:a16="http://schemas.microsoft.com/office/drawing/2014/main" id="{F03DD956-5AAA-2007-F444-5517DB5F811A}"/>
                </a:ext>
              </a:extLst>
            </p:cNvPr>
            <p:cNvSpPr/>
            <p:nvPr/>
          </p:nvSpPr>
          <p:spPr>
            <a:xfrm rot="5400000">
              <a:off x="1970717" y="3240526"/>
              <a:ext cx="1143173" cy="2480556"/>
            </a:xfrm>
            <a:custGeom>
              <a:avLst/>
              <a:gdLst>
                <a:gd name="connsiteX0" fmla="*/ 0 w 1143173"/>
                <a:gd name="connsiteY0" fmla="*/ 371036 h 2480556"/>
                <a:gd name="connsiteX1" fmla="*/ 258506 w 1143173"/>
                <a:gd name="connsiteY1" fmla="*/ 0 h 2480556"/>
                <a:gd name="connsiteX2" fmla="*/ 517012 w 1143173"/>
                <a:gd name="connsiteY2" fmla="*/ 371036 h 2480556"/>
                <a:gd name="connsiteX3" fmla="*/ 367921 w 1143173"/>
                <a:gd name="connsiteY3" fmla="*/ 371036 h 2480556"/>
                <a:gd name="connsiteX4" fmla="*/ 367921 w 1143173"/>
                <a:gd name="connsiteY4" fmla="*/ 2147526 h 2480556"/>
                <a:gd name="connsiteX5" fmla="*/ 478978 w 1143173"/>
                <a:gd name="connsiteY5" fmla="*/ 2258583 h 2480556"/>
                <a:gd name="connsiteX6" fmla="*/ 823395 w 1143173"/>
                <a:gd name="connsiteY6" fmla="*/ 2258583 h 2480556"/>
                <a:gd name="connsiteX7" fmla="*/ 934452 w 1143173"/>
                <a:gd name="connsiteY7" fmla="*/ 2147526 h 2480556"/>
                <a:gd name="connsiteX8" fmla="*/ 934452 w 1143173"/>
                <a:gd name="connsiteY8" fmla="*/ 1039913 h 2480556"/>
                <a:gd name="connsiteX9" fmla="*/ 1143173 w 1143173"/>
                <a:gd name="connsiteY9" fmla="*/ 1248634 h 2480556"/>
                <a:gd name="connsiteX10" fmla="*/ 1143173 w 1143173"/>
                <a:gd name="connsiteY10" fmla="*/ 2166826 h 2480556"/>
                <a:gd name="connsiteX11" fmla="*/ 829443 w 1143173"/>
                <a:gd name="connsiteY11" fmla="*/ 2480556 h 2480556"/>
                <a:gd name="connsiteX12" fmla="*/ 472929 w 1143173"/>
                <a:gd name="connsiteY12" fmla="*/ 2480556 h 2480556"/>
                <a:gd name="connsiteX13" fmla="*/ 159199 w 1143173"/>
                <a:gd name="connsiteY13" fmla="*/ 2166826 h 2480556"/>
                <a:gd name="connsiteX14" fmla="*/ 159199 w 1143173"/>
                <a:gd name="connsiteY14" fmla="*/ 371036 h 248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43173" h="2480556">
                  <a:moveTo>
                    <a:pt x="0" y="371036"/>
                  </a:moveTo>
                  <a:lnTo>
                    <a:pt x="258506" y="0"/>
                  </a:lnTo>
                  <a:lnTo>
                    <a:pt x="517012" y="371036"/>
                  </a:lnTo>
                  <a:lnTo>
                    <a:pt x="367921" y="371036"/>
                  </a:lnTo>
                  <a:lnTo>
                    <a:pt x="367921" y="2147526"/>
                  </a:lnTo>
                  <a:cubicBezTo>
                    <a:pt x="367921" y="2208861"/>
                    <a:pt x="417643" y="2258583"/>
                    <a:pt x="478978" y="2258583"/>
                  </a:cubicBezTo>
                  <a:lnTo>
                    <a:pt x="823395" y="2258583"/>
                  </a:lnTo>
                  <a:cubicBezTo>
                    <a:pt x="884730" y="2258583"/>
                    <a:pt x="934452" y="2208861"/>
                    <a:pt x="934452" y="2147526"/>
                  </a:cubicBezTo>
                  <a:lnTo>
                    <a:pt x="934452" y="1039913"/>
                  </a:lnTo>
                  <a:lnTo>
                    <a:pt x="1143173" y="1248634"/>
                  </a:lnTo>
                  <a:lnTo>
                    <a:pt x="1143173" y="2166826"/>
                  </a:lnTo>
                  <a:cubicBezTo>
                    <a:pt x="1143173" y="2340094"/>
                    <a:pt x="1002711" y="2480556"/>
                    <a:pt x="829443" y="2480556"/>
                  </a:cubicBezTo>
                  <a:lnTo>
                    <a:pt x="472929" y="2480556"/>
                  </a:lnTo>
                  <a:cubicBezTo>
                    <a:pt x="299661" y="2480556"/>
                    <a:pt x="159199" y="2340094"/>
                    <a:pt x="159199" y="2166826"/>
                  </a:cubicBezTo>
                  <a:lnTo>
                    <a:pt x="159199" y="371036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pic>
          <p:nvPicPr>
            <p:cNvPr id="21" name="图片 23">
              <a:extLst>
                <a:ext uri="{FF2B5EF4-FFF2-40B4-BE49-F238E27FC236}">
                  <a16:creationId xmlns:a16="http://schemas.microsoft.com/office/drawing/2014/main" id="{1A197140-1C14-6989-2BC0-537071A0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8900000" flipV="1">
              <a:off x="2181970" y="4852946"/>
              <a:ext cx="769827" cy="151561"/>
            </a:xfrm>
            <a:prstGeom prst="rect">
              <a:avLst/>
            </a:prstGeom>
          </p:spPr>
        </p:pic>
        <p:sp>
          <p:nvSpPr>
            <p:cNvPr id="22" name="矩形 24">
              <a:extLst>
                <a:ext uri="{FF2B5EF4-FFF2-40B4-BE49-F238E27FC236}">
                  <a16:creationId xmlns:a16="http://schemas.microsoft.com/office/drawing/2014/main" id="{5947A3E4-4975-FD63-7D26-1AFEF6C772B1}"/>
                </a:ext>
              </a:extLst>
            </p:cNvPr>
            <p:cNvSpPr/>
            <p:nvPr/>
          </p:nvSpPr>
          <p:spPr>
            <a:xfrm>
              <a:off x="1395992" y="4241421"/>
              <a:ext cx="89051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A3D5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03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23" name="组合 25">
            <a:extLst>
              <a:ext uri="{FF2B5EF4-FFF2-40B4-BE49-F238E27FC236}">
                <a16:creationId xmlns:a16="http://schemas.microsoft.com/office/drawing/2014/main" id="{664D1155-926F-FBE6-A57B-27E97E97A44C}"/>
              </a:ext>
            </a:extLst>
          </p:cNvPr>
          <p:cNvGrpSpPr/>
          <p:nvPr/>
        </p:nvGrpSpPr>
        <p:grpSpPr>
          <a:xfrm>
            <a:off x="830016" y="5566482"/>
            <a:ext cx="2564172" cy="1143173"/>
            <a:chOff x="2269434" y="5131655"/>
            <a:chExt cx="2564172" cy="1143173"/>
          </a:xfrm>
        </p:grpSpPr>
        <p:sp>
          <p:nvSpPr>
            <p:cNvPr id="24" name="任意多边形 26">
              <a:extLst>
                <a:ext uri="{FF2B5EF4-FFF2-40B4-BE49-F238E27FC236}">
                  <a16:creationId xmlns:a16="http://schemas.microsoft.com/office/drawing/2014/main" id="{59B9D1A6-AAFB-1F99-20B5-C0720238FF06}"/>
                </a:ext>
              </a:extLst>
            </p:cNvPr>
            <p:cNvSpPr/>
            <p:nvPr/>
          </p:nvSpPr>
          <p:spPr>
            <a:xfrm rot="5400000">
              <a:off x="2938125" y="4462964"/>
              <a:ext cx="1143173" cy="2480556"/>
            </a:xfrm>
            <a:custGeom>
              <a:avLst/>
              <a:gdLst>
                <a:gd name="connsiteX0" fmla="*/ 0 w 1143173"/>
                <a:gd name="connsiteY0" fmla="*/ 371036 h 2480556"/>
                <a:gd name="connsiteX1" fmla="*/ 258506 w 1143173"/>
                <a:gd name="connsiteY1" fmla="*/ 0 h 2480556"/>
                <a:gd name="connsiteX2" fmla="*/ 517012 w 1143173"/>
                <a:gd name="connsiteY2" fmla="*/ 371036 h 2480556"/>
                <a:gd name="connsiteX3" fmla="*/ 367921 w 1143173"/>
                <a:gd name="connsiteY3" fmla="*/ 371036 h 2480556"/>
                <a:gd name="connsiteX4" fmla="*/ 367921 w 1143173"/>
                <a:gd name="connsiteY4" fmla="*/ 2147526 h 2480556"/>
                <a:gd name="connsiteX5" fmla="*/ 478978 w 1143173"/>
                <a:gd name="connsiteY5" fmla="*/ 2258583 h 2480556"/>
                <a:gd name="connsiteX6" fmla="*/ 823395 w 1143173"/>
                <a:gd name="connsiteY6" fmla="*/ 2258583 h 2480556"/>
                <a:gd name="connsiteX7" fmla="*/ 934452 w 1143173"/>
                <a:gd name="connsiteY7" fmla="*/ 2147526 h 2480556"/>
                <a:gd name="connsiteX8" fmla="*/ 934452 w 1143173"/>
                <a:gd name="connsiteY8" fmla="*/ 1039913 h 2480556"/>
                <a:gd name="connsiteX9" fmla="*/ 1143173 w 1143173"/>
                <a:gd name="connsiteY9" fmla="*/ 1248634 h 2480556"/>
                <a:gd name="connsiteX10" fmla="*/ 1143173 w 1143173"/>
                <a:gd name="connsiteY10" fmla="*/ 2166826 h 2480556"/>
                <a:gd name="connsiteX11" fmla="*/ 829443 w 1143173"/>
                <a:gd name="connsiteY11" fmla="*/ 2480556 h 2480556"/>
                <a:gd name="connsiteX12" fmla="*/ 472929 w 1143173"/>
                <a:gd name="connsiteY12" fmla="*/ 2480556 h 2480556"/>
                <a:gd name="connsiteX13" fmla="*/ 159199 w 1143173"/>
                <a:gd name="connsiteY13" fmla="*/ 2166826 h 2480556"/>
                <a:gd name="connsiteX14" fmla="*/ 159199 w 1143173"/>
                <a:gd name="connsiteY14" fmla="*/ 371036 h 248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43173" h="2480556">
                  <a:moveTo>
                    <a:pt x="0" y="371036"/>
                  </a:moveTo>
                  <a:lnTo>
                    <a:pt x="258506" y="0"/>
                  </a:lnTo>
                  <a:lnTo>
                    <a:pt x="517012" y="371036"/>
                  </a:lnTo>
                  <a:lnTo>
                    <a:pt x="367921" y="371036"/>
                  </a:lnTo>
                  <a:lnTo>
                    <a:pt x="367921" y="2147526"/>
                  </a:lnTo>
                  <a:cubicBezTo>
                    <a:pt x="367921" y="2208861"/>
                    <a:pt x="417643" y="2258583"/>
                    <a:pt x="478978" y="2258583"/>
                  </a:cubicBezTo>
                  <a:lnTo>
                    <a:pt x="823395" y="2258583"/>
                  </a:lnTo>
                  <a:cubicBezTo>
                    <a:pt x="884730" y="2258583"/>
                    <a:pt x="934452" y="2208861"/>
                    <a:pt x="934452" y="2147526"/>
                  </a:cubicBezTo>
                  <a:lnTo>
                    <a:pt x="934452" y="1039913"/>
                  </a:lnTo>
                  <a:lnTo>
                    <a:pt x="1143173" y="1248634"/>
                  </a:lnTo>
                  <a:lnTo>
                    <a:pt x="1143173" y="2166826"/>
                  </a:lnTo>
                  <a:cubicBezTo>
                    <a:pt x="1143173" y="2340094"/>
                    <a:pt x="1002711" y="2480556"/>
                    <a:pt x="829443" y="2480556"/>
                  </a:cubicBezTo>
                  <a:lnTo>
                    <a:pt x="472929" y="2480556"/>
                  </a:lnTo>
                  <a:cubicBezTo>
                    <a:pt x="299661" y="2480556"/>
                    <a:pt x="159199" y="2340094"/>
                    <a:pt x="159199" y="2166826"/>
                  </a:cubicBezTo>
                  <a:lnTo>
                    <a:pt x="159199" y="371036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pic>
          <p:nvPicPr>
            <p:cNvPr id="25" name="图片 27">
              <a:extLst>
                <a:ext uri="{FF2B5EF4-FFF2-40B4-BE49-F238E27FC236}">
                  <a16:creationId xmlns:a16="http://schemas.microsoft.com/office/drawing/2014/main" id="{F91CB3C3-9539-BDE5-F855-0229F735DD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8900000" flipV="1">
              <a:off x="4063779" y="5830294"/>
              <a:ext cx="769827" cy="151561"/>
            </a:xfrm>
            <a:prstGeom prst="rect">
              <a:avLst/>
            </a:prstGeom>
          </p:spPr>
        </p:pic>
        <p:sp>
          <p:nvSpPr>
            <p:cNvPr id="26" name="矩形 28">
              <a:extLst>
                <a:ext uri="{FF2B5EF4-FFF2-40B4-BE49-F238E27FC236}">
                  <a16:creationId xmlns:a16="http://schemas.microsoft.com/office/drawing/2014/main" id="{EB0AB445-EB99-62F7-0E4F-0A98DA6866D7}"/>
                </a:ext>
              </a:extLst>
            </p:cNvPr>
            <p:cNvSpPr/>
            <p:nvPr/>
          </p:nvSpPr>
          <p:spPr>
            <a:xfrm>
              <a:off x="2732512" y="5456092"/>
              <a:ext cx="89051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A3D5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04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27" name="Text Box 7">
            <a:extLst>
              <a:ext uri="{FF2B5EF4-FFF2-40B4-BE49-F238E27FC236}">
                <a16:creationId xmlns:a16="http://schemas.microsoft.com/office/drawing/2014/main" id="{C15221FE-CF1E-4D39-1980-212BFAD13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7275" y="1233573"/>
            <a:ext cx="832687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Mendeleev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coi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cha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đẻ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bảng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tuần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hoàn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Ông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tìm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quy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luật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tuần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hoàn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hệ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chúng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8" name="Text Box 8">
            <a:extLst>
              <a:ext uri="{FF2B5EF4-FFF2-40B4-BE49-F238E27FC236}">
                <a16:creationId xmlns:a16="http://schemas.microsoft.com/office/drawing/2014/main" id="{95A1085F-EDD8-C9A4-F3B1-A960B369A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0343" y="2590212"/>
            <a:ext cx="872312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Bảng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tuần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hoàn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đại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ngày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nay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trên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cơ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sở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mối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hệ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“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-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” .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Vị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trí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bảng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tuần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hoàn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đặc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trưng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bởi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STT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chu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kì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nhóm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78BD6E-6CAE-00E7-790A-AD19D69B673A}"/>
              </a:ext>
            </a:extLst>
          </p:cNvPr>
          <p:cNvSpPr txBox="1"/>
          <p:nvPr/>
        </p:nvSpPr>
        <p:spPr>
          <a:xfrm>
            <a:off x="2264601" y="351535"/>
            <a:ext cx="3166236" cy="699102"/>
          </a:xfrm>
          <a:custGeom>
            <a:avLst/>
            <a:gdLst>
              <a:gd name="connsiteX0" fmla="*/ 0 w 3166236"/>
              <a:gd name="connsiteY0" fmla="*/ 0 h 699102"/>
              <a:gd name="connsiteX1" fmla="*/ 696572 w 3166236"/>
              <a:gd name="connsiteY1" fmla="*/ 0 h 699102"/>
              <a:gd name="connsiteX2" fmla="*/ 1298157 w 3166236"/>
              <a:gd name="connsiteY2" fmla="*/ 0 h 699102"/>
              <a:gd name="connsiteX3" fmla="*/ 1899742 w 3166236"/>
              <a:gd name="connsiteY3" fmla="*/ 0 h 699102"/>
              <a:gd name="connsiteX4" fmla="*/ 2469664 w 3166236"/>
              <a:gd name="connsiteY4" fmla="*/ 0 h 699102"/>
              <a:gd name="connsiteX5" fmla="*/ 3166236 w 3166236"/>
              <a:gd name="connsiteY5" fmla="*/ 0 h 699102"/>
              <a:gd name="connsiteX6" fmla="*/ 3166236 w 3166236"/>
              <a:gd name="connsiteY6" fmla="*/ 699102 h 699102"/>
              <a:gd name="connsiteX7" fmla="*/ 2469664 w 3166236"/>
              <a:gd name="connsiteY7" fmla="*/ 699102 h 699102"/>
              <a:gd name="connsiteX8" fmla="*/ 1804755 w 3166236"/>
              <a:gd name="connsiteY8" fmla="*/ 699102 h 699102"/>
              <a:gd name="connsiteX9" fmla="*/ 1139845 w 3166236"/>
              <a:gd name="connsiteY9" fmla="*/ 699102 h 699102"/>
              <a:gd name="connsiteX10" fmla="*/ 0 w 3166236"/>
              <a:gd name="connsiteY10" fmla="*/ 699102 h 699102"/>
              <a:gd name="connsiteX11" fmla="*/ 0 w 3166236"/>
              <a:gd name="connsiteY11" fmla="*/ 0 h 69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66236" h="699102" fill="none" extrusionOk="0">
                <a:moveTo>
                  <a:pt x="0" y="0"/>
                </a:moveTo>
                <a:cubicBezTo>
                  <a:pt x="251546" y="24338"/>
                  <a:pt x="396883" y="-1958"/>
                  <a:pt x="696572" y="0"/>
                </a:cubicBezTo>
                <a:cubicBezTo>
                  <a:pt x="996261" y="1958"/>
                  <a:pt x="1067570" y="1687"/>
                  <a:pt x="1298157" y="0"/>
                </a:cubicBezTo>
                <a:cubicBezTo>
                  <a:pt x="1528745" y="-1687"/>
                  <a:pt x="1753495" y="14704"/>
                  <a:pt x="1899742" y="0"/>
                </a:cubicBezTo>
                <a:cubicBezTo>
                  <a:pt x="2045990" y="-14704"/>
                  <a:pt x="2261072" y="16234"/>
                  <a:pt x="2469664" y="0"/>
                </a:cubicBezTo>
                <a:cubicBezTo>
                  <a:pt x="2678256" y="-16234"/>
                  <a:pt x="2898972" y="-30927"/>
                  <a:pt x="3166236" y="0"/>
                </a:cubicBezTo>
                <a:cubicBezTo>
                  <a:pt x="3133753" y="277437"/>
                  <a:pt x="3182332" y="490583"/>
                  <a:pt x="3166236" y="699102"/>
                </a:cubicBezTo>
                <a:cubicBezTo>
                  <a:pt x="2832201" y="665859"/>
                  <a:pt x="2746856" y="678944"/>
                  <a:pt x="2469664" y="699102"/>
                </a:cubicBezTo>
                <a:cubicBezTo>
                  <a:pt x="2192472" y="719260"/>
                  <a:pt x="1993549" y="679064"/>
                  <a:pt x="1804755" y="699102"/>
                </a:cubicBezTo>
                <a:cubicBezTo>
                  <a:pt x="1615961" y="719140"/>
                  <a:pt x="1335003" y="673806"/>
                  <a:pt x="1139845" y="699102"/>
                </a:cubicBezTo>
                <a:cubicBezTo>
                  <a:pt x="944687" y="724399"/>
                  <a:pt x="517766" y="673163"/>
                  <a:pt x="0" y="699102"/>
                </a:cubicBezTo>
                <a:cubicBezTo>
                  <a:pt x="-14267" y="504903"/>
                  <a:pt x="10315" y="203002"/>
                  <a:pt x="0" y="0"/>
                </a:cubicBezTo>
                <a:close/>
              </a:path>
              <a:path w="3166236" h="699102" stroke="0" extrusionOk="0">
                <a:moveTo>
                  <a:pt x="0" y="0"/>
                </a:moveTo>
                <a:cubicBezTo>
                  <a:pt x="268896" y="3778"/>
                  <a:pt x="509632" y="-21029"/>
                  <a:pt x="664910" y="0"/>
                </a:cubicBezTo>
                <a:cubicBezTo>
                  <a:pt x="820188" y="21029"/>
                  <a:pt x="1103660" y="-15577"/>
                  <a:pt x="1266494" y="0"/>
                </a:cubicBezTo>
                <a:cubicBezTo>
                  <a:pt x="1429328" y="15577"/>
                  <a:pt x="1763064" y="-12303"/>
                  <a:pt x="1899742" y="0"/>
                </a:cubicBezTo>
                <a:cubicBezTo>
                  <a:pt x="2036420" y="12303"/>
                  <a:pt x="2351629" y="12723"/>
                  <a:pt x="2469664" y="0"/>
                </a:cubicBezTo>
                <a:cubicBezTo>
                  <a:pt x="2587699" y="-12723"/>
                  <a:pt x="3022949" y="-26222"/>
                  <a:pt x="3166236" y="0"/>
                </a:cubicBezTo>
                <a:cubicBezTo>
                  <a:pt x="3189356" y="274515"/>
                  <a:pt x="3132947" y="426073"/>
                  <a:pt x="3166236" y="699102"/>
                </a:cubicBezTo>
                <a:cubicBezTo>
                  <a:pt x="2918571" y="700805"/>
                  <a:pt x="2673026" y="724042"/>
                  <a:pt x="2532989" y="699102"/>
                </a:cubicBezTo>
                <a:cubicBezTo>
                  <a:pt x="2392952" y="674162"/>
                  <a:pt x="2043843" y="673144"/>
                  <a:pt x="1836417" y="699102"/>
                </a:cubicBezTo>
                <a:cubicBezTo>
                  <a:pt x="1628991" y="725060"/>
                  <a:pt x="1479544" y="684376"/>
                  <a:pt x="1298157" y="699102"/>
                </a:cubicBezTo>
                <a:cubicBezTo>
                  <a:pt x="1116770" y="713828"/>
                  <a:pt x="973173" y="706578"/>
                  <a:pt x="728234" y="699102"/>
                </a:cubicBezTo>
                <a:cubicBezTo>
                  <a:pt x="483295" y="691626"/>
                  <a:pt x="154041" y="684411"/>
                  <a:pt x="0" y="699102"/>
                </a:cubicBezTo>
                <a:cubicBezTo>
                  <a:pt x="31264" y="396519"/>
                  <a:pt x="9759" y="277417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25129804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TỔNG KẾT</a:t>
            </a:r>
          </a:p>
        </p:txBody>
      </p:sp>
      <p:sp>
        <p:nvSpPr>
          <p:cNvPr id="32" name="Text Box 8">
            <a:extLst>
              <a:ext uri="{FF2B5EF4-FFF2-40B4-BE49-F238E27FC236}">
                <a16:creationId xmlns:a16="http://schemas.microsoft.com/office/drawing/2014/main" id="{FBF7455B-EE37-E0AD-98FC-D0A0C27F8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2459" y="5750181"/>
            <a:ext cx="88310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hai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cách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theo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đặc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điểm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theo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3" name="Text Box 8">
            <a:extLst>
              <a:ext uri="{FF2B5EF4-FFF2-40B4-BE49-F238E27FC236}">
                <a16:creationId xmlns:a16="http://schemas.microsoft.com/office/drawing/2014/main" id="{473A65BA-08C3-3E26-A1E0-5E4A899C1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4347" y="4539528"/>
            <a:ext cx="813423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xác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định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vị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trí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bảng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tuần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hoàn</a:t>
            </a:r>
            <a:r>
              <a:rPr lang="en-US" sz="24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612518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2" grpId="0"/>
      <p:bldP spid="3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hlinkClick r:id="rId4" action="ppaction://hlinksldjump">
              <a:snd r:embed="rId5" name="click.wav"/>
            </a:hlinkClick>
            <a:extLst>
              <a:ext uri="{FF2B5EF4-FFF2-40B4-BE49-F238E27FC236}">
                <a16:creationId xmlns:a16="http://schemas.microsoft.com/office/drawing/2014/main" id="{D123805C-FC3B-43C9-9953-5FD686F5C675}"/>
              </a:ext>
            </a:extLst>
          </p:cNvPr>
          <p:cNvSpPr/>
          <p:nvPr/>
        </p:nvSpPr>
        <p:spPr>
          <a:xfrm>
            <a:off x="452120" y="2275840"/>
            <a:ext cx="1168400" cy="11684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 w="76200">
            <a:solidFill>
              <a:srgbClr val="FC19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</a:p>
        </p:txBody>
      </p:sp>
      <p:sp>
        <p:nvSpPr>
          <p:cNvPr id="10" name="2">
            <a:hlinkClick r:id="rId6" action="ppaction://hlinksldjump">
              <a:snd r:embed="rId5" name="click.wav"/>
            </a:hlinkClick>
            <a:extLst>
              <a:ext uri="{FF2B5EF4-FFF2-40B4-BE49-F238E27FC236}">
                <a16:creationId xmlns:a16="http://schemas.microsoft.com/office/drawing/2014/main" id="{F3F16927-A8DE-44FF-A163-55A726AD8A9C}"/>
              </a:ext>
            </a:extLst>
          </p:cNvPr>
          <p:cNvSpPr/>
          <p:nvPr/>
        </p:nvSpPr>
        <p:spPr>
          <a:xfrm>
            <a:off x="1762760" y="2303782"/>
            <a:ext cx="1168400" cy="11684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 w="76200">
            <a:solidFill>
              <a:srgbClr val="FC19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</a:p>
        </p:txBody>
      </p:sp>
      <p:sp>
        <p:nvSpPr>
          <p:cNvPr id="11" name="3">
            <a:hlinkClick r:id="rId7" action="ppaction://hlinksldjump">
              <a:snd r:embed="rId5" name="click.wav"/>
            </a:hlinkClick>
            <a:extLst>
              <a:ext uri="{FF2B5EF4-FFF2-40B4-BE49-F238E27FC236}">
                <a16:creationId xmlns:a16="http://schemas.microsoft.com/office/drawing/2014/main" id="{52982F0C-DEDB-4F68-A094-CF2A3D5F6F3E}"/>
              </a:ext>
            </a:extLst>
          </p:cNvPr>
          <p:cNvSpPr/>
          <p:nvPr/>
        </p:nvSpPr>
        <p:spPr>
          <a:xfrm>
            <a:off x="3073400" y="2303782"/>
            <a:ext cx="1168400" cy="11684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 w="76200">
            <a:solidFill>
              <a:srgbClr val="FC19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</a:p>
        </p:txBody>
      </p:sp>
      <p:sp>
        <p:nvSpPr>
          <p:cNvPr id="18" name="4">
            <a:hlinkClick r:id="rId8" action="ppaction://hlinksldjump">
              <a:snd r:embed="rId5" name="click.wav"/>
            </a:hlinkClick>
            <a:extLst>
              <a:ext uri="{FF2B5EF4-FFF2-40B4-BE49-F238E27FC236}">
                <a16:creationId xmlns:a16="http://schemas.microsoft.com/office/drawing/2014/main" id="{2CF47D8B-65ED-4732-A8F6-DA2F0A5C6534}"/>
              </a:ext>
            </a:extLst>
          </p:cNvPr>
          <p:cNvSpPr/>
          <p:nvPr/>
        </p:nvSpPr>
        <p:spPr>
          <a:xfrm>
            <a:off x="452120" y="3647437"/>
            <a:ext cx="1168400" cy="11684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 w="76200">
            <a:solidFill>
              <a:srgbClr val="FC19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</a:p>
        </p:txBody>
      </p:sp>
      <p:sp>
        <p:nvSpPr>
          <p:cNvPr id="19" name="5">
            <a:hlinkClick r:id="rId9" action="ppaction://hlinksldjump">
              <a:snd r:embed="rId5" name="click.wav"/>
            </a:hlinkClick>
            <a:extLst>
              <a:ext uri="{FF2B5EF4-FFF2-40B4-BE49-F238E27FC236}">
                <a16:creationId xmlns:a16="http://schemas.microsoft.com/office/drawing/2014/main" id="{E583F3C3-1759-4737-9496-3B3ECA9DF2F1}"/>
              </a:ext>
            </a:extLst>
          </p:cNvPr>
          <p:cNvSpPr/>
          <p:nvPr/>
        </p:nvSpPr>
        <p:spPr>
          <a:xfrm>
            <a:off x="1762760" y="3675379"/>
            <a:ext cx="1168400" cy="11684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 w="76200">
            <a:solidFill>
              <a:srgbClr val="FC19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5</a:t>
            </a:r>
          </a:p>
        </p:txBody>
      </p:sp>
      <p:grpSp>
        <p:nvGrpSpPr>
          <p:cNvPr id="24" name="nutquay">
            <a:extLst>
              <a:ext uri="{FF2B5EF4-FFF2-40B4-BE49-F238E27FC236}">
                <a16:creationId xmlns:a16="http://schemas.microsoft.com/office/drawing/2014/main" id="{AF2A3D28-9AF6-46D4-9A04-34186A020203}"/>
              </a:ext>
            </a:extLst>
          </p:cNvPr>
          <p:cNvGrpSpPr/>
          <p:nvPr/>
        </p:nvGrpSpPr>
        <p:grpSpPr>
          <a:xfrm>
            <a:off x="9165431" y="5823099"/>
            <a:ext cx="2636838" cy="799962"/>
            <a:chOff x="4321176" y="185859"/>
            <a:chExt cx="2636838" cy="799962"/>
          </a:xfrm>
        </p:grpSpPr>
        <p:sp>
          <p:nvSpPr>
            <p:cNvPr id="25" name="Rounded Rectangle 123">
              <a:extLst>
                <a:ext uri="{FF2B5EF4-FFF2-40B4-BE49-F238E27FC236}">
                  <a16:creationId xmlns:a16="http://schemas.microsoft.com/office/drawing/2014/main" id="{9AC09B73-1CB5-4C94-93C0-EBE142F34AA3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rgbClr val="D501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6" name="Rounded Rectangle 124">
              <a:extLst>
                <a:ext uri="{FF2B5EF4-FFF2-40B4-BE49-F238E27FC236}">
                  <a16:creationId xmlns:a16="http://schemas.microsoft.com/office/drawing/2014/main" id="{2CE753CF-50DE-453C-91FC-CD522FC2B24A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rgbClr val="FE2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QUAY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F56DC1B4-EF8D-43E0-B96E-D6E12B2A4C1A}"/>
              </a:ext>
            </a:extLst>
          </p:cNvPr>
          <p:cNvSpPr/>
          <p:nvPr/>
        </p:nvSpPr>
        <p:spPr>
          <a:xfrm>
            <a:off x="-200373" y="167254"/>
            <a:ext cx="403352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2700">
                  <a:solidFill>
                    <a:srgbClr val="5B9BD5"/>
                  </a:solidFill>
                  <a:prstDash val="solid"/>
                </a:ln>
                <a:pattFill prst="ltDnDiag">
                  <a:fgClr>
                    <a:srgbClr val="5B9BD5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Vòng quay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DC6A72-2380-4FE7-83CF-2B210E46CF30}"/>
              </a:ext>
            </a:extLst>
          </p:cNvPr>
          <p:cNvSpPr txBox="1"/>
          <p:nvPr/>
        </p:nvSpPr>
        <p:spPr>
          <a:xfrm>
            <a:off x="688627" y="865762"/>
            <a:ext cx="33166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2700">
                  <a:solidFill>
                    <a:srgbClr val="5B9BD5"/>
                  </a:solidFill>
                  <a:prstDash val="solid"/>
                </a:ln>
                <a:pattFill prst="ltDnDiag">
                  <a:fgClr>
                    <a:srgbClr val="5B9BD5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may mắn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581D865-DFE2-40C4-83C6-8DF676B7BE3E}"/>
              </a:ext>
            </a:extLst>
          </p:cNvPr>
          <p:cNvGrpSpPr/>
          <p:nvPr/>
        </p:nvGrpSpPr>
        <p:grpSpPr>
          <a:xfrm>
            <a:off x="5430520" y="865762"/>
            <a:ext cx="4855906" cy="4850831"/>
            <a:chOff x="5430520" y="865762"/>
            <a:chExt cx="4855906" cy="485083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A4F37A9-160B-4EB1-B026-5326928CCA9B}"/>
                </a:ext>
              </a:extLst>
            </p:cNvPr>
            <p:cNvGrpSpPr/>
            <p:nvPr/>
          </p:nvGrpSpPr>
          <p:grpSpPr>
            <a:xfrm rot="2700000">
              <a:off x="5433057" y="863225"/>
              <a:ext cx="4850831" cy="4855906"/>
              <a:chOff x="5433057" y="863225"/>
              <a:chExt cx="4850831" cy="4855906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DDE1CD95-B629-450F-9415-EF458CF456CA}"/>
                  </a:ext>
                </a:extLst>
              </p:cNvPr>
              <p:cNvGrpSpPr/>
              <p:nvPr/>
            </p:nvGrpSpPr>
            <p:grpSpPr>
              <a:xfrm rot="2700000">
                <a:off x="5430520" y="865762"/>
                <a:ext cx="4855906" cy="4850831"/>
                <a:chOff x="5430520" y="865762"/>
                <a:chExt cx="4855906" cy="4850831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21E31729-1F01-4540-9553-0A95B9946F73}"/>
                    </a:ext>
                  </a:extLst>
                </p:cNvPr>
                <p:cNvGrpSpPr/>
                <p:nvPr/>
              </p:nvGrpSpPr>
              <p:grpSpPr>
                <a:xfrm rot="2700000">
                  <a:off x="5433057" y="863225"/>
                  <a:ext cx="4850831" cy="4855906"/>
                  <a:chOff x="5433057" y="863225"/>
                  <a:chExt cx="4850831" cy="4855906"/>
                </a:xfrm>
              </p:grpSpPr>
              <p:grpSp>
                <p:nvGrpSpPr>
                  <p:cNvPr id="14" name="Group 13">
                    <a:extLst>
                      <a:ext uri="{FF2B5EF4-FFF2-40B4-BE49-F238E27FC236}">
                        <a16:creationId xmlns:a16="http://schemas.microsoft.com/office/drawing/2014/main" id="{7F441F5C-4EC3-4E9A-9443-963FF62C2938}"/>
                      </a:ext>
                    </a:extLst>
                  </p:cNvPr>
                  <p:cNvGrpSpPr/>
                  <p:nvPr/>
                </p:nvGrpSpPr>
                <p:grpSpPr>
                  <a:xfrm rot="2700000">
                    <a:off x="5430520" y="865762"/>
                    <a:ext cx="4855906" cy="4850831"/>
                    <a:chOff x="5430520" y="865762"/>
                    <a:chExt cx="4855906" cy="4850831"/>
                  </a:xfrm>
                </p:grpSpPr>
                <p:grpSp>
                  <p:nvGrpSpPr>
                    <p:cNvPr id="13" name="Group 12">
                      <a:extLst>
                        <a:ext uri="{FF2B5EF4-FFF2-40B4-BE49-F238E27FC236}">
                          <a16:creationId xmlns:a16="http://schemas.microsoft.com/office/drawing/2014/main" id="{309FA1B0-6A66-4AD6-8C93-933FB8B55EDE}"/>
                        </a:ext>
                      </a:extLst>
                    </p:cNvPr>
                    <p:cNvGrpSpPr/>
                    <p:nvPr/>
                  </p:nvGrpSpPr>
                  <p:grpSpPr>
                    <a:xfrm rot="2700000">
                      <a:off x="5433057" y="863225"/>
                      <a:ext cx="4850831" cy="4855906"/>
                      <a:chOff x="5433057" y="863225"/>
                      <a:chExt cx="4850831" cy="4855906"/>
                    </a:xfrm>
                  </p:grpSpPr>
                  <p:grpSp>
                    <p:nvGrpSpPr>
                      <p:cNvPr id="12" name="Group 11">
                        <a:extLst>
                          <a:ext uri="{FF2B5EF4-FFF2-40B4-BE49-F238E27FC236}">
                            <a16:creationId xmlns:a16="http://schemas.microsoft.com/office/drawing/2014/main" id="{D7C91E73-F0A7-4FC1-9F02-45E62AAFE7FD}"/>
                          </a:ext>
                        </a:extLst>
                      </p:cNvPr>
                      <p:cNvGrpSpPr/>
                      <p:nvPr/>
                    </p:nvGrpSpPr>
                    <p:grpSpPr>
                      <a:xfrm rot="2700000">
                        <a:off x="5430520" y="865762"/>
                        <a:ext cx="4855906" cy="4850831"/>
                        <a:chOff x="5430520" y="865762"/>
                        <a:chExt cx="4855906" cy="4850831"/>
                      </a:xfrm>
                    </p:grpSpPr>
                    <p:grpSp>
                      <p:nvGrpSpPr>
                        <p:cNvPr id="6" name="Group 5">
                          <a:extLst>
                            <a:ext uri="{FF2B5EF4-FFF2-40B4-BE49-F238E27FC236}">
                              <a16:creationId xmlns:a16="http://schemas.microsoft.com/office/drawing/2014/main" id="{1D8317D8-0A5D-439A-9566-B45D30F6E6D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430520" y="865762"/>
                          <a:ext cx="4855906" cy="4850831"/>
                          <a:chOff x="5430520" y="865762"/>
                          <a:chExt cx="4855906" cy="4850831"/>
                        </a:xfrm>
                      </p:grpSpPr>
                      <p:pic>
                        <p:nvPicPr>
                          <p:cNvPr id="8" name="Picture 7">
                            <a:extLst>
                              <a:ext uri="{FF2B5EF4-FFF2-40B4-BE49-F238E27FC236}">
                                <a16:creationId xmlns:a16="http://schemas.microsoft.com/office/drawing/2014/main" id="{2606CF9A-F02D-439A-89CF-5999215EBBFF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 rot="1219732">
                            <a:off x="5430520" y="865762"/>
                            <a:ext cx="4855906" cy="4850831"/>
                          </a:xfrm>
                          <a:prstGeom prst="rect">
                            <a:avLst/>
                          </a:prstGeom>
                        </p:spPr>
                      </p:pic>
                      <p:sp>
                        <p:nvSpPr>
                          <p:cNvPr id="2" name="TextBox 1">
                            <a:extLst>
                              <a:ext uri="{FF2B5EF4-FFF2-40B4-BE49-F238E27FC236}">
                                <a16:creationId xmlns:a16="http://schemas.microsoft.com/office/drawing/2014/main" id="{02E90C94-3ABC-4DC0-AFE9-0863A4D3E140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 rot="2700000">
                            <a:off x="8241503" y="4080453"/>
                            <a:ext cx="1470991" cy="523220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en-US" sz="2800" b="1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  <a:sym typeface="Times New Roman" panose="02020603050405020304" pitchFamily="18" charset="0"/>
                              </a:rPr>
                              <a:t>60 điểm</a:t>
                            </a:r>
                          </a:p>
                        </p:txBody>
                      </p:sp>
                    </p:grpSp>
                    <p:sp>
                      <p:nvSpPr>
                        <p:cNvPr id="27" name="TextBox 26">
                          <a:extLst>
                            <a:ext uri="{FF2B5EF4-FFF2-40B4-BE49-F238E27FC236}">
                              <a16:creationId xmlns:a16="http://schemas.microsoft.com/office/drawing/2014/main" id="{30D996F2-95AF-48EB-8E97-A2523D5F4673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8656983" y="2981739"/>
                          <a:ext cx="1470991" cy="52322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50 điểm</a:t>
                          </a:r>
                        </a:p>
                      </p:txBody>
                    </p:sp>
                  </p:grpSp>
                  <p:sp>
                    <p:nvSpPr>
                      <p:cNvPr id="28" name="TextBox 27">
                        <a:extLst>
                          <a:ext uri="{FF2B5EF4-FFF2-40B4-BE49-F238E27FC236}">
                            <a16:creationId xmlns:a16="http://schemas.microsoft.com/office/drawing/2014/main" id="{E2D9D61E-C96F-40C0-B6B1-6DA4E79C81B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656983" y="2981739"/>
                        <a:ext cx="1470991" cy="52322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2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  <a:sym typeface="Times New Roman" panose="02020603050405020304" pitchFamily="18" charset="0"/>
                          </a:rPr>
                          <a:t>40 điểm</a:t>
                        </a:r>
                      </a:p>
                    </p:txBody>
                  </p:sp>
                </p:grpSp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982921A3-A3A7-402F-AE66-4D91B49CFF3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656983" y="2981739"/>
                      <a:ext cx="1470991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30 điểm</a:t>
                      </a:r>
                    </a:p>
                  </p:txBody>
                </p:sp>
              </p:grpSp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D3053C17-D9FB-4275-8491-3EDAF8FA04CB}"/>
                      </a:ext>
                    </a:extLst>
                  </p:cNvPr>
                  <p:cNvSpPr txBox="1"/>
                  <p:nvPr/>
                </p:nvSpPr>
                <p:spPr>
                  <a:xfrm>
                    <a:off x="8656983" y="2981739"/>
                    <a:ext cx="1470991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rPr>
                      <a:t>20 điểm</a:t>
                    </a:r>
                  </a:p>
                </p:txBody>
              </p:sp>
            </p:grp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ECFD63A5-D252-4F9E-927E-A76560885AE5}"/>
                    </a:ext>
                  </a:extLst>
                </p:cNvPr>
                <p:cNvSpPr txBox="1"/>
                <p:nvPr/>
              </p:nvSpPr>
              <p:spPr>
                <a:xfrm>
                  <a:off x="8656983" y="2981739"/>
                  <a:ext cx="1470991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Times New Roman" panose="02020603050405020304" pitchFamily="18" charset="0"/>
                    </a:rPr>
                    <a:t>90 điểm</a:t>
                  </a:r>
                </a:p>
              </p:txBody>
            </p:sp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DA2BE99-FDE6-4F2C-97A0-D1DDD2FA1303}"/>
                  </a:ext>
                </a:extLst>
              </p:cNvPr>
              <p:cNvSpPr txBox="1"/>
              <p:nvPr/>
            </p:nvSpPr>
            <p:spPr>
              <a:xfrm>
                <a:off x="8656983" y="2981739"/>
                <a:ext cx="147099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80 điểm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F0842A6-1926-48B4-A159-1E4E742388D2}"/>
                </a:ext>
              </a:extLst>
            </p:cNvPr>
            <p:cNvSpPr txBox="1"/>
            <p:nvPr/>
          </p:nvSpPr>
          <p:spPr>
            <a:xfrm>
              <a:off x="8656983" y="2981739"/>
              <a:ext cx="14709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70 điểm</a:t>
              </a:r>
            </a:p>
          </p:txBody>
        </p:sp>
      </p:grpSp>
      <p:pic>
        <p:nvPicPr>
          <p:cNvPr id="37" name="Picture 8" descr="7 Comic Arrow (PNG Transparent) | OnlyGFX.com">
            <a:extLst>
              <a:ext uri="{FF2B5EF4-FFF2-40B4-BE49-F238E27FC236}">
                <a16:creationId xmlns:a16="http://schemas.microsoft.com/office/drawing/2014/main" id="{BA26F54E-1C31-4FD6-83D0-94D203B4A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795335" y="2303782"/>
            <a:ext cx="1849852" cy="99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nhacquay">
            <a:hlinkClick r:id="" action="ppaction://media"/>
            <a:extLst>
              <a:ext uri="{FF2B5EF4-FFF2-40B4-BE49-F238E27FC236}">
                <a16:creationId xmlns:a16="http://schemas.microsoft.com/office/drawing/2014/main" id="{19A147E2-B614-4870-ACC3-4736647B12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4290" y="1665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2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040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8" grpId="0" animBg="1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">
            <a:extLst>
              <a:ext uri="{FF2B5EF4-FFF2-40B4-BE49-F238E27FC236}">
                <a16:creationId xmlns:a16="http://schemas.microsoft.com/office/drawing/2014/main" id="{D50DCAB1-E9EA-4689-A907-A9CDDC890F1A}"/>
              </a:ext>
            </a:extLst>
          </p:cNvPr>
          <p:cNvSpPr/>
          <p:nvPr/>
        </p:nvSpPr>
        <p:spPr>
          <a:xfrm>
            <a:off x="228600" y="4443463"/>
            <a:ext cx="5774634" cy="714946"/>
          </a:xfrm>
          <a:prstGeom prst="snip2DiagRect">
            <a:avLst>
              <a:gd name="adj1" fmla="val 50000"/>
              <a:gd name="adj2" fmla="val 50000"/>
            </a:avLst>
          </a:prstGeom>
          <a:solidFill>
            <a:schemeClr val="bg1">
              <a:lumMod val="95000"/>
            </a:schemeClr>
          </a:solidFill>
          <a:ln w="38100">
            <a:solidFill>
              <a:srgbClr val="7105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1050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1050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1050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1050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1050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71050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1050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71050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1050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1050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id="{411AB37C-AC6A-498F-BE47-49E97BCB9964}"/>
              </a:ext>
            </a:extLst>
          </p:cNvPr>
          <p:cNvSpPr/>
          <p:nvPr/>
        </p:nvSpPr>
        <p:spPr>
          <a:xfrm>
            <a:off x="6072809" y="4443463"/>
            <a:ext cx="5774634" cy="714946"/>
          </a:xfrm>
          <a:prstGeom prst="snip2DiagRect">
            <a:avLst>
              <a:gd name="adj1" fmla="val 50000"/>
              <a:gd name="adj2" fmla="val 50000"/>
            </a:avLst>
          </a:prstGeom>
          <a:solidFill>
            <a:schemeClr val="bg1">
              <a:lumMod val="95000"/>
            </a:schemeClr>
          </a:solidFill>
          <a:ln w="38100">
            <a:solidFill>
              <a:srgbClr val="7105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1050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1050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71050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1050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1050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B592196-3099-4C95-9E04-37735454B5EA}"/>
              </a:ext>
            </a:extLst>
          </p:cNvPr>
          <p:cNvGrpSpPr/>
          <p:nvPr/>
        </p:nvGrpSpPr>
        <p:grpSpPr>
          <a:xfrm>
            <a:off x="134824" y="0"/>
            <a:ext cx="11712618" cy="3449550"/>
            <a:chOff x="134824" y="0"/>
            <a:chExt cx="11712618" cy="344955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557739-0437-4607-9DA6-00CD37A4A503}"/>
                </a:ext>
              </a:extLst>
            </p:cNvPr>
            <p:cNvSpPr/>
            <p:nvPr/>
          </p:nvSpPr>
          <p:spPr>
            <a:xfrm>
              <a:off x="228599" y="527445"/>
              <a:ext cx="11618843" cy="2922105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44E5DD5-9D36-4B93-AD3F-EE2A9E0EE518}"/>
                </a:ext>
              </a:extLst>
            </p:cNvPr>
            <p:cNvSpPr/>
            <p:nvPr/>
          </p:nvSpPr>
          <p:spPr>
            <a:xfrm>
              <a:off x="134824" y="0"/>
              <a:ext cx="308930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50" normalizeH="0" baseline="0" noProof="0">
                  <a:ln w="9525" cmpd="sng">
                    <a:solidFill>
                      <a:srgbClr val="4472C4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4472C4"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Câu hỏi 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67F010-EBCE-4F0B-A7FB-B8F73D54501F}"/>
                </a:ext>
              </a:extLst>
            </p:cNvPr>
            <p:cNvSpPr txBox="1"/>
            <p:nvPr/>
          </p:nvSpPr>
          <p:spPr>
            <a:xfrm>
              <a:off x="546652" y="1202635"/>
              <a:ext cx="10247244" cy="1828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457200">
                <a:lnSpc>
                  <a:spcPct val="150000"/>
                </a:lnSpc>
              </a:pPr>
              <a:r>
                <a:rPr lang="vi-VN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Trong </a:t>
              </a:r>
              <a:r>
                <a:rPr lang="vi-VN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bảng</a:t>
              </a:r>
              <a:r>
                <a:rPr lang="vi-VN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vi-VN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tuần</a:t>
              </a:r>
              <a:r>
                <a:rPr lang="vi-VN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vi-VN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hoàn</a:t>
              </a:r>
              <a:r>
                <a:rPr lang="vi-VN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, </a:t>
              </a:r>
              <a:r>
                <a:rPr lang="vi-VN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số</a:t>
              </a:r>
              <a:r>
                <a:rPr lang="vi-VN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vi-VN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thứ</a:t>
              </a:r>
              <a:r>
                <a:rPr lang="vi-VN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vi-VN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tự</a:t>
              </a:r>
              <a:r>
                <a:rPr lang="vi-VN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vi-VN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của</a:t>
              </a:r>
              <a:r>
                <a:rPr lang="vi-VN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ô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nguyên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tố</a:t>
              </a:r>
              <a:r>
                <a:rPr lang="vi-VN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có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giá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trị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bằng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?</a:t>
              </a:r>
              <a:endPara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pic>
        <p:nvPicPr>
          <p:cNvPr id="13" name="Graphic 12" descr="Close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FCB9588F-D55B-4C92-8B57-44751F8009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24321" y="142796"/>
            <a:ext cx="1328531" cy="13285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AD6968-C417-4857-8B8D-60582F16DA8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710316" y="4442004"/>
            <a:ext cx="885137" cy="7080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6CE727-F53D-4F11-B741-3827A5248F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680029" y="4457036"/>
            <a:ext cx="804536" cy="704088"/>
          </a:xfrm>
          <a:prstGeom prst="rect">
            <a:avLst/>
          </a:prstGeom>
        </p:spPr>
      </p:pic>
      <p:sp>
        <p:nvSpPr>
          <p:cNvPr id="19" name="b">
            <a:extLst>
              <a:ext uri="{FF2B5EF4-FFF2-40B4-BE49-F238E27FC236}">
                <a16:creationId xmlns:a16="http://schemas.microsoft.com/office/drawing/2014/main" id="{400E7CDE-73EC-4B6B-92AD-1C3D838F5A52}"/>
              </a:ext>
            </a:extLst>
          </p:cNvPr>
          <p:cNvSpPr/>
          <p:nvPr/>
        </p:nvSpPr>
        <p:spPr>
          <a:xfrm>
            <a:off x="228599" y="5297892"/>
            <a:ext cx="5774634" cy="714946"/>
          </a:xfrm>
          <a:prstGeom prst="snip2DiagRect">
            <a:avLst>
              <a:gd name="adj1" fmla="val 50000"/>
              <a:gd name="adj2" fmla="val 50000"/>
            </a:avLst>
          </a:prstGeom>
          <a:solidFill>
            <a:schemeClr val="bg1">
              <a:lumMod val="95000"/>
            </a:schemeClr>
          </a:solidFill>
          <a:ln w="38100">
            <a:solidFill>
              <a:srgbClr val="7105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1050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1050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1050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neutron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1050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576E011-F703-486A-82A3-2011B372181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835819" y="5311465"/>
            <a:ext cx="804536" cy="704088"/>
          </a:xfrm>
          <a:prstGeom prst="rect">
            <a:avLst/>
          </a:prstGeom>
        </p:spPr>
      </p:pic>
      <p:sp>
        <p:nvSpPr>
          <p:cNvPr id="21" name="b">
            <a:extLst>
              <a:ext uri="{FF2B5EF4-FFF2-40B4-BE49-F238E27FC236}">
                <a16:creationId xmlns:a16="http://schemas.microsoft.com/office/drawing/2014/main" id="{4FD3F12F-C16B-49DF-91E9-4C4DB3AB1741}"/>
              </a:ext>
            </a:extLst>
          </p:cNvPr>
          <p:cNvSpPr/>
          <p:nvPr/>
        </p:nvSpPr>
        <p:spPr>
          <a:xfrm>
            <a:off x="6072808" y="5295177"/>
            <a:ext cx="5774634" cy="714946"/>
          </a:xfrm>
          <a:prstGeom prst="snip2DiagRect">
            <a:avLst>
              <a:gd name="adj1" fmla="val 50000"/>
              <a:gd name="adj2" fmla="val 50000"/>
            </a:avLst>
          </a:prstGeom>
          <a:solidFill>
            <a:schemeClr val="bg1">
              <a:lumMod val="95000"/>
            </a:schemeClr>
          </a:solidFill>
          <a:ln w="38100">
            <a:solidFill>
              <a:srgbClr val="7105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1050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Tất</a:t>
            </a:r>
            <a:r>
              <a:rPr lang="en-US" sz="2400" b="1" dirty="0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đều</a:t>
            </a:r>
            <a:r>
              <a:rPr lang="en-US" sz="2400" b="1" dirty="0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đúng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1050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C56532B-8DF7-4952-A841-EFAAE347E09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680028" y="5308750"/>
            <a:ext cx="804536" cy="70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7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5D5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5D5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5D5"/>
                                      </p:to>
                                    </p:animClr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9" grpId="0" animBg="1"/>
      <p:bldP spid="19" grpId="1" animBg="1"/>
      <p:bldP spid="21" grpId="0" animBg="1"/>
      <p:bldP spid="21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">
            <a:extLst>
              <a:ext uri="{FF2B5EF4-FFF2-40B4-BE49-F238E27FC236}">
                <a16:creationId xmlns:a16="http://schemas.microsoft.com/office/drawing/2014/main" id="{400E7CDE-73EC-4B6B-92AD-1C3D838F5A52}"/>
              </a:ext>
            </a:extLst>
          </p:cNvPr>
          <p:cNvSpPr/>
          <p:nvPr/>
        </p:nvSpPr>
        <p:spPr>
          <a:xfrm>
            <a:off x="228599" y="5011442"/>
            <a:ext cx="5774634" cy="1001396"/>
          </a:xfrm>
          <a:prstGeom prst="snip2DiagRect">
            <a:avLst>
              <a:gd name="adj1" fmla="val 50000"/>
              <a:gd name="adj2" fmla="val 50000"/>
            </a:avLst>
          </a:prstGeom>
          <a:solidFill>
            <a:schemeClr val="bg1">
              <a:lumMod val="95000"/>
            </a:schemeClr>
          </a:solidFill>
          <a:ln w="38100">
            <a:solidFill>
              <a:srgbClr val="7105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1050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D50DCAB1-E9EA-4689-A907-A9CDDC890F1A}"/>
              </a:ext>
            </a:extLst>
          </p:cNvPr>
          <p:cNvSpPr/>
          <p:nvPr/>
        </p:nvSpPr>
        <p:spPr>
          <a:xfrm>
            <a:off x="228599" y="3336814"/>
            <a:ext cx="5774634" cy="1001396"/>
          </a:xfrm>
          <a:prstGeom prst="snip2DiagRect">
            <a:avLst>
              <a:gd name="adj1" fmla="val 50000"/>
              <a:gd name="adj2" fmla="val 50000"/>
            </a:avLst>
          </a:prstGeom>
          <a:solidFill>
            <a:schemeClr val="bg1">
              <a:lumMod val="95000"/>
            </a:schemeClr>
          </a:solidFill>
          <a:ln w="38100">
            <a:solidFill>
              <a:srgbClr val="7105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2800" b="1" dirty="0" err="1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ngoài</a:t>
            </a:r>
            <a:r>
              <a:rPr lang="en-US" sz="2800" b="1" dirty="0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cùng</a:t>
            </a:r>
            <a:endParaRPr lang="en-US" sz="2800" b="1" dirty="0">
              <a:solidFill>
                <a:srgbClr val="71050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id="{411AB37C-AC6A-498F-BE47-49E97BCB9964}"/>
              </a:ext>
            </a:extLst>
          </p:cNvPr>
          <p:cNvSpPr/>
          <p:nvPr/>
        </p:nvSpPr>
        <p:spPr>
          <a:xfrm>
            <a:off x="6417366" y="3386257"/>
            <a:ext cx="5774634" cy="1001396"/>
          </a:xfrm>
          <a:prstGeom prst="snip2DiagRect">
            <a:avLst>
              <a:gd name="adj1" fmla="val 50000"/>
              <a:gd name="adj2" fmla="val 50000"/>
            </a:avLst>
          </a:prstGeom>
          <a:solidFill>
            <a:schemeClr val="bg1">
              <a:lumMod val="95000"/>
            </a:schemeClr>
          </a:solidFill>
          <a:ln w="38100">
            <a:solidFill>
              <a:srgbClr val="7105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2800" b="1" dirty="0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B. </a:t>
            </a:r>
            <a:r>
              <a:rPr lang="vi-VN" sz="2800" b="1" dirty="0" err="1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vi-VN" sz="2800" b="1" dirty="0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vi-VN" sz="2800" b="1" dirty="0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nguyên </a:t>
            </a:r>
            <a:r>
              <a:rPr lang="vi-VN" sz="2800" b="1" dirty="0" err="1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endParaRPr lang="vi-VN" sz="2800" b="1" dirty="0">
              <a:solidFill>
                <a:srgbClr val="71050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B592196-3099-4C95-9E04-37735454B5EA}"/>
              </a:ext>
            </a:extLst>
          </p:cNvPr>
          <p:cNvGrpSpPr/>
          <p:nvPr/>
        </p:nvGrpSpPr>
        <p:grpSpPr>
          <a:xfrm>
            <a:off x="134824" y="0"/>
            <a:ext cx="11712618" cy="2851484"/>
            <a:chOff x="134824" y="0"/>
            <a:chExt cx="11712618" cy="285148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557739-0437-4607-9DA6-00CD37A4A503}"/>
                </a:ext>
              </a:extLst>
            </p:cNvPr>
            <p:cNvSpPr/>
            <p:nvPr/>
          </p:nvSpPr>
          <p:spPr>
            <a:xfrm>
              <a:off x="228599" y="527445"/>
              <a:ext cx="11618843" cy="2324039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44E5DD5-9D36-4B93-AD3F-EE2A9E0EE518}"/>
                </a:ext>
              </a:extLst>
            </p:cNvPr>
            <p:cNvSpPr/>
            <p:nvPr/>
          </p:nvSpPr>
          <p:spPr>
            <a:xfrm>
              <a:off x="134824" y="0"/>
              <a:ext cx="308930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50" normalizeH="0" baseline="0" noProof="0">
                  <a:ln w="9525" cmpd="sng">
                    <a:solidFill>
                      <a:srgbClr val="4472C4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4472C4"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Câu hỏi 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67F010-EBCE-4F0B-A7FB-B8F73D54501F}"/>
                </a:ext>
              </a:extLst>
            </p:cNvPr>
            <p:cNvSpPr txBox="1"/>
            <p:nvPr/>
          </p:nvSpPr>
          <p:spPr>
            <a:xfrm>
              <a:off x="546652" y="1202635"/>
              <a:ext cx="10247244" cy="905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457200">
                <a:lnSpc>
                  <a:spcPct val="150000"/>
                </a:lnSpc>
              </a:pPr>
              <a:r>
                <a:rPr lang="vi-VN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Các</a:t>
              </a:r>
              <a:r>
                <a:rPr lang="vi-VN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nguyên </a:t>
              </a:r>
              <a:r>
                <a:rPr lang="vi-VN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tố</a:t>
              </a:r>
              <a:r>
                <a:rPr lang="vi-VN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trong </a:t>
              </a:r>
              <a:r>
                <a:rPr lang="vi-VN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một</a:t>
              </a:r>
              <a:r>
                <a:rPr lang="vi-VN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chu </a:t>
              </a:r>
              <a:r>
                <a:rPr lang="vi-VN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kì</a:t>
              </a:r>
              <a:r>
                <a:rPr lang="vi-VN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vi-VN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thì</a:t>
              </a:r>
              <a:r>
                <a:rPr lang="vi-VN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vi-VN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có</a:t>
              </a:r>
              <a:r>
                <a:rPr lang="vi-VN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vi-VN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cùng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?</a:t>
              </a:r>
              <a:endPara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pic>
        <p:nvPicPr>
          <p:cNvPr id="13" name="Graphic 12" descr="Close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FCB9588F-D55B-4C92-8B57-44751F8009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24321" y="142796"/>
            <a:ext cx="1328531" cy="13285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AD6968-C417-4857-8B8D-60582F16DA8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785137" y="5044940"/>
            <a:ext cx="885137" cy="7080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6CE727-F53D-4F11-B741-3827A5248F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724321" y="3579419"/>
            <a:ext cx="804536" cy="7040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76E011-F703-486A-82A3-2011B372181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865738" y="3459122"/>
            <a:ext cx="804536" cy="704088"/>
          </a:xfrm>
          <a:prstGeom prst="rect">
            <a:avLst/>
          </a:prstGeom>
        </p:spPr>
      </p:pic>
      <p:sp>
        <p:nvSpPr>
          <p:cNvPr id="21" name="b">
            <a:extLst>
              <a:ext uri="{FF2B5EF4-FFF2-40B4-BE49-F238E27FC236}">
                <a16:creationId xmlns:a16="http://schemas.microsoft.com/office/drawing/2014/main" id="{4FD3F12F-C16B-49DF-91E9-4C4DB3AB1741}"/>
              </a:ext>
            </a:extLst>
          </p:cNvPr>
          <p:cNvSpPr/>
          <p:nvPr/>
        </p:nvSpPr>
        <p:spPr>
          <a:xfrm>
            <a:off x="6278218" y="5011442"/>
            <a:ext cx="5774634" cy="1005367"/>
          </a:xfrm>
          <a:prstGeom prst="snip2DiagRect">
            <a:avLst>
              <a:gd name="adj1" fmla="val 50000"/>
              <a:gd name="adj2" fmla="val 50000"/>
            </a:avLst>
          </a:prstGeom>
          <a:solidFill>
            <a:schemeClr val="bg1">
              <a:lumMod val="95000"/>
            </a:schemeClr>
          </a:solidFill>
          <a:ln w="38100">
            <a:solidFill>
              <a:srgbClr val="7105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2800" b="1" dirty="0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nhân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1050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C56532B-8DF7-4952-A841-EFAAE347E09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680028" y="5308750"/>
            <a:ext cx="804536" cy="70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3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5D5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5D5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5D5"/>
                                      </p:to>
                                    </p:animClr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  <p:bldP spid="6" grpId="0" animBg="1"/>
      <p:bldP spid="6" grpId="1" animBg="1"/>
      <p:bldP spid="21" grpId="0" animBg="1"/>
      <p:bldP spid="21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">
            <a:extLst>
              <a:ext uri="{FF2B5EF4-FFF2-40B4-BE49-F238E27FC236}">
                <a16:creationId xmlns:a16="http://schemas.microsoft.com/office/drawing/2014/main" id="{D50DCAB1-E9EA-4689-A907-A9CDDC890F1A}"/>
              </a:ext>
            </a:extLst>
          </p:cNvPr>
          <p:cNvSpPr/>
          <p:nvPr/>
        </p:nvSpPr>
        <p:spPr>
          <a:xfrm>
            <a:off x="228600" y="4124740"/>
            <a:ext cx="5774634" cy="1033669"/>
          </a:xfrm>
          <a:prstGeom prst="snip2DiagRect">
            <a:avLst>
              <a:gd name="adj1" fmla="val 50000"/>
              <a:gd name="adj2" fmla="val 50000"/>
            </a:avLst>
          </a:prstGeom>
          <a:solidFill>
            <a:schemeClr val="bg1">
              <a:lumMod val="95000"/>
            </a:schemeClr>
          </a:solidFill>
          <a:ln w="38100">
            <a:solidFill>
              <a:srgbClr val="7105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000" b="1" dirty="0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A. 3 </a:t>
            </a:r>
            <a:r>
              <a:rPr lang="en-US" sz="4000" b="1" dirty="0" err="1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4</a:t>
            </a: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id="{411AB37C-AC6A-498F-BE47-49E97BCB9964}"/>
              </a:ext>
            </a:extLst>
          </p:cNvPr>
          <p:cNvSpPr/>
          <p:nvPr/>
        </p:nvSpPr>
        <p:spPr>
          <a:xfrm>
            <a:off x="6089560" y="4124740"/>
            <a:ext cx="5774634" cy="993863"/>
          </a:xfrm>
          <a:prstGeom prst="snip2DiagRect">
            <a:avLst>
              <a:gd name="adj1" fmla="val 50000"/>
              <a:gd name="adj2" fmla="val 50000"/>
            </a:avLst>
          </a:prstGeom>
          <a:solidFill>
            <a:schemeClr val="bg1">
              <a:lumMod val="95000"/>
            </a:schemeClr>
          </a:solidFill>
          <a:ln w="38100">
            <a:solidFill>
              <a:srgbClr val="7105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000" b="1" dirty="0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B. 4 </a:t>
            </a:r>
            <a:r>
              <a:rPr lang="en-US" sz="4000" b="1" dirty="0" err="1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1050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B592196-3099-4C95-9E04-37735454B5EA}"/>
              </a:ext>
            </a:extLst>
          </p:cNvPr>
          <p:cNvGrpSpPr/>
          <p:nvPr/>
        </p:nvGrpSpPr>
        <p:grpSpPr>
          <a:xfrm>
            <a:off x="134824" y="0"/>
            <a:ext cx="11712618" cy="3449550"/>
            <a:chOff x="134824" y="0"/>
            <a:chExt cx="11712618" cy="344955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557739-0437-4607-9DA6-00CD37A4A503}"/>
                </a:ext>
              </a:extLst>
            </p:cNvPr>
            <p:cNvSpPr/>
            <p:nvPr/>
          </p:nvSpPr>
          <p:spPr>
            <a:xfrm>
              <a:off x="228599" y="527445"/>
              <a:ext cx="11618843" cy="2922105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44E5DD5-9D36-4B93-AD3F-EE2A9E0EE518}"/>
                </a:ext>
              </a:extLst>
            </p:cNvPr>
            <p:cNvSpPr/>
            <p:nvPr/>
          </p:nvSpPr>
          <p:spPr>
            <a:xfrm>
              <a:off x="134824" y="0"/>
              <a:ext cx="308930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50" normalizeH="0" baseline="0" noProof="0">
                  <a:ln w="9525" cmpd="sng">
                    <a:solidFill>
                      <a:srgbClr val="4472C4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4472C4"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Câu hỏi 3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67F010-EBCE-4F0B-A7FB-B8F73D54501F}"/>
                </a:ext>
              </a:extLst>
            </p:cNvPr>
            <p:cNvSpPr txBox="1"/>
            <p:nvPr/>
          </p:nvSpPr>
          <p:spPr>
            <a:xfrm>
              <a:off x="546652" y="1202635"/>
              <a:ext cx="10247244" cy="1828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457200">
                <a:lnSpc>
                  <a:spcPct val="150000"/>
                </a:lnSpc>
                <a:spcBef>
                  <a:spcPct val="50000"/>
                </a:spcBef>
              </a:pPr>
              <a:r>
                <a:rPr lang="vi-VN" alt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Trong </a:t>
              </a:r>
              <a:r>
                <a:rPr lang="vi-VN" alt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bảng</a:t>
              </a:r>
              <a:r>
                <a:rPr lang="vi-VN" alt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vi-VN" alt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tuần</a:t>
              </a:r>
              <a:r>
                <a:rPr lang="vi-VN" alt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vi-VN" alt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hoàn</a:t>
              </a:r>
              <a:r>
                <a:rPr lang="vi-VN" alt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vi-VN" alt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các</a:t>
              </a:r>
              <a:r>
                <a:rPr lang="vi-VN" alt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nguyên </a:t>
              </a:r>
              <a:r>
                <a:rPr lang="vi-VN" alt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tố</a:t>
              </a:r>
              <a:r>
                <a:rPr lang="vi-VN" alt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vi-VN" alt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hóa</a:t>
              </a:r>
              <a:r>
                <a:rPr lang="vi-VN" alt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vi-VN" alt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học</a:t>
              </a:r>
              <a:r>
                <a:rPr lang="vi-VN" alt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, </a:t>
              </a:r>
              <a:r>
                <a:rPr lang="vi-VN" alt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số</a:t>
              </a:r>
              <a:r>
                <a:rPr lang="vi-VN" alt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chu </a:t>
              </a:r>
              <a:r>
                <a:rPr lang="vi-VN" alt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kì</a:t>
              </a:r>
              <a:r>
                <a:rPr lang="vi-VN" alt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vi-VN" alt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nhỏ</a:t>
              </a:r>
              <a:r>
                <a:rPr lang="vi-VN" alt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vi-VN" alt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và</a:t>
              </a:r>
              <a:r>
                <a:rPr lang="vi-VN" alt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chu </a:t>
              </a:r>
              <a:r>
                <a:rPr lang="vi-VN" alt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kì</a:t>
              </a:r>
              <a:r>
                <a:rPr lang="vi-VN" alt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vi-VN" alt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lớn</a:t>
              </a:r>
              <a:r>
                <a:rPr lang="vi-VN" alt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vi-VN" alt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là</a:t>
              </a:r>
              <a:endParaRPr lang="vi-V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pic>
        <p:nvPicPr>
          <p:cNvPr id="13" name="Graphic 12" descr="Close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FCB9588F-D55B-4C92-8B57-44751F8009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24321" y="142796"/>
            <a:ext cx="1328531" cy="13285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AD6968-C417-4857-8B8D-60582F16DA8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727413" y="4274831"/>
            <a:ext cx="885137" cy="7080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6CE727-F53D-4F11-B741-3827A5248F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680029" y="4457036"/>
            <a:ext cx="804536" cy="704088"/>
          </a:xfrm>
          <a:prstGeom prst="rect">
            <a:avLst/>
          </a:prstGeom>
        </p:spPr>
      </p:pic>
      <p:sp>
        <p:nvSpPr>
          <p:cNvPr id="19" name="b">
            <a:extLst>
              <a:ext uri="{FF2B5EF4-FFF2-40B4-BE49-F238E27FC236}">
                <a16:creationId xmlns:a16="http://schemas.microsoft.com/office/drawing/2014/main" id="{400E7CDE-73EC-4B6B-92AD-1C3D838F5A52}"/>
              </a:ext>
            </a:extLst>
          </p:cNvPr>
          <p:cNvSpPr/>
          <p:nvPr/>
        </p:nvSpPr>
        <p:spPr>
          <a:xfrm>
            <a:off x="228599" y="5297891"/>
            <a:ext cx="5774634" cy="1032663"/>
          </a:xfrm>
          <a:prstGeom prst="snip2DiagRect">
            <a:avLst>
              <a:gd name="adj1" fmla="val 50000"/>
              <a:gd name="adj2" fmla="val 50000"/>
            </a:avLst>
          </a:prstGeom>
          <a:solidFill>
            <a:schemeClr val="bg1">
              <a:lumMod val="95000"/>
            </a:schemeClr>
          </a:solidFill>
          <a:ln w="38100">
            <a:solidFill>
              <a:srgbClr val="7105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000" b="1" dirty="0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B. 3 </a:t>
            </a:r>
            <a:r>
              <a:rPr lang="en-US" sz="4000" b="1" dirty="0" err="1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3		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1050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576E011-F703-486A-82A3-2011B372181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802665" y="5462178"/>
            <a:ext cx="804536" cy="704088"/>
          </a:xfrm>
          <a:prstGeom prst="rect">
            <a:avLst/>
          </a:prstGeom>
        </p:spPr>
      </p:pic>
      <p:sp>
        <p:nvSpPr>
          <p:cNvPr id="21" name="b">
            <a:extLst>
              <a:ext uri="{FF2B5EF4-FFF2-40B4-BE49-F238E27FC236}">
                <a16:creationId xmlns:a16="http://schemas.microsoft.com/office/drawing/2014/main" id="{4FD3F12F-C16B-49DF-91E9-4C4DB3AB1741}"/>
              </a:ext>
            </a:extLst>
          </p:cNvPr>
          <p:cNvSpPr/>
          <p:nvPr/>
        </p:nvSpPr>
        <p:spPr>
          <a:xfrm>
            <a:off x="6072808" y="5295176"/>
            <a:ext cx="5774634" cy="1032663"/>
          </a:xfrm>
          <a:prstGeom prst="snip2DiagRect">
            <a:avLst>
              <a:gd name="adj1" fmla="val 50000"/>
              <a:gd name="adj2" fmla="val 50000"/>
            </a:avLst>
          </a:prstGeom>
          <a:solidFill>
            <a:schemeClr val="bg1">
              <a:lumMod val="95000"/>
            </a:schemeClr>
          </a:solidFill>
          <a:ln w="38100">
            <a:solidFill>
              <a:srgbClr val="7105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000" b="1" dirty="0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D. 4 </a:t>
            </a:r>
            <a:r>
              <a:rPr lang="en-US" sz="4000" b="1" dirty="0" err="1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3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C56532B-8DF7-4952-A841-EFAAE347E09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584050" y="5477475"/>
            <a:ext cx="804536" cy="70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1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5D5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5D5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5D5"/>
                                      </p:to>
                                    </p:animClr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9" grpId="0" animBg="1"/>
      <p:bldP spid="19" grpId="1" animBg="1"/>
      <p:bldP spid="21" grpId="0" animBg="1"/>
      <p:bldP spid="21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">
            <a:extLst>
              <a:ext uri="{FF2B5EF4-FFF2-40B4-BE49-F238E27FC236}">
                <a16:creationId xmlns:a16="http://schemas.microsoft.com/office/drawing/2014/main" id="{D50DCAB1-E9EA-4689-A907-A9CDDC890F1A}"/>
              </a:ext>
            </a:extLst>
          </p:cNvPr>
          <p:cNvSpPr/>
          <p:nvPr/>
        </p:nvSpPr>
        <p:spPr>
          <a:xfrm>
            <a:off x="228600" y="4124740"/>
            <a:ext cx="5774634" cy="1033669"/>
          </a:xfrm>
          <a:prstGeom prst="snip2DiagRect">
            <a:avLst>
              <a:gd name="adj1" fmla="val 50000"/>
              <a:gd name="adj2" fmla="val 50000"/>
            </a:avLst>
          </a:prstGeom>
          <a:solidFill>
            <a:schemeClr val="bg1">
              <a:lumMod val="95000"/>
            </a:schemeClr>
          </a:solidFill>
          <a:ln w="38100">
            <a:solidFill>
              <a:srgbClr val="7105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t-BR" sz="3200" b="1" dirty="0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A. Ô 18, chu kì 3, nhóm VIA</a:t>
            </a:r>
            <a:endParaRPr lang="en-US" sz="3200" b="1" dirty="0">
              <a:solidFill>
                <a:srgbClr val="71050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id="{411AB37C-AC6A-498F-BE47-49E97BCB9964}"/>
              </a:ext>
            </a:extLst>
          </p:cNvPr>
          <p:cNvSpPr/>
          <p:nvPr/>
        </p:nvSpPr>
        <p:spPr>
          <a:xfrm>
            <a:off x="6072808" y="4124740"/>
            <a:ext cx="5980043" cy="1033669"/>
          </a:xfrm>
          <a:prstGeom prst="snip2DiagRect">
            <a:avLst>
              <a:gd name="adj1" fmla="val 50000"/>
              <a:gd name="adj2" fmla="val 50000"/>
            </a:avLst>
          </a:prstGeom>
          <a:solidFill>
            <a:schemeClr val="bg1">
              <a:lumMod val="95000"/>
            </a:schemeClr>
          </a:solidFill>
          <a:ln w="38100">
            <a:solidFill>
              <a:srgbClr val="7105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000" b="1" dirty="0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B. Ô 18, chu </a:t>
            </a:r>
            <a:r>
              <a:rPr lang="en-US" sz="3000" b="1" dirty="0" err="1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kì</a:t>
            </a:r>
            <a:r>
              <a:rPr lang="en-US" sz="3000" b="1" dirty="0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3, </a:t>
            </a:r>
            <a:r>
              <a:rPr lang="en-US" sz="3000" b="1" dirty="0" err="1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nhóm</a:t>
            </a:r>
            <a:r>
              <a:rPr lang="en-US" sz="3000" b="1" dirty="0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VIIIA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B592196-3099-4C95-9E04-37735454B5EA}"/>
              </a:ext>
            </a:extLst>
          </p:cNvPr>
          <p:cNvGrpSpPr/>
          <p:nvPr/>
        </p:nvGrpSpPr>
        <p:grpSpPr>
          <a:xfrm>
            <a:off x="134824" y="0"/>
            <a:ext cx="11712618" cy="3449550"/>
            <a:chOff x="134824" y="0"/>
            <a:chExt cx="11712618" cy="344955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557739-0437-4607-9DA6-00CD37A4A503}"/>
                </a:ext>
              </a:extLst>
            </p:cNvPr>
            <p:cNvSpPr/>
            <p:nvPr/>
          </p:nvSpPr>
          <p:spPr>
            <a:xfrm>
              <a:off x="228599" y="527445"/>
              <a:ext cx="11618843" cy="2922105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44E5DD5-9D36-4B93-AD3F-EE2A9E0EE518}"/>
                </a:ext>
              </a:extLst>
            </p:cNvPr>
            <p:cNvSpPr/>
            <p:nvPr/>
          </p:nvSpPr>
          <p:spPr>
            <a:xfrm>
              <a:off x="134824" y="0"/>
              <a:ext cx="308930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50" normalizeH="0" baseline="0" noProof="0">
                  <a:ln w="9525" cmpd="sng">
                    <a:solidFill>
                      <a:srgbClr val="4472C4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4472C4"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Câu hỏi 4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67F010-EBCE-4F0B-A7FB-B8F73D54501F}"/>
                </a:ext>
              </a:extLst>
            </p:cNvPr>
            <p:cNvSpPr txBox="1"/>
            <p:nvPr/>
          </p:nvSpPr>
          <p:spPr>
            <a:xfrm>
              <a:off x="402428" y="1209597"/>
              <a:ext cx="11388425" cy="1720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lnSpc>
                  <a:spcPct val="140000"/>
                </a:lnSpc>
              </a:pPr>
              <a:r>
                <a:rPr lang="vi-VN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Cho </a:t>
              </a:r>
              <a:r>
                <a:rPr lang="vi-VN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cấu</a:t>
              </a:r>
              <a:r>
                <a:rPr lang="vi-VN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vi-VN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hình</a:t>
              </a:r>
              <a:r>
                <a:rPr lang="vi-VN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của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vi-VN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nguyên </a:t>
              </a:r>
              <a:r>
                <a:rPr lang="vi-VN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tố</a:t>
              </a:r>
              <a:r>
                <a:rPr lang="vi-VN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X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như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vi-VN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sau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:  1s</a:t>
              </a:r>
              <a:r>
                <a:rPr lang="en-US" sz="4000" b="1" baseline="30000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2 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2s</a:t>
              </a:r>
              <a:r>
                <a:rPr lang="en-US" sz="4000" b="1" baseline="30000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2 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2p</a:t>
              </a:r>
              <a:r>
                <a:rPr lang="en-US" sz="4000" b="1" baseline="30000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6 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3s</a:t>
              </a:r>
              <a:r>
                <a:rPr lang="en-US" sz="4000" b="1" baseline="30000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2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3p</a:t>
              </a:r>
              <a:r>
                <a:rPr lang="en-US" sz="4000" b="1" baseline="30000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6 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Vị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trí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của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X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trong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bảng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tuần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hoàn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là</a:t>
              </a:r>
              <a:endPara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pic>
        <p:nvPicPr>
          <p:cNvPr id="13" name="Graphic 12" descr="Close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FCB9588F-D55B-4C92-8B57-44751F8009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24321" y="142796"/>
            <a:ext cx="1328531" cy="13285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AD6968-C417-4857-8B8D-60582F16DA8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1404873" y="4218731"/>
            <a:ext cx="885137" cy="7080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6CE727-F53D-4F11-B741-3827A5248F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97520" y="4172018"/>
            <a:ext cx="804536" cy="704088"/>
          </a:xfrm>
          <a:prstGeom prst="rect">
            <a:avLst/>
          </a:prstGeom>
        </p:spPr>
      </p:pic>
      <p:sp>
        <p:nvSpPr>
          <p:cNvPr id="19" name="b">
            <a:extLst>
              <a:ext uri="{FF2B5EF4-FFF2-40B4-BE49-F238E27FC236}">
                <a16:creationId xmlns:a16="http://schemas.microsoft.com/office/drawing/2014/main" id="{400E7CDE-73EC-4B6B-92AD-1C3D838F5A52}"/>
              </a:ext>
            </a:extLst>
          </p:cNvPr>
          <p:cNvSpPr/>
          <p:nvPr/>
        </p:nvSpPr>
        <p:spPr>
          <a:xfrm>
            <a:off x="228599" y="5297891"/>
            <a:ext cx="5774634" cy="1032663"/>
          </a:xfrm>
          <a:prstGeom prst="snip2DiagRect">
            <a:avLst>
              <a:gd name="adj1" fmla="val 50000"/>
              <a:gd name="adj2" fmla="val 50000"/>
            </a:avLst>
          </a:prstGeom>
          <a:solidFill>
            <a:schemeClr val="bg1">
              <a:lumMod val="95000"/>
            </a:schemeClr>
          </a:solidFill>
          <a:ln w="38100">
            <a:solidFill>
              <a:srgbClr val="7105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C. Ô 18, chu </a:t>
            </a:r>
            <a:r>
              <a:rPr lang="en-US" sz="3200" b="1" dirty="0" err="1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kì</a:t>
            </a:r>
            <a:r>
              <a:rPr lang="en-US" sz="3200" b="1" dirty="0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6, </a:t>
            </a:r>
            <a:r>
              <a:rPr lang="en-US" sz="3200" b="1" dirty="0" err="1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IIIA.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576E011-F703-486A-82A3-2011B372181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41099" y="5481555"/>
            <a:ext cx="804536" cy="704088"/>
          </a:xfrm>
          <a:prstGeom prst="rect">
            <a:avLst/>
          </a:prstGeom>
        </p:spPr>
      </p:pic>
      <p:sp>
        <p:nvSpPr>
          <p:cNvPr id="21" name="b">
            <a:extLst>
              <a:ext uri="{FF2B5EF4-FFF2-40B4-BE49-F238E27FC236}">
                <a16:creationId xmlns:a16="http://schemas.microsoft.com/office/drawing/2014/main" id="{4FD3F12F-C16B-49DF-91E9-4C4DB3AB1741}"/>
              </a:ext>
            </a:extLst>
          </p:cNvPr>
          <p:cNvSpPr/>
          <p:nvPr/>
        </p:nvSpPr>
        <p:spPr>
          <a:xfrm>
            <a:off x="6072808" y="5295176"/>
            <a:ext cx="5980042" cy="1032663"/>
          </a:xfrm>
          <a:prstGeom prst="snip2DiagRect">
            <a:avLst>
              <a:gd name="adj1" fmla="val 50000"/>
              <a:gd name="adj2" fmla="val 50000"/>
            </a:avLst>
          </a:prstGeom>
          <a:solidFill>
            <a:schemeClr val="bg1">
              <a:lumMod val="95000"/>
            </a:schemeClr>
          </a:solidFill>
          <a:ln w="38100">
            <a:solidFill>
              <a:srgbClr val="7105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t-BR" sz="3200" b="1" dirty="0">
                <a:solidFill>
                  <a:srgbClr val="7105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D. Ô 18, chu kì 6, nhóm VIA.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C56532B-8DF7-4952-A841-EFAAE347E09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1292762" y="5492866"/>
            <a:ext cx="804536" cy="70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5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5D5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5D5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5D5"/>
                                      </p:to>
                                    </p:animClr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9" grpId="0" animBg="1"/>
      <p:bldP spid="19" grpId="1" animBg="1"/>
      <p:bldP spid="21" grpId="0" animBg="1"/>
      <p:bldP spid="21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5B592196-3099-4C95-9E04-37735454B5EA}"/>
              </a:ext>
            </a:extLst>
          </p:cNvPr>
          <p:cNvGrpSpPr/>
          <p:nvPr/>
        </p:nvGrpSpPr>
        <p:grpSpPr>
          <a:xfrm>
            <a:off x="134824" y="0"/>
            <a:ext cx="11712618" cy="3469212"/>
            <a:chOff x="134824" y="0"/>
            <a:chExt cx="11712618" cy="42423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557739-0437-4607-9DA6-00CD37A4A503}"/>
                </a:ext>
              </a:extLst>
            </p:cNvPr>
            <p:cNvSpPr/>
            <p:nvPr/>
          </p:nvSpPr>
          <p:spPr>
            <a:xfrm>
              <a:off x="228599" y="527445"/>
              <a:ext cx="11618843" cy="2922105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44E5DD5-9D36-4B93-AD3F-EE2A9E0EE518}"/>
                </a:ext>
              </a:extLst>
            </p:cNvPr>
            <p:cNvSpPr/>
            <p:nvPr/>
          </p:nvSpPr>
          <p:spPr>
            <a:xfrm>
              <a:off x="134824" y="0"/>
              <a:ext cx="3089307" cy="11290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50" normalizeH="0" baseline="0" noProof="0">
                  <a:ln w="9525" cmpd="sng">
                    <a:solidFill>
                      <a:srgbClr val="4472C4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4472C4"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Câu hỏi 5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67F010-EBCE-4F0B-A7FB-B8F73D54501F}"/>
                </a:ext>
              </a:extLst>
            </p:cNvPr>
            <p:cNvSpPr txBox="1"/>
            <p:nvPr/>
          </p:nvSpPr>
          <p:spPr>
            <a:xfrm>
              <a:off x="546652" y="1202635"/>
              <a:ext cx="11300790" cy="3039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eaLnBrk="1" hangingPunct="1">
                <a:lnSpc>
                  <a:spcPct val="150000"/>
                </a:lnSpc>
                <a:buFontTx/>
                <a:buNone/>
              </a:pPr>
              <a:r>
                <a:rPr lang="vi-VN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Nguyên </a:t>
              </a:r>
              <a:r>
                <a:rPr lang="vi-VN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tố</a:t>
              </a:r>
              <a:r>
                <a:rPr lang="vi-VN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A </a:t>
              </a:r>
              <a:r>
                <a:rPr lang="vi-VN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có</a:t>
              </a:r>
              <a:r>
                <a:rPr lang="vi-VN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vi-VN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số</a:t>
              </a:r>
              <a:r>
                <a:rPr lang="vi-VN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vi-VN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hiệu</a:t>
              </a:r>
              <a:r>
                <a:rPr lang="vi-VN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nguyên </a:t>
              </a:r>
              <a:r>
                <a:rPr lang="vi-VN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tử</a:t>
              </a:r>
              <a:r>
                <a:rPr lang="vi-VN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vi-VN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là</a:t>
              </a:r>
              <a:r>
                <a:rPr lang="vi-VN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17. </a:t>
              </a:r>
              <a:r>
                <a:rPr lang="vi-VN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Xác</a:t>
              </a:r>
              <a:r>
                <a:rPr lang="vi-VN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vi-VN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định</a:t>
              </a:r>
              <a:r>
                <a:rPr lang="vi-VN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vi-VN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số</a:t>
              </a:r>
              <a:r>
                <a:rPr lang="vi-VN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vi-VN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thứ</a:t>
              </a:r>
              <a:r>
                <a:rPr lang="vi-VN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vi-VN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tự</a:t>
              </a:r>
              <a:r>
                <a:rPr lang="vi-VN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ô nguyên </a:t>
              </a:r>
              <a:r>
                <a:rPr lang="vi-VN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tố</a:t>
              </a:r>
              <a:r>
                <a:rPr lang="vi-VN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vi-VN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và</a:t>
              </a:r>
              <a:r>
                <a:rPr lang="vi-VN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chu </a:t>
              </a:r>
              <a:r>
                <a:rPr lang="vi-VN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kì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,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nhóm</a:t>
              </a:r>
              <a:r>
                <a:rPr lang="vi-VN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vi-VN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của</a:t>
              </a:r>
              <a:r>
                <a:rPr lang="vi-VN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A trong </a:t>
              </a:r>
              <a:r>
                <a:rPr lang="vi-VN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bảng</a:t>
              </a:r>
              <a:r>
                <a:rPr lang="vi-VN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vi-VN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tuần</a:t>
              </a:r>
              <a:r>
                <a:rPr lang="vi-VN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vi-VN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hoàn</a:t>
              </a:r>
              <a:r>
                <a:rPr lang="vi-VN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3" name="Graphic 12" descr="Close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FCB9588F-D55B-4C92-8B57-44751F800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4321" y="142796"/>
            <a:ext cx="1328531" cy="13285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4D7BC11-8CB8-16B5-AA90-C49A4ECC1978}"/>
              </a:ext>
            </a:extLst>
          </p:cNvPr>
          <p:cNvSpPr txBox="1"/>
          <p:nvPr/>
        </p:nvSpPr>
        <p:spPr>
          <a:xfrm>
            <a:off x="626597" y="3016208"/>
            <a:ext cx="11133994" cy="32465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 algn="just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vi-VN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vi-VN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nguyên </a:t>
            </a:r>
            <a:r>
              <a:rPr lang="vi-VN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vi-VN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vi-VN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nguyên </a:t>
            </a:r>
            <a:r>
              <a:rPr lang="vi-VN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vi-VN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A </a:t>
            </a:r>
            <a:r>
              <a:rPr lang="vi-VN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vi-VN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17 nên nguyên </a:t>
            </a:r>
            <a:r>
              <a:rPr lang="vi-VN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vi-VN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A </a:t>
            </a:r>
            <a:r>
              <a:rPr lang="vi-VN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nằm</a:t>
            </a:r>
            <a:r>
              <a:rPr lang="vi-VN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ô </a:t>
            </a:r>
            <a:r>
              <a:rPr lang="vi-VN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</a:t>
            </a:r>
            <a:r>
              <a:rPr lang="vi-VN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17</a:t>
            </a:r>
          </a:p>
          <a:p>
            <a:pPr marL="342900" indent="-342900" algn="just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vi-VN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vi-VN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electron</a:t>
            </a:r>
            <a:r>
              <a:rPr lang="vi-VN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nguyên </a:t>
            </a:r>
            <a:r>
              <a:rPr lang="vi-VN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vi-VN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vi-VN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nguyên </a:t>
            </a:r>
            <a:r>
              <a:rPr lang="vi-VN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vi-VN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A (Z = 17): 1s</a:t>
            </a:r>
            <a:r>
              <a:rPr lang="vi-VN" altLang="en-US" sz="2800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vi-VN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2s</a:t>
            </a:r>
            <a:r>
              <a:rPr lang="vi-VN" altLang="en-US" sz="2800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vi-VN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2p</a:t>
            </a:r>
            <a:r>
              <a:rPr lang="vi-VN" altLang="en-US" sz="2800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</a:t>
            </a:r>
            <a:r>
              <a:rPr lang="vi-VN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3s</a:t>
            </a:r>
            <a:r>
              <a:rPr lang="vi-VN" altLang="en-US" sz="2800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vi-VN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3p</a:t>
            </a:r>
            <a:r>
              <a:rPr lang="vi-VN" altLang="en-US" sz="2800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5</a:t>
            </a:r>
            <a:r>
              <a:rPr lang="vi-VN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  <a:p>
            <a:pPr marL="342900" indent="-342900" algn="just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 </a:t>
            </a:r>
            <a:r>
              <a:rPr lang="vi-VN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vi-VN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3 </a:t>
            </a:r>
            <a:r>
              <a:rPr lang="vi-VN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lớp</a:t>
            </a:r>
            <a:r>
              <a:rPr lang="vi-VN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electron</a:t>
            </a:r>
            <a:r>
              <a:rPr lang="vi-VN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trong nguyên </a:t>
            </a:r>
            <a:r>
              <a:rPr lang="vi-VN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vi-VN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nên A </a:t>
            </a:r>
            <a:r>
              <a:rPr lang="vi-VN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nằm</a:t>
            </a:r>
            <a:r>
              <a:rPr lang="vi-VN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chu </a:t>
            </a:r>
            <a:r>
              <a:rPr lang="vi-VN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kì</a:t>
            </a:r>
            <a:r>
              <a:rPr lang="vi-VN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3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  <a:p>
            <a:pPr marL="342900" indent="-342900" algn="just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7e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lớp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ngoài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cùng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=&gt; A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thuộc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nhóm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VIIA. </a:t>
            </a:r>
          </a:p>
          <a:p>
            <a:pPr marL="342900" indent="-342900" algn="just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 ở ô </a:t>
            </a:r>
            <a:r>
              <a:rPr lang="en-US" alt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17, chu </a:t>
            </a:r>
            <a:r>
              <a:rPr lang="en-US" alt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kì</a:t>
            </a:r>
            <a:r>
              <a:rPr lang="en-US" alt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3 </a:t>
            </a:r>
            <a:r>
              <a:rPr lang="en-US" alt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nhóm</a:t>
            </a:r>
            <a:r>
              <a:rPr lang="en-US" alt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VIIA. </a:t>
            </a:r>
            <a:endParaRPr lang="vi-VN" altLang="en-US" sz="2800" b="1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28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72928"/>
          <a:stretch/>
        </p:blipFill>
        <p:spPr>
          <a:xfrm>
            <a:off x="6259397" y="5207954"/>
            <a:ext cx="5932603" cy="16500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t="84373" r="73634" b="1089"/>
          <a:stretch/>
        </p:blipFill>
        <p:spPr>
          <a:xfrm>
            <a:off x="1363744" y="5971881"/>
            <a:ext cx="1781667" cy="8861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10909" r="19742" b="21658"/>
          <a:stretch/>
        </p:blipFill>
        <p:spPr>
          <a:xfrm>
            <a:off x="1300545" y="497973"/>
            <a:ext cx="9577988" cy="51239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6" b="81821"/>
          <a:stretch/>
        </p:blipFill>
        <p:spPr>
          <a:xfrm>
            <a:off x="8983744" y="0"/>
            <a:ext cx="3208256" cy="11080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2036190"/>
            <a:ext cx="1216059" cy="149886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9" t="36429" r="5206" b="36506"/>
          <a:stretch/>
        </p:blipFill>
        <p:spPr>
          <a:xfrm>
            <a:off x="9857295" y="3761641"/>
            <a:ext cx="1461156" cy="16496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57926" r="83686" b="18256"/>
          <a:stretch/>
        </p:blipFill>
        <p:spPr>
          <a:xfrm>
            <a:off x="158684" y="4713403"/>
            <a:ext cx="1414021" cy="14517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6" t="20344" r="22139" b="62489"/>
          <a:stretch/>
        </p:blipFill>
        <p:spPr>
          <a:xfrm>
            <a:off x="9926069" y="1205447"/>
            <a:ext cx="1036951" cy="10463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7353" r="81211" b="74088"/>
          <a:stretch/>
        </p:blipFill>
        <p:spPr>
          <a:xfrm>
            <a:off x="669304" y="164969"/>
            <a:ext cx="1093509" cy="1131216"/>
          </a:xfrm>
          <a:prstGeom prst="rect">
            <a:avLst/>
          </a:prstGeom>
        </p:spPr>
      </p:pic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799375" y="2245960"/>
            <a:ext cx="8821835" cy="1165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defTabSz="1299601" eaLnBrk="1" hangingPunct="1">
              <a:lnSpc>
                <a:spcPct val="130000"/>
              </a:lnSpc>
              <a:buClr>
                <a:srgbClr val="000000"/>
              </a:buClr>
            </a:pPr>
            <a:r>
              <a:rPr lang="en-US" altLang="zh-CN" sz="6000" kern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Xin </a:t>
            </a:r>
            <a:r>
              <a:rPr lang="en-US" altLang="zh-CN" sz="6000" kern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chào</a:t>
            </a:r>
            <a:r>
              <a:rPr lang="en-US" altLang="zh-CN" sz="6000" kern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6000" kern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altLang="zh-CN" sz="6000" kern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6000" kern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hẹn</a:t>
            </a:r>
            <a:r>
              <a:rPr lang="en-US" altLang="zh-CN" sz="6000" kern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6000" kern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gặp</a:t>
            </a:r>
            <a:r>
              <a:rPr lang="en-US" altLang="zh-CN" sz="6000" kern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6000" kern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lại</a:t>
            </a:r>
            <a:endParaRPr lang="zh-CN" altLang="en-US" sz="6000" kern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07458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t="64821" r="20360" b="-295"/>
          <a:stretch/>
        </p:blipFill>
        <p:spPr>
          <a:xfrm>
            <a:off x="19665" y="-296606"/>
            <a:ext cx="1025450" cy="878115"/>
          </a:xfrm>
          <a:prstGeom prst="rect">
            <a:avLst/>
          </a:prstGeom>
        </p:spPr>
      </p:pic>
      <p:sp>
        <p:nvSpPr>
          <p:cNvPr id="3" name="TextBox 6"/>
          <p:cNvSpPr txBox="1"/>
          <p:nvPr/>
        </p:nvSpPr>
        <p:spPr>
          <a:xfrm>
            <a:off x="1155872" y="-69013"/>
            <a:ext cx="7605906" cy="83099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4800" b="1" dirty="0">
                <a:ln w="635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NỘI DUNG BÀI HỌC</a:t>
            </a:r>
            <a:endParaRPr lang="zh-CN" altLang="en-US" sz="4800" b="1" dirty="0">
              <a:ln w="6350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906279" y="1136282"/>
            <a:ext cx="4297821" cy="4000221"/>
            <a:chOff x="974092" y="1272064"/>
            <a:chExt cx="3736975" cy="3478213"/>
          </a:xfrm>
          <a:solidFill>
            <a:srgbClr val="EAEAEA"/>
          </a:solidFill>
        </p:grpSpPr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2077405" y="1719739"/>
              <a:ext cx="1001713" cy="658813"/>
            </a:xfrm>
            <a:custGeom>
              <a:avLst/>
              <a:gdLst>
                <a:gd name="T0" fmla="*/ 16 w 336"/>
                <a:gd name="T1" fmla="*/ 49 h 221"/>
                <a:gd name="T2" fmla="*/ 87 w 336"/>
                <a:gd name="T3" fmla="*/ 0 h 221"/>
                <a:gd name="T4" fmla="*/ 173 w 336"/>
                <a:gd name="T5" fmla="*/ 216 h 221"/>
                <a:gd name="T6" fmla="*/ 77 w 336"/>
                <a:gd name="T7" fmla="*/ 128 h 221"/>
                <a:gd name="T8" fmla="*/ 16 w 336"/>
                <a:gd name="T9" fmla="*/ 49 h 221"/>
                <a:gd name="T10" fmla="*/ 202 w 336"/>
                <a:gd name="T11" fmla="*/ 39 h 221"/>
                <a:gd name="T12" fmla="*/ 187 w 336"/>
                <a:gd name="T13" fmla="*/ 54 h 221"/>
                <a:gd name="T14" fmla="*/ 202 w 336"/>
                <a:gd name="T15" fmla="*/ 69 h 221"/>
                <a:gd name="T16" fmla="*/ 216 w 336"/>
                <a:gd name="T17" fmla="*/ 54 h 221"/>
                <a:gd name="T18" fmla="*/ 202 w 336"/>
                <a:gd name="T19" fmla="*/ 39 h 221"/>
                <a:gd name="T20" fmla="*/ 235 w 336"/>
                <a:gd name="T21" fmla="*/ 97 h 221"/>
                <a:gd name="T22" fmla="*/ 216 w 336"/>
                <a:gd name="T23" fmla="*/ 78 h 221"/>
                <a:gd name="T24" fmla="*/ 197 w 336"/>
                <a:gd name="T25" fmla="*/ 97 h 221"/>
                <a:gd name="T26" fmla="*/ 216 w 336"/>
                <a:gd name="T27" fmla="*/ 117 h 221"/>
                <a:gd name="T28" fmla="*/ 235 w 336"/>
                <a:gd name="T29" fmla="*/ 97 h 221"/>
                <a:gd name="T30" fmla="*/ 203 w 336"/>
                <a:gd name="T31" fmla="*/ 168 h 221"/>
                <a:gd name="T32" fmla="*/ 225 w 336"/>
                <a:gd name="T33" fmla="*/ 145 h 221"/>
                <a:gd name="T34" fmla="*/ 203 w 336"/>
                <a:gd name="T35" fmla="*/ 123 h 221"/>
                <a:gd name="T36" fmla="*/ 181 w 336"/>
                <a:gd name="T37" fmla="*/ 145 h 221"/>
                <a:gd name="T38" fmla="*/ 203 w 336"/>
                <a:gd name="T39" fmla="*/ 168 h 221"/>
                <a:gd name="T40" fmla="*/ 163 w 336"/>
                <a:gd name="T41" fmla="*/ 205 h 221"/>
                <a:gd name="T42" fmla="*/ 187 w 336"/>
                <a:gd name="T43" fmla="*/ 181 h 221"/>
                <a:gd name="T44" fmla="*/ 163 w 336"/>
                <a:gd name="T45" fmla="*/ 157 h 221"/>
                <a:gd name="T46" fmla="*/ 139 w 336"/>
                <a:gd name="T47" fmla="*/ 181 h 221"/>
                <a:gd name="T48" fmla="*/ 163 w 336"/>
                <a:gd name="T49" fmla="*/ 205 h 221"/>
                <a:gd name="T50" fmla="*/ 65 w 336"/>
                <a:gd name="T51" fmla="*/ 94 h 221"/>
                <a:gd name="T52" fmla="*/ 94 w 336"/>
                <a:gd name="T53" fmla="*/ 65 h 221"/>
                <a:gd name="T54" fmla="*/ 65 w 336"/>
                <a:gd name="T55" fmla="*/ 36 h 221"/>
                <a:gd name="T56" fmla="*/ 36 w 336"/>
                <a:gd name="T57" fmla="*/ 65 h 221"/>
                <a:gd name="T58" fmla="*/ 65 w 336"/>
                <a:gd name="T59" fmla="*/ 94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36" h="221">
                  <a:moveTo>
                    <a:pt x="16" y="49"/>
                  </a:moveTo>
                  <a:cubicBezTo>
                    <a:pt x="32" y="5"/>
                    <a:pt x="87" y="0"/>
                    <a:pt x="87" y="0"/>
                  </a:cubicBezTo>
                  <a:cubicBezTo>
                    <a:pt x="336" y="4"/>
                    <a:pt x="237" y="212"/>
                    <a:pt x="173" y="216"/>
                  </a:cubicBezTo>
                  <a:cubicBezTo>
                    <a:pt x="108" y="221"/>
                    <a:pt x="118" y="144"/>
                    <a:pt x="77" y="128"/>
                  </a:cubicBezTo>
                  <a:cubicBezTo>
                    <a:pt x="36" y="111"/>
                    <a:pt x="0" y="92"/>
                    <a:pt x="16" y="49"/>
                  </a:cubicBezTo>
                  <a:close/>
                  <a:moveTo>
                    <a:pt x="202" y="39"/>
                  </a:moveTo>
                  <a:cubicBezTo>
                    <a:pt x="194" y="39"/>
                    <a:pt x="187" y="46"/>
                    <a:pt x="187" y="54"/>
                  </a:cubicBezTo>
                  <a:cubicBezTo>
                    <a:pt x="187" y="62"/>
                    <a:pt x="194" y="69"/>
                    <a:pt x="202" y="69"/>
                  </a:cubicBezTo>
                  <a:cubicBezTo>
                    <a:pt x="210" y="69"/>
                    <a:pt x="216" y="62"/>
                    <a:pt x="216" y="54"/>
                  </a:cubicBezTo>
                  <a:cubicBezTo>
                    <a:pt x="216" y="46"/>
                    <a:pt x="210" y="39"/>
                    <a:pt x="202" y="39"/>
                  </a:cubicBezTo>
                  <a:close/>
                  <a:moveTo>
                    <a:pt x="235" y="97"/>
                  </a:moveTo>
                  <a:cubicBezTo>
                    <a:pt x="235" y="87"/>
                    <a:pt x="227" y="78"/>
                    <a:pt x="216" y="78"/>
                  </a:cubicBezTo>
                  <a:cubicBezTo>
                    <a:pt x="205" y="78"/>
                    <a:pt x="197" y="87"/>
                    <a:pt x="197" y="97"/>
                  </a:cubicBezTo>
                  <a:cubicBezTo>
                    <a:pt x="197" y="108"/>
                    <a:pt x="205" y="117"/>
                    <a:pt x="216" y="117"/>
                  </a:cubicBezTo>
                  <a:cubicBezTo>
                    <a:pt x="227" y="117"/>
                    <a:pt x="235" y="108"/>
                    <a:pt x="235" y="97"/>
                  </a:cubicBezTo>
                  <a:close/>
                  <a:moveTo>
                    <a:pt x="203" y="168"/>
                  </a:moveTo>
                  <a:cubicBezTo>
                    <a:pt x="215" y="168"/>
                    <a:pt x="225" y="158"/>
                    <a:pt x="225" y="145"/>
                  </a:cubicBezTo>
                  <a:cubicBezTo>
                    <a:pt x="225" y="133"/>
                    <a:pt x="215" y="123"/>
                    <a:pt x="203" y="123"/>
                  </a:cubicBezTo>
                  <a:cubicBezTo>
                    <a:pt x="190" y="123"/>
                    <a:pt x="181" y="133"/>
                    <a:pt x="181" y="145"/>
                  </a:cubicBezTo>
                  <a:cubicBezTo>
                    <a:pt x="181" y="158"/>
                    <a:pt x="190" y="168"/>
                    <a:pt x="203" y="168"/>
                  </a:cubicBezTo>
                  <a:close/>
                  <a:moveTo>
                    <a:pt x="163" y="205"/>
                  </a:moveTo>
                  <a:cubicBezTo>
                    <a:pt x="176" y="205"/>
                    <a:pt x="187" y="195"/>
                    <a:pt x="187" y="181"/>
                  </a:cubicBezTo>
                  <a:cubicBezTo>
                    <a:pt x="187" y="168"/>
                    <a:pt x="176" y="157"/>
                    <a:pt x="163" y="157"/>
                  </a:cubicBezTo>
                  <a:cubicBezTo>
                    <a:pt x="150" y="157"/>
                    <a:pt x="139" y="168"/>
                    <a:pt x="139" y="181"/>
                  </a:cubicBezTo>
                  <a:cubicBezTo>
                    <a:pt x="139" y="195"/>
                    <a:pt x="150" y="205"/>
                    <a:pt x="163" y="205"/>
                  </a:cubicBezTo>
                  <a:close/>
                  <a:moveTo>
                    <a:pt x="65" y="94"/>
                  </a:moveTo>
                  <a:cubicBezTo>
                    <a:pt x="81" y="94"/>
                    <a:pt x="94" y="81"/>
                    <a:pt x="94" y="65"/>
                  </a:cubicBezTo>
                  <a:cubicBezTo>
                    <a:pt x="94" y="49"/>
                    <a:pt x="81" y="36"/>
                    <a:pt x="65" y="36"/>
                  </a:cubicBezTo>
                  <a:cubicBezTo>
                    <a:pt x="49" y="36"/>
                    <a:pt x="36" y="49"/>
                    <a:pt x="36" y="65"/>
                  </a:cubicBezTo>
                  <a:cubicBezTo>
                    <a:pt x="36" y="81"/>
                    <a:pt x="49" y="94"/>
                    <a:pt x="65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2691767" y="1272064"/>
              <a:ext cx="450850" cy="200025"/>
            </a:xfrm>
            <a:custGeom>
              <a:avLst/>
              <a:gdLst>
                <a:gd name="T0" fmla="*/ 143 w 284"/>
                <a:gd name="T1" fmla="*/ 126 h 126"/>
                <a:gd name="T2" fmla="*/ 284 w 284"/>
                <a:gd name="T3" fmla="*/ 64 h 126"/>
                <a:gd name="T4" fmla="*/ 139 w 284"/>
                <a:gd name="T5" fmla="*/ 0 h 126"/>
                <a:gd name="T6" fmla="*/ 0 w 284"/>
                <a:gd name="T7" fmla="*/ 62 h 126"/>
                <a:gd name="T8" fmla="*/ 143 w 284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4" h="126">
                  <a:moveTo>
                    <a:pt x="143" y="126"/>
                  </a:moveTo>
                  <a:lnTo>
                    <a:pt x="284" y="64"/>
                  </a:lnTo>
                  <a:lnTo>
                    <a:pt x="139" y="0"/>
                  </a:lnTo>
                  <a:lnTo>
                    <a:pt x="0" y="62"/>
                  </a:lnTo>
                  <a:lnTo>
                    <a:pt x="143" y="1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2698117" y="1367314"/>
              <a:ext cx="14288" cy="146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9" name="Oval 9"/>
            <p:cNvSpPr>
              <a:spLocks noChangeArrowheads="1"/>
            </p:cNvSpPr>
            <p:nvPr/>
          </p:nvSpPr>
          <p:spPr bwMode="auto">
            <a:xfrm>
              <a:off x="2682242" y="1495902"/>
              <a:ext cx="46038" cy="444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0" name="Freeform 10"/>
            <p:cNvSpPr/>
            <p:nvPr/>
          </p:nvSpPr>
          <p:spPr bwMode="auto">
            <a:xfrm>
              <a:off x="2701292" y="1522889"/>
              <a:ext cx="31750" cy="98425"/>
            </a:xfrm>
            <a:custGeom>
              <a:avLst/>
              <a:gdLst>
                <a:gd name="T0" fmla="*/ 5 w 11"/>
                <a:gd name="T1" fmla="*/ 1 h 33"/>
                <a:gd name="T2" fmla="*/ 8 w 11"/>
                <a:gd name="T3" fmla="*/ 33 h 33"/>
                <a:gd name="T4" fmla="*/ 0 w 11"/>
                <a:gd name="T5" fmla="*/ 33 h 33"/>
                <a:gd name="T6" fmla="*/ 0 w 11"/>
                <a:gd name="T7" fmla="*/ 0 h 33"/>
                <a:gd name="T8" fmla="*/ 5 w 11"/>
                <a:gd name="T9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3">
                  <a:moveTo>
                    <a:pt x="5" y="1"/>
                  </a:moveTo>
                  <a:cubicBezTo>
                    <a:pt x="5" y="1"/>
                    <a:pt x="11" y="14"/>
                    <a:pt x="8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5" y="2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1" name="Freeform 11"/>
            <p:cNvSpPr/>
            <p:nvPr/>
          </p:nvSpPr>
          <p:spPr bwMode="auto">
            <a:xfrm>
              <a:off x="2674305" y="1522889"/>
              <a:ext cx="33338" cy="98425"/>
            </a:xfrm>
            <a:custGeom>
              <a:avLst/>
              <a:gdLst>
                <a:gd name="T0" fmla="*/ 6 w 11"/>
                <a:gd name="T1" fmla="*/ 1 h 33"/>
                <a:gd name="T2" fmla="*/ 3 w 11"/>
                <a:gd name="T3" fmla="*/ 33 h 33"/>
                <a:gd name="T4" fmla="*/ 11 w 11"/>
                <a:gd name="T5" fmla="*/ 33 h 33"/>
                <a:gd name="T6" fmla="*/ 11 w 11"/>
                <a:gd name="T7" fmla="*/ 0 h 33"/>
                <a:gd name="T8" fmla="*/ 6 w 11"/>
                <a:gd name="T9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3">
                  <a:moveTo>
                    <a:pt x="6" y="1"/>
                  </a:moveTo>
                  <a:cubicBezTo>
                    <a:pt x="6" y="1"/>
                    <a:pt x="0" y="14"/>
                    <a:pt x="3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6" y="2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" name="Freeform 12"/>
            <p:cNvSpPr/>
            <p:nvPr/>
          </p:nvSpPr>
          <p:spPr bwMode="auto">
            <a:xfrm>
              <a:off x="2793367" y="1433989"/>
              <a:ext cx="258763" cy="193675"/>
            </a:xfrm>
            <a:custGeom>
              <a:avLst/>
              <a:gdLst>
                <a:gd name="T0" fmla="*/ 0 w 87"/>
                <a:gd name="T1" fmla="*/ 0 h 65"/>
                <a:gd name="T2" fmla="*/ 43 w 87"/>
                <a:gd name="T3" fmla="*/ 20 h 65"/>
                <a:gd name="T4" fmla="*/ 87 w 87"/>
                <a:gd name="T5" fmla="*/ 0 h 65"/>
                <a:gd name="T6" fmla="*/ 87 w 87"/>
                <a:gd name="T7" fmla="*/ 50 h 65"/>
                <a:gd name="T8" fmla="*/ 45 w 87"/>
                <a:gd name="T9" fmla="*/ 65 h 65"/>
                <a:gd name="T10" fmla="*/ 45 w 87"/>
                <a:gd name="T11" fmla="*/ 65 h 65"/>
                <a:gd name="T12" fmla="*/ 43 w 87"/>
                <a:gd name="T13" fmla="*/ 65 h 65"/>
                <a:gd name="T14" fmla="*/ 42 w 87"/>
                <a:gd name="T15" fmla="*/ 65 h 65"/>
                <a:gd name="T16" fmla="*/ 42 w 87"/>
                <a:gd name="T17" fmla="*/ 65 h 65"/>
                <a:gd name="T18" fmla="*/ 0 w 87"/>
                <a:gd name="T19" fmla="*/ 50 h 65"/>
                <a:gd name="T20" fmla="*/ 0 w 87"/>
                <a:gd name="T21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7" h="65">
                  <a:moveTo>
                    <a:pt x="0" y="0"/>
                  </a:moveTo>
                  <a:cubicBezTo>
                    <a:pt x="0" y="0"/>
                    <a:pt x="36" y="17"/>
                    <a:pt x="43" y="20"/>
                  </a:cubicBezTo>
                  <a:cubicBezTo>
                    <a:pt x="50" y="17"/>
                    <a:pt x="87" y="0"/>
                    <a:pt x="87" y="0"/>
                  </a:cubicBezTo>
                  <a:cubicBezTo>
                    <a:pt x="87" y="50"/>
                    <a:pt x="87" y="50"/>
                    <a:pt x="87" y="50"/>
                  </a:cubicBezTo>
                  <a:cubicBezTo>
                    <a:pt x="75" y="63"/>
                    <a:pt x="52" y="65"/>
                    <a:pt x="45" y="65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5" y="65"/>
                    <a:pt x="44" y="65"/>
                    <a:pt x="43" y="65"/>
                  </a:cubicBezTo>
                  <a:cubicBezTo>
                    <a:pt x="43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35" y="65"/>
                    <a:pt x="12" y="63"/>
                    <a:pt x="0" y="5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" name="Freeform 13"/>
            <p:cNvSpPr/>
            <p:nvPr/>
          </p:nvSpPr>
          <p:spPr bwMode="auto">
            <a:xfrm>
              <a:off x="3485517" y="2167414"/>
              <a:ext cx="450850" cy="203200"/>
            </a:xfrm>
            <a:custGeom>
              <a:avLst/>
              <a:gdLst>
                <a:gd name="T0" fmla="*/ 143 w 284"/>
                <a:gd name="T1" fmla="*/ 128 h 128"/>
                <a:gd name="T2" fmla="*/ 284 w 284"/>
                <a:gd name="T3" fmla="*/ 64 h 128"/>
                <a:gd name="T4" fmla="*/ 139 w 284"/>
                <a:gd name="T5" fmla="*/ 0 h 128"/>
                <a:gd name="T6" fmla="*/ 0 w 284"/>
                <a:gd name="T7" fmla="*/ 62 h 128"/>
                <a:gd name="T8" fmla="*/ 143 w 284"/>
                <a:gd name="T9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4" h="128">
                  <a:moveTo>
                    <a:pt x="143" y="128"/>
                  </a:moveTo>
                  <a:lnTo>
                    <a:pt x="284" y="64"/>
                  </a:lnTo>
                  <a:lnTo>
                    <a:pt x="139" y="0"/>
                  </a:lnTo>
                  <a:lnTo>
                    <a:pt x="0" y="62"/>
                  </a:lnTo>
                  <a:lnTo>
                    <a:pt x="143" y="1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3491867" y="2262664"/>
              <a:ext cx="14288" cy="149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5" name="Oval 15"/>
            <p:cNvSpPr>
              <a:spLocks noChangeArrowheads="1"/>
            </p:cNvSpPr>
            <p:nvPr/>
          </p:nvSpPr>
          <p:spPr bwMode="auto">
            <a:xfrm>
              <a:off x="3475992" y="2394427"/>
              <a:ext cx="44450" cy="444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6" name="Freeform 16"/>
            <p:cNvSpPr/>
            <p:nvPr/>
          </p:nvSpPr>
          <p:spPr bwMode="auto">
            <a:xfrm>
              <a:off x="3495042" y="2418239"/>
              <a:ext cx="31750" cy="98425"/>
            </a:xfrm>
            <a:custGeom>
              <a:avLst/>
              <a:gdLst>
                <a:gd name="T0" fmla="*/ 5 w 11"/>
                <a:gd name="T1" fmla="*/ 2 h 33"/>
                <a:gd name="T2" fmla="*/ 8 w 11"/>
                <a:gd name="T3" fmla="*/ 33 h 33"/>
                <a:gd name="T4" fmla="*/ 0 w 11"/>
                <a:gd name="T5" fmla="*/ 33 h 33"/>
                <a:gd name="T6" fmla="*/ 0 w 11"/>
                <a:gd name="T7" fmla="*/ 0 h 33"/>
                <a:gd name="T8" fmla="*/ 5 w 11"/>
                <a:gd name="T9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3">
                  <a:moveTo>
                    <a:pt x="5" y="2"/>
                  </a:moveTo>
                  <a:cubicBezTo>
                    <a:pt x="5" y="2"/>
                    <a:pt x="11" y="14"/>
                    <a:pt x="8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5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7" name="Freeform 17"/>
            <p:cNvSpPr/>
            <p:nvPr/>
          </p:nvSpPr>
          <p:spPr bwMode="auto">
            <a:xfrm>
              <a:off x="3468055" y="2418239"/>
              <a:ext cx="31750" cy="98425"/>
            </a:xfrm>
            <a:custGeom>
              <a:avLst/>
              <a:gdLst>
                <a:gd name="T0" fmla="*/ 6 w 11"/>
                <a:gd name="T1" fmla="*/ 2 h 33"/>
                <a:gd name="T2" fmla="*/ 3 w 11"/>
                <a:gd name="T3" fmla="*/ 33 h 33"/>
                <a:gd name="T4" fmla="*/ 11 w 11"/>
                <a:gd name="T5" fmla="*/ 33 h 33"/>
                <a:gd name="T6" fmla="*/ 11 w 11"/>
                <a:gd name="T7" fmla="*/ 0 h 33"/>
                <a:gd name="T8" fmla="*/ 6 w 11"/>
                <a:gd name="T9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3">
                  <a:moveTo>
                    <a:pt x="6" y="2"/>
                  </a:moveTo>
                  <a:cubicBezTo>
                    <a:pt x="6" y="2"/>
                    <a:pt x="0" y="14"/>
                    <a:pt x="3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6" y="3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8" name="Freeform 18"/>
            <p:cNvSpPr/>
            <p:nvPr/>
          </p:nvSpPr>
          <p:spPr bwMode="auto">
            <a:xfrm>
              <a:off x="3587117" y="2327752"/>
              <a:ext cx="258763" cy="193675"/>
            </a:xfrm>
            <a:custGeom>
              <a:avLst/>
              <a:gdLst>
                <a:gd name="T0" fmla="*/ 0 w 87"/>
                <a:gd name="T1" fmla="*/ 0 h 65"/>
                <a:gd name="T2" fmla="*/ 43 w 87"/>
                <a:gd name="T3" fmla="*/ 21 h 65"/>
                <a:gd name="T4" fmla="*/ 87 w 87"/>
                <a:gd name="T5" fmla="*/ 0 h 65"/>
                <a:gd name="T6" fmla="*/ 87 w 87"/>
                <a:gd name="T7" fmla="*/ 51 h 65"/>
                <a:gd name="T8" fmla="*/ 45 w 87"/>
                <a:gd name="T9" fmla="*/ 65 h 65"/>
                <a:gd name="T10" fmla="*/ 45 w 87"/>
                <a:gd name="T11" fmla="*/ 65 h 65"/>
                <a:gd name="T12" fmla="*/ 43 w 87"/>
                <a:gd name="T13" fmla="*/ 65 h 65"/>
                <a:gd name="T14" fmla="*/ 42 w 87"/>
                <a:gd name="T15" fmla="*/ 65 h 65"/>
                <a:gd name="T16" fmla="*/ 42 w 87"/>
                <a:gd name="T17" fmla="*/ 65 h 65"/>
                <a:gd name="T18" fmla="*/ 0 w 87"/>
                <a:gd name="T19" fmla="*/ 51 h 65"/>
                <a:gd name="T20" fmla="*/ 0 w 87"/>
                <a:gd name="T21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7" h="65">
                  <a:moveTo>
                    <a:pt x="0" y="0"/>
                  </a:moveTo>
                  <a:cubicBezTo>
                    <a:pt x="0" y="1"/>
                    <a:pt x="36" y="18"/>
                    <a:pt x="43" y="21"/>
                  </a:cubicBezTo>
                  <a:cubicBezTo>
                    <a:pt x="50" y="18"/>
                    <a:pt x="87" y="1"/>
                    <a:pt x="87" y="0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75" y="63"/>
                    <a:pt x="52" y="65"/>
                    <a:pt x="45" y="65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5" y="65"/>
                    <a:pt x="44" y="65"/>
                    <a:pt x="43" y="65"/>
                  </a:cubicBezTo>
                  <a:cubicBezTo>
                    <a:pt x="43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35" y="65"/>
                    <a:pt x="12" y="63"/>
                    <a:pt x="0" y="5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9" name="Freeform 19"/>
            <p:cNvSpPr>
              <a:spLocks noEditPoints="1"/>
            </p:cNvSpPr>
            <p:nvPr/>
          </p:nvSpPr>
          <p:spPr bwMode="auto">
            <a:xfrm>
              <a:off x="3676017" y="3137377"/>
              <a:ext cx="325438" cy="323850"/>
            </a:xfrm>
            <a:custGeom>
              <a:avLst/>
              <a:gdLst>
                <a:gd name="T0" fmla="*/ 39 w 109"/>
                <a:gd name="T1" fmla="*/ 53 h 109"/>
                <a:gd name="T2" fmla="*/ 42 w 109"/>
                <a:gd name="T3" fmla="*/ 46 h 109"/>
                <a:gd name="T4" fmla="*/ 42 w 109"/>
                <a:gd name="T5" fmla="*/ 21 h 109"/>
                <a:gd name="T6" fmla="*/ 39 w 109"/>
                <a:gd name="T7" fmla="*/ 17 h 109"/>
                <a:gd name="T8" fmla="*/ 39 w 109"/>
                <a:gd name="T9" fmla="*/ 17 h 109"/>
                <a:gd name="T10" fmla="*/ 39 w 109"/>
                <a:gd name="T11" fmla="*/ 6 h 109"/>
                <a:gd name="T12" fmla="*/ 39 w 109"/>
                <a:gd name="T13" fmla="*/ 6 h 109"/>
                <a:gd name="T14" fmla="*/ 39 w 109"/>
                <a:gd name="T15" fmla="*/ 6 h 109"/>
                <a:gd name="T16" fmla="*/ 55 w 109"/>
                <a:gd name="T17" fmla="*/ 0 h 109"/>
                <a:gd name="T18" fmla="*/ 70 w 109"/>
                <a:gd name="T19" fmla="*/ 6 h 109"/>
                <a:gd name="T20" fmla="*/ 70 w 109"/>
                <a:gd name="T21" fmla="*/ 6 h 109"/>
                <a:gd name="T22" fmla="*/ 71 w 109"/>
                <a:gd name="T23" fmla="*/ 6 h 109"/>
                <a:gd name="T24" fmla="*/ 71 w 109"/>
                <a:gd name="T25" fmla="*/ 17 h 109"/>
                <a:gd name="T26" fmla="*/ 70 w 109"/>
                <a:gd name="T27" fmla="*/ 17 h 109"/>
                <a:gd name="T28" fmla="*/ 66 w 109"/>
                <a:gd name="T29" fmla="*/ 21 h 109"/>
                <a:gd name="T30" fmla="*/ 66 w 109"/>
                <a:gd name="T31" fmla="*/ 46 h 109"/>
                <a:gd name="T32" fmla="*/ 69 w 109"/>
                <a:gd name="T33" fmla="*/ 53 h 109"/>
                <a:gd name="T34" fmla="*/ 94 w 109"/>
                <a:gd name="T35" fmla="*/ 100 h 109"/>
                <a:gd name="T36" fmla="*/ 55 w 109"/>
                <a:gd name="T37" fmla="*/ 109 h 109"/>
                <a:gd name="T38" fmla="*/ 15 w 109"/>
                <a:gd name="T39" fmla="*/ 100 h 109"/>
                <a:gd name="T40" fmla="*/ 39 w 109"/>
                <a:gd name="T41" fmla="*/ 53 h 109"/>
                <a:gd name="T42" fmla="*/ 40 w 109"/>
                <a:gd name="T43" fmla="*/ 101 h 109"/>
                <a:gd name="T44" fmla="*/ 23 w 109"/>
                <a:gd name="T45" fmla="*/ 89 h 109"/>
                <a:gd name="T46" fmla="*/ 38 w 109"/>
                <a:gd name="T47" fmla="*/ 63 h 109"/>
                <a:gd name="T48" fmla="*/ 17 w 109"/>
                <a:gd name="T49" fmla="*/ 90 h 109"/>
                <a:gd name="T50" fmla="*/ 40 w 109"/>
                <a:gd name="T51" fmla="*/ 101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9" h="109">
                  <a:moveTo>
                    <a:pt x="39" y="53"/>
                  </a:moveTo>
                  <a:cubicBezTo>
                    <a:pt x="39" y="53"/>
                    <a:pt x="42" y="51"/>
                    <a:pt x="42" y="46"/>
                  </a:cubicBezTo>
                  <a:cubicBezTo>
                    <a:pt x="42" y="42"/>
                    <a:pt x="42" y="26"/>
                    <a:pt x="42" y="21"/>
                  </a:cubicBezTo>
                  <a:cubicBezTo>
                    <a:pt x="40" y="20"/>
                    <a:pt x="39" y="19"/>
                    <a:pt x="39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2"/>
                    <a:pt x="46" y="0"/>
                    <a:pt x="55" y="0"/>
                  </a:cubicBezTo>
                  <a:cubicBezTo>
                    <a:pt x="63" y="0"/>
                    <a:pt x="70" y="2"/>
                    <a:pt x="70" y="6"/>
                  </a:cubicBezTo>
                  <a:cubicBezTo>
                    <a:pt x="70" y="6"/>
                    <a:pt x="70" y="6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1" y="17"/>
                    <a:pt x="71" y="17"/>
                    <a:pt x="71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19"/>
                    <a:pt x="69" y="20"/>
                    <a:pt x="66" y="21"/>
                  </a:cubicBezTo>
                  <a:cubicBezTo>
                    <a:pt x="66" y="26"/>
                    <a:pt x="66" y="42"/>
                    <a:pt x="66" y="46"/>
                  </a:cubicBezTo>
                  <a:cubicBezTo>
                    <a:pt x="66" y="51"/>
                    <a:pt x="69" y="53"/>
                    <a:pt x="69" y="53"/>
                  </a:cubicBezTo>
                  <a:cubicBezTo>
                    <a:pt x="75" y="56"/>
                    <a:pt x="109" y="90"/>
                    <a:pt x="94" y="100"/>
                  </a:cubicBezTo>
                  <a:cubicBezTo>
                    <a:pt x="81" y="109"/>
                    <a:pt x="59" y="109"/>
                    <a:pt x="55" y="109"/>
                  </a:cubicBezTo>
                  <a:cubicBezTo>
                    <a:pt x="50" y="109"/>
                    <a:pt x="28" y="109"/>
                    <a:pt x="15" y="100"/>
                  </a:cubicBezTo>
                  <a:cubicBezTo>
                    <a:pt x="0" y="90"/>
                    <a:pt x="34" y="56"/>
                    <a:pt x="39" y="53"/>
                  </a:cubicBezTo>
                  <a:close/>
                  <a:moveTo>
                    <a:pt x="40" y="101"/>
                  </a:moveTo>
                  <a:cubicBezTo>
                    <a:pt x="40" y="101"/>
                    <a:pt x="24" y="97"/>
                    <a:pt x="23" y="89"/>
                  </a:cubicBezTo>
                  <a:cubicBezTo>
                    <a:pt x="22" y="80"/>
                    <a:pt x="38" y="63"/>
                    <a:pt x="38" y="63"/>
                  </a:cubicBezTo>
                  <a:cubicBezTo>
                    <a:pt x="38" y="63"/>
                    <a:pt x="17" y="79"/>
                    <a:pt x="17" y="90"/>
                  </a:cubicBezTo>
                  <a:cubicBezTo>
                    <a:pt x="18" y="101"/>
                    <a:pt x="40" y="101"/>
                    <a:pt x="40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0" name="Freeform 20"/>
            <p:cNvSpPr>
              <a:spLocks noEditPoints="1"/>
            </p:cNvSpPr>
            <p:nvPr/>
          </p:nvSpPr>
          <p:spPr bwMode="auto">
            <a:xfrm>
              <a:off x="4218942" y="2242027"/>
              <a:ext cx="403225" cy="404813"/>
            </a:xfrm>
            <a:custGeom>
              <a:avLst/>
              <a:gdLst>
                <a:gd name="T0" fmla="*/ 67 w 135"/>
                <a:gd name="T1" fmla="*/ 0 h 136"/>
                <a:gd name="T2" fmla="*/ 135 w 135"/>
                <a:gd name="T3" fmla="*/ 68 h 136"/>
                <a:gd name="T4" fmla="*/ 67 w 135"/>
                <a:gd name="T5" fmla="*/ 136 h 136"/>
                <a:gd name="T6" fmla="*/ 0 w 135"/>
                <a:gd name="T7" fmla="*/ 68 h 136"/>
                <a:gd name="T8" fmla="*/ 67 w 135"/>
                <a:gd name="T9" fmla="*/ 0 h 136"/>
                <a:gd name="T10" fmla="*/ 67 w 135"/>
                <a:gd name="T11" fmla="*/ 133 h 136"/>
                <a:gd name="T12" fmla="*/ 132 w 135"/>
                <a:gd name="T13" fmla="*/ 68 h 136"/>
                <a:gd name="T14" fmla="*/ 67 w 135"/>
                <a:gd name="T15" fmla="*/ 3 h 136"/>
                <a:gd name="T16" fmla="*/ 3 w 135"/>
                <a:gd name="T17" fmla="*/ 68 h 136"/>
                <a:gd name="T18" fmla="*/ 67 w 135"/>
                <a:gd name="T19" fmla="*/ 13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5" h="136">
                  <a:moveTo>
                    <a:pt x="67" y="0"/>
                  </a:moveTo>
                  <a:cubicBezTo>
                    <a:pt x="105" y="0"/>
                    <a:pt x="135" y="30"/>
                    <a:pt x="135" y="68"/>
                  </a:cubicBezTo>
                  <a:cubicBezTo>
                    <a:pt x="135" y="105"/>
                    <a:pt x="105" y="136"/>
                    <a:pt x="67" y="136"/>
                  </a:cubicBezTo>
                  <a:cubicBezTo>
                    <a:pt x="30" y="136"/>
                    <a:pt x="0" y="105"/>
                    <a:pt x="0" y="68"/>
                  </a:cubicBezTo>
                  <a:cubicBezTo>
                    <a:pt x="0" y="30"/>
                    <a:pt x="30" y="0"/>
                    <a:pt x="67" y="0"/>
                  </a:cubicBezTo>
                  <a:close/>
                  <a:moveTo>
                    <a:pt x="67" y="133"/>
                  </a:moveTo>
                  <a:cubicBezTo>
                    <a:pt x="103" y="133"/>
                    <a:pt x="132" y="104"/>
                    <a:pt x="132" y="68"/>
                  </a:cubicBezTo>
                  <a:cubicBezTo>
                    <a:pt x="132" y="32"/>
                    <a:pt x="103" y="3"/>
                    <a:pt x="67" y="3"/>
                  </a:cubicBezTo>
                  <a:cubicBezTo>
                    <a:pt x="32" y="3"/>
                    <a:pt x="3" y="32"/>
                    <a:pt x="3" y="68"/>
                  </a:cubicBezTo>
                  <a:cubicBezTo>
                    <a:pt x="3" y="104"/>
                    <a:pt x="32" y="133"/>
                    <a:pt x="67" y="1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1" name="Freeform 21"/>
            <p:cNvSpPr/>
            <p:nvPr/>
          </p:nvSpPr>
          <p:spPr bwMode="auto">
            <a:xfrm>
              <a:off x="4180842" y="2249964"/>
              <a:ext cx="452438" cy="396875"/>
            </a:xfrm>
            <a:custGeom>
              <a:avLst/>
              <a:gdLst>
                <a:gd name="T0" fmla="*/ 108 w 152"/>
                <a:gd name="T1" fmla="*/ 10 h 133"/>
                <a:gd name="T2" fmla="*/ 111 w 152"/>
                <a:gd name="T3" fmla="*/ 15 h 133"/>
                <a:gd name="T4" fmla="*/ 114 w 152"/>
                <a:gd name="T5" fmla="*/ 19 h 133"/>
                <a:gd name="T6" fmla="*/ 116 w 152"/>
                <a:gd name="T7" fmla="*/ 17 h 133"/>
                <a:gd name="T8" fmla="*/ 117 w 152"/>
                <a:gd name="T9" fmla="*/ 21 h 133"/>
                <a:gd name="T10" fmla="*/ 124 w 152"/>
                <a:gd name="T11" fmla="*/ 23 h 133"/>
                <a:gd name="T12" fmla="*/ 128 w 152"/>
                <a:gd name="T13" fmla="*/ 27 h 133"/>
                <a:gd name="T14" fmla="*/ 134 w 152"/>
                <a:gd name="T15" fmla="*/ 35 h 133"/>
                <a:gd name="T16" fmla="*/ 137 w 152"/>
                <a:gd name="T17" fmla="*/ 41 h 133"/>
                <a:gd name="T18" fmla="*/ 134 w 152"/>
                <a:gd name="T19" fmla="*/ 44 h 133"/>
                <a:gd name="T20" fmla="*/ 134 w 152"/>
                <a:gd name="T21" fmla="*/ 46 h 133"/>
                <a:gd name="T22" fmla="*/ 137 w 152"/>
                <a:gd name="T23" fmla="*/ 44 h 133"/>
                <a:gd name="T24" fmla="*/ 139 w 152"/>
                <a:gd name="T25" fmla="*/ 40 h 133"/>
                <a:gd name="T26" fmla="*/ 141 w 152"/>
                <a:gd name="T27" fmla="*/ 46 h 133"/>
                <a:gd name="T28" fmla="*/ 140 w 152"/>
                <a:gd name="T29" fmla="*/ 55 h 133"/>
                <a:gd name="T30" fmla="*/ 136 w 152"/>
                <a:gd name="T31" fmla="*/ 53 h 133"/>
                <a:gd name="T32" fmla="*/ 130 w 152"/>
                <a:gd name="T33" fmla="*/ 59 h 133"/>
                <a:gd name="T34" fmla="*/ 124 w 152"/>
                <a:gd name="T35" fmla="*/ 65 h 133"/>
                <a:gd name="T36" fmla="*/ 118 w 152"/>
                <a:gd name="T37" fmla="*/ 70 h 133"/>
                <a:gd name="T38" fmla="*/ 111 w 152"/>
                <a:gd name="T39" fmla="*/ 78 h 133"/>
                <a:gd name="T40" fmla="*/ 113 w 152"/>
                <a:gd name="T41" fmla="*/ 90 h 133"/>
                <a:gd name="T42" fmla="*/ 119 w 152"/>
                <a:gd name="T43" fmla="*/ 103 h 133"/>
                <a:gd name="T44" fmla="*/ 117 w 152"/>
                <a:gd name="T45" fmla="*/ 113 h 133"/>
                <a:gd name="T46" fmla="*/ 121 w 152"/>
                <a:gd name="T47" fmla="*/ 114 h 133"/>
                <a:gd name="T48" fmla="*/ 130 w 152"/>
                <a:gd name="T49" fmla="*/ 99 h 133"/>
                <a:gd name="T50" fmla="*/ 141 w 152"/>
                <a:gd name="T51" fmla="*/ 75 h 133"/>
                <a:gd name="T52" fmla="*/ 144 w 152"/>
                <a:gd name="T53" fmla="*/ 58 h 133"/>
                <a:gd name="T54" fmla="*/ 103 w 152"/>
                <a:gd name="T55" fmla="*/ 122 h 133"/>
                <a:gd name="T56" fmla="*/ 92 w 152"/>
                <a:gd name="T57" fmla="*/ 121 h 133"/>
                <a:gd name="T58" fmla="*/ 78 w 152"/>
                <a:gd name="T59" fmla="*/ 119 h 133"/>
                <a:gd name="T60" fmla="*/ 79 w 152"/>
                <a:gd name="T61" fmla="*/ 125 h 133"/>
                <a:gd name="T62" fmla="*/ 71 w 152"/>
                <a:gd name="T63" fmla="*/ 124 h 133"/>
                <a:gd name="T64" fmla="*/ 59 w 152"/>
                <a:gd name="T65" fmla="*/ 123 h 133"/>
                <a:gd name="T66" fmla="*/ 60 w 152"/>
                <a:gd name="T67" fmla="*/ 1 h 133"/>
                <a:gd name="T68" fmla="*/ 20 w 152"/>
                <a:gd name="T69" fmla="*/ 42 h 133"/>
                <a:gd name="T70" fmla="*/ 26 w 152"/>
                <a:gd name="T71" fmla="*/ 39 h 133"/>
                <a:gd name="T72" fmla="*/ 31 w 152"/>
                <a:gd name="T73" fmla="*/ 49 h 133"/>
                <a:gd name="T74" fmla="*/ 38 w 152"/>
                <a:gd name="T75" fmla="*/ 39 h 133"/>
                <a:gd name="T76" fmla="*/ 35 w 152"/>
                <a:gd name="T77" fmla="*/ 50 h 133"/>
                <a:gd name="T78" fmla="*/ 28 w 152"/>
                <a:gd name="T79" fmla="*/ 52 h 133"/>
                <a:gd name="T80" fmla="*/ 31 w 152"/>
                <a:gd name="T81" fmla="*/ 67 h 133"/>
                <a:gd name="T82" fmla="*/ 35 w 152"/>
                <a:gd name="T83" fmla="*/ 82 h 133"/>
                <a:gd name="T84" fmla="*/ 40 w 152"/>
                <a:gd name="T85" fmla="*/ 91 h 133"/>
                <a:gd name="T86" fmla="*/ 54 w 152"/>
                <a:gd name="T87" fmla="*/ 103 h 133"/>
                <a:gd name="T88" fmla="*/ 57 w 152"/>
                <a:gd name="T89" fmla="*/ 93 h 133"/>
                <a:gd name="T90" fmla="*/ 57 w 152"/>
                <a:gd name="T91" fmla="*/ 80 h 133"/>
                <a:gd name="T92" fmla="*/ 62 w 152"/>
                <a:gd name="T93" fmla="*/ 67 h 133"/>
                <a:gd name="T94" fmla="*/ 68 w 152"/>
                <a:gd name="T95" fmla="*/ 60 h 133"/>
                <a:gd name="T96" fmla="*/ 86 w 152"/>
                <a:gd name="T97" fmla="*/ 60 h 133"/>
                <a:gd name="T98" fmla="*/ 92 w 152"/>
                <a:gd name="T99" fmla="*/ 51 h 133"/>
                <a:gd name="T100" fmla="*/ 85 w 152"/>
                <a:gd name="T101" fmla="*/ 33 h 133"/>
                <a:gd name="T102" fmla="*/ 72 w 152"/>
                <a:gd name="T103" fmla="*/ 27 h 133"/>
                <a:gd name="T104" fmla="*/ 65 w 152"/>
                <a:gd name="T105" fmla="*/ 31 h 133"/>
                <a:gd name="T106" fmla="*/ 54 w 152"/>
                <a:gd name="T107" fmla="*/ 31 h 133"/>
                <a:gd name="T108" fmla="*/ 44 w 152"/>
                <a:gd name="T109" fmla="*/ 29 h 133"/>
                <a:gd name="T110" fmla="*/ 53 w 152"/>
                <a:gd name="T111" fmla="*/ 25 h 133"/>
                <a:gd name="T112" fmla="*/ 54 w 152"/>
                <a:gd name="T113" fmla="*/ 21 h 133"/>
                <a:gd name="T114" fmla="*/ 67 w 152"/>
                <a:gd name="T115" fmla="*/ 21 h 133"/>
                <a:gd name="T116" fmla="*/ 78 w 152"/>
                <a:gd name="T117" fmla="*/ 25 h 133"/>
                <a:gd name="T118" fmla="*/ 80 w 152"/>
                <a:gd name="T119" fmla="*/ 14 h 133"/>
                <a:gd name="T120" fmla="*/ 88 w 152"/>
                <a:gd name="T121" fmla="*/ 7 h 133"/>
                <a:gd name="T122" fmla="*/ 79 w 152"/>
                <a:gd name="T123" fmla="*/ 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2" h="133">
                  <a:moveTo>
                    <a:pt x="90" y="0"/>
                  </a:moveTo>
                  <a:cubicBezTo>
                    <a:pt x="90" y="0"/>
                    <a:pt x="113" y="3"/>
                    <a:pt x="128" y="21"/>
                  </a:cubicBezTo>
                  <a:cubicBezTo>
                    <a:pt x="128" y="21"/>
                    <a:pt x="117" y="8"/>
                    <a:pt x="109" y="8"/>
                  </a:cubicBezTo>
                  <a:cubicBezTo>
                    <a:pt x="108" y="9"/>
                    <a:pt x="108" y="9"/>
                    <a:pt x="108" y="9"/>
                  </a:cubicBezTo>
                  <a:cubicBezTo>
                    <a:pt x="108" y="9"/>
                    <a:pt x="108" y="10"/>
                    <a:pt x="108" y="10"/>
                  </a:cubicBezTo>
                  <a:cubicBezTo>
                    <a:pt x="108" y="10"/>
                    <a:pt x="109" y="11"/>
                    <a:pt x="109" y="12"/>
                  </a:cubicBezTo>
                  <a:cubicBezTo>
                    <a:pt x="109" y="12"/>
                    <a:pt x="109" y="13"/>
                    <a:pt x="109" y="13"/>
                  </a:cubicBezTo>
                  <a:cubicBezTo>
                    <a:pt x="110" y="14"/>
                    <a:pt x="110" y="14"/>
                    <a:pt x="110" y="14"/>
                  </a:cubicBezTo>
                  <a:cubicBezTo>
                    <a:pt x="110" y="14"/>
                    <a:pt x="110" y="14"/>
                    <a:pt x="110" y="14"/>
                  </a:cubicBezTo>
                  <a:cubicBezTo>
                    <a:pt x="111" y="15"/>
                    <a:pt x="111" y="15"/>
                    <a:pt x="111" y="15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8"/>
                    <a:pt x="111" y="18"/>
                    <a:pt x="111" y="18"/>
                  </a:cubicBezTo>
                  <a:cubicBezTo>
                    <a:pt x="111" y="18"/>
                    <a:pt x="111" y="18"/>
                    <a:pt x="111" y="18"/>
                  </a:cubicBezTo>
                  <a:cubicBezTo>
                    <a:pt x="112" y="19"/>
                    <a:pt x="112" y="19"/>
                    <a:pt x="112" y="19"/>
                  </a:cubicBezTo>
                  <a:cubicBezTo>
                    <a:pt x="112" y="19"/>
                    <a:pt x="113" y="19"/>
                    <a:pt x="114" y="19"/>
                  </a:cubicBezTo>
                  <a:cubicBezTo>
                    <a:pt x="114" y="19"/>
                    <a:pt x="114" y="18"/>
                    <a:pt x="114" y="18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6"/>
                    <a:pt x="113" y="16"/>
                    <a:pt x="114" y="16"/>
                  </a:cubicBezTo>
                  <a:cubicBezTo>
                    <a:pt x="115" y="16"/>
                    <a:pt x="116" y="17"/>
                    <a:pt x="116" y="17"/>
                  </a:cubicBezTo>
                  <a:cubicBezTo>
                    <a:pt x="117" y="18"/>
                    <a:pt x="117" y="18"/>
                    <a:pt x="117" y="18"/>
                  </a:cubicBezTo>
                  <a:cubicBezTo>
                    <a:pt x="117" y="18"/>
                    <a:pt x="118" y="19"/>
                    <a:pt x="117" y="19"/>
                  </a:cubicBezTo>
                  <a:cubicBezTo>
                    <a:pt x="117" y="19"/>
                    <a:pt x="117" y="19"/>
                    <a:pt x="117" y="19"/>
                  </a:cubicBezTo>
                  <a:cubicBezTo>
                    <a:pt x="117" y="19"/>
                    <a:pt x="116" y="20"/>
                    <a:pt x="116" y="20"/>
                  </a:cubicBezTo>
                  <a:cubicBezTo>
                    <a:pt x="116" y="21"/>
                    <a:pt x="117" y="21"/>
                    <a:pt x="117" y="21"/>
                  </a:cubicBezTo>
                  <a:cubicBezTo>
                    <a:pt x="117" y="21"/>
                    <a:pt x="117" y="22"/>
                    <a:pt x="118" y="22"/>
                  </a:cubicBezTo>
                  <a:cubicBezTo>
                    <a:pt x="119" y="21"/>
                    <a:pt x="119" y="21"/>
                    <a:pt x="120" y="21"/>
                  </a:cubicBezTo>
                  <a:cubicBezTo>
                    <a:pt x="120" y="21"/>
                    <a:pt x="121" y="21"/>
                    <a:pt x="121" y="21"/>
                  </a:cubicBezTo>
                  <a:cubicBezTo>
                    <a:pt x="122" y="21"/>
                    <a:pt x="122" y="21"/>
                    <a:pt x="122" y="21"/>
                  </a:cubicBezTo>
                  <a:cubicBezTo>
                    <a:pt x="122" y="22"/>
                    <a:pt x="124" y="23"/>
                    <a:pt x="124" y="23"/>
                  </a:cubicBezTo>
                  <a:cubicBezTo>
                    <a:pt x="124" y="23"/>
                    <a:pt x="124" y="23"/>
                    <a:pt x="124" y="23"/>
                  </a:cubicBezTo>
                  <a:cubicBezTo>
                    <a:pt x="124" y="23"/>
                    <a:pt x="125" y="25"/>
                    <a:pt x="125" y="25"/>
                  </a:cubicBezTo>
                  <a:cubicBezTo>
                    <a:pt x="125" y="25"/>
                    <a:pt x="125" y="25"/>
                    <a:pt x="126" y="25"/>
                  </a:cubicBezTo>
                  <a:cubicBezTo>
                    <a:pt x="127" y="26"/>
                    <a:pt x="127" y="26"/>
                    <a:pt x="127" y="26"/>
                  </a:cubicBezTo>
                  <a:cubicBezTo>
                    <a:pt x="128" y="27"/>
                    <a:pt x="128" y="27"/>
                    <a:pt x="128" y="27"/>
                  </a:cubicBezTo>
                  <a:cubicBezTo>
                    <a:pt x="128" y="27"/>
                    <a:pt x="129" y="28"/>
                    <a:pt x="129" y="28"/>
                  </a:cubicBezTo>
                  <a:cubicBezTo>
                    <a:pt x="130" y="29"/>
                    <a:pt x="131" y="30"/>
                    <a:pt x="132" y="30"/>
                  </a:cubicBezTo>
                  <a:cubicBezTo>
                    <a:pt x="132" y="30"/>
                    <a:pt x="132" y="31"/>
                    <a:pt x="133" y="32"/>
                  </a:cubicBezTo>
                  <a:cubicBezTo>
                    <a:pt x="133" y="32"/>
                    <a:pt x="133" y="33"/>
                    <a:pt x="133" y="34"/>
                  </a:cubicBezTo>
                  <a:cubicBezTo>
                    <a:pt x="133" y="34"/>
                    <a:pt x="134" y="35"/>
                    <a:pt x="134" y="35"/>
                  </a:cubicBezTo>
                  <a:cubicBezTo>
                    <a:pt x="134" y="36"/>
                    <a:pt x="134" y="37"/>
                    <a:pt x="135" y="37"/>
                  </a:cubicBezTo>
                  <a:cubicBezTo>
                    <a:pt x="135" y="37"/>
                    <a:pt x="135" y="38"/>
                    <a:pt x="136" y="38"/>
                  </a:cubicBezTo>
                  <a:cubicBezTo>
                    <a:pt x="136" y="38"/>
                    <a:pt x="137" y="38"/>
                    <a:pt x="138" y="39"/>
                  </a:cubicBezTo>
                  <a:cubicBezTo>
                    <a:pt x="138" y="39"/>
                    <a:pt x="138" y="40"/>
                    <a:pt x="138" y="40"/>
                  </a:cubicBezTo>
                  <a:cubicBezTo>
                    <a:pt x="138" y="40"/>
                    <a:pt x="138" y="41"/>
                    <a:pt x="137" y="41"/>
                  </a:cubicBezTo>
                  <a:cubicBezTo>
                    <a:pt x="137" y="41"/>
                    <a:pt x="136" y="41"/>
                    <a:pt x="136" y="41"/>
                  </a:cubicBezTo>
                  <a:cubicBezTo>
                    <a:pt x="136" y="41"/>
                    <a:pt x="136" y="42"/>
                    <a:pt x="136" y="42"/>
                  </a:cubicBezTo>
                  <a:cubicBezTo>
                    <a:pt x="136" y="43"/>
                    <a:pt x="137" y="44"/>
                    <a:pt x="136" y="44"/>
                  </a:cubicBezTo>
                  <a:cubicBezTo>
                    <a:pt x="136" y="44"/>
                    <a:pt x="135" y="44"/>
                    <a:pt x="135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3" y="45"/>
                    <a:pt x="133" y="45"/>
                    <a:pt x="133" y="45"/>
                  </a:cubicBezTo>
                  <a:cubicBezTo>
                    <a:pt x="132" y="45"/>
                    <a:pt x="132" y="45"/>
                    <a:pt x="132" y="45"/>
                  </a:cubicBezTo>
                  <a:cubicBezTo>
                    <a:pt x="132" y="45"/>
                    <a:pt x="132" y="46"/>
                    <a:pt x="133" y="46"/>
                  </a:cubicBezTo>
                  <a:cubicBezTo>
                    <a:pt x="133" y="47"/>
                    <a:pt x="133" y="47"/>
                    <a:pt x="133" y="47"/>
                  </a:cubicBezTo>
                  <a:cubicBezTo>
                    <a:pt x="134" y="47"/>
                    <a:pt x="133" y="47"/>
                    <a:pt x="134" y="46"/>
                  </a:cubicBezTo>
                  <a:cubicBezTo>
                    <a:pt x="134" y="46"/>
                    <a:pt x="134" y="46"/>
                    <a:pt x="134" y="46"/>
                  </a:cubicBezTo>
                  <a:cubicBezTo>
                    <a:pt x="135" y="45"/>
                    <a:pt x="135" y="46"/>
                    <a:pt x="136" y="46"/>
                  </a:cubicBezTo>
                  <a:cubicBezTo>
                    <a:pt x="136" y="46"/>
                    <a:pt x="136" y="46"/>
                    <a:pt x="137" y="45"/>
                  </a:cubicBezTo>
                  <a:cubicBezTo>
                    <a:pt x="137" y="45"/>
                    <a:pt x="137" y="46"/>
                    <a:pt x="137" y="45"/>
                  </a:cubicBezTo>
                  <a:cubicBezTo>
                    <a:pt x="137" y="44"/>
                    <a:pt x="137" y="44"/>
                    <a:pt x="137" y="44"/>
                  </a:cubicBezTo>
                  <a:cubicBezTo>
                    <a:pt x="137" y="43"/>
                    <a:pt x="137" y="43"/>
                    <a:pt x="138" y="43"/>
                  </a:cubicBezTo>
                  <a:cubicBezTo>
                    <a:pt x="138" y="43"/>
                    <a:pt x="138" y="43"/>
                    <a:pt x="138" y="43"/>
                  </a:cubicBezTo>
                  <a:cubicBezTo>
                    <a:pt x="139" y="42"/>
                    <a:pt x="139" y="42"/>
                    <a:pt x="139" y="42"/>
                  </a:cubicBezTo>
                  <a:cubicBezTo>
                    <a:pt x="139" y="42"/>
                    <a:pt x="140" y="42"/>
                    <a:pt x="140" y="42"/>
                  </a:cubicBezTo>
                  <a:cubicBezTo>
                    <a:pt x="140" y="41"/>
                    <a:pt x="139" y="40"/>
                    <a:pt x="139" y="40"/>
                  </a:cubicBezTo>
                  <a:cubicBezTo>
                    <a:pt x="139" y="40"/>
                    <a:pt x="139" y="39"/>
                    <a:pt x="139" y="39"/>
                  </a:cubicBezTo>
                  <a:cubicBezTo>
                    <a:pt x="139" y="38"/>
                    <a:pt x="139" y="36"/>
                    <a:pt x="139" y="36"/>
                  </a:cubicBezTo>
                  <a:cubicBezTo>
                    <a:pt x="139" y="36"/>
                    <a:pt x="141" y="41"/>
                    <a:pt x="142" y="44"/>
                  </a:cubicBezTo>
                  <a:cubicBezTo>
                    <a:pt x="142" y="44"/>
                    <a:pt x="141" y="44"/>
                    <a:pt x="141" y="44"/>
                  </a:cubicBezTo>
                  <a:cubicBezTo>
                    <a:pt x="141" y="45"/>
                    <a:pt x="141" y="45"/>
                    <a:pt x="141" y="46"/>
                  </a:cubicBezTo>
                  <a:cubicBezTo>
                    <a:pt x="141" y="46"/>
                    <a:pt x="141" y="46"/>
                    <a:pt x="141" y="48"/>
                  </a:cubicBezTo>
                  <a:cubicBezTo>
                    <a:pt x="141" y="49"/>
                    <a:pt x="140" y="50"/>
                    <a:pt x="141" y="50"/>
                  </a:cubicBezTo>
                  <a:cubicBezTo>
                    <a:pt x="141" y="51"/>
                    <a:pt x="141" y="52"/>
                    <a:pt x="141" y="52"/>
                  </a:cubicBezTo>
                  <a:cubicBezTo>
                    <a:pt x="141" y="53"/>
                    <a:pt x="141" y="54"/>
                    <a:pt x="141" y="55"/>
                  </a:cubicBezTo>
                  <a:cubicBezTo>
                    <a:pt x="140" y="55"/>
                    <a:pt x="140" y="55"/>
                    <a:pt x="140" y="55"/>
                  </a:cubicBezTo>
                  <a:cubicBezTo>
                    <a:pt x="140" y="56"/>
                    <a:pt x="141" y="57"/>
                    <a:pt x="140" y="56"/>
                  </a:cubicBezTo>
                  <a:cubicBezTo>
                    <a:pt x="139" y="54"/>
                    <a:pt x="139" y="54"/>
                    <a:pt x="139" y="54"/>
                  </a:cubicBezTo>
                  <a:cubicBezTo>
                    <a:pt x="138" y="53"/>
                    <a:pt x="138" y="53"/>
                    <a:pt x="138" y="53"/>
                  </a:cubicBezTo>
                  <a:cubicBezTo>
                    <a:pt x="138" y="53"/>
                    <a:pt x="138" y="52"/>
                    <a:pt x="137" y="53"/>
                  </a:cubicBezTo>
                  <a:cubicBezTo>
                    <a:pt x="136" y="53"/>
                    <a:pt x="136" y="53"/>
                    <a:pt x="136" y="53"/>
                  </a:cubicBezTo>
                  <a:cubicBezTo>
                    <a:pt x="135" y="53"/>
                    <a:pt x="136" y="55"/>
                    <a:pt x="136" y="55"/>
                  </a:cubicBezTo>
                  <a:cubicBezTo>
                    <a:pt x="135" y="55"/>
                    <a:pt x="133" y="54"/>
                    <a:pt x="133" y="54"/>
                  </a:cubicBezTo>
                  <a:cubicBezTo>
                    <a:pt x="133" y="54"/>
                    <a:pt x="132" y="54"/>
                    <a:pt x="132" y="55"/>
                  </a:cubicBezTo>
                  <a:cubicBezTo>
                    <a:pt x="132" y="56"/>
                    <a:pt x="131" y="57"/>
                    <a:pt x="131" y="57"/>
                  </a:cubicBezTo>
                  <a:cubicBezTo>
                    <a:pt x="131" y="57"/>
                    <a:pt x="131" y="58"/>
                    <a:pt x="130" y="59"/>
                  </a:cubicBezTo>
                  <a:cubicBezTo>
                    <a:pt x="130" y="59"/>
                    <a:pt x="129" y="60"/>
                    <a:pt x="129" y="60"/>
                  </a:cubicBezTo>
                  <a:cubicBezTo>
                    <a:pt x="128" y="60"/>
                    <a:pt x="127" y="60"/>
                    <a:pt x="126" y="60"/>
                  </a:cubicBezTo>
                  <a:cubicBezTo>
                    <a:pt x="126" y="60"/>
                    <a:pt x="126" y="61"/>
                    <a:pt x="126" y="61"/>
                  </a:cubicBezTo>
                  <a:cubicBezTo>
                    <a:pt x="125" y="62"/>
                    <a:pt x="124" y="63"/>
                    <a:pt x="124" y="63"/>
                  </a:cubicBezTo>
                  <a:cubicBezTo>
                    <a:pt x="124" y="63"/>
                    <a:pt x="124" y="65"/>
                    <a:pt x="124" y="65"/>
                  </a:cubicBezTo>
                  <a:cubicBezTo>
                    <a:pt x="125" y="66"/>
                    <a:pt x="124" y="66"/>
                    <a:pt x="124" y="66"/>
                  </a:cubicBezTo>
                  <a:cubicBezTo>
                    <a:pt x="123" y="66"/>
                    <a:pt x="122" y="67"/>
                    <a:pt x="122" y="67"/>
                  </a:cubicBezTo>
                  <a:cubicBezTo>
                    <a:pt x="122" y="67"/>
                    <a:pt x="123" y="68"/>
                    <a:pt x="122" y="68"/>
                  </a:cubicBezTo>
                  <a:cubicBezTo>
                    <a:pt x="121" y="69"/>
                    <a:pt x="119" y="69"/>
                    <a:pt x="119" y="69"/>
                  </a:cubicBezTo>
                  <a:cubicBezTo>
                    <a:pt x="119" y="69"/>
                    <a:pt x="120" y="70"/>
                    <a:pt x="118" y="70"/>
                  </a:cubicBezTo>
                  <a:cubicBezTo>
                    <a:pt x="117" y="70"/>
                    <a:pt x="116" y="70"/>
                    <a:pt x="115" y="70"/>
                  </a:cubicBezTo>
                  <a:cubicBezTo>
                    <a:pt x="115" y="71"/>
                    <a:pt x="115" y="72"/>
                    <a:pt x="114" y="73"/>
                  </a:cubicBezTo>
                  <a:cubicBezTo>
                    <a:pt x="112" y="74"/>
                    <a:pt x="111" y="74"/>
                    <a:pt x="111" y="74"/>
                  </a:cubicBezTo>
                  <a:cubicBezTo>
                    <a:pt x="110" y="74"/>
                    <a:pt x="110" y="74"/>
                    <a:pt x="110" y="75"/>
                  </a:cubicBezTo>
                  <a:cubicBezTo>
                    <a:pt x="110" y="77"/>
                    <a:pt x="110" y="77"/>
                    <a:pt x="111" y="78"/>
                  </a:cubicBezTo>
                  <a:cubicBezTo>
                    <a:pt x="112" y="78"/>
                    <a:pt x="112" y="80"/>
                    <a:pt x="113" y="81"/>
                  </a:cubicBezTo>
                  <a:cubicBezTo>
                    <a:pt x="113" y="81"/>
                    <a:pt x="114" y="82"/>
                    <a:pt x="113" y="83"/>
                  </a:cubicBezTo>
                  <a:cubicBezTo>
                    <a:pt x="113" y="84"/>
                    <a:pt x="112" y="85"/>
                    <a:pt x="112" y="85"/>
                  </a:cubicBezTo>
                  <a:cubicBezTo>
                    <a:pt x="112" y="86"/>
                    <a:pt x="112" y="87"/>
                    <a:pt x="112" y="88"/>
                  </a:cubicBezTo>
                  <a:cubicBezTo>
                    <a:pt x="113" y="89"/>
                    <a:pt x="113" y="90"/>
                    <a:pt x="113" y="90"/>
                  </a:cubicBezTo>
                  <a:cubicBezTo>
                    <a:pt x="113" y="90"/>
                    <a:pt x="112" y="91"/>
                    <a:pt x="113" y="91"/>
                  </a:cubicBezTo>
                  <a:cubicBezTo>
                    <a:pt x="114" y="92"/>
                    <a:pt x="115" y="93"/>
                    <a:pt x="116" y="93"/>
                  </a:cubicBezTo>
                  <a:cubicBezTo>
                    <a:pt x="116" y="94"/>
                    <a:pt x="118" y="95"/>
                    <a:pt x="118" y="95"/>
                  </a:cubicBezTo>
                  <a:cubicBezTo>
                    <a:pt x="118" y="95"/>
                    <a:pt x="117" y="97"/>
                    <a:pt x="118" y="98"/>
                  </a:cubicBezTo>
                  <a:cubicBezTo>
                    <a:pt x="118" y="98"/>
                    <a:pt x="120" y="103"/>
                    <a:pt x="119" y="103"/>
                  </a:cubicBezTo>
                  <a:cubicBezTo>
                    <a:pt x="118" y="104"/>
                    <a:pt x="118" y="105"/>
                    <a:pt x="118" y="106"/>
                  </a:cubicBezTo>
                  <a:cubicBezTo>
                    <a:pt x="119" y="107"/>
                    <a:pt x="119" y="107"/>
                    <a:pt x="119" y="107"/>
                  </a:cubicBezTo>
                  <a:cubicBezTo>
                    <a:pt x="119" y="108"/>
                    <a:pt x="121" y="107"/>
                    <a:pt x="120" y="109"/>
                  </a:cubicBezTo>
                  <a:cubicBezTo>
                    <a:pt x="119" y="110"/>
                    <a:pt x="119" y="110"/>
                    <a:pt x="118" y="111"/>
                  </a:cubicBezTo>
                  <a:cubicBezTo>
                    <a:pt x="118" y="112"/>
                    <a:pt x="118" y="112"/>
                    <a:pt x="117" y="113"/>
                  </a:cubicBezTo>
                  <a:cubicBezTo>
                    <a:pt x="117" y="114"/>
                    <a:pt x="116" y="115"/>
                    <a:pt x="116" y="116"/>
                  </a:cubicBezTo>
                  <a:cubicBezTo>
                    <a:pt x="115" y="116"/>
                    <a:pt x="114" y="117"/>
                    <a:pt x="114" y="117"/>
                  </a:cubicBezTo>
                  <a:cubicBezTo>
                    <a:pt x="114" y="118"/>
                    <a:pt x="112" y="120"/>
                    <a:pt x="114" y="118"/>
                  </a:cubicBezTo>
                  <a:cubicBezTo>
                    <a:pt x="116" y="117"/>
                    <a:pt x="115" y="118"/>
                    <a:pt x="117" y="116"/>
                  </a:cubicBezTo>
                  <a:cubicBezTo>
                    <a:pt x="119" y="114"/>
                    <a:pt x="120" y="115"/>
                    <a:pt x="121" y="114"/>
                  </a:cubicBezTo>
                  <a:cubicBezTo>
                    <a:pt x="122" y="113"/>
                    <a:pt x="120" y="117"/>
                    <a:pt x="122" y="112"/>
                  </a:cubicBezTo>
                  <a:cubicBezTo>
                    <a:pt x="124" y="107"/>
                    <a:pt x="125" y="107"/>
                    <a:pt x="125" y="106"/>
                  </a:cubicBezTo>
                  <a:cubicBezTo>
                    <a:pt x="126" y="105"/>
                    <a:pt x="126" y="106"/>
                    <a:pt x="127" y="104"/>
                  </a:cubicBezTo>
                  <a:cubicBezTo>
                    <a:pt x="128" y="101"/>
                    <a:pt x="127" y="103"/>
                    <a:pt x="128" y="101"/>
                  </a:cubicBezTo>
                  <a:cubicBezTo>
                    <a:pt x="130" y="99"/>
                    <a:pt x="130" y="102"/>
                    <a:pt x="130" y="99"/>
                  </a:cubicBezTo>
                  <a:cubicBezTo>
                    <a:pt x="131" y="96"/>
                    <a:pt x="131" y="98"/>
                    <a:pt x="132" y="94"/>
                  </a:cubicBezTo>
                  <a:cubicBezTo>
                    <a:pt x="133" y="91"/>
                    <a:pt x="131" y="91"/>
                    <a:pt x="133" y="89"/>
                  </a:cubicBezTo>
                  <a:cubicBezTo>
                    <a:pt x="135" y="87"/>
                    <a:pt x="135" y="88"/>
                    <a:pt x="136" y="87"/>
                  </a:cubicBezTo>
                  <a:cubicBezTo>
                    <a:pt x="136" y="86"/>
                    <a:pt x="135" y="87"/>
                    <a:pt x="137" y="84"/>
                  </a:cubicBezTo>
                  <a:cubicBezTo>
                    <a:pt x="139" y="81"/>
                    <a:pt x="141" y="80"/>
                    <a:pt x="141" y="75"/>
                  </a:cubicBezTo>
                  <a:cubicBezTo>
                    <a:pt x="141" y="70"/>
                    <a:pt x="141" y="69"/>
                    <a:pt x="141" y="69"/>
                  </a:cubicBezTo>
                  <a:cubicBezTo>
                    <a:pt x="141" y="69"/>
                    <a:pt x="143" y="67"/>
                    <a:pt x="142" y="64"/>
                  </a:cubicBezTo>
                  <a:cubicBezTo>
                    <a:pt x="142" y="61"/>
                    <a:pt x="141" y="62"/>
                    <a:pt x="142" y="61"/>
                  </a:cubicBezTo>
                  <a:cubicBezTo>
                    <a:pt x="142" y="61"/>
                    <a:pt x="142" y="61"/>
                    <a:pt x="143" y="60"/>
                  </a:cubicBezTo>
                  <a:cubicBezTo>
                    <a:pt x="144" y="58"/>
                    <a:pt x="144" y="59"/>
                    <a:pt x="144" y="58"/>
                  </a:cubicBezTo>
                  <a:cubicBezTo>
                    <a:pt x="144" y="57"/>
                    <a:pt x="145" y="56"/>
                    <a:pt x="145" y="56"/>
                  </a:cubicBezTo>
                  <a:cubicBezTo>
                    <a:pt x="145" y="56"/>
                    <a:pt x="145" y="56"/>
                    <a:pt x="145" y="56"/>
                  </a:cubicBezTo>
                  <a:cubicBezTo>
                    <a:pt x="145" y="56"/>
                    <a:pt x="152" y="122"/>
                    <a:pt x="87" y="131"/>
                  </a:cubicBezTo>
                  <a:cubicBezTo>
                    <a:pt x="87" y="131"/>
                    <a:pt x="102" y="128"/>
                    <a:pt x="103" y="125"/>
                  </a:cubicBezTo>
                  <a:cubicBezTo>
                    <a:pt x="103" y="125"/>
                    <a:pt x="103" y="122"/>
                    <a:pt x="103" y="122"/>
                  </a:cubicBezTo>
                  <a:cubicBezTo>
                    <a:pt x="102" y="122"/>
                    <a:pt x="101" y="123"/>
                    <a:pt x="100" y="122"/>
                  </a:cubicBezTo>
                  <a:cubicBezTo>
                    <a:pt x="99" y="121"/>
                    <a:pt x="98" y="120"/>
                    <a:pt x="98" y="120"/>
                  </a:cubicBezTo>
                  <a:cubicBezTo>
                    <a:pt x="98" y="121"/>
                    <a:pt x="98" y="121"/>
                    <a:pt x="98" y="121"/>
                  </a:cubicBezTo>
                  <a:cubicBezTo>
                    <a:pt x="98" y="121"/>
                    <a:pt x="99" y="122"/>
                    <a:pt x="96" y="121"/>
                  </a:cubicBezTo>
                  <a:cubicBezTo>
                    <a:pt x="93" y="121"/>
                    <a:pt x="93" y="121"/>
                    <a:pt x="92" y="121"/>
                  </a:cubicBezTo>
                  <a:cubicBezTo>
                    <a:pt x="91" y="120"/>
                    <a:pt x="90" y="118"/>
                    <a:pt x="89" y="119"/>
                  </a:cubicBezTo>
                  <a:cubicBezTo>
                    <a:pt x="88" y="121"/>
                    <a:pt x="90" y="120"/>
                    <a:pt x="88" y="121"/>
                  </a:cubicBezTo>
                  <a:cubicBezTo>
                    <a:pt x="87" y="121"/>
                    <a:pt x="84" y="120"/>
                    <a:pt x="84" y="120"/>
                  </a:cubicBezTo>
                  <a:cubicBezTo>
                    <a:pt x="84" y="120"/>
                    <a:pt x="80" y="121"/>
                    <a:pt x="79" y="120"/>
                  </a:cubicBezTo>
                  <a:cubicBezTo>
                    <a:pt x="79" y="120"/>
                    <a:pt x="79" y="119"/>
                    <a:pt x="78" y="119"/>
                  </a:cubicBezTo>
                  <a:cubicBezTo>
                    <a:pt x="77" y="119"/>
                    <a:pt x="77" y="120"/>
                    <a:pt x="77" y="120"/>
                  </a:cubicBezTo>
                  <a:cubicBezTo>
                    <a:pt x="79" y="122"/>
                    <a:pt x="79" y="122"/>
                    <a:pt x="79" y="122"/>
                  </a:cubicBezTo>
                  <a:cubicBezTo>
                    <a:pt x="82" y="123"/>
                    <a:pt x="82" y="123"/>
                    <a:pt x="82" y="123"/>
                  </a:cubicBezTo>
                  <a:cubicBezTo>
                    <a:pt x="82" y="123"/>
                    <a:pt x="83" y="124"/>
                    <a:pt x="82" y="124"/>
                  </a:cubicBezTo>
                  <a:cubicBezTo>
                    <a:pt x="81" y="125"/>
                    <a:pt x="80" y="125"/>
                    <a:pt x="79" y="125"/>
                  </a:cubicBezTo>
                  <a:cubicBezTo>
                    <a:pt x="78" y="125"/>
                    <a:pt x="76" y="127"/>
                    <a:pt x="75" y="126"/>
                  </a:cubicBezTo>
                  <a:cubicBezTo>
                    <a:pt x="74" y="124"/>
                    <a:pt x="74" y="124"/>
                    <a:pt x="74" y="123"/>
                  </a:cubicBezTo>
                  <a:cubicBezTo>
                    <a:pt x="73" y="123"/>
                    <a:pt x="73" y="122"/>
                    <a:pt x="72" y="122"/>
                  </a:cubicBezTo>
                  <a:cubicBezTo>
                    <a:pt x="71" y="122"/>
                    <a:pt x="70" y="122"/>
                    <a:pt x="70" y="122"/>
                  </a:cubicBezTo>
                  <a:cubicBezTo>
                    <a:pt x="71" y="124"/>
                    <a:pt x="71" y="124"/>
                    <a:pt x="71" y="124"/>
                  </a:cubicBezTo>
                  <a:cubicBezTo>
                    <a:pt x="71" y="124"/>
                    <a:pt x="69" y="124"/>
                    <a:pt x="69" y="124"/>
                  </a:cubicBezTo>
                  <a:cubicBezTo>
                    <a:pt x="68" y="124"/>
                    <a:pt x="68" y="125"/>
                    <a:pt x="67" y="124"/>
                  </a:cubicBezTo>
                  <a:cubicBezTo>
                    <a:pt x="65" y="123"/>
                    <a:pt x="65" y="123"/>
                    <a:pt x="64" y="123"/>
                  </a:cubicBezTo>
                  <a:cubicBezTo>
                    <a:pt x="63" y="123"/>
                    <a:pt x="62" y="122"/>
                    <a:pt x="61" y="122"/>
                  </a:cubicBezTo>
                  <a:cubicBezTo>
                    <a:pt x="61" y="123"/>
                    <a:pt x="60" y="123"/>
                    <a:pt x="59" y="123"/>
                  </a:cubicBezTo>
                  <a:cubicBezTo>
                    <a:pt x="59" y="123"/>
                    <a:pt x="56" y="124"/>
                    <a:pt x="56" y="124"/>
                  </a:cubicBezTo>
                  <a:cubicBezTo>
                    <a:pt x="55" y="124"/>
                    <a:pt x="53" y="124"/>
                    <a:pt x="53" y="124"/>
                  </a:cubicBezTo>
                  <a:cubicBezTo>
                    <a:pt x="53" y="124"/>
                    <a:pt x="60" y="131"/>
                    <a:pt x="76" y="131"/>
                  </a:cubicBezTo>
                  <a:cubicBezTo>
                    <a:pt x="76" y="131"/>
                    <a:pt x="40" y="133"/>
                    <a:pt x="20" y="98"/>
                  </a:cubicBezTo>
                  <a:cubicBezTo>
                    <a:pt x="0" y="62"/>
                    <a:pt x="14" y="17"/>
                    <a:pt x="60" y="1"/>
                  </a:cubicBezTo>
                  <a:cubicBezTo>
                    <a:pt x="60" y="1"/>
                    <a:pt x="26" y="14"/>
                    <a:pt x="16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8" y="47"/>
                    <a:pt x="18" y="48"/>
                    <a:pt x="18" y="46"/>
                  </a:cubicBezTo>
                  <a:cubicBezTo>
                    <a:pt x="19" y="45"/>
                    <a:pt x="19" y="45"/>
                    <a:pt x="19" y="44"/>
                  </a:cubicBezTo>
                  <a:cubicBezTo>
                    <a:pt x="20" y="43"/>
                    <a:pt x="20" y="44"/>
                    <a:pt x="20" y="42"/>
                  </a:cubicBezTo>
                  <a:cubicBezTo>
                    <a:pt x="21" y="41"/>
                    <a:pt x="21" y="42"/>
                    <a:pt x="22" y="41"/>
                  </a:cubicBezTo>
                  <a:cubicBezTo>
                    <a:pt x="23" y="40"/>
                    <a:pt x="23" y="38"/>
                    <a:pt x="24" y="38"/>
                  </a:cubicBezTo>
                  <a:cubicBezTo>
                    <a:pt x="24" y="37"/>
                    <a:pt x="26" y="37"/>
                    <a:pt x="26" y="37"/>
                  </a:cubicBezTo>
                  <a:cubicBezTo>
                    <a:pt x="27" y="37"/>
                    <a:pt x="26" y="36"/>
                    <a:pt x="27" y="37"/>
                  </a:cubicBezTo>
                  <a:cubicBezTo>
                    <a:pt x="27" y="37"/>
                    <a:pt x="26" y="39"/>
                    <a:pt x="26" y="39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1"/>
                    <a:pt x="25" y="43"/>
                    <a:pt x="25" y="44"/>
                  </a:cubicBezTo>
                  <a:cubicBezTo>
                    <a:pt x="25" y="45"/>
                    <a:pt x="26" y="46"/>
                    <a:pt x="26" y="46"/>
                  </a:cubicBezTo>
                  <a:cubicBezTo>
                    <a:pt x="26" y="46"/>
                    <a:pt x="26" y="48"/>
                    <a:pt x="27" y="49"/>
                  </a:cubicBezTo>
                  <a:cubicBezTo>
                    <a:pt x="27" y="49"/>
                    <a:pt x="31" y="49"/>
                    <a:pt x="31" y="49"/>
                  </a:cubicBezTo>
                  <a:cubicBezTo>
                    <a:pt x="31" y="49"/>
                    <a:pt x="32" y="48"/>
                    <a:pt x="33" y="47"/>
                  </a:cubicBezTo>
                  <a:cubicBezTo>
                    <a:pt x="33" y="46"/>
                    <a:pt x="35" y="46"/>
                    <a:pt x="35" y="45"/>
                  </a:cubicBezTo>
                  <a:cubicBezTo>
                    <a:pt x="36" y="45"/>
                    <a:pt x="35" y="44"/>
                    <a:pt x="36" y="43"/>
                  </a:cubicBezTo>
                  <a:cubicBezTo>
                    <a:pt x="37" y="41"/>
                    <a:pt x="36" y="42"/>
                    <a:pt x="37" y="4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41" y="39"/>
                    <a:pt x="40" y="40"/>
                  </a:cubicBezTo>
                  <a:cubicBezTo>
                    <a:pt x="39" y="42"/>
                    <a:pt x="40" y="43"/>
                    <a:pt x="40" y="44"/>
                  </a:cubicBezTo>
                  <a:cubicBezTo>
                    <a:pt x="39" y="44"/>
                    <a:pt x="38" y="43"/>
                    <a:pt x="38" y="44"/>
                  </a:cubicBezTo>
                  <a:cubicBezTo>
                    <a:pt x="37" y="46"/>
                    <a:pt x="37" y="46"/>
                    <a:pt x="37" y="47"/>
                  </a:cubicBezTo>
                  <a:cubicBezTo>
                    <a:pt x="36" y="47"/>
                    <a:pt x="36" y="49"/>
                    <a:pt x="35" y="50"/>
                  </a:cubicBezTo>
                  <a:cubicBezTo>
                    <a:pt x="35" y="50"/>
                    <a:pt x="33" y="50"/>
                    <a:pt x="33" y="50"/>
                  </a:cubicBezTo>
                  <a:cubicBezTo>
                    <a:pt x="33" y="51"/>
                    <a:pt x="34" y="52"/>
                    <a:pt x="33" y="53"/>
                  </a:cubicBezTo>
                  <a:cubicBezTo>
                    <a:pt x="32" y="53"/>
                    <a:pt x="32" y="53"/>
                    <a:pt x="31" y="53"/>
                  </a:cubicBezTo>
                  <a:cubicBezTo>
                    <a:pt x="31" y="53"/>
                    <a:pt x="31" y="53"/>
                    <a:pt x="30" y="53"/>
                  </a:cubicBezTo>
                  <a:cubicBezTo>
                    <a:pt x="29" y="52"/>
                    <a:pt x="28" y="52"/>
                    <a:pt x="28" y="52"/>
                  </a:cubicBezTo>
                  <a:cubicBezTo>
                    <a:pt x="28" y="52"/>
                    <a:pt x="26" y="53"/>
                    <a:pt x="26" y="54"/>
                  </a:cubicBezTo>
                  <a:cubicBezTo>
                    <a:pt x="26" y="54"/>
                    <a:pt x="27" y="57"/>
                    <a:pt x="27" y="57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8" y="60"/>
                    <a:pt x="28" y="64"/>
                    <a:pt x="29" y="64"/>
                  </a:cubicBezTo>
                  <a:cubicBezTo>
                    <a:pt x="29" y="64"/>
                    <a:pt x="30" y="66"/>
                    <a:pt x="31" y="67"/>
                  </a:cubicBezTo>
                  <a:cubicBezTo>
                    <a:pt x="31" y="67"/>
                    <a:pt x="31" y="70"/>
                    <a:pt x="31" y="70"/>
                  </a:cubicBezTo>
                  <a:cubicBezTo>
                    <a:pt x="33" y="72"/>
                    <a:pt x="33" y="72"/>
                    <a:pt x="33" y="72"/>
                  </a:cubicBezTo>
                  <a:cubicBezTo>
                    <a:pt x="33" y="72"/>
                    <a:pt x="33" y="74"/>
                    <a:pt x="33" y="75"/>
                  </a:cubicBezTo>
                  <a:cubicBezTo>
                    <a:pt x="33" y="75"/>
                    <a:pt x="32" y="78"/>
                    <a:pt x="33" y="79"/>
                  </a:cubicBezTo>
                  <a:cubicBezTo>
                    <a:pt x="33" y="80"/>
                    <a:pt x="35" y="82"/>
                    <a:pt x="35" y="82"/>
                  </a:cubicBezTo>
                  <a:cubicBezTo>
                    <a:pt x="35" y="82"/>
                    <a:pt x="32" y="84"/>
                    <a:pt x="34" y="84"/>
                  </a:cubicBezTo>
                  <a:cubicBezTo>
                    <a:pt x="35" y="84"/>
                    <a:pt x="36" y="86"/>
                    <a:pt x="36" y="87"/>
                  </a:cubicBezTo>
                  <a:cubicBezTo>
                    <a:pt x="37" y="87"/>
                    <a:pt x="37" y="88"/>
                    <a:pt x="37" y="88"/>
                  </a:cubicBezTo>
                  <a:cubicBezTo>
                    <a:pt x="38" y="88"/>
                    <a:pt x="40" y="89"/>
                    <a:pt x="40" y="89"/>
                  </a:cubicBezTo>
                  <a:cubicBezTo>
                    <a:pt x="40" y="90"/>
                    <a:pt x="40" y="91"/>
                    <a:pt x="40" y="91"/>
                  </a:cubicBezTo>
                  <a:cubicBezTo>
                    <a:pt x="42" y="95"/>
                    <a:pt x="42" y="95"/>
                    <a:pt x="42" y="95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45" y="98"/>
                    <a:pt x="45" y="99"/>
                    <a:pt x="46" y="99"/>
                  </a:cubicBezTo>
                  <a:cubicBezTo>
                    <a:pt x="46" y="100"/>
                    <a:pt x="50" y="101"/>
                    <a:pt x="50" y="101"/>
                  </a:cubicBezTo>
                  <a:cubicBezTo>
                    <a:pt x="51" y="102"/>
                    <a:pt x="53" y="103"/>
                    <a:pt x="54" y="103"/>
                  </a:cubicBezTo>
                  <a:cubicBezTo>
                    <a:pt x="54" y="103"/>
                    <a:pt x="53" y="105"/>
                    <a:pt x="54" y="103"/>
                  </a:cubicBezTo>
                  <a:cubicBezTo>
                    <a:pt x="56" y="101"/>
                    <a:pt x="55" y="102"/>
                    <a:pt x="56" y="100"/>
                  </a:cubicBezTo>
                  <a:cubicBezTo>
                    <a:pt x="57" y="97"/>
                    <a:pt x="57" y="99"/>
                    <a:pt x="57" y="97"/>
                  </a:cubicBezTo>
                  <a:cubicBezTo>
                    <a:pt x="57" y="95"/>
                    <a:pt x="57" y="97"/>
                    <a:pt x="57" y="95"/>
                  </a:cubicBezTo>
                  <a:cubicBezTo>
                    <a:pt x="57" y="93"/>
                    <a:pt x="56" y="95"/>
                    <a:pt x="57" y="93"/>
                  </a:cubicBezTo>
                  <a:cubicBezTo>
                    <a:pt x="58" y="91"/>
                    <a:pt x="58" y="91"/>
                    <a:pt x="59" y="90"/>
                  </a:cubicBezTo>
                  <a:cubicBezTo>
                    <a:pt x="61" y="89"/>
                    <a:pt x="62" y="90"/>
                    <a:pt x="61" y="88"/>
                  </a:cubicBezTo>
                  <a:cubicBezTo>
                    <a:pt x="60" y="86"/>
                    <a:pt x="60" y="88"/>
                    <a:pt x="60" y="86"/>
                  </a:cubicBezTo>
                  <a:cubicBezTo>
                    <a:pt x="60" y="84"/>
                    <a:pt x="60" y="84"/>
                    <a:pt x="59" y="83"/>
                  </a:cubicBezTo>
                  <a:cubicBezTo>
                    <a:pt x="58" y="82"/>
                    <a:pt x="57" y="82"/>
                    <a:pt x="57" y="80"/>
                  </a:cubicBezTo>
                  <a:cubicBezTo>
                    <a:pt x="57" y="79"/>
                    <a:pt x="57" y="79"/>
                    <a:pt x="57" y="78"/>
                  </a:cubicBezTo>
                  <a:cubicBezTo>
                    <a:pt x="58" y="77"/>
                    <a:pt x="59" y="76"/>
                    <a:pt x="59" y="75"/>
                  </a:cubicBezTo>
                  <a:cubicBezTo>
                    <a:pt x="59" y="75"/>
                    <a:pt x="59" y="75"/>
                    <a:pt x="60" y="74"/>
                  </a:cubicBezTo>
                  <a:cubicBezTo>
                    <a:pt x="61" y="72"/>
                    <a:pt x="62" y="72"/>
                    <a:pt x="62" y="72"/>
                  </a:cubicBezTo>
                  <a:cubicBezTo>
                    <a:pt x="62" y="72"/>
                    <a:pt x="62" y="68"/>
                    <a:pt x="62" y="67"/>
                  </a:cubicBezTo>
                  <a:cubicBezTo>
                    <a:pt x="62" y="66"/>
                    <a:pt x="62" y="68"/>
                    <a:pt x="62" y="66"/>
                  </a:cubicBezTo>
                  <a:cubicBezTo>
                    <a:pt x="61" y="64"/>
                    <a:pt x="61" y="63"/>
                    <a:pt x="61" y="63"/>
                  </a:cubicBezTo>
                  <a:cubicBezTo>
                    <a:pt x="61" y="63"/>
                    <a:pt x="64" y="61"/>
                    <a:pt x="64" y="61"/>
                  </a:cubicBezTo>
                  <a:cubicBezTo>
                    <a:pt x="65" y="61"/>
                    <a:pt x="65" y="63"/>
                    <a:pt x="67" y="62"/>
                  </a:cubicBezTo>
                  <a:cubicBezTo>
                    <a:pt x="68" y="61"/>
                    <a:pt x="68" y="60"/>
                    <a:pt x="68" y="60"/>
                  </a:cubicBezTo>
                  <a:cubicBezTo>
                    <a:pt x="69" y="59"/>
                    <a:pt x="70" y="59"/>
                    <a:pt x="70" y="60"/>
                  </a:cubicBezTo>
                  <a:cubicBezTo>
                    <a:pt x="71" y="60"/>
                    <a:pt x="73" y="60"/>
                    <a:pt x="74" y="61"/>
                  </a:cubicBezTo>
                  <a:cubicBezTo>
                    <a:pt x="76" y="62"/>
                    <a:pt x="76" y="61"/>
                    <a:pt x="78" y="61"/>
                  </a:cubicBezTo>
                  <a:cubicBezTo>
                    <a:pt x="80" y="61"/>
                    <a:pt x="82" y="62"/>
                    <a:pt x="83" y="61"/>
                  </a:cubicBezTo>
                  <a:cubicBezTo>
                    <a:pt x="85" y="60"/>
                    <a:pt x="85" y="62"/>
                    <a:pt x="86" y="60"/>
                  </a:cubicBezTo>
                  <a:cubicBezTo>
                    <a:pt x="86" y="58"/>
                    <a:pt x="86" y="59"/>
                    <a:pt x="87" y="58"/>
                  </a:cubicBezTo>
                  <a:cubicBezTo>
                    <a:pt x="88" y="57"/>
                    <a:pt x="89" y="58"/>
                    <a:pt x="89" y="56"/>
                  </a:cubicBezTo>
                  <a:cubicBezTo>
                    <a:pt x="89" y="55"/>
                    <a:pt x="88" y="55"/>
                    <a:pt x="89" y="54"/>
                  </a:cubicBezTo>
                  <a:cubicBezTo>
                    <a:pt x="90" y="53"/>
                    <a:pt x="89" y="55"/>
                    <a:pt x="90" y="53"/>
                  </a:cubicBezTo>
                  <a:cubicBezTo>
                    <a:pt x="92" y="51"/>
                    <a:pt x="93" y="52"/>
                    <a:pt x="92" y="51"/>
                  </a:cubicBezTo>
                  <a:cubicBezTo>
                    <a:pt x="92" y="49"/>
                    <a:pt x="91" y="50"/>
                    <a:pt x="91" y="48"/>
                  </a:cubicBezTo>
                  <a:cubicBezTo>
                    <a:pt x="91" y="46"/>
                    <a:pt x="88" y="49"/>
                    <a:pt x="90" y="45"/>
                  </a:cubicBezTo>
                  <a:cubicBezTo>
                    <a:pt x="92" y="42"/>
                    <a:pt x="92" y="42"/>
                    <a:pt x="90" y="40"/>
                  </a:cubicBezTo>
                  <a:cubicBezTo>
                    <a:pt x="89" y="37"/>
                    <a:pt x="87" y="36"/>
                    <a:pt x="87" y="35"/>
                  </a:cubicBezTo>
                  <a:cubicBezTo>
                    <a:pt x="86" y="35"/>
                    <a:pt x="86" y="33"/>
                    <a:pt x="85" y="33"/>
                  </a:cubicBezTo>
                  <a:cubicBezTo>
                    <a:pt x="84" y="32"/>
                    <a:pt x="85" y="32"/>
                    <a:pt x="83" y="32"/>
                  </a:cubicBezTo>
                  <a:cubicBezTo>
                    <a:pt x="82" y="32"/>
                    <a:pt x="80" y="31"/>
                    <a:pt x="80" y="30"/>
                  </a:cubicBezTo>
                  <a:cubicBezTo>
                    <a:pt x="79" y="30"/>
                    <a:pt x="77" y="28"/>
                    <a:pt x="77" y="28"/>
                  </a:cubicBezTo>
                  <a:cubicBezTo>
                    <a:pt x="76" y="28"/>
                    <a:pt x="76" y="28"/>
                    <a:pt x="75" y="28"/>
                  </a:cubicBezTo>
                  <a:cubicBezTo>
                    <a:pt x="74" y="28"/>
                    <a:pt x="73" y="27"/>
                    <a:pt x="72" y="27"/>
                  </a:cubicBezTo>
                  <a:cubicBezTo>
                    <a:pt x="71" y="27"/>
                    <a:pt x="73" y="28"/>
                    <a:pt x="71" y="27"/>
                  </a:cubicBezTo>
                  <a:cubicBezTo>
                    <a:pt x="68" y="27"/>
                    <a:pt x="69" y="27"/>
                    <a:pt x="68" y="27"/>
                  </a:cubicBezTo>
                  <a:cubicBezTo>
                    <a:pt x="67" y="27"/>
                    <a:pt x="68" y="27"/>
                    <a:pt x="67" y="27"/>
                  </a:cubicBezTo>
                  <a:cubicBezTo>
                    <a:pt x="66" y="27"/>
                    <a:pt x="66" y="25"/>
                    <a:pt x="66" y="27"/>
                  </a:cubicBezTo>
                  <a:cubicBezTo>
                    <a:pt x="65" y="30"/>
                    <a:pt x="67" y="31"/>
                    <a:pt x="65" y="31"/>
                  </a:cubicBezTo>
                  <a:cubicBezTo>
                    <a:pt x="63" y="31"/>
                    <a:pt x="65" y="31"/>
                    <a:pt x="63" y="31"/>
                  </a:cubicBezTo>
                  <a:cubicBezTo>
                    <a:pt x="61" y="31"/>
                    <a:pt x="61" y="31"/>
                    <a:pt x="60" y="32"/>
                  </a:cubicBezTo>
                  <a:cubicBezTo>
                    <a:pt x="60" y="32"/>
                    <a:pt x="59" y="33"/>
                    <a:pt x="58" y="33"/>
                  </a:cubicBezTo>
                  <a:cubicBezTo>
                    <a:pt x="56" y="33"/>
                    <a:pt x="58" y="35"/>
                    <a:pt x="56" y="33"/>
                  </a:cubicBezTo>
                  <a:cubicBezTo>
                    <a:pt x="54" y="31"/>
                    <a:pt x="58" y="30"/>
                    <a:pt x="54" y="31"/>
                  </a:cubicBezTo>
                  <a:cubicBezTo>
                    <a:pt x="51" y="31"/>
                    <a:pt x="50" y="32"/>
                    <a:pt x="50" y="32"/>
                  </a:cubicBezTo>
                  <a:cubicBezTo>
                    <a:pt x="49" y="31"/>
                    <a:pt x="49" y="32"/>
                    <a:pt x="47" y="31"/>
                  </a:cubicBezTo>
                  <a:cubicBezTo>
                    <a:pt x="46" y="30"/>
                    <a:pt x="46" y="30"/>
                    <a:pt x="45" y="31"/>
                  </a:cubicBezTo>
                  <a:cubicBezTo>
                    <a:pt x="44" y="31"/>
                    <a:pt x="44" y="32"/>
                    <a:pt x="44" y="31"/>
                  </a:cubicBezTo>
                  <a:cubicBezTo>
                    <a:pt x="43" y="30"/>
                    <a:pt x="42" y="30"/>
                    <a:pt x="44" y="29"/>
                  </a:cubicBezTo>
                  <a:cubicBezTo>
                    <a:pt x="46" y="28"/>
                    <a:pt x="46" y="29"/>
                    <a:pt x="46" y="28"/>
                  </a:cubicBezTo>
                  <a:cubicBezTo>
                    <a:pt x="47" y="27"/>
                    <a:pt x="45" y="27"/>
                    <a:pt x="47" y="27"/>
                  </a:cubicBezTo>
                  <a:cubicBezTo>
                    <a:pt x="49" y="26"/>
                    <a:pt x="48" y="26"/>
                    <a:pt x="50" y="26"/>
                  </a:cubicBezTo>
                  <a:cubicBezTo>
                    <a:pt x="51" y="25"/>
                    <a:pt x="53" y="27"/>
                    <a:pt x="53" y="26"/>
                  </a:cubicBezTo>
                  <a:cubicBezTo>
                    <a:pt x="53" y="25"/>
                    <a:pt x="56" y="27"/>
                    <a:pt x="53" y="25"/>
                  </a:cubicBezTo>
                  <a:cubicBezTo>
                    <a:pt x="51" y="22"/>
                    <a:pt x="52" y="21"/>
                    <a:pt x="50" y="22"/>
                  </a:cubicBezTo>
                  <a:cubicBezTo>
                    <a:pt x="49" y="22"/>
                    <a:pt x="49" y="24"/>
                    <a:pt x="48" y="23"/>
                  </a:cubicBezTo>
                  <a:cubicBezTo>
                    <a:pt x="47" y="22"/>
                    <a:pt x="45" y="21"/>
                    <a:pt x="47" y="20"/>
                  </a:cubicBezTo>
                  <a:cubicBezTo>
                    <a:pt x="49" y="18"/>
                    <a:pt x="47" y="19"/>
                    <a:pt x="49" y="18"/>
                  </a:cubicBezTo>
                  <a:cubicBezTo>
                    <a:pt x="51" y="17"/>
                    <a:pt x="53" y="22"/>
                    <a:pt x="54" y="21"/>
                  </a:cubicBezTo>
                  <a:cubicBezTo>
                    <a:pt x="55" y="21"/>
                    <a:pt x="56" y="20"/>
                    <a:pt x="56" y="20"/>
                  </a:cubicBezTo>
                  <a:cubicBezTo>
                    <a:pt x="57" y="21"/>
                    <a:pt x="57" y="22"/>
                    <a:pt x="57" y="24"/>
                  </a:cubicBezTo>
                  <a:cubicBezTo>
                    <a:pt x="57" y="25"/>
                    <a:pt x="56" y="25"/>
                    <a:pt x="58" y="24"/>
                  </a:cubicBezTo>
                  <a:cubicBezTo>
                    <a:pt x="60" y="23"/>
                    <a:pt x="56" y="24"/>
                    <a:pt x="60" y="22"/>
                  </a:cubicBezTo>
                  <a:cubicBezTo>
                    <a:pt x="65" y="20"/>
                    <a:pt x="66" y="21"/>
                    <a:pt x="67" y="21"/>
                  </a:cubicBezTo>
                  <a:cubicBezTo>
                    <a:pt x="68" y="22"/>
                    <a:pt x="69" y="22"/>
                    <a:pt x="69" y="22"/>
                  </a:cubicBezTo>
                  <a:cubicBezTo>
                    <a:pt x="69" y="23"/>
                    <a:pt x="68" y="24"/>
                    <a:pt x="69" y="23"/>
                  </a:cubicBezTo>
                  <a:cubicBezTo>
                    <a:pt x="71" y="22"/>
                    <a:pt x="73" y="23"/>
                    <a:pt x="73" y="23"/>
                  </a:cubicBezTo>
                  <a:cubicBezTo>
                    <a:pt x="73" y="23"/>
                    <a:pt x="74" y="23"/>
                    <a:pt x="75" y="24"/>
                  </a:cubicBezTo>
                  <a:cubicBezTo>
                    <a:pt x="75" y="24"/>
                    <a:pt x="77" y="25"/>
                    <a:pt x="78" y="25"/>
                  </a:cubicBezTo>
                  <a:cubicBezTo>
                    <a:pt x="79" y="24"/>
                    <a:pt x="81" y="25"/>
                    <a:pt x="79" y="23"/>
                  </a:cubicBezTo>
                  <a:cubicBezTo>
                    <a:pt x="77" y="21"/>
                    <a:pt x="79" y="22"/>
                    <a:pt x="76" y="21"/>
                  </a:cubicBezTo>
                  <a:cubicBezTo>
                    <a:pt x="73" y="20"/>
                    <a:pt x="69" y="19"/>
                    <a:pt x="73" y="19"/>
                  </a:cubicBezTo>
                  <a:cubicBezTo>
                    <a:pt x="76" y="18"/>
                    <a:pt x="71" y="18"/>
                    <a:pt x="76" y="16"/>
                  </a:cubicBezTo>
                  <a:cubicBezTo>
                    <a:pt x="80" y="14"/>
                    <a:pt x="80" y="16"/>
                    <a:pt x="80" y="14"/>
                  </a:cubicBezTo>
                  <a:cubicBezTo>
                    <a:pt x="80" y="11"/>
                    <a:pt x="80" y="10"/>
                    <a:pt x="81" y="11"/>
                  </a:cubicBezTo>
                  <a:cubicBezTo>
                    <a:pt x="82" y="11"/>
                    <a:pt x="85" y="11"/>
                    <a:pt x="86" y="11"/>
                  </a:cubicBezTo>
                  <a:cubicBezTo>
                    <a:pt x="87" y="12"/>
                    <a:pt x="86" y="13"/>
                    <a:pt x="88" y="11"/>
                  </a:cubicBezTo>
                  <a:cubicBezTo>
                    <a:pt x="90" y="10"/>
                    <a:pt x="91" y="12"/>
                    <a:pt x="90" y="10"/>
                  </a:cubicBezTo>
                  <a:cubicBezTo>
                    <a:pt x="89" y="8"/>
                    <a:pt x="89" y="8"/>
                    <a:pt x="88" y="7"/>
                  </a:cubicBezTo>
                  <a:cubicBezTo>
                    <a:pt x="87" y="6"/>
                    <a:pt x="87" y="2"/>
                    <a:pt x="84" y="3"/>
                  </a:cubicBezTo>
                  <a:cubicBezTo>
                    <a:pt x="81" y="5"/>
                    <a:pt x="82" y="4"/>
                    <a:pt x="79" y="4"/>
                  </a:cubicBezTo>
                  <a:cubicBezTo>
                    <a:pt x="77" y="5"/>
                    <a:pt x="76" y="4"/>
                    <a:pt x="76" y="4"/>
                  </a:cubicBezTo>
                  <a:cubicBezTo>
                    <a:pt x="76" y="3"/>
                    <a:pt x="79" y="2"/>
                    <a:pt x="79" y="2"/>
                  </a:cubicBezTo>
                  <a:cubicBezTo>
                    <a:pt x="79" y="2"/>
                    <a:pt x="80" y="2"/>
                    <a:pt x="79" y="2"/>
                  </a:cubicBezTo>
                  <a:cubicBezTo>
                    <a:pt x="79" y="1"/>
                    <a:pt x="78" y="0"/>
                    <a:pt x="78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9" y="0"/>
                    <a:pt x="88" y="0"/>
                    <a:pt x="9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2" name="Freeform 22"/>
            <p:cNvSpPr>
              <a:spLocks noEditPoints="1"/>
            </p:cNvSpPr>
            <p:nvPr/>
          </p:nvSpPr>
          <p:spPr bwMode="auto">
            <a:xfrm>
              <a:off x="1105855" y="3437414"/>
              <a:ext cx="404813" cy="406400"/>
            </a:xfrm>
            <a:custGeom>
              <a:avLst/>
              <a:gdLst>
                <a:gd name="T0" fmla="*/ 68 w 136"/>
                <a:gd name="T1" fmla="*/ 0 h 136"/>
                <a:gd name="T2" fmla="*/ 136 w 136"/>
                <a:gd name="T3" fmla="*/ 68 h 136"/>
                <a:gd name="T4" fmla="*/ 68 w 136"/>
                <a:gd name="T5" fmla="*/ 136 h 136"/>
                <a:gd name="T6" fmla="*/ 0 w 136"/>
                <a:gd name="T7" fmla="*/ 68 h 136"/>
                <a:gd name="T8" fmla="*/ 68 w 136"/>
                <a:gd name="T9" fmla="*/ 0 h 136"/>
                <a:gd name="T10" fmla="*/ 68 w 136"/>
                <a:gd name="T11" fmla="*/ 133 h 136"/>
                <a:gd name="T12" fmla="*/ 133 w 136"/>
                <a:gd name="T13" fmla="*/ 68 h 136"/>
                <a:gd name="T14" fmla="*/ 68 w 136"/>
                <a:gd name="T15" fmla="*/ 3 h 136"/>
                <a:gd name="T16" fmla="*/ 3 w 136"/>
                <a:gd name="T17" fmla="*/ 68 h 136"/>
                <a:gd name="T18" fmla="*/ 68 w 136"/>
                <a:gd name="T19" fmla="*/ 13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6" h="136">
                  <a:moveTo>
                    <a:pt x="68" y="0"/>
                  </a:moveTo>
                  <a:cubicBezTo>
                    <a:pt x="105" y="0"/>
                    <a:pt x="136" y="31"/>
                    <a:pt x="136" y="68"/>
                  </a:cubicBezTo>
                  <a:cubicBezTo>
                    <a:pt x="136" y="106"/>
                    <a:pt x="105" y="136"/>
                    <a:pt x="68" y="136"/>
                  </a:cubicBezTo>
                  <a:cubicBezTo>
                    <a:pt x="31" y="136"/>
                    <a:pt x="0" y="106"/>
                    <a:pt x="0" y="68"/>
                  </a:cubicBezTo>
                  <a:cubicBezTo>
                    <a:pt x="0" y="31"/>
                    <a:pt x="31" y="0"/>
                    <a:pt x="68" y="0"/>
                  </a:cubicBezTo>
                  <a:close/>
                  <a:moveTo>
                    <a:pt x="68" y="133"/>
                  </a:moveTo>
                  <a:cubicBezTo>
                    <a:pt x="104" y="133"/>
                    <a:pt x="133" y="104"/>
                    <a:pt x="133" y="68"/>
                  </a:cubicBezTo>
                  <a:cubicBezTo>
                    <a:pt x="133" y="32"/>
                    <a:pt x="104" y="3"/>
                    <a:pt x="68" y="3"/>
                  </a:cubicBezTo>
                  <a:cubicBezTo>
                    <a:pt x="32" y="3"/>
                    <a:pt x="3" y="32"/>
                    <a:pt x="3" y="68"/>
                  </a:cubicBezTo>
                  <a:cubicBezTo>
                    <a:pt x="3" y="104"/>
                    <a:pt x="32" y="133"/>
                    <a:pt x="68" y="1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3" name="Freeform 23"/>
            <p:cNvSpPr/>
            <p:nvPr/>
          </p:nvSpPr>
          <p:spPr bwMode="auto">
            <a:xfrm>
              <a:off x="1066167" y="3446939"/>
              <a:ext cx="454025" cy="396875"/>
            </a:xfrm>
            <a:custGeom>
              <a:avLst/>
              <a:gdLst>
                <a:gd name="T0" fmla="*/ 109 w 152"/>
                <a:gd name="T1" fmla="*/ 10 h 133"/>
                <a:gd name="T2" fmla="*/ 111 w 152"/>
                <a:gd name="T3" fmla="*/ 15 h 133"/>
                <a:gd name="T4" fmla="*/ 114 w 152"/>
                <a:gd name="T5" fmla="*/ 19 h 133"/>
                <a:gd name="T6" fmla="*/ 117 w 152"/>
                <a:gd name="T7" fmla="*/ 17 h 133"/>
                <a:gd name="T8" fmla="*/ 117 w 152"/>
                <a:gd name="T9" fmla="*/ 22 h 133"/>
                <a:gd name="T10" fmla="*/ 124 w 152"/>
                <a:gd name="T11" fmla="*/ 23 h 133"/>
                <a:gd name="T12" fmla="*/ 128 w 152"/>
                <a:gd name="T13" fmla="*/ 27 h 133"/>
                <a:gd name="T14" fmla="*/ 134 w 152"/>
                <a:gd name="T15" fmla="*/ 36 h 133"/>
                <a:gd name="T16" fmla="*/ 138 w 152"/>
                <a:gd name="T17" fmla="*/ 41 h 133"/>
                <a:gd name="T18" fmla="*/ 135 w 152"/>
                <a:gd name="T19" fmla="*/ 45 h 133"/>
                <a:gd name="T20" fmla="*/ 134 w 152"/>
                <a:gd name="T21" fmla="*/ 47 h 133"/>
                <a:gd name="T22" fmla="*/ 137 w 152"/>
                <a:gd name="T23" fmla="*/ 44 h 133"/>
                <a:gd name="T24" fmla="*/ 140 w 152"/>
                <a:gd name="T25" fmla="*/ 40 h 133"/>
                <a:gd name="T26" fmla="*/ 141 w 152"/>
                <a:gd name="T27" fmla="*/ 46 h 133"/>
                <a:gd name="T28" fmla="*/ 141 w 152"/>
                <a:gd name="T29" fmla="*/ 56 h 133"/>
                <a:gd name="T30" fmla="*/ 136 w 152"/>
                <a:gd name="T31" fmla="*/ 53 h 133"/>
                <a:gd name="T32" fmla="*/ 131 w 152"/>
                <a:gd name="T33" fmla="*/ 59 h 133"/>
                <a:gd name="T34" fmla="*/ 125 w 152"/>
                <a:gd name="T35" fmla="*/ 65 h 133"/>
                <a:gd name="T36" fmla="*/ 119 w 152"/>
                <a:gd name="T37" fmla="*/ 71 h 133"/>
                <a:gd name="T38" fmla="*/ 111 w 152"/>
                <a:gd name="T39" fmla="*/ 78 h 133"/>
                <a:gd name="T40" fmla="*/ 114 w 152"/>
                <a:gd name="T41" fmla="*/ 90 h 133"/>
                <a:gd name="T42" fmla="*/ 120 w 152"/>
                <a:gd name="T43" fmla="*/ 104 h 133"/>
                <a:gd name="T44" fmla="*/ 118 w 152"/>
                <a:gd name="T45" fmla="*/ 114 h 133"/>
                <a:gd name="T46" fmla="*/ 122 w 152"/>
                <a:gd name="T47" fmla="*/ 114 h 133"/>
                <a:gd name="T48" fmla="*/ 131 w 152"/>
                <a:gd name="T49" fmla="*/ 99 h 133"/>
                <a:gd name="T50" fmla="*/ 141 w 152"/>
                <a:gd name="T51" fmla="*/ 75 h 133"/>
                <a:gd name="T52" fmla="*/ 145 w 152"/>
                <a:gd name="T53" fmla="*/ 58 h 133"/>
                <a:gd name="T54" fmla="*/ 103 w 152"/>
                <a:gd name="T55" fmla="*/ 123 h 133"/>
                <a:gd name="T56" fmla="*/ 93 w 152"/>
                <a:gd name="T57" fmla="*/ 121 h 133"/>
                <a:gd name="T58" fmla="*/ 79 w 152"/>
                <a:gd name="T59" fmla="*/ 119 h 133"/>
                <a:gd name="T60" fmla="*/ 80 w 152"/>
                <a:gd name="T61" fmla="*/ 125 h 133"/>
                <a:gd name="T62" fmla="*/ 72 w 152"/>
                <a:gd name="T63" fmla="*/ 124 h 133"/>
                <a:gd name="T64" fmla="*/ 60 w 152"/>
                <a:gd name="T65" fmla="*/ 123 h 133"/>
                <a:gd name="T66" fmla="*/ 61 w 152"/>
                <a:gd name="T67" fmla="*/ 2 h 133"/>
                <a:gd name="T68" fmla="*/ 21 w 152"/>
                <a:gd name="T69" fmla="*/ 43 h 133"/>
                <a:gd name="T70" fmla="*/ 26 w 152"/>
                <a:gd name="T71" fmla="*/ 39 h 133"/>
                <a:gd name="T72" fmla="*/ 31 w 152"/>
                <a:gd name="T73" fmla="*/ 50 h 133"/>
                <a:gd name="T74" fmla="*/ 39 w 152"/>
                <a:gd name="T75" fmla="*/ 40 h 133"/>
                <a:gd name="T76" fmla="*/ 36 w 152"/>
                <a:gd name="T77" fmla="*/ 50 h 133"/>
                <a:gd name="T78" fmla="*/ 28 w 152"/>
                <a:gd name="T79" fmla="*/ 53 h 133"/>
                <a:gd name="T80" fmla="*/ 31 w 152"/>
                <a:gd name="T81" fmla="*/ 67 h 133"/>
                <a:gd name="T82" fmla="*/ 35 w 152"/>
                <a:gd name="T83" fmla="*/ 82 h 133"/>
                <a:gd name="T84" fmla="*/ 40 w 152"/>
                <a:gd name="T85" fmla="*/ 92 h 133"/>
                <a:gd name="T86" fmla="*/ 54 w 152"/>
                <a:gd name="T87" fmla="*/ 103 h 133"/>
                <a:gd name="T88" fmla="*/ 58 w 152"/>
                <a:gd name="T89" fmla="*/ 93 h 133"/>
                <a:gd name="T90" fmla="*/ 57 w 152"/>
                <a:gd name="T91" fmla="*/ 81 h 133"/>
                <a:gd name="T92" fmla="*/ 62 w 152"/>
                <a:gd name="T93" fmla="*/ 68 h 133"/>
                <a:gd name="T94" fmla="*/ 69 w 152"/>
                <a:gd name="T95" fmla="*/ 60 h 133"/>
                <a:gd name="T96" fmla="*/ 86 w 152"/>
                <a:gd name="T97" fmla="*/ 60 h 133"/>
                <a:gd name="T98" fmla="*/ 93 w 152"/>
                <a:gd name="T99" fmla="*/ 51 h 133"/>
                <a:gd name="T100" fmla="*/ 86 w 152"/>
                <a:gd name="T101" fmla="*/ 33 h 133"/>
                <a:gd name="T102" fmla="*/ 73 w 152"/>
                <a:gd name="T103" fmla="*/ 28 h 133"/>
                <a:gd name="T104" fmla="*/ 65 w 152"/>
                <a:gd name="T105" fmla="*/ 31 h 133"/>
                <a:gd name="T106" fmla="*/ 55 w 152"/>
                <a:gd name="T107" fmla="*/ 31 h 133"/>
                <a:gd name="T108" fmla="*/ 44 w 152"/>
                <a:gd name="T109" fmla="*/ 29 h 133"/>
                <a:gd name="T110" fmla="*/ 54 w 152"/>
                <a:gd name="T111" fmla="*/ 25 h 133"/>
                <a:gd name="T112" fmla="*/ 55 w 152"/>
                <a:gd name="T113" fmla="*/ 21 h 133"/>
                <a:gd name="T114" fmla="*/ 68 w 152"/>
                <a:gd name="T115" fmla="*/ 22 h 133"/>
                <a:gd name="T116" fmla="*/ 78 w 152"/>
                <a:gd name="T117" fmla="*/ 25 h 133"/>
                <a:gd name="T118" fmla="*/ 81 w 152"/>
                <a:gd name="T119" fmla="*/ 14 h 133"/>
                <a:gd name="T120" fmla="*/ 88 w 152"/>
                <a:gd name="T121" fmla="*/ 7 h 133"/>
                <a:gd name="T122" fmla="*/ 80 w 152"/>
                <a:gd name="T123" fmla="*/ 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2" h="133">
                  <a:moveTo>
                    <a:pt x="91" y="0"/>
                  </a:moveTo>
                  <a:cubicBezTo>
                    <a:pt x="91" y="0"/>
                    <a:pt x="113" y="3"/>
                    <a:pt x="129" y="21"/>
                  </a:cubicBezTo>
                  <a:cubicBezTo>
                    <a:pt x="129" y="21"/>
                    <a:pt x="117" y="9"/>
                    <a:pt x="110" y="9"/>
                  </a:cubicBezTo>
                  <a:cubicBezTo>
                    <a:pt x="108" y="9"/>
                    <a:pt x="108" y="9"/>
                    <a:pt x="108" y="9"/>
                  </a:cubicBezTo>
                  <a:cubicBezTo>
                    <a:pt x="108" y="9"/>
                    <a:pt x="108" y="10"/>
                    <a:pt x="109" y="10"/>
                  </a:cubicBezTo>
                  <a:cubicBezTo>
                    <a:pt x="109" y="11"/>
                    <a:pt x="110" y="12"/>
                    <a:pt x="110" y="12"/>
                  </a:cubicBezTo>
                  <a:cubicBezTo>
                    <a:pt x="110" y="12"/>
                    <a:pt x="110" y="13"/>
                    <a:pt x="110" y="13"/>
                  </a:cubicBezTo>
                  <a:cubicBezTo>
                    <a:pt x="110" y="14"/>
                    <a:pt x="110" y="14"/>
                    <a:pt x="110" y="14"/>
                  </a:cubicBezTo>
                  <a:cubicBezTo>
                    <a:pt x="110" y="14"/>
                    <a:pt x="111" y="14"/>
                    <a:pt x="111" y="15"/>
                  </a:cubicBezTo>
                  <a:cubicBezTo>
                    <a:pt x="111" y="15"/>
                    <a:pt x="111" y="15"/>
                    <a:pt x="111" y="15"/>
                  </a:cubicBezTo>
                  <a:cubicBezTo>
                    <a:pt x="111" y="16"/>
                    <a:pt x="111" y="17"/>
                    <a:pt x="111" y="17"/>
                  </a:cubicBezTo>
                  <a:cubicBezTo>
                    <a:pt x="111" y="18"/>
                    <a:pt x="111" y="18"/>
                    <a:pt x="111" y="18"/>
                  </a:cubicBezTo>
                  <a:cubicBezTo>
                    <a:pt x="112" y="19"/>
                    <a:pt x="112" y="19"/>
                    <a:pt x="112" y="19"/>
                  </a:cubicBezTo>
                  <a:cubicBezTo>
                    <a:pt x="113" y="19"/>
                    <a:pt x="113" y="19"/>
                    <a:pt x="113" y="19"/>
                  </a:cubicBezTo>
                  <a:cubicBezTo>
                    <a:pt x="113" y="19"/>
                    <a:pt x="114" y="20"/>
                    <a:pt x="114" y="19"/>
                  </a:cubicBezTo>
                  <a:cubicBezTo>
                    <a:pt x="115" y="19"/>
                    <a:pt x="115" y="18"/>
                    <a:pt x="115" y="18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3" y="17"/>
                    <a:pt x="113" y="17"/>
                    <a:pt x="114" y="17"/>
                  </a:cubicBezTo>
                  <a:cubicBezTo>
                    <a:pt x="114" y="17"/>
                    <a:pt x="114" y="16"/>
                    <a:pt x="115" y="16"/>
                  </a:cubicBezTo>
                  <a:cubicBezTo>
                    <a:pt x="115" y="16"/>
                    <a:pt x="117" y="17"/>
                    <a:pt x="117" y="17"/>
                  </a:cubicBezTo>
                  <a:cubicBezTo>
                    <a:pt x="118" y="18"/>
                    <a:pt x="118" y="18"/>
                    <a:pt x="118" y="18"/>
                  </a:cubicBezTo>
                  <a:cubicBezTo>
                    <a:pt x="118" y="18"/>
                    <a:pt x="118" y="19"/>
                    <a:pt x="118" y="19"/>
                  </a:cubicBezTo>
                  <a:cubicBezTo>
                    <a:pt x="118" y="19"/>
                    <a:pt x="117" y="20"/>
                    <a:pt x="117" y="20"/>
                  </a:cubicBezTo>
                  <a:cubicBezTo>
                    <a:pt x="117" y="20"/>
                    <a:pt x="117" y="20"/>
                    <a:pt x="117" y="21"/>
                  </a:cubicBezTo>
                  <a:cubicBezTo>
                    <a:pt x="117" y="21"/>
                    <a:pt x="117" y="22"/>
                    <a:pt x="117" y="22"/>
                  </a:cubicBezTo>
                  <a:cubicBezTo>
                    <a:pt x="117" y="22"/>
                    <a:pt x="118" y="22"/>
                    <a:pt x="118" y="22"/>
                  </a:cubicBezTo>
                  <a:cubicBezTo>
                    <a:pt x="119" y="22"/>
                    <a:pt x="120" y="22"/>
                    <a:pt x="120" y="21"/>
                  </a:cubicBezTo>
                  <a:cubicBezTo>
                    <a:pt x="121" y="21"/>
                    <a:pt x="121" y="21"/>
                    <a:pt x="122" y="21"/>
                  </a:cubicBezTo>
                  <a:cubicBezTo>
                    <a:pt x="122" y="21"/>
                    <a:pt x="122" y="22"/>
                    <a:pt x="122" y="22"/>
                  </a:cubicBezTo>
                  <a:cubicBezTo>
                    <a:pt x="123" y="22"/>
                    <a:pt x="124" y="23"/>
                    <a:pt x="124" y="23"/>
                  </a:cubicBezTo>
                  <a:cubicBezTo>
                    <a:pt x="124" y="23"/>
                    <a:pt x="125" y="23"/>
                    <a:pt x="125" y="23"/>
                  </a:cubicBezTo>
                  <a:cubicBezTo>
                    <a:pt x="125" y="24"/>
                    <a:pt x="125" y="25"/>
                    <a:pt x="125" y="25"/>
                  </a:cubicBezTo>
                  <a:cubicBezTo>
                    <a:pt x="125" y="25"/>
                    <a:pt x="126" y="26"/>
                    <a:pt x="127" y="26"/>
                  </a:cubicBezTo>
                  <a:cubicBezTo>
                    <a:pt x="128" y="26"/>
                    <a:pt x="128" y="26"/>
                    <a:pt x="128" y="26"/>
                  </a:cubicBezTo>
                  <a:cubicBezTo>
                    <a:pt x="128" y="27"/>
                    <a:pt x="128" y="27"/>
                    <a:pt x="128" y="27"/>
                  </a:cubicBezTo>
                  <a:cubicBezTo>
                    <a:pt x="128" y="27"/>
                    <a:pt x="129" y="28"/>
                    <a:pt x="130" y="29"/>
                  </a:cubicBezTo>
                  <a:cubicBezTo>
                    <a:pt x="130" y="29"/>
                    <a:pt x="132" y="31"/>
                    <a:pt x="132" y="31"/>
                  </a:cubicBezTo>
                  <a:cubicBezTo>
                    <a:pt x="132" y="31"/>
                    <a:pt x="133" y="31"/>
                    <a:pt x="133" y="32"/>
                  </a:cubicBezTo>
                  <a:cubicBezTo>
                    <a:pt x="134" y="33"/>
                    <a:pt x="133" y="34"/>
                    <a:pt x="134" y="34"/>
                  </a:cubicBezTo>
                  <a:cubicBezTo>
                    <a:pt x="134" y="34"/>
                    <a:pt x="134" y="35"/>
                    <a:pt x="134" y="36"/>
                  </a:cubicBezTo>
                  <a:cubicBezTo>
                    <a:pt x="134" y="36"/>
                    <a:pt x="135" y="37"/>
                    <a:pt x="135" y="37"/>
                  </a:cubicBezTo>
                  <a:cubicBezTo>
                    <a:pt x="135" y="38"/>
                    <a:pt x="136" y="38"/>
                    <a:pt x="136" y="38"/>
                  </a:cubicBezTo>
                  <a:cubicBezTo>
                    <a:pt x="136" y="38"/>
                    <a:pt x="138" y="39"/>
                    <a:pt x="138" y="39"/>
                  </a:cubicBezTo>
                  <a:cubicBezTo>
                    <a:pt x="139" y="39"/>
                    <a:pt x="139" y="40"/>
                    <a:pt x="139" y="40"/>
                  </a:cubicBezTo>
                  <a:cubicBezTo>
                    <a:pt x="139" y="41"/>
                    <a:pt x="138" y="41"/>
                    <a:pt x="138" y="41"/>
                  </a:cubicBezTo>
                  <a:cubicBezTo>
                    <a:pt x="138" y="41"/>
                    <a:pt x="137" y="41"/>
                    <a:pt x="137" y="41"/>
                  </a:cubicBezTo>
                  <a:cubicBezTo>
                    <a:pt x="137" y="41"/>
                    <a:pt x="137" y="43"/>
                    <a:pt x="137" y="43"/>
                  </a:cubicBezTo>
                  <a:cubicBezTo>
                    <a:pt x="137" y="43"/>
                    <a:pt x="137" y="44"/>
                    <a:pt x="137" y="44"/>
                  </a:cubicBezTo>
                  <a:cubicBezTo>
                    <a:pt x="136" y="44"/>
                    <a:pt x="136" y="44"/>
                    <a:pt x="136" y="44"/>
                  </a:cubicBezTo>
                  <a:cubicBezTo>
                    <a:pt x="135" y="45"/>
                    <a:pt x="135" y="45"/>
                    <a:pt x="135" y="45"/>
                  </a:cubicBezTo>
                  <a:cubicBezTo>
                    <a:pt x="133" y="45"/>
                    <a:pt x="133" y="45"/>
                    <a:pt x="133" y="45"/>
                  </a:cubicBezTo>
                  <a:cubicBezTo>
                    <a:pt x="133" y="46"/>
                    <a:pt x="133" y="46"/>
                    <a:pt x="133" y="46"/>
                  </a:cubicBezTo>
                  <a:cubicBezTo>
                    <a:pt x="133" y="46"/>
                    <a:pt x="133" y="47"/>
                    <a:pt x="133" y="47"/>
                  </a:cubicBezTo>
                  <a:cubicBezTo>
                    <a:pt x="133" y="47"/>
                    <a:pt x="134" y="48"/>
                    <a:pt x="134" y="47"/>
                  </a:cubicBezTo>
                  <a:cubicBezTo>
                    <a:pt x="134" y="47"/>
                    <a:pt x="134" y="47"/>
                    <a:pt x="134" y="47"/>
                  </a:cubicBezTo>
                  <a:cubicBezTo>
                    <a:pt x="134" y="46"/>
                    <a:pt x="134" y="46"/>
                    <a:pt x="135" y="46"/>
                  </a:cubicBezTo>
                  <a:cubicBezTo>
                    <a:pt x="135" y="46"/>
                    <a:pt x="136" y="46"/>
                    <a:pt x="136" y="46"/>
                  </a:cubicBezTo>
                  <a:cubicBezTo>
                    <a:pt x="136" y="46"/>
                    <a:pt x="137" y="46"/>
                    <a:pt x="137" y="46"/>
                  </a:cubicBezTo>
                  <a:cubicBezTo>
                    <a:pt x="138" y="45"/>
                    <a:pt x="138" y="46"/>
                    <a:pt x="138" y="45"/>
                  </a:cubicBezTo>
                  <a:cubicBezTo>
                    <a:pt x="138" y="44"/>
                    <a:pt x="137" y="44"/>
                    <a:pt x="137" y="44"/>
                  </a:cubicBezTo>
                  <a:cubicBezTo>
                    <a:pt x="138" y="44"/>
                    <a:pt x="138" y="43"/>
                    <a:pt x="138" y="43"/>
                  </a:cubicBezTo>
                  <a:cubicBezTo>
                    <a:pt x="139" y="43"/>
                    <a:pt x="138" y="43"/>
                    <a:pt x="139" y="43"/>
                  </a:cubicBezTo>
                  <a:cubicBezTo>
                    <a:pt x="139" y="42"/>
                    <a:pt x="139" y="42"/>
                    <a:pt x="140" y="42"/>
                  </a:cubicBezTo>
                  <a:cubicBezTo>
                    <a:pt x="140" y="42"/>
                    <a:pt x="140" y="42"/>
                    <a:pt x="140" y="42"/>
                  </a:cubicBezTo>
                  <a:cubicBezTo>
                    <a:pt x="140" y="41"/>
                    <a:pt x="140" y="41"/>
                    <a:pt x="140" y="40"/>
                  </a:cubicBezTo>
                  <a:cubicBezTo>
                    <a:pt x="140" y="40"/>
                    <a:pt x="140" y="39"/>
                    <a:pt x="140" y="39"/>
                  </a:cubicBezTo>
                  <a:cubicBezTo>
                    <a:pt x="140" y="39"/>
                    <a:pt x="139" y="37"/>
                    <a:pt x="139" y="37"/>
                  </a:cubicBezTo>
                  <a:cubicBezTo>
                    <a:pt x="139" y="37"/>
                    <a:pt x="141" y="41"/>
                    <a:pt x="142" y="44"/>
                  </a:cubicBezTo>
                  <a:cubicBezTo>
                    <a:pt x="142" y="44"/>
                    <a:pt x="141" y="44"/>
                    <a:pt x="141" y="44"/>
                  </a:cubicBezTo>
                  <a:cubicBezTo>
                    <a:pt x="141" y="45"/>
                    <a:pt x="141" y="45"/>
                    <a:pt x="141" y="46"/>
                  </a:cubicBezTo>
                  <a:cubicBezTo>
                    <a:pt x="141" y="46"/>
                    <a:pt x="141" y="46"/>
                    <a:pt x="141" y="48"/>
                  </a:cubicBezTo>
                  <a:cubicBezTo>
                    <a:pt x="141" y="50"/>
                    <a:pt x="141" y="50"/>
                    <a:pt x="141" y="51"/>
                  </a:cubicBezTo>
                  <a:cubicBezTo>
                    <a:pt x="141" y="51"/>
                    <a:pt x="142" y="52"/>
                    <a:pt x="142" y="52"/>
                  </a:cubicBezTo>
                  <a:cubicBezTo>
                    <a:pt x="142" y="53"/>
                    <a:pt x="141" y="55"/>
                    <a:pt x="141" y="55"/>
                  </a:cubicBezTo>
                  <a:cubicBezTo>
                    <a:pt x="141" y="55"/>
                    <a:pt x="141" y="55"/>
                    <a:pt x="141" y="56"/>
                  </a:cubicBezTo>
                  <a:cubicBezTo>
                    <a:pt x="140" y="56"/>
                    <a:pt x="141" y="57"/>
                    <a:pt x="140" y="56"/>
                  </a:cubicBezTo>
                  <a:cubicBezTo>
                    <a:pt x="140" y="55"/>
                    <a:pt x="139" y="54"/>
                    <a:pt x="139" y="54"/>
                  </a:cubicBezTo>
                  <a:cubicBezTo>
                    <a:pt x="139" y="54"/>
                    <a:pt x="139" y="54"/>
                    <a:pt x="139" y="54"/>
                  </a:cubicBezTo>
                  <a:cubicBezTo>
                    <a:pt x="139" y="54"/>
                    <a:pt x="139" y="53"/>
                    <a:pt x="138" y="53"/>
                  </a:cubicBezTo>
                  <a:cubicBezTo>
                    <a:pt x="137" y="53"/>
                    <a:pt x="137" y="53"/>
                    <a:pt x="136" y="53"/>
                  </a:cubicBezTo>
                  <a:cubicBezTo>
                    <a:pt x="136" y="54"/>
                    <a:pt x="137" y="55"/>
                    <a:pt x="136" y="55"/>
                  </a:cubicBezTo>
                  <a:cubicBezTo>
                    <a:pt x="136" y="55"/>
                    <a:pt x="134" y="54"/>
                    <a:pt x="134" y="54"/>
                  </a:cubicBezTo>
                  <a:cubicBezTo>
                    <a:pt x="133" y="55"/>
                    <a:pt x="133" y="55"/>
                    <a:pt x="132" y="55"/>
                  </a:cubicBezTo>
                  <a:cubicBezTo>
                    <a:pt x="132" y="56"/>
                    <a:pt x="132" y="57"/>
                    <a:pt x="132" y="57"/>
                  </a:cubicBezTo>
                  <a:cubicBezTo>
                    <a:pt x="131" y="58"/>
                    <a:pt x="131" y="58"/>
                    <a:pt x="131" y="59"/>
                  </a:cubicBezTo>
                  <a:cubicBezTo>
                    <a:pt x="131" y="60"/>
                    <a:pt x="129" y="60"/>
                    <a:pt x="129" y="60"/>
                  </a:cubicBezTo>
                  <a:cubicBezTo>
                    <a:pt x="129" y="60"/>
                    <a:pt x="127" y="60"/>
                    <a:pt x="127" y="61"/>
                  </a:cubicBezTo>
                  <a:cubicBezTo>
                    <a:pt x="126" y="61"/>
                    <a:pt x="127" y="62"/>
                    <a:pt x="126" y="62"/>
                  </a:cubicBezTo>
                  <a:cubicBezTo>
                    <a:pt x="125" y="62"/>
                    <a:pt x="125" y="64"/>
                    <a:pt x="125" y="64"/>
                  </a:cubicBezTo>
                  <a:cubicBezTo>
                    <a:pt x="125" y="64"/>
                    <a:pt x="125" y="65"/>
                    <a:pt x="125" y="65"/>
                  </a:cubicBezTo>
                  <a:cubicBezTo>
                    <a:pt x="125" y="66"/>
                    <a:pt x="125" y="67"/>
                    <a:pt x="125" y="67"/>
                  </a:cubicBezTo>
                  <a:cubicBezTo>
                    <a:pt x="124" y="67"/>
                    <a:pt x="123" y="67"/>
                    <a:pt x="123" y="67"/>
                  </a:cubicBezTo>
                  <a:cubicBezTo>
                    <a:pt x="123" y="67"/>
                    <a:pt x="123" y="68"/>
                    <a:pt x="122" y="68"/>
                  </a:cubicBezTo>
                  <a:cubicBezTo>
                    <a:pt x="121" y="69"/>
                    <a:pt x="120" y="69"/>
                    <a:pt x="120" y="69"/>
                  </a:cubicBezTo>
                  <a:cubicBezTo>
                    <a:pt x="119" y="70"/>
                    <a:pt x="120" y="71"/>
                    <a:pt x="119" y="71"/>
                  </a:cubicBezTo>
                  <a:cubicBezTo>
                    <a:pt x="118" y="70"/>
                    <a:pt x="116" y="70"/>
                    <a:pt x="116" y="71"/>
                  </a:cubicBezTo>
                  <a:cubicBezTo>
                    <a:pt x="115" y="71"/>
                    <a:pt x="116" y="72"/>
                    <a:pt x="114" y="73"/>
                  </a:cubicBezTo>
                  <a:cubicBezTo>
                    <a:pt x="112" y="74"/>
                    <a:pt x="112" y="74"/>
                    <a:pt x="111" y="74"/>
                  </a:cubicBezTo>
                  <a:cubicBezTo>
                    <a:pt x="111" y="75"/>
                    <a:pt x="110" y="74"/>
                    <a:pt x="110" y="76"/>
                  </a:cubicBezTo>
                  <a:cubicBezTo>
                    <a:pt x="111" y="77"/>
                    <a:pt x="111" y="78"/>
                    <a:pt x="111" y="78"/>
                  </a:cubicBezTo>
                  <a:cubicBezTo>
                    <a:pt x="112" y="79"/>
                    <a:pt x="113" y="80"/>
                    <a:pt x="113" y="81"/>
                  </a:cubicBezTo>
                  <a:cubicBezTo>
                    <a:pt x="114" y="82"/>
                    <a:pt x="114" y="82"/>
                    <a:pt x="114" y="83"/>
                  </a:cubicBezTo>
                  <a:cubicBezTo>
                    <a:pt x="113" y="84"/>
                    <a:pt x="113" y="85"/>
                    <a:pt x="113" y="86"/>
                  </a:cubicBezTo>
                  <a:cubicBezTo>
                    <a:pt x="113" y="86"/>
                    <a:pt x="113" y="88"/>
                    <a:pt x="113" y="88"/>
                  </a:cubicBezTo>
                  <a:cubicBezTo>
                    <a:pt x="113" y="89"/>
                    <a:pt x="114" y="90"/>
                    <a:pt x="114" y="90"/>
                  </a:cubicBezTo>
                  <a:cubicBezTo>
                    <a:pt x="114" y="90"/>
                    <a:pt x="113" y="91"/>
                    <a:pt x="114" y="92"/>
                  </a:cubicBezTo>
                  <a:cubicBezTo>
                    <a:pt x="114" y="93"/>
                    <a:pt x="116" y="94"/>
                    <a:pt x="116" y="94"/>
                  </a:cubicBezTo>
                  <a:cubicBezTo>
                    <a:pt x="117" y="94"/>
                    <a:pt x="118" y="95"/>
                    <a:pt x="118" y="95"/>
                  </a:cubicBezTo>
                  <a:cubicBezTo>
                    <a:pt x="118" y="95"/>
                    <a:pt x="118" y="98"/>
                    <a:pt x="118" y="98"/>
                  </a:cubicBezTo>
                  <a:cubicBezTo>
                    <a:pt x="118" y="99"/>
                    <a:pt x="121" y="103"/>
                    <a:pt x="120" y="104"/>
                  </a:cubicBezTo>
                  <a:cubicBezTo>
                    <a:pt x="119" y="105"/>
                    <a:pt x="119" y="106"/>
                    <a:pt x="119" y="106"/>
                  </a:cubicBezTo>
                  <a:cubicBezTo>
                    <a:pt x="119" y="107"/>
                    <a:pt x="120" y="107"/>
                    <a:pt x="120" y="107"/>
                  </a:cubicBezTo>
                  <a:cubicBezTo>
                    <a:pt x="120" y="108"/>
                    <a:pt x="122" y="108"/>
                    <a:pt x="121" y="109"/>
                  </a:cubicBezTo>
                  <a:cubicBezTo>
                    <a:pt x="120" y="110"/>
                    <a:pt x="119" y="111"/>
                    <a:pt x="119" y="112"/>
                  </a:cubicBezTo>
                  <a:cubicBezTo>
                    <a:pt x="118" y="112"/>
                    <a:pt x="118" y="113"/>
                    <a:pt x="118" y="114"/>
                  </a:cubicBezTo>
                  <a:cubicBezTo>
                    <a:pt x="117" y="114"/>
                    <a:pt x="117" y="115"/>
                    <a:pt x="116" y="116"/>
                  </a:cubicBezTo>
                  <a:cubicBezTo>
                    <a:pt x="115" y="116"/>
                    <a:pt x="115" y="117"/>
                    <a:pt x="115" y="118"/>
                  </a:cubicBezTo>
                  <a:cubicBezTo>
                    <a:pt x="115" y="118"/>
                    <a:pt x="113" y="120"/>
                    <a:pt x="115" y="119"/>
                  </a:cubicBezTo>
                  <a:cubicBezTo>
                    <a:pt x="117" y="117"/>
                    <a:pt x="115" y="119"/>
                    <a:pt x="117" y="117"/>
                  </a:cubicBezTo>
                  <a:cubicBezTo>
                    <a:pt x="120" y="115"/>
                    <a:pt x="120" y="116"/>
                    <a:pt x="122" y="114"/>
                  </a:cubicBezTo>
                  <a:cubicBezTo>
                    <a:pt x="123" y="113"/>
                    <a:pt x="121" y="117"/>
                    <a:pt x="123" y="112"/>
                  </a:cubicBezTo>
                  <a:cubicBezTo>
                    <a:pt x="125" y="107"/>
                    <a:pt x="125" y="108"/>
                    <a:pt x="126" y="107"/>
                  </a:cubicBezTo>
                  <a:cubicBezTo>
                    <a:pt x="126" y="105"/>
                    <a:pt x="126" y="107"/>
                    <a:pt x="128" y="104"/>
                  </a:cubicBezTo>
                  <a:cubicBezTo>
                    <a:pt x="129" y="101"/>
                    <a:pt x="128" y="103"/>
                    <a:pt x="129" y="101"/>
                  </a:cubicBezTo>
                  <a:cubicBezTo>
                    <a:pt x="130" y="100"/>
                    <a:pt x="130" y="102"/>
                    <a:pt x="131" y="99"/>
                  </a:cubicBezTo>
                  <a:cubicBezTo>
                    <a:pt x="132" y="96"/>
                    <a:pt x="132" y="98"/>
                    <a:pt x="132" y="95"/>
                  </a:cubicBezTo>
                  <a:cubicBezTo>
                    <a:pt x="133" y="91"/>
                    <a:pt x="132" y="91"/>
                    <a:pt x="134" y="89"/>
                  </a:cubicBezTo>
                  <a:cubicBezTo>
                    <a:pt x="136" y="88"/>
                    <a:pt x="135" y="89"/>
                    <a:pt x="136" y="87"/>
                  </a:cubicBezTo>
                  <a:cubicBezTo>
                    <a:pt x="137" y="86"/>
                    <a:pt x="136" y="87"/>
                    <a:pt x="138" y="84"/>
                  </a:cubicBezTo>
                  <a:cubicBezTo>
                    <a:pt x="139" y="82"/>
                    <a:pt x="141" y="80"/>
                    <a:pt x="141" y="75"/>
                  </a:cubicBezTo>
                  <a:cubicBezTo>
                    <a:pt x="141" y="70"/>
                    <a:pt x="141" y="70"/>
                    <a:pt x="141" y="70"/>
                  </a:cubicBezTo>
                  <a:cubicBezTo>
                    <a:pt x="141" y="70"/>
                    <a:pt x="144" y="68"/>
                    <a:pt x="143" y="65"/>
                  </a:cubicBezTo>
                  <a:cubicBezTo>
                    <a:pt x="142" y="62"/>
                    <a:pt x="142" y="63"/>
                    <a:pt x="142" y="62"/>
                  </a:cubicBezTo>
                  <a:cubicBezTo>
                    <a:pt x="142" y="61"/>
                    <a:pt x="143" y="61"/>
                    <a:pt x="144" y="60"/>
                  </a:cubicBezTo>
                  <a:cubicBezTo>
                    <a:pt x="144" y="59"/>
                    <a:pt x="144" y="59"/>
                    <a:pt x="145" y="58"/>
                  </a:cubicBezTo>
                  <a:cubicBezTo>
                    <a:pt x="145" y="57"/>
                    <a:pt x="145" y="56"/>
                    <a:pt x="145" y="56"/>
                  </a:cubicBezTo>
                  <a:cubicBezTo>
                    <a:pt x="146" y="56"/>
                    <a:pt x="146" y="56"/>
                    <a:pt x="146" y="56"/>
                  </a:cubicBezTo>
                  <a:cubicBezTo>
                    <a:pt x="146" y="56"/>
                    <a:pt x="152" y="122"/>
                    <a:pt x="87" y="132"/>
                  </a:cubicBezTo>
                  <a:cubicBezTo>
                    <a:pt x="87" y="132"/>
                    <a:pt x="102" y="128"/>
                    <a:pt x="104" y="125"/>
                  </a:cubicBezTo>
                  <a:cubicBezTo>
                    <a:pt x="104" y="125"/>
                    <a:pt x="104" y="123"/>
                    <a:pt x="103" y="123"/>
                  </a:cubicBezTo>
                  <a:cubicBezTo>
                    <a:pt x="103" y="123"/>
                    <a:pt x="102" y="123"/>
                    <a:pt x="101" y="122"/>
                  </a:cubicBezTo>
                  <a:cubicBezTo>
                    <a:pt x="100" y="121"/>
                    <a:pt x="99" y="121"/>
                    <a:pt x="99" y="121"/>
                  </a:cubicBezTo>
                  <a:cubicBezTo>
                    <a:pt x="99" y="122"/>
                    <a:pt x="99" y="122"/>
                    <a:pt x="99" y="122"/>
                  </a:cubicBezTo>
                  <a:cubicBezTo>
                    <a:pt x="99" y="122"/>
                    <a:pt x="100" y="122"/>
                    <a:pt x="97" y="121"/>
                  </a:cubicBezTo>
                  <a:cubicBezTo>
                    <a:pt x="94" y="121"/>
                    <a:pt x="94" y="121"/>
                    <a:pt x="93" y="121"/>
                  </a:cubicBezTo>
                  <a:cubicBezTo>
                    <a:pt x="91" y="120"/>
                    <a:pt x="90" y="118"/>
                    <a:pt x="90" y="119"/>
                  </a:cubicBezTo>
                  <a:cubicBezTo>
                    <a:pt x="89" y="121"/>
                    <a:pt x="90" y="120"/>
                    <a:pt x="89" y="121"/>
                  </a:cubicBezTo>
                  <a:cubicBezTo>
                    <a:pt x="88" y="121"/>
                    <a:pt x="85" y="121"/>
                    <a:pt x="85" y="121"/>
                  </a:cubicBezTo>
                  <a:cubicBezTo>
                    <a:pt x="85" y="121"/>
                    <a:pt x="80" y="121"/>
                    <a:pt x="80" y="120"/>
                  </a:cubicBezTo>
                  <a:cubicBezTo>
                    <a:pt x="79" y="120"/>
                    <a:pt x="79" y="119"/>
                    <a:pt x="79" y="119"/>
                  </a:cubicBezTo>
                  <a:cubicBezTo>
                    <a:pt x="78" y="119"/>
                    <a:pt x="77" y="121"/>
                    <a:pt x="77" y="121"/>
                  </a:cubicBezTo>
                  <a:cubicBezTo>
                    <a:pt x="80" y="122"/>
                    <a:pt x="80" y="122"/>
                    <a:pt x="80" y="122"/>
                  </a:cubicBezTo>
                  <a:cubicBezTo>
                    <a:pt x="82" y="124"/>
                    <a:pt x="82" y="124"/>
                    <a:pt x="82" y="124"/>
                  </a:cubicBezTo>
                  <a:cubicBezTo>
                    <a:pt x="82" y="124"/>
                    <a:pt x="83" y="124"/>
                    <a:pt x="82" y="125"/>
                  </a:cubicBezTo>
                  <a:cubicBezTo>
                    <a:pt x="82" y="125"/>
                    <a:pt x="81" y="125"/>
                    <a:pt x="80" y="125"/>
                  </a:cubicBezTo>
                  <a:cubicBezTo>
                    <a:pt x="79" y="125"/>
                    <a:pt x="76" y="127"/>
                    <a:pt x="76" y="126"/>
                  </a:cubicBezTo>
                  <a:cubicBezTo>
                    <a:pt x="75" y="125"/>
                    <a:pt x="75" y="125"/>
                    <a:pt x="74" y="124"/>
                  </a:cubicBezTo>
                  <a:cubicBezTo>
                    <a:pt x="74" y="123"/>
                    <a:pt x="74" y="122"/>
                    <a:pt x="73" y="122"/>
                  </a:cubicBezTo>
                  <a:cubicBezTo>
                    <a:pt x="72" y="122"/>
                    <a:pt x="71" y="122"/>
                    <a:pt x="71" y="122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72" y="124"/>
                    <a:pt x="70" y="124"/>
                    <a:pt x="69" y="124"/>
                  </a:cubicBezTo>
                  <a:cubicBezTo>
                    <a:pt x="68" y="124"/>
                    <a:pt x="68" y="126"/>
                    <a:pt x="67" y="124"/>
                  </a:cubicBezTo>
                  <a:cubicBezTo>
                    <a:pt x="66" y="123"/>
                    <a:pt x="66" y="123"/>
                    <a:pt x="65" y="123"/>
                  </a:cubicBezTo>
                  <a:cubicBezTo>
                    <a:pt x="64" y="123"/>
                    <a:pt x="62" y="123"/>
                    <a:pt x="62" y="123"/>
                  </a:cubicBezTo>
                  <a:cubicBezTo>
                    <a:pt x="61" y="123"/>
                    <a:pt x="60" y="123"/>
                    <a:pt x="60" y="123"/>
                  </a:cubicBezTo>
                  <a:cubicBezTo>
                    <a:pt x="59" y="123"/>
                    <a:pt x="57" y="125"/>
                    <a:pt x="57" y="124"/>
                  </a:cubicBezTo>
                  <a:cubicBezTo>
                    <a:pt x="56" y="124"/>
                    <a:pt x="53" y="124"/>
                    <a:pt x="53" y="124"/>
                  </a:cubicBezTo>
                  <a:cubicBezTo>
                    <a:pt x="53" y="124"/>
                    <a:pt x="61" y="131"/>
                    <a:pt x="77" y="132"/>
                  </a:cubicBezTo>
                  <a:cubicBezTo>
                    <a:pt x="77" y="132"/>
                    <a:pt x="41" y="133"/>
                    <a:pt x="21" y="98"/>
                  </a:cubicBezTo>
                  <a:cubicBezTo>
                    <a:pt x="0" y="63"/>
                    <a:pt x="14" y="18"/>
                    <a:pt x="61" y="2"/>
                  </a:cubicBezTo>
                  <a:cubicBezTo>
                    <a:pt x="61" y="2"/>
                    <a:pt x="26" y="15"/>
                    <a:pt x="17" y="48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8" y="48"/>
                    <a:pt x="18" y="48"/>
                    <a:pt x="19" y="47"/>
                  </a:cubicBezTo>
                  <a:cubicBezTo>
                    <a:pt x="20" y="45"/>
                    <a:pt x="19" y="45"/>
                    <a:pt x="20" y="44"/>
                  </a:cubicBezTo>
                  <a:cubicBezTo>
                    <a:pt x="20" y="43"/>
                    <a:pt x="20" y="44"/>
                    <a:pt x="21" y="43"/>
                  </a:cubicBezTo>
                  <a:cubicBezTo>
                    <a:pt x="22" y="42"/>
                    <a:pt x="22" y="42"/>
                    <a:pt x="23" y="41"/>
                  </a:cubicBezTo>
                  <a:cubicBezTo>
                    <a:pt x="23" y="41"/>
                    <a:pt x="24" y="39"/>
                    <a:pt x="24" y="38"/>
                  </a:cubicBezTo>
                  <a:cubicBezTo>
                    <a:pt x="25" y="37"/>
                    <a:pt x="26" y="37"/>
                    <a:pt x="27" y="37"/>
                  </a:cubicBezTo>
                  <a:cubicBezTo>
                    <a:pt x="27" y="37"/>
                    <a:pt x="27" y="36"/>
                    <a:pt x="27" y="37"/>
                  </a:cubicBezTo>
                  <a:cubicBezTo>
                    <a:pt x="28" y="38"/>
                    <a:pt x="26" y="39"/>
                    <a:pt x="26" y="39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1"/>
                    <a:pt x="25" y="44"/>
                    <a:pt x="25" y="44"/>
                  </a:cubicBezTo>
                  <a:cubicBezTo>
                    <a:pt x="25" y="45"/>
                    <a:pt x="26" y="47"/>
                    <a:pt x="26" y="47"/>
                  </a:cubicBezTo>
                  <a:cubicBezTo>
                    <a:pt x="26" y="47"/>
                    <a:pt x="27" y="49"/>
                    <a:pt x="27" y="49"/>
                  </a:cubicBezTo>
                  <a:cubicBezTo>
                    <a:pt x="28" y="49"/>
                    <a:pt x="31" y="50"/>
                    <a:pt x="31" y="50"/>
                  </a:cubicBezTo>
                  <a:cubicBezTo>
                    <a:pt x="31" y="50"/>
                    <a:pt x="32" y="49"/>
                    <a:pt x="33" y="47"/>
                  </a:cubicBezTo>
                  <a:cubicBezTo>
                    <a:pt x="34" y="46"/>
                    <a:pt x="36" y="46"/>
                    <a:pt x="36" y="46"/>
                  </a:cubicBezTo>
                  <a:cubicBezTo>
                    <a:pt x="36" y="45"/>
                    <a:pt x="36" y="44"/>
                    <a:pt x="36" y="43"/>
                  </a:cubicBezTo>
                  <a:cubicBezTo>
                    <a:pt x="37" y="42"/>
                    <a:pt x="36" y="42"/>
                    <a:pt x="38" y="41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40"/>
                    <a:pt x="42" y="39"/>
                    <a:pt x="41" y="40"/>
                  </a:cubicBezTo>
                  <a:cubicBezTo>
                    <a:pt x="40" y="42"/>
                    <a:pt x="41" y="44"/>
                    <a:pt x="40" y="44"/>
                  </a:cubicBezTo>
                  <a:cubicBezTo>
                    <a:pt x="39" y="44"/>
                    <a:pt x="39" y="43"/>
                    <a:pt x="38" y="45"/>
                  </a:cubicBezTo>
                  <a:cubicBezTo>
                    <a:pt x="38" y="46"/>
                    <a:pt x="38" y="47"/>
                    <a:pt x="37" y="47"/>
                  </a:cubicBezTo>
                  <a:cubicBezTo>
                    <a:pt x="37" y="48"/>
                    <a:pt x="36" y="50"/>
                    <a:pt x="36" y="50"/>
                  </a:cubicBezTo>
                  <a:cubicBezTo>
                    <a:pt x="35" y="50"/>
                    <a:pt x="34" y="50"/>
                    <a:pt x="34" y="51"/>
                  </a:cubicBezTo>
                  <a:cubicBezTo>
                    <a:pt x="34" y="51"/>
                    <a:pt x="35" y="53"/>
                    <a:pt x="34" y="53"/>
                  </a:cubicBezTo>
                  <a:cubicBezTo>
                    <a:pt x="33" y="53"/>
                    <a:pt x="32" y="54"/>
                    <a:pt x="32" y="54"/>
                  </a:cubicBezTo>
                  <a:cubicBezTo>
                    <a:pt x="31" y="53"/>
                    <a:pt x="32" y="54"/>
                    <a:pt x="30" y="53"/>
                  </a:cubicBezTo>
                  <a:cubicBezTo>
                    <a:pt x="29" y="53"/>
                    <a:pt x="28" y="53"/>
                    <a:pt x="28" y="53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7" y="55"/>
                    <a:pt x="27" y="57"/>
                    <a:pt x="27" y="57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28" y="65"/>
                    <a:pt x="29" y="65"/>
                  </a:cubicBezTo>
                  <a:cubicBezTo>
                    <a:pt x="30" y="65"/>
                    <a:pt x="31" y="67"/>
                    <a:pt x="31" y="67"/>
                  </a:cubicBezTo>
                  <a:cubicBezTo>
                    <a:pt x="32" y="67"/>
                    <a:pt x="32" y="70"/>
                    <a:pt x="32" y="70"/>
                  </a:cubicBezTo>
                  <a:cubicBezTo>
                    <a:pt x="33" y="72"/>
                    <a:pt x="33" y="72"/>
                    <a:pt x="33" y="72"/>
                  </a:cubicBezTo>
                  <a:cubicBezTo>
                    <a:pt x="33" y="72"/>
                    <a:pt x="34" y="75"/>
                    <a:pt x="33" y="75"/>
                  </a:cubicBezTo>
                  <a:cubicBezTo>
                    <a:pt x="33" y="76"/>
                    <a:pt x="33" y="78"/>
                    <a:pt x="33" y="79"/>
                  </a:cubicBezTo>
                  <a:cubicBezTo>
                    <a:pt x="34" y="81"/>
                    <a:pt x="35" y="82"/>
                    <a:pt x="35" y="82"/>
                  </a:cubicBezTo>
                  <a:cubicBezTo>
                    <a:pt x="35" y="82"/>
                    <a:pt x="33" y="84"/>
                    <a:pt x="34" y="84"/>
                  </a:cubicBezTo>
                  <a:cubicBezTo>
                    <a:pt x="35" y="85"/>
                    <a:pt x="37" y="87"/>
                    <a:pt x="37" y="87"/>
                  </a:cubicBezTo>
                  <a:cubicBezTo>
                    <a:pt x="37" y="88"/>
                    <a:pt x="37" y="89"/>
                    <a:pt x="38" y="89"/>
                  </a:cubicBezTo>
                  <a:cubicBezTo>
                    <a:pt x="39" y="89"/>
                    <a:pt x="40" y="89"/>
                    <a:pt x="40" y="89"/>
                  </a:cubicBezTo>
                  <a:cubicBezTo>
                    <a:pt x="40" y="90"/>
                    <a:pt x="40" y="92"/>
                    <a:pt x="40" y="92"/>
                  </a:cubicBezTo>
                  <a:cubicBezTo>
                    <a:pt x="43" y="95"/>
                    <a:pt x="43" y="95"/>
                    <a:pt x="43" y="95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45" y="98"/>
                    <a:pt x="45" y="100"/>
                    <a:pt x="46" y="100"/>
                  </a:cubicBezTo>
                  <a:cubicBezTo>
                    <a:pt x="47" y="100"/>
                    <a:pt x="50" y="101"/>
                    <a:pt x="51" y="102"/>
                  </a:cubicBezTo>
                  <a:cubicBezTo>
                    <a:pt x="51" y="102"/>
                    <a:pt x="53" y="103"/>
                    <a:pt x="54" y="103"/>
                  </a:cubicBezTo>
                  <a:cubicBezTo>
                    <a:pt x="55" y="103"/>
                    <a:pt x="54" y="105"/>
                    <a:pt x="55" y="103"/>
                  </a:cubicBezTo>
                  <a:cubicBezTo>
                    <a:pt x="56" y="101"/>
                    <a:pt x="55" y="102"/>
                    <a:pt x="56" y="100"/>
                  </a:cubicBezTo>
                  <a:cubicBezTo>
                    <a:pt x="57" y="97"/>
                    <a:pt x="57" y="99"/>
                    <a:pt x="57" y="97"/>
                  </a:cubicBezTo>
                  <a:cubicBezTo>
                    <a:pt x="57" y="96"/>
                    <a:pt x="57" y="97"/>
                    <a:pt x="57" y="96"/>
                  </a:cubicBezTo>
                  <a:cubicBezTo>
                    <a:pt x="58" y="94"/>
                    <a:pt x="57" y="95"/>
                    <a:pt x="58" y="93"/>
                  </a:cubicBezTo>
                  <a:cubicBezTo>
                    <a:pt x="59" y="91"/>
                    <a:pt x="59" y="92"/>
                    <a:pt x="60" y="90"/>
                  </a:cubicBezTo>
                  <a:cubicBezTo>
                    <a:pt x="61" y="89"/>
                    <a:pt x="62" y="90"/>
                    <a:pt x="61" y="88"/>
                  </a:cubicBezTo>
                  <a:cubicBezTo>
                    <a:pt x="61" y="86"/>
                    <a:pt x="61" y="88"/>
                    <a:pt x="61" y="86"/>
                  </a:cubicBezTo>
                  <a:cubicBezTo>
                    <a:pt x="60" y="84"/>
                    <a:pt x="61" y="84"/>
                    <a:pt x="59" y="83"/>
                  </a:cubicBezTo>
                  <a:cubicBezTo>
                    <a:pt x="58" y="82"/>
                    <a:pt x="57" y="82"/>
                    <a:pt x="57" y="81"/>
                  </a:cubicBezTo>
                  <a:cubicBezTo>
                    <a:pt x="57" y="79"/>
                    <a:pt x="57" y="79"/>
                    <a:pt x="58" y="78"/>
                  </a:cubicBezTo>
                  <a:cubicBezTo>
                    <a:pt x="58" y="77"/>
                    <a:pt x="59" y="76"/>
                    <a:pt x="59" y="76"/>
                  </a:cubicBezTo>
                  <a:cubicBezTo>
                    <a:pt x="60" y="75"/>
                    <a:pt x="60" y="76"/>
                    <a:pt x="61" y="74"/>
                  </a:cubicBezTo>
                  <a:cubicBezTo>
                    <a:pt x="61" y="73"/>
                    <a:pt x="62" y="72"/>
                    <a:pt x="62" y="72"/>
                  </a:cubicBezTo>
                  <a:cubicBezTo>
                    <a:pt x="62" y="72"/>
                    <a:pt x="62" y="69"/>
                    <a:pt x="62" y="68"/>
                  </a:cubicBezTo>
                  <a:cubicBezTo>
                    <a:pt x="62" y="66"/>
                    <a:pt x="63" y="68"/>
                    <a:pt x="62" y="66"/>
                  </a:cubicBezTo>
                  <a:cubicBezTo>
                    <a:pt x="62" y="64"/>
                    <a:pt x="62" y="63"/>
                    <a:pt x="62" y="63"/>
                  </a:cubicBezTo>
                  <a:cubicBezTo>
                    <a:pt x="62" y="63"/>
                    <a:pt x="64" y="61"/>
                    <a:pt x="65" y="62"/>
                  </a:cubicBezTo>
                  <a:cubicBezTo>
                    <a:pt x="66" y="62"/>
                    <a:pt x="66" y="63"/>
                    <a:pt x="67" y="62"/>
                  </a:cubicBezTo>
                  <a:cubicBezTo>
                    <a:pt x="69" y="61"/>
                    <a:pt x="68" y="60"/>
                    <a:pt x="69" y="60"/>
                  </a:cubicBezTo>
                  <a:cubicBezTo>
                    <a:pt x="69" y="60"/>
                    <a:pt x="70" y="59"/>
                    <a:pt x="71" y="60"/>
                  </a:cubicBezTo>
                  <a:cubicBezTo>
                    <a:pt x="72" y="61"/>
                    <a:pt x="73" y="61"/>
                    <a:pt x="75" y="61"/>
                  </a:cubicBezTo>
                  <a:cubicBezTo>
                    <a:pt x="76" y="62"/>
                    <a:pt x="77" y="62"/>
                    <a:pt x="79" y="62"/>
                  </a:cubicBezTo>
                  <a:cubicBezTo>
                    <a:pt x="80" y="62"/>
                    <a:pt x="83" y="62"/>
                    <a:pt x="84" y="62"/>
                  </a:cubicBezTo>
                  <a:cubicBezTo>
                    <a:pt x="85" y="61"/>
                    <a:pt x="86" y="62"/>
                    <a:pt x="86" y="60"/>
                  </a:cubicBezTo>
                  <a:cubicBezTo>
                    <a:pt x="87" y="59"/>
                    <a:pt x="86" y="59"/>
                    <a:pt x="88" y="58"/>
                  </a:cubicBezTo>
                  <a:cubicBezTo>
                    <a:pt x="89" y="57"/>
                    <a:pt x="89" y="58"/>
                    <a:pt x="89" y="57"/>
                  </a:cubicBezTo>
                  <a:cubicBezTo>
                    <a:pt x="90" y="55"/>
                    <a:pt x="89" y="56"/>
                    <a:pt x="90" y="54"/>
                  </a:cubicBezTo>
                  <a:cubicBezTo>
                    <a:pt x="91" y="53"/>
                    <a:pt x="89" y="55"/>
                    <a:pt x="91" y="53"/>
                  </a:cubicBezTo>
                  <a:cubicBezTo>
                    <a:pt x="93" y="51"/>
                    <a:pt x="93" y="53"/>
                    <a:pt x="93" y="51"/>
                  </a:cubicBezTo>
                  <a:cubicBezTo>
                    <a:pt x="92" y="50"/>
                    <a:pt x="92" y="51"/>
                    <a:pt x="92" y="49"/>
                  </a:cubicBezTo>
                  <a:cubicBezTo>
                    <a:pt x="92" y="47"/>
                    <a:pt x="89" y="49"/>
                    <a:pt x="91" y="46"/>
                  </a:cubicBezTo>
                  <a:cubicBezTo>
                    <a:pt x="92" y="42"/>
                    <a:pt x="93" y="43"/>
                    <a:pt x="91" y="40"/>
                  </a:cubicBezTo>
                  <a:cubicBezTo>
                    <a:pt x="89" y="37"/>
                    <a:pt x="87" y="36"/>
                    <a:pt x="87" y="36"/>
                  </a:cubicBezTo>
                  <a:cubicBezTo>
                    <a:pt x="87" y="35"/>
                    <a:pt x="86" y="33"/>
                    <a:pt x="86" y="33"/>
                  </a:cubicBezTo>
                  <a:cubicBezTo>
                    <a:pt x="85" y="33"/>
                    <a:pt x="85" y="32"/>
                    <a:pt x="84" y="32"/>
                  </a:cubicBezTo>
                  <a:cubicBezTo>
                    <a:pt x="83" y="32"/>
                    <a:pt x="81" y="32"/>
                    <a:pt x="80" y="31"/>
                  </a:cubicBezTo>
                  <a:cubicBezTo>
                    <a:pt x="79" y="30"/>
                    <a:pt x="78" y="28"/>
                    <a:pt x="77" y="28"/>
                  </a:cubicBezTo>
                  <a:cubicBezTo>
                    <a:pt x="77" y="28"/>
                    <a:pt x="77" y="28"/>
                    <a:pt x="76" y="28"/>
                  </a:cubicBezTo>
                  <a:cubicBezTo>
                    <a:pt x="74" y="28"/>
                    <a:pt x="74" y="28"/>
                    <a:pt x="73" y="28"/>
                  </a:cubicBezTo>
                  <a:cubicBezTo>
                    <a:pt x="72" y="28"/>
                    <a:pt x="74" y="28"/>
                    <a:pt x="71" y="28"/>
                  </a:cubicBezTo>
                  <a:cubicBezTo>
                    <a:pt x="69" y="27"/>
                    <a:pt x="69" y="27"/>
                    <a:pt x="69" y="27"/>
                  </a:cubicBezTo>
                  <a:cubicBezTo>
                    <a:pt x="68" y="27"/>
                    <a:pt x="68" y="27"/>
                    <a:pt x="67" y="27"/>
                  </a:cubicBezTo>
                  <a:cubicBezTo>
                    <a:pt x="66" y="28"/>
                    <a:pt x="66" y="25"/>
                    <a:pt x="66" y="28"/>
                  </a:cubicBezTo>
                  <a:cubicBezTo>
                    <a:pt x="66" y="30"/>
                    <a:pt x="67" y="31"/>
                    <a:pt x="65" y="31"/>
                  </a:cubicBezTo>
                  <a:cubicBezTo>
                    <a:pt x="63" y="31"/>
                    <a:pt x="65" y="31"/>
                    <a:pt x="63" y="31"/>
                  </a:cubicBezTo>
                  <a:cubicBezTo>
                    <a:pt x="61" y="31"/>
                    <a:pt x="62" y="32"/>
                    <a:pt x="61" y="32"/>
                  </a:cubicBezTo>
                  <a:cubicBezTo>
                    <a:pt x="60" y="33"/>
                    <a:pt x="60" y="33"/>
                    <a:pt x="58" y="33"/>
                  </a:cubicBezTo>
                  <a:cubicBezTo>
                    <a:pt x="57" y="33"/>
                    <a:pt x="59" y="35"/>
                    <a:pt x="57" y="33"/>
                  </a:cubicBezTo>
                  <a:cubicBezTo>
                    <a:pt x="55" y="31"/>
                    <a:pt x="58" y="31"/>
                    <a:pt x="55" y="31"/>
                  </a:cubicBezTo>
                  <a:cubicBezTo>
                    <a:pt x="51" y="31"/>
                    <a:pt x="51" y="32"/>
                    <a:pt x="50" y="32"/>
                  </a:cubicBezTo>
                  <a:cubicBezTo>
                    <a:pt x="50" y="32"/>
                    <a:pt x="49" y="32"/>
                    <a:pt x="48" y="31"/>
                  </a:cubicBezTo>
                  <a:cubicBezTo>
                    <a:pt x="46" y="31"/>
                    <a:pt x="46" y="31"/>
                    <a:pt x="45" y="31"/>
                  </a:cubicBezTo>
                  <a:cubicBezTo>
                    <a:pt x="45" y="31"/>
                    <a:pt x="45" y="33"/>
                    <a:pt x="44" y="31"/>
                  </a:cubicBezTo>
                  <a:cubicBezTo>
                    <a:pt x="44" y="30"/>
                    <a:pt x="42" y="30"/>
                    <a:pt x="44" y="29"/>
                  </a:cubicBezTo>
                  <a:cubicBezTo>
                    <a:pt x="46" y="28"/>
                    <a:pt x="47" y="30"/>
                    <a:pt x="47" y="28"/>
                  </a:cubicBezTo>
                  <a:cubicBezTo>
                    <a:pt x="47" y="27"/>
                    <a:pt x="45" y="27"/>
                    <a:pt x="47" y="27"/>
                  </a:cubicBezTo>
                  <a:cubicBezTo>
                    <a:pt x="49" y="27"/>
                    <a:pt x="49" y="27"/>
                    <a:pt x="50" y="26"/>
                  </a:cubicBezTo>
                  <a:cubicBezTo>
                    <a:pt x="52" y="26"/>
                    <a:pt x="53" y="28"/>
                    <a:pt x="54" y="26"/>
                  </a:cubicBezTo>
                  <a:cubicBezTo>
                    <a:pt x="54" y="25"/>
                    <a:pt x="57" y="27"/>
                    <a:pt x="54" y="25"/>
                  </a:cubicBezTo>
                  <a:cubicBezTo>
                    <a:pt x="51" y="23"/>
                    <a:pt x="52" y="22"/>
                    <a:pt x="51" y="22"/>
                  </a:cubicBezTo>
                  <a:cubicBezTo>
                    <a:pt x="49" y="23"/>
                    <a:pt x="50" y="24"/>
                    <a:pt x="48" y="23"/>
                  </a:cubicBezTo>
                  <a:cubicBezTo>
                    <a:pt x="47" y="22"/>
                    <a:pt x="45" y="22"/>
                    <a:pt x="47" y="20"/>
                  </a:cubicBezTo>
                  <a:cubicBezTo>
                    <a:pt x="49" y="19"/>
                    <a:pt x="48" y="19"/>
                    <a:pt x="50" y="19"/>
                  </a:cubicBezTo>
                  <a:cubicBezTo>
                    <a:pt x="52" y="18"/>
                    <a:pt x="54" y="22"/>
                    <a:pt x="55" y="21"/>
                  </a:cubicBezTo>
                  <a:cubicBezTo>
                    <a:pt x="56" y="21"/>
                    <a:pt x="56" y="20"/>
                    <a:pt x="57" y="21"/>
                  </a:cubicBezTo>
                  <a:cubicBezTo>
                    <a:pt x="57" y="21"/>
                    <a:pt x="57" y="23"/>
                    <a:pt x="58" y="24"/>
                  </a:cubicBezTo>
                  <a:cubicBezTo>
                    <a:pt x="58" y="25"/>
                    <a:pt x="57" y="26"/>
                    <a:pt x="59" y="25"/>
                  </a:cubicBezTo>
                  <a:cubicBezTo>
                    <a:pt x="61" y="24"/>
                    <a:pt x="56" y="24"/>
                    <a:pt x="61" y="22"/>
                  </a:cubicBezTo>
                  <a:cubicBezTo>
                    <a:pt x="65" y="21"/>
                    <a:pt x="67" y="21"/>
                    <a:pt x="68" y="22"/>
                  </a:cubicBezTo>
                  <a:cubicBezTo>
                    <a:pt x="68" y="22"/>
                    <a:pt x="69" y="22"/>
                    <a:pt x="70" y="23"/>
                  </a:cubicBezTo>
                  <a:cubicBezTo>
                    <a:pt x="70" y="23"/>
                    <a:pt x="68" y="24"/>
                    <a:pt x="70" y="23"/>
                  </a:cubicBezTo>
                  <a:cubicBezTo>
                    <a:pt x="72" y="22"/>
                    <a:pt x="74" y="24"/>
                    <a:pt x="74" y="24"/>
                  </a:cubicBezTo>
                  <a:cubicBezTo>
                    <a:pt x="74" y="24"/>
                    <a:pt x="74" y="23"/>
                    <a:pt x="75" y="24"/>
                  </a:cubicBezTo>
                  <a:cubicBezTo>
                    <a:pt x="76" y="25"/>
                    <a:pt x="77" y="25"/>
                    <a:pt x="78" y="25"/>
                  </a:cubicBezTo>
                  <a:cubicBezTo>
                    <a:pt x="79" y="25"/>
                    <a:pt x="81" y="25"/>
                    <a:pt x="80" y="23"/>
                  </a:cubicBezTo>
                  <a:cubicBezTo>
                    <a:pt x="78" y="21"/>
                    <a:pt x="79" y="22"/>
                    <a:pt x="77" y="21"/>
                  </a:cubicBezTo>
                  <a:cubicBezTo>
                    <a:pt x="74" y="20"/>
                    <a:pt x="70" y="20"/>
                    <a:pt x="73" y="19"/>
                  </a:cubicBezTo>
                  <a:cubicBezTo>
                    <a:pt x="77" y="18"/>
                    <a:pt x="72" y="18"/>
                    <a:pt x="76" y="16"/>
                  </a:cubicBezTo>
                  <a:cubicBezTo>
                    <a:pt x="81" y="14"/>
                    <a:pt x="81" y="17"/>
                    <a:pt x="81" y="14"/>
                  </a:cubicBezTo>
                  <a:cubicBezTo>
                    <a:pt x="80" y="11"/>
                    <a:pt x="81" y="11"/>
                    <a:pt x="82" y="11"/>
                  </a:cubicBezTo>
                  <a:cubicBezTo>
                    <a:pt x="83" y="11"/>
                    <a:pt x="86" y="12"/>
                    <a:pt x="87" y="12"/>
                  </a:cubicBezTo>
                  <a:cubicBezTo>
                    <a:pt x="88" y="12"/>
                    <a:pt x="86" y="13"/>
                    <a:pt x="88" y="12"/>
                  </a:cubicBezTo>
                  <a:cubicBezTo>
                    <a:pt x="91" y="10"/>
                    <a:pt x="91" y="12"/>
                    <a:pt x="91" y="10"/>
                  </a:cubicBezTo>
                  <a:cubicBezTo>
                    <a:pt x="90" y="9"/>
                    <a:pt x="90" y="8"/>
                    <a:pt x="88" y="7"/>
                  </a:cubicBezTo>
                  <a:cubicBezTo>
                    <a:pt x="87" y="6"/>
                    <a:pt x="87" y="2"/>
                    <a:pt x="84" y="4"/>
                  </a:cubicBezTo>
                  <a:cubicBezTo>
                    <a:pt x="81" y="5"/>
                    <a:pt x="82" y="5"/>
                    <a:pt x="80" y="5"/>
                  </a:cubicBezTo>
                  <a:cubicBezTo>
                    <a:pt x="77" y="5"/>
                    <a:pt x="76" y="5"/>
                    <a:pt x="76" y="4"/>
                  </a:cubicBezTo>
                  <a:cubicBezTo>
                    <a:pt x="76" y="4"/>
                    <a:pt x="79" y="2"/>
                    <a:pt x="79" y="2"/>
                  </a:cubicBezTo>
                  <a:cubicBezTo>
                    <a:pt x="79" y="2"/>
                    <a:pt x="80" y="2"/>
                    <a:pt x="80" y="2"/>
                  </a:cubicBezTo>
                  <a:cubicBezTo>
                    <a:pt x="79" y="2"/>
                    <a:pt x="79" y="1"/>
                    <a:pt x="79" y="1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8" y="0"/>
                    <a:pt x="9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4" name="Freeform 24"/>
            <p:cNvSpPr>
              <a:spLocks noEditPoints="1"/>
            </p:cNvSpPr>
            <p:nvPr/>
          </p:nvSpPr>
          <p:spPr bwMode="auto">
            <a:xfrm>
              <a:off x="3323592" y="4204177"/>
              <a:ext cx="492125" cy="325438"/>
            </a:xfrm>
            <a:custGeom>
              <a:avLst/>
              <a:gdLst>
                <a:gd name="T0" fmla="*/ 7 w 165"/>
                <a:gd name="T1" fmla="*/ 24 h 109"/>
                <a:gd name="T2" fmla="*/ 42 w 165"/>
                <a:gd name="T3" fmla="*/ 0 h 109"/>
                <a:gd name="T4" fmla="*/ 84 w 165"/>
                <a:gd name="T5" fmla="*/ 107 h 109"/>
                <a:gd name="T6" fmla="*/ 37 w 165"/>
                <a:gd name="T7" fmla="*/ 63 h 109"/>
                <a:gd name="T8" fmla="*/ 7 w 165"/>
                <a:gd name="T9" fmla="*/ 24 h 109"/>
                <a:gd name="T10" fmla="*/ 99 w 165"/>
                <a:gd name="T11" fmla="*/ 20 h 109"/>
                <a:gd name="T12" fmla="*/ 92 w 165"/>
                <a:gd name="T13" fmla="*/ 27 h 109"/>
                <a:gd name="T14" fmla="*/ 99 w 165"/>
                <a:gd name="T15" fmla="*/ 34 h 109"/>
                <a:gd name="T16" fmla="*/ 106 w 165"/>
                <a:gd name="T17" fmla="*/ 27 h 109"/>
                <a:gd name="T18" fmla="*/ 99 w 165"/>
                <a:gd name="T19" fmla="*/ 20 h 109"/>
                <a:gd name="T20" fmla="*/ 115 w 165"/>
                <a:gd name="T21" fmla="*/ 48 h 109"/>
                <a:gd name="T22" fmla="*/ 106 w 165"/>
                <a:gd name="T23" fmla="*/ 39 h 109"/>
                <a:gd name="T24" fmla="*/ 96 w 165"/>
                <a:gd name="T25" fmla="*/ 48 h 109"/>
                <a:gd name="T26" fmla="*/ 106 w 165"/>
                <a:gd name="T27" fmla="*/ 58 h 109"/>
                <a:gd name="T28" fmla="*/ 115 w 165"/>
                <a:gd name="T29" fmla="*/ 48 h 109"/>
                <a:gd name="T30" fmla="*/ 99 w 165"/>
                <a:gd name="T31" fmla="*/ 83 h 109"/>
                <a:gd name="T32" fmla="*/ 110 w 165"/>
                <a:gd name="T33" fmla="*/ 72 h 109"/>
                <a:gd name="T34" fmla="*/ 99 w 165"/>
                <a:gd name="T35" fmla="*/ 61 h 109"/>
                <a:gd name="T36" fmla="*/ 88 w 165"/>
                <a:gd name="T37" fmla="*/ 72 h 109"/>
                <a:gd name="T38" fmla="*/ 99 w 165"/>
                <a:gd name="T39" fmla="*/ 83 h 109"/>
                <a:gd name="T40" fmla="*/ 80 w 165"/>
                <a:gd name="T41" fmla="*/ 101 h 109"/>
                <a:gd name="T42" fmla="*/ 91 w 165"/>
                <a:gd name="T43" fmla="*/ 90 h 109"/>
                <a:gd name="T44" fmla="*/ 80 w 165"/>
                <a:gd name="T45" fmla="*/ 78 h 109"/>
                <a:gd name="T46" fmla="*/ 68 w 165"/>
                <a:gd name="T47" fmla="*/ 90 h 109"/>
                <a:gd name="T48" fmla="*/ 80 w 165"/>
                <a:gd name="T49" fmla="*/ 101 h 109"/>
                <a:gd name="T50" fmla="*/ 32 w 165"/>
                <a:gd name="T51" fmla="*/ 47 h 109"/>
                <a:gd name="T52" fmla="*/ 46 w 165"/>
                <a:gd name="T53" fmla="*/ 32 h 109"/>
                <a:gd name="T54" fmla="*/ 32 w 165"/>
                <a:gd name="T55" fmla="*/ 18 h 109"/>
                <a:gd name="T56" fmla="*/ 17 w 165"/>
                <a:gd name="T57" fmla="*/ 32 h 109"/>
                <a:gd name="T58" fmla="*/ 32 w 165"/>
                <a:gd name="T59" fmla="*/ 4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109">
                  <a:moveTo>
                    <a:pt x="7" y="24"/>
                  </a:moveTo>
                  <a:cubicBezTo>
                    <a:pt x="15" y="3"/>
                    <a:pt x="42" y="0"/>
                    <a:pt x="42" y="0"/>
                  </a:cubicBezTo>
                  <a:cubicBezTo>
                    <a:pt x="165" y="2"/>
                    <a:pt x="116" y="104"/>
                    <a:pt x="84" y="107"/>
                  </a:cubicBezTo>
                  <a:cubicBezTo>
                    <a:pt x="53" y="109"/>
                    <a:pt x="58" y="71"/>
                    <a:pt x="37" y="63"/>
                  </a:cubicBezTo>
                  <a:cubicBezTo>
                    <a:pt x="17" y="55"/>
                    <a:pt x="0" y="46"/>
                    <a:pt x="7" y="24"/>
                  </a:cubicBezTo>
                  <a:close/>
                  <a:moveTo>
                    <a:pt x="99" y="20"/>
                  </a:moveTo>
                  <a:cubicBezTo>
                    <a:pt x="95" y="20"/>
                    <a:pt x="92" y="23"/>
                    <a:pt x="92" y="27"/>
                  </a:cubicBezTo>
                  <a:cubicBezTo>
                    <a:pt x="92" y="31"/>
                    <a:pt x="95" y="34"/>
                    <a:pt x="99" y="34"/>
                  </a:cubicBezTo>
                  <a:cubicBezTo>
                    <a:pt x="103" y="34"/>
                    <a:pt x="106" y="31"/>
                    <a:pt x="106" y="27"/>
                  </a:cubicBezTo>
                  <a:cubicBezTo>
                    <a:pt x="106" y="23"/>
                    <a:pt x="103" y="20"/>
                    <a:pt x="99" y="20"/>
                  </a:cubicBezTo>
                  <a:close/>
                  <a:moveTo>
                    <a:pt x="115" y="48"/>
                  </a:moveTo>
                  <a:cubicBezTo>
                    <a:pt x="115" y="43"/>
                    <a:pt x="111" y="39"/>
                    <a:pt x="106" y="39"/>
                  </a:cubicBezTo>
                  <a:cubicBezTo>
                    <a:pt x="100" y="39"/>
                    <a:pt x="96" y="43"/>
                    <a:pt x="96" y="48"/>
                  </a:cubicBezTo>
                  <a:cubicBezTo>
                    <a:pt x="96" y="54"/>
                    <a:pt x="100" y="58"/>
                    <a:pt x="106" y="58"/>
                  </a:cubicBezTo>
                  <a:cubicBezTo>
                    <a:pt x="111" y="58"/>
                    <a:pt x="115" y="54"/>
                    <a:pt x="115" y="48"/>
                  </a:cubicBezTo>
                  <a:close/>
                  <a:moveTo>
                    <a:pt x="99" y="83"/>
                  </a:moveTo>
                  <a:cubicBezTo>
                    <a:pt x="105" y="83"/>
                    <a:pt x="110" y="78"/>
                    <a:pt x="110" y="72"/>
                  </a:cubicBezTo>
                  <a:cubicBezTo>
                    <a:pt x="110" y="66"/>
                    <a:pt x="105" y="61"/>
                    <a:pt x="99" y="61"/>
                  </a:cubicBezTo>
                  <a:cubicBezTo>
                    <a:pt x="93" y="61"/>
                    <a:pt x="88" y="66"/>
                    <a:pt x="88" y="72"/>
                  </a:cubicBezTo>
                  <a:cubicBezTo>
                    <a:pt x="88" y="78"/>
                    <a:pt x="93" y="83"/>
                    <a:pt x="99" y="83"/>
                  </a:cubicBezTo>
                  <a:close/>
                  <a:moveTo>
                    <a:pt x="80" y="101"/>
                  </a:moveTo>
                  <a:cubicBezTo>
                    <a:pt x="86" y="101"/>
                    <a:pt x="91" y="96"/>
                    <a:pt x="91" y="90"/>
                  </a:cubicBezTo>
                  <a:cubicBezTo>
                    <a:pt x="91" y="83"/>
                    <a:pt x="86" y="78"/>
                    <a:pt x="80" y="78"/>
                  </a:cubicBezTo>
                  <a:cubicBezTo>
                    <a:pt x="73" y="78"/>
                    <a:pt x="68" y="83"/>
                    <a:pt x="68" y="90"/>
                  </a:cubicBezTo>
                  <a:cubicBezTo>
                    <a:pt x="68" y="96"/>
                    <a:pt x="73" y="101"/>
                    <a:pt x="80" y="101"/>
                  </a:cubicBezTo>
                  <a:close/>
                  <a:moveTo>
                    <a:pt x="32" y="47"/>
                  </a:moveTo>
                  <a:cubicBezTo>
                    <a:pt x="39" y="47"/>
                    <a:pt x="46" y="40"/>
                    <a:pt x="46" y="32"/>
                  </a:cubicBezTo>
                  <a:cubicBezTo>
                    <a:pt x="46" y="25"/>
                    <a:pt x="39" y="18"/>
                    <a:pt x="32" y="18"/>
                  </a:cubicBezTo>
                  <a:cubicBezTo>
                    <a:pt x="24" y="18"/>
                    <a:pt x="17" y="25"/>
                    <a:pt x="17" y="32"/>
                  </a:cubicBezTo>
                  <a:cubicBezTo>
                    <a:pt x="17" y="40"/>
                    <a:pt x="24" y="47"/>
                    <a:pt x="32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5" name="Freeform 25"/>
            <p:cNvSpPr>
              <a:spLocks noEditPoints="1"/>
            </p:cNvSpPr>
            <p:nvPr/>
          </p:nvSpPr>
          <p:spPr bwMode="auto">
            <a:xfrm>
              <a:off x="1239205" y="3966052"/>
              <a:ext cx="677863" cy="604838"/>
            </a:xfrm>
            <a:custGeom>
              <a:avLst/>
              <a:gdLst>
                <a:gd name="T0" fmla="*/ 200 w 227"/>
                <a:gd name="T1" fmla="*/ 185 h 203"/>
                <a:gd name="T2" fmla="*/ 140 w 227"/>
                <a:gd name="T3" fmla="*/ 183 h 203"/>
                <a:gd name="T4" fmla="*/ 181 w 227"/>
                <a:gd name="T5" fmla="*/ 25 h 203"/>
                <a:gd name="T6" fmla="*/ 198 w 227"/>
                <a:gd name="T7" fmla="*/ 115 h 203"/>
                <a:gd name="T8" fmla="*/ 200 w 227"/>
                <a:gd name="T9" fmla="*/ 185 h 203"/>
                <a:gd name="T10" fmla="*/ 91 w 227"/>
                <a:gd name="T11" fmla="*/ 113 h 203"/>
                <a:gd name="T12" fmla="*/ 105 w 227"/>
                <a:gd name="T13" fmla="*/ 110 h 203"/>
                <a:gd name="T14" fmla="*/ 103 w 227"/>
                <a:gd name="T15" fmla="*/ 96 h 203"/>
                <a:gd name="T16" fmla="*/ 89 w 227"/>
                <a:gd name="T17" fmla="*/ 98 h 203"/>
                <a:gd name="T18" fmla="*/ 91 w 227"/>
                <a:gd name="T19" fmla="*/ 113 h 203"/>
                <a:gd name="T20" fmla="*/ 96 w 227"/>
                <a:gd name="T21" fmla="*/ 66 h 203"/>
                <a:gd name="T22" fmla="*/ 99 w 227"/>
                <a:gd name="T23" fmla="*/ 85 h 203"/>
                <a:gd name="T24" fmla="*/ 118 w 227"/>
                <a:gd name="T25" fmla="*/ 82 h 203"/>
                <a:gd name="T26" fmla="*/ 115 w 227"/>
                <a:gd name="T27" fmla="*/ 63 h 203"/>
                <a:gd name="T28" fmla="*/ 96 w 227"/>
                <a:gd name="T29" fmla="*/ 66 h 203"/>
                <a:gd name="T30" fmla="*/ 144 w 227"/>
                <a:gd name="T31" fmla="*/ 40 h 203"/>
                <a:gd name="T32" fmla="*/ 122 w 227"/>
                <a:gd name="T33" fmla="*/ 43 h 203"/>
                <a:gd name="T34" fmla="*/ 125 w 227"/>
                <a:gd name="T35" fmla="*/ 65 h 203"/>
                <a:gd name="T36" fmla="*/ 147 w 227"/>
                <a:gd name="T37" fmla="*/ 62 h 203"/>
                <a:gd name="T38" fmla="*/ 144 w 227"/>
                <a:gd name="T39" fmla="*/ 40 h 203"/>
                <a:gd name="T40" fmla="*/ 182 w 227"/>
                <a:gd name="T41" fmla="*/ 35 h 203"/>
                <a:gd name="T42" fmla="*/ 159 w 227"/>
                <a:gd name="T43" fmla="*/ 39 h 203"/>
                <a:gd name="T44" fmla="*/ 162 w 227"/>
                <a:gd name="T45" fmla="*/ 62 h 203"/>
                <a:gd name="T46" fmla="*/ 186 w 227"/>
                <a:gd name="T47" fmla="*/ 58 h 203"/>
                <a:gd name="T48" fmla="*/ 182 w 227"/>
                <a:gd name="T49" fmla="*/ 35 h 203"/>
                <a:gd name="T50" fmla="*/ 191 w 227"/>
                <a:gd name="T51" fmla="*/ 139 h 203"/>
                <a:gd name="T52" fmla="*/ 163 w 227"/>
                <a:gd name="T53" fmla="*/ 143 h 203"/>
                <a:gd name="T54" fmla="*/ 167 w 227"/>
                <a:gd name="T55" fmla="*/ 172 h 203"/>
                <a:gd name="T56" fmla="*/ 195 w 227"/>
                <a:gd name="T57" fmla="*/ 167 h 203"/>
                <a:gd name="T58" fmla="*/ 191 w 227"/>
                <a:gd name="T59" fmla="*/ 139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7" h="203">
                  <a:moveTo>
                    <a:pt x="200" y="185"/>
                  </a:moveTo>
                  <a:cubicBezTo>
                    <a:pt x="173" y="203"/>
                    <a:pt x="140" y="183"/>
                    <a:pt x="140" y="183"/>
                  </a:cubicBezTo>
                  <a:cubicBezTo>
                    <a:pt x="0" y="76"/>
                    <a:pt x="143" y="0"/>
                    <a:pt x="181" y="25"/>
                  </a:cubicBezTo>
                  <a:cubicBezTo>
                    <a:pt x="220" y="49"/>
                    <a:pt x="182" y="88"/>
                    <a:pt x="198" y="115"/>
                  </a:cubicBezTo>
                  <a:cubicBezTo>
                    <a:pt x="215" y="141"/>
                    <a:pt x="227" y="167"/>
                    <a:pt x="200" y="185"/>
                  </a:cubicBezTo>
                  <a:close/>
                  <a:moveTo>
                    <a:pt x="91" y="113"/>
                  </a:moveTo>
                  <a:cubicBezTo>
                    <a:pt x="96" y="116"/>
                    <a:pt x="102" y="115"/>
                    <a:pt x="105" y="110"/>
                  </a:cubicBezTo>
                  <a:cubicBezTo>
                    <a:pt x="109" y="106"/>
                    <a:pt x="108" y="99"/>
                    <a:pt x="103" y="96"/>
                  </a:cubicBezTo>
                  <a:cubicBezTo>
                    <a:pt x="99" y="93"/>
                    <a:pt x="92" y="94"/>
                    <a:pt x="89" y="98"/>
                  </a:cubicBezTo>
                  <a:cubicBezTo>
                    <a:pt x="86" y="103"/>
                    <a:pt x="86" y="109"/>
                    <a:pt x="91" y="113"/>
                  </a:cubicBezTo>
                  <a:close/>
                  <a:moveTo>
                    <a:pt x="96" y="66"/>
                  </a:moveTo>
                  <a:cubicBezTo>
                    <a:pt x="92" y="72"/>
                    <a:pt x="93" y="80"/>
                    <a:pt x="99" y="85"/>
                  </a:cubicBezTo>
                  <a:cubicBezTo>
                    <a:pt x="105" y="89"/>
                    <a:pt x="114" y="88"/>
                    <a:pt x="118" y="82"/>
                  </a:cubicBezTo>
                  <a:cubicBezTo>
                    <a:pt x="123" y="76"/>
                    <a:pt x="121" y="67"/>
                    <a:pt x="115" y="63"/>
                  </a:cubicBezTo>
                  <a:cubicBezTo>
                    <a:pt x="109" y="58"/>
                    <a:pt x="101" y="60"/>
                    <a:pt x="96" y="66"/>
                  </a:cubicBezTo>
                  <a:close/>
                  <a:moveTo>
                    <a:pt x="144" y="40"/>
                  </a:moveTo>
                  <a:cubicBezTo>
                    <a:pt x="137" y="35"/>
                    <a:pt x="128" y="36"/>
                    <a:pt x="122" y="43"/>
                  </a:cubicBezTo>
                  <a:cubicBezTo>
                    <a:pt x="117" y="50"/>
                    <a:pt x="119" y="60"/>
                    <a:pt x="125" y="65"/>
                  </a:cubicBezTo>
                  <a:cubicBezTo>
                    <a:pt x="132" y="70"/>
                    <a:pt x="142" y="68"/>
                    <a:pt x="147" y="62"/>
                  </a:cubicBezTo>
                  <a:cubicBezTo>
                    <a:pt x="152" y="55"/>
                    <a:pt x="151" y="45"/>
                    <a:pt x="144" y="40"/>
                  </a:cubicBezTo>
                  <a:close/>
                  <a:moveTo>
                    <a:pt x="182" y="35"/>
                  </a:moveTo>
                  <a:cubicBezTo>
                    <a:pt x="175" y="29"/>
                    <a:pt x="165" y="31"/>
                    <a:pt x="159" y="39"/>
                  </a:cubicBezTo>
                  <a:cubicBezTo>
                    <a:pt x="153" y="46"/>
                    <a:pt x="155" y="57"/>
                    <a:pt x="162" y="62"/>
                  </a:cubicBezTo>
                  <a:cubicBezTo>
                    <a:pt x="170" y="68"/>
                    <a:pt x="180" y="66"/>
                    <a:pt x="186" y="58"/>
                  </a:cubicBezTo>
                  <a:cubicBezTo>
                    <a:pt x="191" y="51"/>
                    <a:pt x="190" y="40"/>
                    <a:pt x="182" y="35"/>
                  </a:cubicBezTo>
                  <a:close/>
                  <a:moveTo>
                    <a:pt x="191" y="139"/>
                  </a:moveTo>
                  <a:cubicBezTo>
                    <a:pt x="182" y="132"/>
                    <a:pt x="169" y="134"/>
                    <a:pt x="163" y="143"/>
                  </a:cubicBezTo>
                  <a:cubicBezTo>
                    <a:pt x="156" y="152"/>
                    <a:pt x="158" y="165"/>
                    <a:pt x="167" y="172"/>
                  </a:cubicBezTo>
                  <a:cubicBezTo>
                    <a:pt x="176" y="178"/>
                    <a:pt x="189" y="176"/>
                    <a:pt x="195" y="167"/>
                  </a:cubicBezTo>
                  <a:cubicBezTo>
                    <a:pt x="202" y="158"/>
                    <a:pt x="200" y="146"/>
                    <a:pt x="191" y="1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6" name="Freeform 26"/>
            <p:cNvSpPr/>
            <p:nvPr/>
          </p:nvSpPr>
          <p:spPr bwMode="auto">
            <a:xfrm>
              <a:off x="4082417" y="1713389"/>
              <a:ext cx="112713" cy="114300"/>
            </a:xfrm>
            <a:custGeom>
              <a:avLst/>
              <a:gdLst>
                <a:gd name="T0" fmla="*/ 34 w 38"/>
                <a:gd name="T1" fmla="*/ 26 h 38"/>
                <a:gd name="T2" fmla="*/ 27 w 38"/>
                <a:gd name="T3" fmla="*/ 4 h 38"/>
                <a:gd name="T4" fmla="*/ 4 w 38"/>
                <a:gd name="T5" fmla="*/ 11 h 38"/>
                <a:gd name="T6" fmla="*/ 12 w 38"/>
                <a:gd name="T7" fmla="*/ 34 h 38"/>
                <a:gd name="T8" fmla="*/ 34 w 38"/>
                <a:gd name="T9" fmla="*/ 2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34" y="26"/>
                  </a:moveTo>
                  <a:cubicBezTo>
                    <a:pt x="38" y="18"/>
                    <a:pt x="35" y="8"/>
                    <a:pt x="27" y="4"/>
                  </a:cubicBezTo>
                  <a:cubicBezTo>
                    <a:pt x="19" y="0"/>
                    <a:pt x="9" y="3"/>
                    <a:pt x="4" y="11"/>
                  </a:cubicBezTo>
                  <a:cubicBezTo>
                    <a:pt x="0" y="20"/>
                    <a:pt x="4" y="30"/>
                    <a:pt x="12" y="34"/>
                  </a:cubicBezTo>
                  <a:cubicBezTo>
                    <a:pt x="20" y="38"/>
                    <a:pt x="30" y="35"/>
                    <a:pt x="34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7" name="Freeform 27"/>
            <p:cNvSpPr/>
            <p:nvPr/>
          </p:nvSpPr>
          <p:spPr bwMode="auto">
            <a:xfrm>
              <a:off x="3855405" y="1781652"/>
              <a:ext cx="282575" cy="239713"/>
            </a:xfrm>
            <a:custGeom>
              <a:avLst/>
              <a:gdLst>
                <a:gd name="T0" fmla="*/ 95 w 95"/>
                <a:gd name="T1" fmla="*/ 8 h 80"/>
                <a:gd name="T2" fmla="*/ 23 w 95"/>
                <a:gd name="T3" fmla="*/ 73 h 80"/>
                <a:gd name="T4" fmla="*/ 2 w 95"/>
                <a:gd name="T5" fmla="*/ 79 h 80"/>
                <a:gd name="T6" fmla="*/ 86 w 95"/>
                <a:gd name="T7" fmla="*/ 0 h 80"/>
                <a:gd name="T8" fmla="*/ 95 w 95"/>
                <a:gd name="T9" fmla="*/ 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80">
                  <a:moveTo>
                    <a:pt x="95" y="8"/>
                  </a:moveTo>
                  <a:cubicBezTo>
                    <a:pt x="94" y="8"/>
                    <a:pt x="23" y="73"/>
                    <a:pt x="23" y="73"/>
                  </a:cubicBezTo>
                  <a:cubicBezTo>
                    <a:pt x="23" y="73"/>
                    <a:pt x="3" y="80"/>
                    <a:pt x="2" y="79"/>
                  </a:cubicBezTo>
                  <a:cubicBezTo>
                    <a:pt x="0" y="79"/>
                    <a:pt x="86" y="0"/>
                    <a:pt x="86" y="0"/>
                  </a:cubicBezTo>
                  <a:lnTo>
                    <a:pt x="95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8" name="Freeform 28"/>
            <p:cNvSpPr/>
            <p:nvPr/>
          </p:nvSpPr>
          <p:spPr bwMode="auto">
            <a:xfrm>
              <a:off x="4099880" y="1794352"/>
              <a:ext cx="47625" cy="349250"/>
            </a:xfrm>
            <a:custGeom>
              <a:avLst/>
              <a:gdLst>
                <a:gd name="T0" fmla="*/ 6 w 30"/>
                <a:gd name="T1" fmla="*/ 2 h 220"/>
                <a:gd name="T2" fmla="*/ 0 w 30"/>
                <a:gd name="T3" fmla="*/ 182 h 220"/>
                <a:gd name="T4" fmla="*/ 11 w 30"/>
                <a:gd name="T5" fmla="*/ 220 h 220"/>
                <a:gd name="T6" fmla="*/ 22 w 30"/>
                <a:gd name="T7" fmla="*/ 182 h 220"/>
                <a:gd name="T8" fmla="*/ 30 w 30"/>
                <a:gd name="T9" fmla="*/ 4 h 220"/>
                <a:gd name="T10" fmla="*/ 6 w 30"/>
                <a:gd name="T11" fmla="*/ 0 h 220"/>
                <a:gd name="T12" fmla="*/ 6 w 30"/>
                <a:gd name="T13" fmla="*/ 2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220">
                  <a:moveTo>
                    <a:pt x="6" y="2"/>
                  </a:moveTo>
                  <a:lnTo>
                    <a:pt x="0" y="182"/>
                  </a:lnTo>
                  <a:lnTo>
                    <a:pt x="11" y="220"/>
                  </a:lnTo>
                  <a:lnTo>
                    <a:pt x="22" y="182"/>
                  </a:lnTo>
                  <a:lnTo>
                    <a:pt x="30" y="4"/>
                  </a:lnTo>
                  <a:lnTo>
                    <a:pt x="6" y="0"/>
                  </a:lnTo>
                  <a:lnTo>
                    <a:pt x="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9" name="Freeform 29"/>
            <p:cNvSpPr/>
            <p:nvPr/>
          </p:nvSpPr>
          <p:spPr bwMode="auto">
            <a:xfrm>
              <a:off x="4099880" y="1794352"/>
              <a:ext cx="47625" cy="349250"/>
            </a:xfrm>
            <a:custGeom>
              <a:avLst/>
              <a:gdLst>
                <a:gd name="T0" fmla="*/ 6 w 30"/>
                <a:gd name="T1" fmla="*/ 2 h 220"/>
                <a:gd name="T2" fmla="*/ 0 w 30"/>
                <a:gd name="T3" fmla="*/ 182 h 220"/>
                <a:gd name="T4" fmla="*/ 11 w 30"/>
                <a:gd name="T5" fmla="*/ 220 h 220"/>
                <a:gd name="T6" fmla="*/ 22 w 30"/>
                <a:gd name="T7" fmla="*/ 182 h 220"/>
                <a:gd name="T8" fmla="*/ 30 w 30"/>
                <a:gd name="T9" fmla="*/ 4 h 220"/>
                <a:gd name="T10" fmla="*/ 6 w 30"/>
                <a:gd name="T11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220">
                  <a:moveTo>
                    <a:pt x="6" y="2"/>
                  </a:moveTo>
                  <a:lnTo>
                    <a:pt x="0" y="182"/>
                  </a:lnTo>
                  <a:lnTo>
                    <a:pt x="11" y="220"/>
                  </a:lnTo>
                  <a:lnTo>
                    <a:pt x="22" y="182"/>
                  </a:lnTo>
                  <a:lnTo>
                    <a:pt x="30" y="4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0" name="Freeform 30"/>
            <p:cNvSpPr/>
            <p:nvPr/>
          </p:nvSpPr>
          <p:spPr bwMode="auto">
            <a:xfrm>
              <a:off x="4144330" y="1689577"/>
              <a:ext cx="36513" cy="53975"/>
            </a:xfrm>
            <a:custGeom>
              <a:avLst/>
              <a:gdLst>
                <a:gd name="T0" fmla="*/ 0 w 12"/>
                <a:gd name="T1" fmla="*/ 13 h 18"/>
                <a:gd name="T2" fmla="*/ 2 w 12"/>
                <a:gd name="T3" fmla="*/ 17 h 18"/>
                <a:gd name="T4" fmla="*/ 2 w 12"/>
                <a:gd name="T5" fmla="*/ 17 h 18"/>
                <a:gd name="T6" fmla="*/ 6 w 12"/>
                <a:gd name="T7" fmla="*/ 16 h 18"/>
                <a:gd name="T8" fmla="*/ 11 w 12"/>
                <a:gd name="T9" fmla="*/ 5 h 18"/>
                <a:gd name="T10" fmla="*/ 10 w 12"/>
                <a:gd name="T11" fmla="*/ 1 h 18"/>
                <a:gd name="T12" fmla="*/ 10 w 12"/>
                <a:gd name="T13" fmla="*/ 1 h 18"/>
                <a:gd name="T14" fmla="*/ 6 w 12"/>
                <a:gd name="T15" fmla="*/ 2 h 18"/>
                <a:gd name="T16" fmla="*/ 0 w 12"/>
                <a:gd name="T17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8">
                  <a:moveTo>
                    <a:pt x="0" y="13"/>
                  </a:moveTo>
                  <a:cubicBezTo>
                    <a:pt x="0" y="15"/>
                    <a:pt x="0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18"/>
                    <a:pt x="5" y="18"/>
                    <a:pt x="6" y="1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1" y="2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0"/>
                    <a:pt x="7" y="1"/>
                    <a:pt x="6" y="2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1" name="Freeform 31"/>
            <p:cNvSpPr/>
            <p:nvPr/>
          </p:nvSpPr>
          <p:spPr bwMode="auto">
            <a:xfrm>
              <a:off x="4225292" y="3542189"/>
              <a:ext cx="109538" cy="111125"/>
            </a:xfrm>
            <a:custGeom>
              <a:avLst/>
              <a:gdLst>
                <a:gd name="T0" fmla="*/ 31 w 37"/>
                <a:gd name="T1" fmla="*/ 8 h 37"/>
                <a:gd name="T2" fmla="*/ 7 w 37"/>
                <a:gd name="T3" fmla="*/ 7 h 37"/>
                <a:gd name="T4" fmla="*/ 6 w 37"/>
                <a:gd name="T5" fmla="*/ 30 h 37"/>
                <a:gd name="T6" fmla="*/ 30 w 37"/>
                <a:gd name="T7" fmla="*/ 31 h 37"/>
                <a:gd name="T8" fmla="*/ 31 w 37"/>
                <a:gd name="T9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7">
                  <a:moveTo>
                    <a:pt x="31" y="8"/>
                  </a:moveTo>
                  <a:cubicBezTo>
                    <a:pt x="25" y="1"/>
                    <a:pt x="14" y="0"/>
                    <a:pt x="7" y="7"/>
                  </a:cubicBezTo>
                  <a:cubicBezTo>
                    <a:pt x="0" y="13"/>
                    <a:pt x="0" y="23"/>
                    <a:pt x="6" y="30"/>
                  </a:cubicBezTo>
                  <a:cubicBezTo>
                    <a:pt x="12" y="37"/>
                    <a:pt x="23" y="37"/>
                    <a:pt x="30" y="31"/>
                  </a:cubicBezTo>
                  <a:cubicBezTo>
                    <a:pt x="36" y="25"/>
                    <a:pt x="37" y="15"/>
                    <a:pt x="3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2" name="Freeform 32"/>
            <p:cNvSpPr/>
            <p:nvPr/>
          </p:nvSpPr>
          <p:spPr bwMode="auto">
            <a:xfrm>
              <a:off x="4280855" y="3613627"/>
              <a:ext cx="134938" cy="338138"/>
            </a:xfrm>
            <a:custGeom>
              <a:avLst/>
              <a:gdLst>
                <a:gd name="T0" fmla="*/ 10 w 45"/>
                <a:gd name="T1" fmla="*/ 0 h 113"/>
                <a:gd name="T2" fmla="*/ 45 w 45"/>
                <a:gd name="T3" fmla="*/ 90 h 113"/>
                <a:gd name="T4" fmla="*/ 44 w 45"/>
                <a:gd name="T5" fmla="*/ 112 h 113"/>
                <a:gd name="T6" fmla="*/ 0 w 45"/>
                <a:gd name="T7" fmla="*/ 5 h 113"/>
                <a:gd name="T8" fmla="*/ 10 w 45"/>
                <a:gd name="T9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13">
                  <a:moveTo>
                    <a:pt x="10" y="0"/>
                  </a:moveTo>
                  <a:cubicBezTo>
                    <a:pt x="11" y="0"/>
                    <a:pt x="45" y="90"/>
                    <a:pt x="45" y="90"/>
                  </a:cubicBezTo>
                  <a:cubicBezTo>
                    <a:pt x="45" y="90"/>
                    <a:pt x="45" y="111"/>
                    <a:pt x="44" y="112"/>
                  </a:cubicBezTo>
                  <a:cubicBezTo>
                    <a:pt x="43" y="113"/>
                    <a:pt x="0" y="5"/>
                    <a:pt x="0" y="5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3" name="Freeform 33"/>
            <p:cNvSpPr/>
            <p:nvPr/>
          </p:nvSpPr>
          <p:spPr bwMode="auto">
            <a:xfrm>
              <a:off x="4290380" y="3602514"/>
              <a:ext cx="331788" cy="149225"/>
            </a:xfrm>
            <a:custGeom>
              <a:avLst/>
              <a:gdLst>
                <a:gd name="T0" fmla="*/ 4 w 209"/>
                <a:gd name="T1" fmla="*/ 22 h 94"/>
                <a:gd name="T2" fmla="*/ 169 w 209"/>
                <a:gd name="T3" fmla="*/ 92 h 94"/>
                <a:gd name="T4" fmla="*/ 209 w 209"/>
                <a:gd name="T5" fmla="*/ 94 h 94"/>
                <a:gd name="T6" fmla="*/ 177 w 209"/>
                <a:gd name="T7" fmla="*/ 71 h 94"/>
                <a:gd name="T8" fmla="*/ 13 w 209"/>
                <a:gd name="T9" fmla="*/ 0 h 94"/>
                <a:gd name="T10" fmla="*/ 0 w 209"/>
                <a:gd name="T11" fmla="*/ 20 h 94"/>
                <a:gd name="T12" fmla="*/ 4 w 209"/>
                <a:gd name="T13" fmla="*/ 22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9" h="94">
                  <a:moveTo>
                    <a:pt x="4" y="22"/>
                  </a:moveTo>
                  <a:lnTo>
                    <a:pt x="169" y="92"/>
                  </a:lnTo>
                  <a:lnTo>
                    <a:pt x="209" y="94"/>
                  </a:lnTo>
                  <a:lnTo>
                    <a:pt x="177" y="71"/>
                  </a:lnTo>
                  <a:lnTo>
                    <a:pt x="13" y="0"/>
                  </a:lnTo>
                  <a:lnTo>
                    <a:pt x="0" y="20"/>
                  </a:lnTo>
                  <a:lnTo>
                    <a:pt x="4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4" name="Freeform 34"/>
            <p:cNvSpPr/>
            <p:nvPr/>
          </p:nvSpPr>
          <p:spPr bwMode="auto">
            <a:xfrm>
              <a:off x="4290380" y="3602514"/>
              <a:ext cx="331788" cy="149225"/>
            </a:xfrm>
            <a:custGeom>
              <a:avLst/>
              <a:gdLst>
                <a:gd name="T0" fmla="*/ 4 w 209"/>
                <a:gd name="T1" fmla="*/ 22 h 94"/>
                <a:gd name="T2" fmla="*/ 169 w 209"/>
                <a:gd name="T3" fmla="*/ 92 h 94"/>
                <a:gd name="T4" fmla="*/ 209 w 209"/>
                <a:gd name="T5" fmla="*/ 94 h 94"/>
                <a:gd name="T6" fmla="*/ 177 w 209"/>
                <a:gd name="T7" fmla="*/ 71 h 94"/>
                <a:gd name="T8" fmla="*/ 13 w 209"/>
                <a:gd name="T9" fmla="*/ 0 h 94"/>
                <a:gd name="T10" fmla="*/ 0 w 209"/>
                <a:gd name="T11" fmla="*/ 2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94">
                  <a:moveTo>
                    <a:pt x="4" y="22"/>
                  </a:moveTo>
                  <a:lnTo>
                    <a:pt x="169" y="92"/>
                  </a:lnTo>
                  <a:lnTo>
                    <a:pt x="209" y="94"/>
                  </a:lnTo>
                  <a:lnTo>
                    <a:pt x="177" y="71"/>
                  </a:lnTo>
                  <a:lnTo>
                    <a:pt x="13" y="0"/>
                  </a:lnTo>
                  <a:lnTo>
                    <a:pt x="0" y="2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5" name="Freeform 35"/>
            <p:cNvSpPr/>
            <p:nvPr/>
          </p:nvSpPr>
          <p:spPr bwMode="auto">
            <a:xfrm>
              <a:off x="4215767" y="3535839"/>
              <a:ext cx="44450" cy="46038"/>
            </a:xfrm>
            <a:custGeom>
              <a:avLst/>
              <a:gdLst>
                <a:gd name="T0" fmla="*/ 9 w 15"/>
                <a:gd name="T1" fmla="*/ 14 h 15"/>
                <a:gd name="T2" fmla="*/ 14 w 15"/>
                <a:gd name="T3" fmla="*/ 14 h 15"/>
                <a:gd name="T4" fmla="*/ 14 w 15"/>
                <a:gd name="T5" fmla="*/ 14 h 15"/>
                <a:gd name="T6" fmla="*/ 14 w 15"/>
                <a:gd name="T7" fmla="*/ 10 h 15"/>
                <a:gd name="T8" fmla="*/ 6 w 15"/>
                <a:gd name="T9" fmla="*/ 1 h 15"/>
                <a:gd name="T10" fmla="*/ 1 w 15"/>
                <a:gd name="T11" fmla="*/ 1 h 15"/>
                <a:gd name="T12" fmla="*/ 1 w 15"/>
                <a:gd name="T13" fmla="*/ 1 h 15"/>
                <a:gd name="T14" fmla="*/ 1 w 15"/>
                <a:gd name="T15" fmla="*/ 5 h 15"/>
                <a:gd name="T16" fmla="*/ 9 w 15"/>
                <a:gd name="T17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5">
                  <a:moveTo>
                    <a:pt x="9" y="14"/>
                  </a:moveTo>
                  <a:cubicBezTo>
                    <a:pt x="11" y="15"/>
                    <a:pt x="12" y="15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3"/>
                    <a:pt x="15" y="11"/>
                    <a:pt x="14" y="1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0"/>
                    <a:pt x="3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4"/>
                    <a:pt x="1" y="5"/>
                  </a:cubicBezTo>
                  <a:lnTo>
                    <a:pt x="9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6" name="Freeform 36"/>
            <p:cNvSpPr/>
            <p:nvPr/>
          </p:nvSpPr>
          <p:spPr bwMode="auto">
            <a:xfrm>
              <a:off x="983617" y="2889727"/>
              <a:ext cx="109538" cy="109538"/>
            </a:xfrm>
            <a:custGeom>
              <a:avLst/>
              <a:gdLst>
                <a:gd name="T0" fmla="*/ 31 w 37"/>
                <a:gd name="T1" fmla="*/ 7 h 37"/>
                <a:gd name="T2" fmla="*/ 7 w 37"/>
                <a:gd name="T3" fmla="*/ 6 h 37"/>
                <a:gd name="T4" fmla="*/ 6 w 37"/>
                <a:gd name="T5" fmla="*/ 30 h 37"/>
                <a:gd name="T6" fmla="*/ 30 w 37"/>
                <a:gd name="T7" fmla="*/ 31 h 37"/>
                <a:gd name="T8" fmla="*/ 31 w 37"/>
                <a:gd name="T9" fmla="*/ 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7">
                  <a:moveTo>
                    <a:pt x="31" y="7"/>
                  </a:moveTo>
                  <a:cubicBezTo>
                    <a:pt x="25" y="0"/>
                    <a:pt x="14" y="0"/>
                    <a:pt x="7" y="6"/>
                  </a:cubicBezTo>
                  <a:cubicBezTo>
                    <a:pt x="1" y="12"/>
                    <a:pt x="0" y="23"/>
                    <a:pt x="6" y="30"/>
                  </a:cubicBezTo>
                  <a:cubicBezTo>
                    <a:pt x="12" y="36"/>
                    <a:pt x="23" y="37"/>
                    <a:pt x="30" y="31"/>
                  </a:cubicBezTo>
                  <a:cubicBezTo>
                    <a:pt x="36" y="25"/>
                    <a:pt x="37" y="14"/>
                    <a:pt x="3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7" name="Freeform 37"/>
            <p:cNvSpPr/>
            <p:nvPr/>
          </p:nvSpPr>
          <p:spPr bwMode="auto">
            <a:xfrm>
              <a:off x="1039180" y="2957989"/>
              <a:ext cx="138113" cy="339725"/>
            </a:xfrm>
            <a:custGeom>
              <a:avLst/>
              <a:gdLst>
                <a:gd name="T0" fmla="*/ 10 w 46"/>
                <a:gd name="T1" fmla="*/ 0 h 114"/>
                <a:gd name="T2" fmla="*/ 46 w 46"/>
                <a:gd name="T3" fmla="*/ 91 h 114"/>
                <a:gd name="T4" fmla="*/ 44 w 46"/>
                <a:gd name="T5" fmla="*/ 113 h 114"/>
                <a:gd name="T6" fmla="*/ 0 w 46"/>
                <a:gd name="T7" fmla="*/ 6 h 114"/>
                <a:gd name="T8" fmla="*/ 10 w 46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114">
                  <a:moveTo>
                    <a:pt x="10" y="0"/>
                  </a:moveTo>
                  <a:cubicBezTo>
                    <a:pt x="11" y="1"/>
                    <a:pt x="46" y="91"/>
                    <a:pt x="46" y="91"/>
                  </a:cubicBezTo>
                  <a:cubicBezTo>
                    <a:pt x="46" y="91"/>
                    <a:pt x="45" y="111"/>
                    <a:pt x="44" y="113"/>
                  </a:cubicBezTo>
                  <a:cubicBezTo>
                    <a:pt x="43" y="114"/>
                    <a:pt x="0" y="6"/>
                    <a:pt x="0" y="6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8" name="Freeform 38"/>
            <p:cNvSpPr/>
            <p:nvPr/>
          </p:nvSpPr>
          <p:spPr bwMode="auto">
            <a:xfrm>
              <a:off x="1051880" y="2945289"/>
              <a:ext cx="327025" cy="149225"/>
            </a:xfrm>
            <a:custGeom>
              <a:avLst/>
              <a:gdLst>
                <a:gd name="T0" fmla="*/ 2 w 206"/>
                <a:gd name="T1" fmla="*/ 23 h 94"/>
                <a:gd name="T2" fmla="*/ 167 w 206"/>
                <a:gd name="T3" fmla="*/ 92 h 94"/>
                <a:gd name="T4" fmla="*/ 206 w 206"/>
                <a:gd name="T5" fmla="*/ 94 h 94"/>
                <a:gd name="T6" fmla="*/ 175 w 206"/>
                <a:gd name="T7" fmla="*/ 72 h 94"/>
                <a:gd name="T8" fmla="*/ 11 w 206"/>
                <a:gd name="T9" fmla="*/ 0 h 94"/>
                <a:gd name="T10" fmla="*/ 0 w 206"/>
                <a:gd name="T11" fmla="*/ 23 h 94"/>
                <a:gd name="T12" fmla="*/ 2 w 206"/>
                <a:gd name="T13" fmla="*/ 2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6" h="94">
                  <a:moveTo>
                    <a:pt x="2" y="23"/>
                  </a:moveTo>
                  <a:lnTo>
                    <a:pt x="167" y="92"/>
                  </a:lnTo>
                  <a:lnTo>
                    <a:pt x="206" y="94"/>
                  </a:lnTo>
                  <a:lnTo>
                    <a:pt x="175" y="72"/>
                  </a:lnTo>
                  <a:lnTo>
                    <a:pt x="11" y="0"/>
                  </a:lnTo>
                  <a:lnTo>
                    <a:pt x="0" y="23"/>
                  </a:lnTo>
                  <a:lnTo>
                    <a:pt x="2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9" name="Freeform 39"/>
            <p:cNvSpPr/>
            <p:nvPr/>
          </p:nvSpPr>
          <p:spPr bwMode="auto">
            <a:xfrm>
              <a:off x="1051880" y="2945289"/>
              <a:ext cx="327025" cy="149225"/>
            </a:xfrm>
            <a:custGeom>
              <a:avLst/>
              <a:gdLst>
                <a:gd name="T0" fmla="*/ 2 w 206"/>
                <a:gd name="T1" fmla="*/ 23 h 94"/>
                <a:gd name="T2" fmla="*/ 167 w 206"/>
                <a:gd name="T3" fmla="*/ 92 h 94"/>
                <a:gd name="T4" fmla="*/ 206 w 206"/>
                <a:gd name="T5" fmla="*/ 94 h 94"/>
                <a:gd name="T6" fmla="*/ 175 w 206"/>
                <a:gd name="T7" fmla="*/ 72 h 94"/>
                <a:gd name="T8" fmla="*/ 11 w 206"/>
                <a:gd name="T9" fmla="*/ 0 h 94"/>
                <a:gd name="T10" fmla="*/ 0 w 206"/>
                <a:gd name="T11" fmla="*/ 2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" h="94">
                  <a:moveTo>
                    <a:pt x="2" y="23"/>
                  </a:moveTo>
                  <a:lnTo>
                    <a:pt x="167" y="92"/>
                  </a:lnTo>
                  <a:lnTo>
                    <a:pt x="206" y="94"/>
                  </a:lnTo>
                  <a:lnTo>
                    <a:pt x="175" y="72"/>
                  </a:lnTo>
                  <a:lnTo>
                    <a:pt x="11" y="0"/>
                  </a:lnTo>
                  <a:lnTo>
                    <a:pt x="0" y="2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40" name="Freeform 40"/>
            <p:cNvSpPr/>
            <p:nvPr/>
          </p:nvSpPr>
          <p:spPr bwMode="auto">
            <a:xfrm>
              <a:off x="974092" y="2880202"/>
              <a:ext cx="44450" cy="47625"/>
            </a:xfrm>
            <a:custGeom>
              <a:avLst/>
              <a:gdLst>
                <a:gd name="T0" fmla="*/ 10 w 15"/>
                <a:gd name="T1" fmla="*/ 15 h 16"/>
                <a:gd name="T2" fmla="*/ 14 w 15"/>
                <a:gd name="T3" fmla="*/ 15 h 16"/>
                <a:gd name="T4" fmla="*/ 14 w 15"/>
                <a:gd name="T5" fmla="*/ 15 h 16"/>
                <a:gd name="T6" fmla="*/ 14 w 15"/>
                <a:gd name="T7" fmla="*/ 10 h 16"/>
                <a:gd name="T8" fmla="*/ 6 w 15"/>
                <a:gd name="T9" fmla="*/ 1 h 16"/>
                <a:gd name="T10" fmla="*/ 2 w 15"/>
                <a:gd name="T11" fmla="*/ 1 h 16"/>
                <a:gd name="T12" fmla="*/ 2 w 15"/>
                <a:gd name="T13" fmla="*/ 1 h 16"/>
                <a:gd name="T14" fmla="*/ 1 w 15"/>
                <a:gd name="T15" fmla="*/ 6 h 16"/>
                <a:gd name="T16" fmla="*/ 10 w 15"/>
                <a:gd name="T17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10" y="15"/>
                  </a:moveTo>
                  <a:cubicBezTo>
                    <a:pt x="11" y="16"/>
                    <a:pt x="13" y="16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14"/>
                    <a:pt x="15" y="12"/>
                    <a:pt x="14" y="1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2"/>
                    <a:pt x="0" y="4"/>
                    <a:pt x="1" y="6"/>
                  </a:cubicBezTo>
                  <a:lnTo>
                    <a:pt x="1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41" name="Freeform 41"/>
            <p:cNvSpPr/>
            <p:nvPr/>
          </p:nvSpPr>
          <p:spPr bwMode="auto">
            <a:xfrm>
              <a:off x="3156905" y="3935889"/>
              <a:ext cx="114300" cy="114300"/>
            </a:xfrm>
            <a:custGeom>
              <a:avLst/>
              <a:gdLst>
                <a:gd name="T0" fmla="*/ 33 w 38"/>
                <a:gd name="T1" fmla="*/ 28 h 38"/>
                <a:gd name="T2" fmla="*/ 28 w 38"/>
                <a:gd name="T3" fmla="*/ 5 h 38"/>
                <a:gd name="T4" fmla="*/ 5 w 38"/>
                <a:gd name="T5" fmla="*/ 10 h 38"/>
                <a:gd name="T6" fmla="*/ 10 w 38"/>
                <a:gd name="T7" fmla="*/ 33 h 38"/>
                <a:gd name="T8" fmla="*/ 33 w 38"/>
                <a:gd name="T9" fmla="*/ 2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33" y="28"/>
                  </a:moveTo>
                  <a:cubicBezTo>
                    <a:pt x="38" y="21"/>
                    <a:pt x="35" y="10"/>
                    <a:pt x="28" y="5"/>
                  </a:cubicBezTo>
                  <a:cubicBezTo>
                    <a:pt x="20" y="0"/>
                    <a:pt x="10" y="3"/>
                    <a:pt x="5" y="10"/>
                  </a:cubicBezTo>
                  <a:cubicBezTo>
                    <a:pt x="0" y="18"/>
                    <a:pt x="2" y="28"/>
                    <a:pt x="10" y="33"/>
                  </a:cubicBezTo>
                  <a:cubicBezTo>
                    <a:pt x="17" y="38"/>
                    <a:pt x="28" y="36"/>
                    <a:pt x="3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42" name="Freeform 42"/>
            <p:cNvSpPr/>
            <p:nvPr/>
          </p:nvSpPr>
          <p:spPr bwMode="auto">
            <a:xfrm>
              <a:off x="2904492" y="4002564"/>
              <a:ext cx="303213" cy="211138"/>
            </a:xfrm>
            <a:custGeom>
              <a:avLst/>
              <a:gdLst>
                <a:gd name="T0" fmla="*/ 102 w 102"/>
                <a:gd name="T1" fmla="*/ 9 h 71"/>
                <a:gd name="T2" fmla="*/ 23 w 102"/>
                <a:gd name="T3" fmla="*/ 66 h 71"/>
                <a:gd name="T4" fmla="*/ 2 w 102"/>
                <a:gd name="T5" fmla="*/ 70 h 71"/>
                <a:gd name="T6" fmla="*/ 94 w 102"/>
                <a:gd name="T7" fmla="*/ 0 h 71"/>
                <a:gd name="T8" fmla="*/ 102 w 102"/>
                <a:gd name="T9" fmla="*/ 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71">
                  <a:moveTo>
                    <a:pt x="102" y="9"/>
                  </a:moveTo>
                  <a:cubicBezTo>
                    <a:pt x="102" y="10"/>
                    <a:pt x="23" y="66"/>
                    <a:pt x="23" y="66"/>
                  </a:cubicBezTo>
                  <a:cubicBezTo>
                    <a:pt x="23" y="66"/>
                    <a:pt x="3" y="71"/>
                    <a:pt x="2" y="70"/>
                  </a:cubicBezTo>
                  <a:cubicBezTo>
                    <a:pt x="0" y="69"/>
                    <a:pt x="94" y="0"/>
                    <a:pt x="94" y="0"/>
                  </a:cubicBezTo>
                  <a:lnTo>
                    <a:pt x="10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43" name="Freeform 43"/>
            <p:cNvSpPr/>
            <p:nvPr/>
          </p:nvSpPr>
          <p:spPr bwMode="auto">
            <a:xfrm>
              <a:off x="3139442" y="4013677"/>
              <a:ext cx="77788" cy="349250"/>
            </a:xfrm>
            <a:custGeom>
              <a:avLst/>
              <a:gdLst>
                <a:gd name="T0" fmla="*/ 26 w 49"/>
                <a:gd name="T1" fmla="*/ 2 h 220"/>
                <a:gd name="T2" fmla="*/ 0 w 49"/>
                <a:gd name="T3" fmla="*/ 182 h 220"/>
                <a:gd name="T4" fmla="*/ 7 w 49"/>
                <a:gd name="T5" fmla="*/ 220 h 220"/>
                <a:gd name="T6" fmla="*/ 22 w 49"/>
                <a:gd name="T7" fmla="*/ 184 h 220"/>
                <a:gd name="T8" fmla="*/ 49 w 49"/>
                <a:gd name="T9" fmla="*/ 8 h 220"/>
                <a:gd name="T10" fmla="*/ 26 w 49"/>
                <a:gd name="T11" fmla="*/ 0 h 220"/>
                <a:gd name="T12" fmla="*/ 26 w 49"/>
                <a:gd name="T13" fmla="*/ 2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220">
                  <a:moveTo>
                    <a:pt x="26" y="2"/>
                  </a:moveTo>
                  <a:lnTo>
                    <a:pt x="0" y="182"/>
                  </a:lnTo>
                  <a:lnTo>
                    <a:pt x="7" y="220"/>
                  </a:lnTo>
                  <a:lnTo>
                    <a:pt x="22" y="184"/>
                  </a:lnTo>
                  <a:lnTo>
                    <a:pt x="49" y="8"/>
                  </a:lnTo>
                  <a:lnTo>
                    <a:pt x="26" y="0"/>
                  </a:lnTo>
                  <a:lnTo>
                    <a:pt x="2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44" name="Freeform 44"/>
            <p:cNvSpPr/>
            <p:nvPr/>
          </p:nvSpPr>
          <p:spPr bwMode="auto">
            <a:xfrm>
              <a:off x="3139442" y="4013677"/>
              <a:ext cx="77788" cy="349250"/>
            </a:xfrm>
            <a:custGeom>
              <a:avLst/>
              <a:gdLst>
                <a:gd name="T0" fmla="*/ 26 w 49"/>
                <a:gd name="T1" fmla="*/ 2 h 220"/>
                <a:gd name="T2" fmla="*/ 0 w 49"/>
                <a:gd name="T3" fmla="*/ 182 h 220"/>
                <a:gd name="T4" fmla="*/ 7 w 49"/>
                <a:gd name="T5" fmla="*/ 220 h 220"/>
                <a:gd name="T6" fmla="*/ 22 w 49"/>
                <a:gd name="T7" fmla="*/ 184 h 220"/>
                <a:gd name="T8" fmla="*/ 49 w 49"/>
                <a:gd name="T9" fmla="*/ 8 h 220"/>
                <a:gd name="T10" fmla="*/ 26 w 49"/>
                <a:gd name="T11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0">
                  <a:moveTo>
                    <a:pt x="26" y="2"/>
                  </a:moveTo>
                  <a:lnTo>
                    <a:pt x="0" y="182"/>
                  </a:lnTo>
                  <a:lnTo>
                    <a:pt x="7" y="220"/>
                  </a:lnTo>
                  <a:lnTo>
                    <a:pt x="22" y="184"/>
                  </a:lnTo>
                  <a:lnTo>
                    <a:pt x="49" y="8"/>
                  </a:lnTo>
                  <a:lnTo>
                    <a:pt x="2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45" name="Freeform 45"/>
            <p:cNvSpPr/>
            <p:nvPr/>
          </p:nvSpPr>
          <p:spPr bwMode="auto">
            <a:xfrm>
              <a:off x="3220405" y="3918427"/>
              <a:ext cx="41275" cy="50800"/>
            </a:xfrm>
            <a:custGeom>
              <a:avLst/>
              <a:gdLst>
                <a:gd name="T0" fmla="*/ 1 w 14"/>
                <a:gd name="T1" fmla="*/ 12 h 17"/>
                <a:gd name="T2" fmla="*/ 2 w 14"/>
                <a:gd name="T3" fmla="*/ 16 h 17"/>
                <a:gd name="T4" fmla="*/ 2 w 14"/>
                <a:gd name="T5" fmla="*/ 16 h 17"/>
                <a:gd name="T6" fmla="*/ 6 w 14"/>
                <a:gd name="T7" fmla="*/ 15 h 17"/>
                <a:gd name="T8" fmla="*/ 13 w 14"/>
                <a:gd name="T9" fmla="*/ 5 h 17"/>
                <a:gd name="T10" fmla="*/ 12 w 14"/>
                <a:gd name="T11" fmla="*/ 1 h 17"/>
                <a:gd name="T12" fmla="*/ 12 w 14"/>
                <a:gd name="T13" fmla="*/ 1 h 17"/>
                <a:gd name="T14" fmla="*/ 8 w 14"/>
                <a:gd name="T15" fmla="*/ 2 h 17"/>
                <a:gd name="T16" fmla="*/ 1 w 14"/>
                <a:gd name="T1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7">
                  <a:moveTo>
                    <a:pt x="1" y="12"/>
                  </a:moveTo>
                  <a:cubicBezTo>
                    <a:pt x="0" y="13"/>
                    <a:pt x="1" y="15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4" y="17"/>
                    <a:pt x="5" y="17"/>
                    <a:pt x="6" y="1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4"/>
                    <a:pt x="14" y="2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9" y="0"/>
                    <a:pt x="8" y="2"/>
                  </a:cubicBezTo>
                  <a:lnTo>
                    <a:pt x="1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46" name="Freeform 46"/>
            <p:cNvSpPr>
              <a:spLocks noEditPoints="1"/>
            </p:cNvSpPr>
            <p:nvPr/>
          </p:nvSpPr>
          <p:spPr bwMode="auto">
            <a:xfrm>
              <a:off x="4379280" y="2873852"/>
              <a:ext cx="179388" cy="488950"/>
            </a:xfrm>
            <a:custGeom>
              <a:avLst/>
              <a:gdLst>
                <a:gd name="T0" fmla="*/ 30 w 60"/>
                <a:gd name="T1" fmla="*/ 0 h 164"/>
                <a:gd name="T2" fmla="*/ 60 w 60"/>
                <a:gd name="T3" fmla="*/ 82 h 164"/>
                <a:gd name="T4" fmla="*/ 30 w 60"/>
                <a:gd name="T5" fmla="*/ 164 h 164"/>
                <a:gd name="T6" fmla="*/ 0 w 60"/>
                <a:gd name="T7" fmla="*/ 82 h 164"/>
                <a:gd name="T8" fmla="*/ 30 w 60"/>
                <a:gd name="T9" fmla="*/ 0 h 164"/>
                <a:gd name="T10" fmla="*/ 30 w 60"/>
                <a:gd name="T11" fmla="*/ 151 h 164"/>
                <a:gd name="T12" fmla="*/ 55 w 60"/>
                <a:gd name="T13" fmla="*/ 82 h 164"/>
                <a:gd name="T14" fmla="*/ 30 w 60"/>
                <a:gd name="T15" fmla="*/ 14 h 164"/>
                <a:gd name="T16" fmla="*/ 4 w 60"/>
                <a:gd name="T17" fmla="*/ 82 h 164"/>
                <a:gd name="T18" fmla="*/ 30 w 60"/>
                <a:gd name="T19" fmla="*/ 15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164">
                  <a:moveTo>
                    <a:pt x="30" y="0"/>
                  </a:moveTo>
                  <a:cubicBezTo>
                    <a:pt x="46" y="0"/>
                    <a:pt x="60" y="37"/>
                    <a:pt x="60" y="82"/>
                  </a:cubicBezTo>
                  <a:cubicBezTo>
                    <a:pt x="60" y="128"/>
                    <a:pt x="46" y="164"/>
                    <a:pt x="30" y="164"/>
                  </a:cubicBezTo>
                  <a:cubicBezTo>
                    <a:pt x="13" y="164"/>
                    <a:pt x="0" y="128"/>
                    <a:pt x="0" y="82"/>
                  </a:cubicBezTo>
                  <a:cubicBezTo>
                    <a:pt x="0" y="37"/>
                    <a:pt x="13" y="0"/>
                    <a:pt x="30" y="0"/>
                  </a:cubicBezTo>
                  <a:close/>
                  <a:moveTo>
                    <a:pt x="30" y="151"/>
                  </a:moveTo>
                  <a:cubicBezTo>
                    <a:pt x="44" y="151"/>
                    <a:pt x="55" y="120"/>
                    <a:pt x="55" y="82"/>
                  </a:cubicBezTo>
                  <a:cubicBezTo>
                    <a:pt x="55" y="44"/>
                    <a:pt x="44" y="14"/>
                    <a:pt x="30" y="14"/>
                  </a:cubicBezTo>
                  <a:cubicBezTo>
                    <a:pt x="16" y="14"/>
                    <a:pt x="4" y="44"/>
                    <a:pt x="4" y="82"/>
                  </a:cubicBezTo>
                  <a:cubicBezTo>
                    <a:pt x="4" y="120"/>
                    <a:pt x="16" y="151"/>
                    <a:pt x="30" y="1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47" name="Freeform 47"/>
            <p:cNvSpPr>
              <a:spLocks noEditPoints="1"/>
            </p:cNvSpPr>
            <p:nvPr/>
          </p:nvSpPr>
          <p:spPr bwMode="auto">
            <a:xfrm>
              <a:off x="4225292" y="3029427"/>
              <a:ext cx="485775" cy="179388"/>
            </a:xfrm>
            <a:custGeom>
              <a:avLst/>
              <a:gdLst>
                <a:gd name="T0" fmla="*/ 0 w 163"/>
                <a:gd name="T1" fmla="*/ 30 h 60"/>
                <a:gd name="T2" fmla="*/ 82 w 163"/>
                <a:gd name="T3" fmla="*/ 0 h 60"/>
                <a:gd name="T4" fmla="*/ 163 w 163"/>
                <a:gd name="T5" fmla="*/ 30 h 60"/>
                <a:gd name="T6" fmla="*/ 82 w 163"/>
                <a:gd name="T7" fmla="*/ 60 h 60"/>
                <a:gd name="T8" fmla="*/ 0 w 163"/>
                <a:gd name="T9" fmla="*/ 30 h 60"/>
                <a:gd name="T10" fmla="*/ 150 w 163"/>
                <a:gd name="T11" fmla="*/ 30 h 60"/>
                <a:gd name="T12" fmla="*/ 82 w 163"/>
                <a:gd name="T13" fmla="*/ 5 h 60"/>
                <a:gd name="T14" fmla="*/ 13 w 163"/>
                <a:gd name="T15" fmla="*/ 30 h 60"/>
                <a:gd name="T16" fmla="*/ 82 w 163"/>
                <a:gd name="T17" fmla="*/ 56 h 60"/>
                <a:gd name="T18" fmla="*/ 150 w 163"/>
                <a:gd name="T19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3" h="60">
                  <a:moveTo>
                    <a:pt x="0" y="30"/>
                  </a:moveTo>
                  <a:cubicBezTo>
                    <a:pt x="0" y="14"/>
                    <a:pt x="36" y="0"/>
                    <a:pt x="82" y="0"/>
                  </a:cubicBezTo>
                  <a:cubicBezTo>
                    <a:pt x="127" y="0"/>
                    <a:pt x="163" y="14"/>
                    <a:pt x="163" y="30"/>
                  </a:cubicBezTo>
                  <a:cubicBezTo>
                    <a:pt x="163" y="47"/>
                    <a:pt x="127" y="60"/>
                    <a:pt x="82" y="60"/>
                  </a:cubicBezTo>
                  <a:cubicBezTo>
                    <a:pt x="36" y="60"/>
                    <a:pt x="0" y="47"/>
                    <a:pt x="0" y="30"/>
                  </a:cubicBezTo>
                  <a:close/>
                  <a:moveTo>
                    <a:pt x="150" y="30"/>
                  </a:moveTo>
                  <a:cubicBezTo>
                    <a:pt x="150" y="16"/>
                    <a:pt x="119" y="5"/>
                    <a:pt x="82" y="5"/>
                  </a:cubicBezTo>
                  <a:cubicBezTo>
                    <a:pt x="44" y="5"/>
                    <a:pt x="13" y="16"/>
                    <a:pt x="13" y="30"/>
                  </a:cubicBezTo>
                  <a:cubicBezTo>
                    <a:pt x="13" y="44"/>
                    <a:pt x="44" y="56"/>
                    <a:pt x="82" y="56"/>
                  </a:cubicBezTo>
                  <a:cubicBezTo>
                    <a:pt x="119" y="56"/>
                    <a:pt x="150" y="44"/>
                    <a:pt x="15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48" name="Freeform 48"/>
            <p:cNvSpPr>
              <a:spLocks noEditPoints="1"/>
            </p:cNvSpPr>
            <p:nvPr/>
          </p:nvSpPr>
          <p:spPr bwMode="auto">
            <a:xfrm>
              <a:off x="4260217" y="2913539"/>
              <a:ext cx="414338" cy="414338"/>
            </a:xfrm>
            <a:custGeom>
              <a:avLst/>
              <a:gdLst>
                <a:gd name="T0" fmla="*/ 12 w 139"/>
                <a:gd name="T1" fmla="*/ 11 h 139"/>
                <a:gd name="T2" fmla="*/ 91 w 139"/>
                <a:gd name="T3" fmla="*/ 48 h 139"/>
                <a:gd name="T4" fmla="*/ 127 w 139"/>
                <a:gd name="T5" fmla="*/ 127 h 139"/>
                <a:gd name="T6" fmla="*/ 48 w 139"/>
                <a:gd name="T7" fmla="*/ 91 h 139"/>
                <a:gd name="T8" fmla="*/ 12 w 139"/>
                <a:gd name="T9" fmla="*/ 11 h 139"/>
                <a:gd name="T10" fmla="*/ 118 w 139"/>
                <a:gd name="T11" fmla="*/ 118 h 139"/>
                <a:gd name="T12" fmla="*/ 87 w 139"/>
                <a:gd name="T13" fmla="*/ 51 h 139"/>
                <a:gd name="T14" fmla="*/ 21 w 139"/>
                <a:gd name="T15" fmla="*/ 21 h 139"/>
                <a:gd name="T16" fmla="*/ 52 w 139"/>
                <a:gd name="T17" fmla="*/ 87 h 139"/>
                <a:gd name="T18" fmla="*/ 118 w 139"/>
                <a:gd name="T19" fmla="*/ 11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9" h="139">
                  <a:moveTo>
                    <a:pt x="12" y="11"/>
                  </a:moveTo>
                  <a:cubicBezTo>
                    <a:pt x="24" y="0"/>
                    <a:pt x="59" y="16"/>
                    <a:pt x="91" y="48"/>
                  </a:cubicBezTo>
                  <a:cubicBezTo>
                    <a:pt x="123" y="80"/>
                    <a:pt x="139" y="115"/>
                    <a:pt x="127" y="127"/>
                  </a:cubicBezTo>
                  <a:cubicBezTo>
                    <a:pt x="116" y="139"/>
                    <a:pt x="80" y="123"/>
                    <a:pt x="48" y="91"/>
                  </a:cubicBezTo>
                  <a:cubicBezTo>
                    <a:pt x="16" y="59"/>
                    <a:pt x="0" y="23"/>
                    <a:pt x="12" y="11"/>
                  </a:cubicBezTo>
                  <a:close/>
                  <a:moveTo>
                    <a:pt x="118" y="118"/>
                  </a:moveTo>
                  <a:cubicBezTo>
                    <a:pt x="128" y="108"/>
                    <a:pt x="114" y="78"/>
                    <a:pt x="87" y="51"/>
                  </a:cubicBezTo>
                  <a:cubicBezTo>
                    <a:pt x="61" y="25"/>
                    <a:pt x="31" y="11"/>
                    <a:pt x="21" y="21"/>
                  </a:cubicBezTo>
                  <a:cubicBezTo>
                    <a:pt x="11" y="31"/>
                    <a:pt x="25" y="60"/>
                    <a:pt x="52" y="87"/>
                  </a:cubicBezTo>
                  <a:cubicBezTo>
                    <a:pt x="79" y="114"/>
                    <a:pt x="108" y="128"/>
                    <a:pt x="118" y="1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49" name="Freeform 49"/>
            <p:cNvSpPr>
              <a:spLocks noEditPoints="1"/>
            </p:cNvSpPr>
            <p:nvPr/>
          </p:nvSpPr>
          <p:spPr bwMode="auto">
            <a:xfrm>
              <a:off x="4260217" y="2913539"/>
              <a:ext cx="414338" cy="414338"/>
            </a:xfrm>
            <a:custGeom>
              <a:avLst/>
              <a:gdLst>
                <a:gd name="T0" fmla="*/ 12 w 139"/>
                <a:gd name="T1" fmla="*/ 127 h 139"/>
                <a:gd name="T2" fmla="*/ 48 w 139"/>
                <a:gd name="T3" fmla="*/ 48 h 139"/>
                <a:gd name="T4" fmla="*/ 127 w 139"/>
                <a:gd name="T5" fmla="*/ 11 h 139"/>
                <a:gd name="T6" fmla="*/ 91 w 139"/>
                <a:gd name="T7" fmla="*/ 91 h 139"/>
                <a:gd name="T8" fmla="*/ 12 w 139"/>
                <a:gd name="T9" fmla="*/ 127 h 139"/>
                <a:gd name="T10" fmla="*/ 118 w 139"/>
                <a:gd name="T11" fmla="*/ 21 h 139"/>
                <a:gd name="T12" fmla="*/ 52 w 139"/>
                <a:gd name="T13" fmla="*/ 51 h 139"/>
                <a:gd name="T14" fmla="*/ 21 w 139"/>
                <a:gd name="T15" fmla="*/ 118 h 139"/>
                <a:gd name="T16" fmla="*/ 87 w 139"/>
                <a:gd name="T17" fmla="*/ 87 h 139"/>
                <a:gd name="T18" fmla="*/ 118 w 139"/>
                <a:gd name="T19" fmla="*/ 2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9" h="139">
                  <a:moveTo>
                    <a:pt x="12" y="127"/>
                  </a:moveTo>
                  <a:cubicBezTo>
                    <a:pt x="0" y="115"/>
                    <a:pt x="16" y="80"/>
                    <a:pt x="48" y="48"/>
                  </a:cubicBezTo>
                  <a:cubicBezTo>
                    <a:pt x="80" y="16"/>
                    <a:pt x="116" y="0"/>
                    <a:pt x="127" y="11"/>
                  </a:cubicBezTo>
                  <a:cubicBezTo>
                    <a:pt x="139" y="23"/>
                    <a:pt x="123" y="59"/>
                    <a:pt x="91" y="91"/>
                  </a:cubicBezTo>
                  <a:cubicBezTo>
                    <a:pt x="59" y="123"/>
                    <a:pt x="24" y="139"/>
                    <a:pt x="12" y="127"/>
                  </a:cubicBezTo>
                  <a:close/>
                  <a:moveTo>
                    <a:pt x="118" y="21"/>
                  </a:moveTo>
                  <a:cubicBezTo>
                    <a:pt x="108" y="11"/>
                    <a:pt x="79" y="25"/>
                    <a:pt x="52" y="51"/>
                  </a:cubicBezTo>
                  <a:cubicBezTo>
                    <a:pt x="25" y="78"/>
                    <a:pt x="11" y="108"/>
                    <a:pt x="21" y="118"/>
                  </a:cubicBezTo>
                  <a:cubicBezTo>
                    <a:pt x="31" y="128"/>
                    <a:pt x="61" y="114"/>
                    <a:pt x="87" y="87"/>
                  </a:cubicBezTo>
                  <a:cubicBezTo>
                    <a:pt x="114" y="60"/>
                    <a:pt x="128" y="31"/>
                    <a:pt x="118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50" name="Oval 50"/>
            <p:cNvSpPr>
              <a:spLocks noChangeArrowheads="1"/>
            </p:cNvSpPr>
            <p:nvPr/>
          </p:nvSpPr>
          <p:spPr bwMode="auto">
            <a:xfrm>
              <a:off x="4430080" y="3083402"/>
              <a:ext cx="74613" cy="746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51" name="Freeform 51"/>
            <p:cNvSpPr>
              <a:spLocks noEditPoints="1"/>
            </p:cNvSpPr>
            <p:nvPr/>
          </p:nvSpPr>
          <p:spPr bwMode="auto">
            <a:xfrm>
              <a:off x="2345692" y="4261327"/>
              <a:ext cx="182563" cy="488950"/>
            </a:xfrm>
            <a:custGeom>
              <a:avLst/>
              <a:gdLst>
                <a:gd name="T0" fmla="*/ 30 w 61"/>
                <a:gd name="T1" fmla="*/ 0 h 164"/>
                <a:gd name="T2" fmla="*/ 61 w 61"/>
                <a:gd name="T3" fmla="*/ 82 h 164"/>
                <a:gd name="T4" fmla="*/ 30 w 61"/>
                <a:gd name="T5" fmla="*/ 164 h 164"/>
                <a:gd name="T6" fmla="*/ 0 w 61"/>
                <a:gd name="T7" fmla="*/ 82 h 164"/>
                <a:gd name="T8" fmla="*/ 30 w 61"/>
                <a:gd name="T9" fmla="*/ 0 h 164"/>
                <a:gd name="T10" fmla="*/ 30 w 61"/>
                <a:gd name="T11" fmla="*/ 151 h 164"/>
                <a:gd name="T12" fmla="*/ 56 w 61"/>
                <a:gd name="T13" fmla="*/ 82 h 164"/>
                <a:gd name="T14" fmla="*/ 30 w 61"/>
                <a:gd name="T15" fmla="*/ 13 h 164"/>
                <a:gd name="T16" fmla="*/ 5 w 61"/>
                <a:gd name="T17" fmla="*/ 82 h 164"/>
                <a:gd name="T18" fmla="*/ 30 w 61"/>
                <a:gd name="T19" fmla="*/ 15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164">
                  <a:moveTo>
                    <a:pt x="30" y="0"/>
                  </a:moveTo>
                  <a:cubicBezTo>
                    <a:pt x="47" y="0"/>
                    <a:pt x="61" y="37"/>
                    <a:pt x="61" y="82"/>
                  </a:cubicBezTo>
                  <a:cubicBezTo>
                    <a:pt x="61" y="127"/>
                    <a:pt x="47" y="164"/>
                    <a:pt x="30" y="164"/>
                  </a:cubicBezTo>
                  <a:cubicBezTo>
                    <a:pt x="14" y="164"/>
                    <a:pt x="0" y="127"/>
                    <a:pt x="0" y="82"/>
                  </a:cubicBezTo>
                  <a:cubicBezTo>
                    <a:pt x="0" y="37"/>
                    <a:pt x="14" y="0"/>
                    <a:pt x="30" y="0"/>
                  </a:cubicBezTo>
                  <a:close/>
                  <a:moveTo>
                    <a:pt x="30" y="151"/>
                  </a:moveTo>
                  <a:cubicBezTo>
                    <a:pt x="44" y="151"/>
                    <a:pt x="56" y="120"/>
                    <a:pt x="56" y="82"/>
                  </a:cubicBezTo>
                  <a:cubicBezTo>
                    <a:pt x="56" y="44"/>
                    <a:pt x="44" y="13"/>
                    <a:pt x="30" y="13"/>
                  </a:cubicBezTo>
                  <a:cubicBezTo>
                    <a:pt x="16" y="13"/>
                    <a:pt x="5" y="44"/>
                    <a:pt x="5" y="82"/>
                  </a:cubicBezTo>
                  <a:cubicBezTo>
                    <a:pt x="5" y="120"/>
                    <a:pt x="16" y="151"/>
                    <a:pt x="30" y="1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52" name="Freeform 52"/>
            <p:cNvSpPr>
              <a:spLocks noEditPoints="1"/>
            </p:cNvSpPr>
            <p:nvPr/>
          </p:nvSpPr>
          <p:spPr bwMode="auto">
            <a:xfrm>
              <a:off x="2193292" y="4416902"/>
              <a:ext cx="487363" cy="179388"/>
            </a:xfrm>
            <a:custGeom>
              <a:avLst/>
              <a:gdLst>
                <a:gd name="T0" fmla="*/ 0 w 163"/>
                <a:gd name="T1" fmla="*/ 30 h 60"/>
                <a:gd name="T2" fmla="*/ 81 w 163"/>
                <a:gd name="T3" fmla="*/ 0 h 60"/>
                <a:gd name="T4" fmla="*/ 163 w 163"/>
                <a:gd name="T5" fmla="*/ 30 h 60"/>
                <a:gd name="T6" fmla="*/ 81 w 163"/>
                <a:gd name="T7" fmla="*/ 60 h 60"/>
                <a:gd name="T8" fmla="*/ 0 w 163"/>
                <a:gd name="T9" fmla="*/ 30 h 60"/>
                <a:gd name="T10" fmla="*/ 150 w 163"/>
                <a:gd name="T11" fmla="*/ 30 h 60"/>
                <a:gd name="T12" fmla="*/ 81 w 163"/>
                <a:gd name="T13" fmla="*/ 5 h 60"/>
                <a:gd name="T14" fmla="*/ 13 w 163"/>
                <a:gd name="T15" fmla="*/ 30 h 60"/>
                <a:gd name="T16" fmla="*/ 81 w 163"/>
                <a:gd name="T17" fmla="*/ 55 h 60"/>
                <a:gd name="T18" fmla="*/ 150 w 163"/>
                <a:gd name="T19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3" h="60">
                  <a:moveTo>
                    <a:pt x="0" y="30"/>
                  </a:moveTo>
                  <a:cubicBezTo>
                    <a:pt x="0" y="13"/>
                    <a:pt x="36" y="0"/>
                    <a:pt x="81" y="0"/>
                  </a:cubicBezTo>
                  <a:cubicBezTo>
                    <a:pt x="127" y="0"/>
                    <a:pt x="163" y="13"/>
                    <a:pt x="163" y="30"/>
                  </a:cubicBezTo>
                  <a:cubicBezTo>
                    <a:pt x="163" y="47"/>
                    <a:pt x="127" y="60"/>
                    <a:pt x="81" y="60"/>
                  </a:cubicBezTo>
                  <a:cubicBezTo>
                    <a:pt x="36" y="60"/>
                    <a:pt x="0" y="47"/>
                    <a:pt x="0" y="30"/>
                  </a:cubicBezTo>
                  <a:close/>
                  <a:moveTo>
                    <a:pt x="150" y="30"/>
                  </a:moveTo>
                  <a:cubicBezTo>
                    <a:pt x="150" y="16"/>
                    <a:pt x="119" y="5"/>
                    <a:pt x="81" y="5"/>
                  </a:cubicBezTo>
                  <a:cubicBezTo>
                    <a:pt x="44" y="5"/>
                    <a:pt x="13" y="16"/>
                    <a:pt x="13" y="30"/>
                  </a:cubicBezTo>
                  <a:cubicBezTo>
                    <a:pt x="13" y="44"/>
                    <a:pt x="44" y="55"/>
                    <a:pt x="81" y="55"/>
                  </a:cubicBezTo>
                  <a:cubicBezTo>
                    <a:pt x="119" y="55"/>
                    <a:pt x="150" y="44"/>
                    <a:pt x="15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53" name="Freeform 53"/>
            <p:cNvSpPr>
              <a:spLocks noEditPoints="1"/>
            </p:cNvSpPr>
            <p:nvPr/>
          </p:nvSpPr>
          <p:spPr bwMode="auto">
            <a:xfrm>
              <a:off x="2229805" y="4297839"/>
              <a:ext cx="414338" cy="417513"/>
            </a:xfrm>
            <a:custGeom>
              <a:avLst/>
              <a:gdLst>
                <a:gd name="T0" fmla="*/ 12 w 139"/>
                <a:gd name="T1" fmla="*/ 12 h 140"/>
                <a:gd name="T2" fmla="*/ 91 w 139"/>
                <a:gd name="T3" fmla="*/ 49 h 140"/>
                <a:gd name="T4" fmla="*/ 127 w 139"/>
                <a:gd name="T5" fmla="*/ 128 h 140"/>
                <a:gd name="T6" fmla="*/ 48 w 139"/>
                <a:gd name="T7" fmla="*/ 91 h 140"/>
                <a:gd name="T8" fmla="*/ 12 w 139"/>
                <a:gd name="T9" fmla="*/ 12 h 140"/>
                <a:gd name="T10" fmla="*/ 118 w 139"/>
                <a:gd name="T11" fmla="*/ 119 h 140"/>
                <a:gd name="T12" fmla="*/ 87 w 139"/>
                <a:gd name="T13" fmla="*/ 52 h 140"/>
                <a:gd name="T14" fmla="*/ 21 w 139"/>
                <a:gd name="T15" fmla="*/ 22 h 140"/>
                <a:gd name="T16" fmla="*/ 52 w 139"/>
                <a:gd name="T17" fmla="*/ 88 h 140"/>
                <a:gd name="T18" fmla="*/ 118 w 139"/>
                <a:gd name="T19" fmla="*/ 11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9" h="140">
                  <a:moveTo>
                    <a:pt x="12" y="12"/>
                  </a:moveTo>
                  <a:cubicBezTo>
                    <a:pt x="23" y="0"/>
                    <a:pt x="59" y="17"/>
                    <a:pt x="91" y="49"/>
                  </a:cubicBezTo>
                  <a:cubicBezTo>
                    <a:pt x="123" y="81"/>
                    <a:pt x="139" y="116"/>
                    <a:pt x="127" y="128"/>
                  </a:cubicBezTo>
                  <a:cubicBezTo>
                    <a:pt x="115" y="140"/>
                    <a:pt x="80" y="123"/>
                    <a:pt x="48" y="91"/>
                  </a:cubicBezTo>
                  <a:cubicBezTo>
                    <a:pt x="16" y="59"/>
                    <a:pt x="0" y="24"/>
                    <a:pt x="12" y="12"/>
                  </a:cubicBezTo>
                  <a:close/>
                  <a:moveTo>
                    <a:pt x="118" y="119"/>
                  </a:moveTo>
                  <a:cubicBezTo>
                    <a:pt x="128" y="109"/>
                    <a:pt x="114" y="79"/>
                    <a:pt x="87" y="52"/>
                  </a:cubicBezTo>
                  <a:cubicBezTo>
                    <a:pt x="60" y="25"/>
                    <a:pt x="31" y="12"/>
                    <a:pt x="21" y="22"/>
                  </a:cubicBezTo>
                  <a:cubicBezTo>
                    <a:pt x="11" y="31"/>
                    <a:pt x="25" y="61"/>
                    <a:pt x="52" y="88"/>
                  </a:cubicBezTo>
                  <a:cubicBezTo>
                    <a:pt x="78" y="115"/>
                    <a:pt x="108" y="128"/>
                    <a:pt x="118" y="1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54" name="Freeform 54"/>
            <p:cNvSpPr>
              <a:spLocks noEditPoints="1"/>
            </p:cNvSpPr>
            <p:nvPr/>
          </p:nvSpPr>
          <p:spPr bwMode="auto">
            <a:xfrm>
              <a:off x="2229805" y="4297839"/>
              <a:ext cx="414338" cy="417513"/>
            </a:xfrm>
            <a:custGeom>
              <a:avLst/>
              <a:gdLst>
                <a:gd name="T0" fmla="*/ 12 w 139"/>
                <a:gd name="T1" fmla="*/ 128 h 140"/>
                <a:gd name="T2" fmla="*/ 48 w 139"/>
                <a:gd name="T3" fmla="*/ 49 h 140"/>
                <a:gd name="T4" fmla="*/ 127 w 139"/>
                <a:gd name="T5" fmla="*/ 12 h 140"/>
                <a:gd name="T6" fmla="*/ 91 w 139"/>
                <a:gd name="T7" fmla="*/ 91 h 140"/>
                <a:gd name="T8" fmla="*/ 12 w 139"/>
                <a:gd name="T9" fmla="*/ 128 h 140"/>
                <a:gd name="T10" fmla="*/ 118 w 139"/>
                <a:gd name="T11" fmla="*/ 22 h 140"/>
                <a:gd name="T12" fmla="*/ 52 w 139"/>
                <a:gd name="T13" fmla="*/ 52 h 140"/>
                <a:gd name="T14" fmla="*/ 21 w 139"/>
                <a:gd name="T15" fmla="*/ 119 h 140"/>
                <a:gd name="T16" fmla="*/ 87 w 139"/>
                <a:gd name="T17" fmla="*/ 88 h 140"/>
                <a:gd name="T18" fmla="*/ 118 w 139"/>
                <a:gd name="T19" fmla="*/ 2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9" h="140">
                  <a:moveTo>
                    <a:pt x="12" y="128"/>
                  </a:moveTo>
                  <a:cubicBezTo>
                    <a:pt x="0" y="116"/>
                    <a:pt x="16" y="81"/>
                    <a:pt x="48" y="49"/>
                  </a:cubicBezTo>
                  <a:cubicBezTo>
                    <a:pt x="80" y="17"/>
                    <a:pt x="115" y="0"/>
                    <a:pt x="127" y="12"/>
                  </a:cubicBezTo>
                  <a:cubicBezTo>
                    <a:pt x="139" y="24"/>
                    <a:pt x="123" y="59"/>
                    <a:pt x="91" y="91"/>
                  </a:cubicBezTo>
                  <a:cubicBezTo>
                    <a:pt x="59" y="123"/>
                    <a:pt x="23" y="140"/>
                    <a:pt x="12" y="128"/>
                  </a:cubicBezTo>
                  <a:close/>
                  <a:moveTo>
                    <a:pt x="118" y="22"/>
                  </a:moveTo>
                  <a:cubicBezTo>
                    <a:pt x="108" y="12"/>
                    <a:pt x="78" y="25"/>
                    <a:pt x="52" y="52"/>
                  </a:cubicBezTo>
                  <a:cubicBezTo>
                    <a:pt x="25" y="79"/>
                    <a:pt x="11" y="109"/>
                    <a:pt x="21" y="119"/>
                  </a:cubicBezTo>
                  <a:cubicBezTo>
                    <a:pt x="31" y="128"/>
                    <a:pt x="60" y="115"/>
                    <a:pt x="87" y="88"/>
                  </a:cubicBezTo>
                  <a:cubicBezTo>
                    <a:pt x="114" y="61"/>
                    <a:pt x="128" y="31"/>
                    <a:pt x="118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55" name="Oval 55"/>
            <p:cNvSpPr>
              <a:spLocks noChangeArrowheads="1"/>
            </p:cNvSpPr>
            <p:nvPr/>
          </p:nvSpPr>
          <p:spPr bwMode="auto">
            <a:xfrm>
              <a:off x="2399667" y="4467702"/>
              <a:ext cx="74613" cy="777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56" name="Freeform 56"/>
            <p:cNvSpPr>
              <a:spLocks noEditPoints="1"/>
            </p:cNvSpPr>
            <p:nvPr/>
          </p:nvSpPr>
          <p:spPr bwMode="auto">
            <a:xfrm>
              <a:off x="1167767" y="2226152"/>
              <a:ext cx="179388" cy="490538"/>
            </a:xfrm>
            <a:custGeom>
              <a:avLst/>
              <a:gdLst>
                <a:gd name="T0" fmla="*/ 30 w 60"/>
                <a:gd name="T1" fmla="*/ 0 h 164"/>
                <a:gd name="T2" fmla="*/ 60 w 60"/>
                <a:gd name="T3" fmla="*/ 82 h 164"/>
                <a:gd name="T4" fmla="*/ 30 w 60"/>
                <a:gd name="T5" fmla="*/ 164 h 164"/>
                <a:gd name="T6" fmla="*/ 0 w 60"/>
                <a:gd name="T7" fmla="*/ 82 h 164"/>
                <a:gd name="T8" fmla="*/ 30 w 60"/>
                <a:gd name="T9" fmla="*/ 0 h 164"/>
                <a:gd name="T10" fmla="*/ 30 w 60"/>
                <a:gd name="T11" fmla="*/ 151 h 164"/>
                <a:gd name="T12" fmla="*/ 55 w 60"/>
                <a:gd name="T13" fmla="*/ 82 h 164"/>
                <a:gd name="T14" fmla="*/ 30 w 60"/>
                <a:gd name="T15" fmla="*/ 13 h 164"/>
                <a:gd name="T16" fmla="*/ 5 w 60"/>
                <a:gd name="T17" fmla="*/ 82 h 164"/>
                <a:gd name="T18" fmla="*/ 30 w 60"/>
                <a:gd name="T19" fmla="*/ 15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164">
                  <a:moveTo>
                    <a:pt x="30" y="0"/>
                  </a:moveTo>
                  <a:cubicBezTo>
                    <a:pt x="46" y="0"/>
                    <a:pt x="60" y="37"/>
                    <a:pt x="60" y="82"/>
                  </a:cubicBezTo>
                  <a:cubicBezTo>
                    <a:pt x="60" y="127"/>
                    <a:pt x="46" y="164"/>
                    <a:pt x="30" y="164"/>
                  </a:cubicBezTo>
                  <a:cubicBezTo>
                    <a:pt x="13" y="164"/>
                    <a:pt x="0" y="127"/>
                    <a:pt x="0" y="82"/>
                  </a:cubicBezTo>
                  <a:cubicBezTo>
                    <a:pt x="0" y="37"/>
                    <a:pt x="13" y="0"/>
                    <a:pt x="30" y="0"/>
                  </a:cubicBezTo>
                  <a:close/>
                  <a:moveTo>
                    <a:pt x="30" y="151"/>
                  </a:moveTo>
                  <a:cubicBezTo>
                    <a:pt x="44" y="151"/>
                    <a:pt x="55" y="120"/>
                    <a:pt x="55" y="82"/>
                  </a:cubicBezTo>
                  <a:cubicBezTo>
                    <a:pt x="55" y="44"/>
                    <a:pt x="44" y="13"/>
                    <a:pt x="30" y="13"/>
                  </a:cubicBezTo>
                  <a:cubicBezTo>
                    <a:pt x="16" y="13"/>
                    <a:pt x="5" y="44"/>
                    <a:pt x="5" y="82"/>
                  </a:cubicBezTo>
                  <a:cubicBezTo>
                    <a:pt x="5" y="120"/>
                    <a:pt x="16" y="151"/>
                    <a:pt x="30" y="1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57" name="Freeform 57"/>
            <p:cNvSpPr>
              <a:spLocks noEditPoints="1"/>
            </p:cNvSpPr>
            <p:nvPr/>
          </p:nvSpPr>
          <p:spPr bwMode="auto">
            <a:xfrm>
              <a:off x="1012192" y="2381727"/>
              <a:ext cx="490538" cy="179388"/>
            </a:xfrm>
            <a:custGeom>
              <a:avLst/>
              <a:gdLst>
                <a:gd name="T0" fmla="*/ 0 w 164"/>
                <a:gd name="T1" fmla="*/ 30 h 60"/>
                <a:gd name="T2" fmla="*/ 82 w 164"/>
                <a:gd name="T3" fmla="*/ 0 h 60"/>
                <a:gd name="T4" fmla="*/ 164 w 164"/>
                <a:gd name="T5" fmla="*/ 30 h 60"/>
                <a:gd name="T6" fmla="*/ 82 w 164"/>
                <a:gd name="T7" fmla="*/ 60 h 60"/>
                <a:gd name="T8" fmla="*/ 0 w 164"/>
                <a:gd name="T9" fmla="*/ 30 h 60"/>
                <a:gd name="T10" fmla="*/ 150 w 164"/>
                <a:gd name="T11" fmla="*/ 30 h 60"/>
                <a:gd name="T12" fmla="*/ 82 w 164"/>
                <a:gd name="T13" fmla="*/ 5 h 60"/>
                <a:gd name="T14" fmla="*/ 13 w 164"/>
                <a:gd name="T15" fmla="*/ 30 h 60"/>
                <a:gd name="T16" fmla="*/ 82 w 164"/>
                <a:gd name="T17" fmla="*/ 55 h 60"/>
                <a:gd name="T18" fmla="*/ 150 w 164"/>
                <a:gd name="T19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60">
                  <a:moveTo>
                    <a:pt x="0" y="30"/>
                  </a:moveTo>
                  <a:cubicBezTo>
                    <a:pt x="0" y="13"/>
                    <a:pt x="37" y="0"/>
                    <a:pt x="82" y="0"/>
                  </a:cubicBezTo>
                  <a:cubicBezTo>
                    <a:pt x="127" y="0"/>
                    <a:pt x="164" y="13"/>
                    <a:pt x="164" y="30"/>
                  </a:cubicBezTo>
                  <a:cubicBezTo>
                    <a:pt x="164" y="47"/>
                    <a:pt x="127" y="60"/>
                    <a:pt x="82" y="60"/>
                  </a:cubicBezTo>
                  <a:cubicBezTo>
                    <a:pt x="37" y="60"/>
                    <a:pt x="0" y="47"/>
                    <a:pt x="0" y="30"/>
                  </a:cubicBezTo>
                  <a:close/>
                  <a:moveTo>
                    <a:pt x="150" y="30"/>
                  </a:moveTo>
                  <a:cubicBezTo>
                    <a:pt x="150" y="16"/>
                    <a:pt x="120" y="5"/>
                    <a:pt x="82" y="5"/>
                  </a:cubicBezTo>
                  <a:cubicBezTo>
                    <a:pt x="44" y="5"/>
                    <a:pt x="13" y="16"/>
                    <a:pt x="13" y="30"/>
                  </a:cubicBezTo>
                  <a:cubicBezTo>
                    <a:pt x="13" y="44"/>
                    <a:pt x="44" y="55"/>
                    <a:pt x="82" y="55"/>
                  </a:cubicBezTo>
                  <a:cubicBezTo>
                    <a:pt x="120" y="55"/>
                    <a:pt x="150" y="44"/>
                    <a:pt x="15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58" name="Freeform 58"/>
            <p:cNvSpPr>
              <a:spLocks noEditPoints="1"/>
            </p:cNvSpPr>
            <p:nvPr/>
          </p:nvSpPr>
          <p:spPr bwMode="auto">
            <a:xfrm>
              <a:off x="1048705" y="2262664"/>
              <a:ext cx="414338" cy="417513"/>
            </a:xfrm>
            <a:custGeom>
              <a:avLst/>
              <a:gdLst>
                <a:gd name="T0" fmla="*/ 12 w 139"/>
                <a:gd name="T1" fmla="*/ 12 h 140"/>
                <a:gd name="T2" fmla="*/ 91 w 139"/>
                <a:gd name="T3" fmla="*/ 49 h 140"/>
                <a:gd name="T4" fmla="*/ 128 w 139"/>
                <a:gd name="T5" fmla="*/ 128 h 140"/>
                <a:gd name="T6" fmla="*/ 48 w 139"/>
                <a:gd name="T7" fmla="*/ 91 h 140"/>
                <a:gd name="T8" fmla="*/ 12 w 139"/>
                <a:gd name="T9" fmla="*/ 12 h 140"/>
                <a:gd name="T10" fmla="*/ 118 w 139"/>
                <a:gd name="T11" fmla="*/ 119 h 140"/>
                <a:gd name="T12" fmla="*/ 88 w 139"/>
                <a:gd name="T13" fmla="*/ 52 h 140"/>
                <a:gd name="T14" fmla="*/ 21 w 139"/>
                <a:gd name="T15" fmla="*/ 22 h 140"/>
                <a:gd name="T16" fmla="*/ 52 w 139"/>
                <a:gd name="T17" fmla="*/ 88 h 140"/>
                <a:gd name="T18" fmla="*/ 118 w 139"/>
                <a:gd name="T19" fmla="*/ 11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9" h="140">
                  <a:moveTo>
                    <a:pt x="12" y="12"/>
                  </a:moveTo>
                  <a:cubicBezTo>
                    <a:pt x="24" y="0"/>
                    <a:pt x="59" y="17"/>
                    <a:pt x="91" y="49"/>
                  </a:cubicBezTo>
                  <a:cubicBezTo>
                    <a:pt x="123" y="81"/>
                    <a:pt x="139" y="116"/>
                    <a:pt x="128" y="128"/>
                  </a:cubicBezTo>
                  <a:cubicBezTo>
                    <a:pt x="116" y="140"/>
                    <a:pt x="80" y="123"/>
                    <a:pt x="48" y="91"/>
                  </a:cubicBezTo>
                  <a:cubicBezTo>
                    <a:pt x="17" y="59"/>
                    <a:pt x="0" y="24"/>
                    <a:pt x="12" y="12"/>
                  </a:cubicBezTo>
                  <a:close/>
                  <a:moveTo>
                    <a:pt x="118" y="119"/>
                  </a:moveTo>
                  <a:cubicBezTo>
                    <a:pt x="128" y="109"/>
                    <a:pt x="114" y="79"/>
                    <a:pt x="88" y="52"/>
                  </a:cubicBezTo>
                  <a:cubicBezTo>
                    <a:pt x="61" y="25"/>
                    <a:pt x="31" y="12"/>
                    <a:pt x="21" y="22"/>
                  </a:cubicBezTo>
                  <a:cubicBezTo>
                    <a:pt x="12" y="31"/>
                    <a:pt x="25" y="61"/>
                    <a:pt x="52" y="88"/>
                  </a:cubicBezTo>
                  <a:cubicBezTo>
                    <a:pt x="79" y="115"/>
                    <a:pt x="108" y="128"/>
                    <a:pt x="118" y="1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59" name="Freeform 59"/>
            <p:cNvSpPr>
              <a:spLocks noEditPoints="1"/>
            </p:cNvSpPr>
            <p:nvPr/>
          </p:nvSpPr>
          <p:spPr bwMode="auto">
            <a:xfrm>
              <a:off x="1048705" y="2262664"/>
              <a:ext cx="414338" cy="417513"/>
            </a:xfrm>
            <a:custGeom>
              <a:avLst/>
              <a:gdLst>
                <a:gd name="T0" fmla="*/ 12 w 139"/>
                <a:gd name="T1" fmla="*/ 128 h 140"/>
                <a:gd name="T2" fmla="*/ 48 w 139"/>
                <a:gd name="T3" fmla="*/ 49 h 140"/>
                <a:gd name="T4" fmla="*/ 128 w 139"/>
                <a:gd name="T5" fmla="*/ 12 h 140"/>
                <a:gd name="T6" fmla="*/ 91 w 139"/>
                <a:gd name="T7" fmla="*/ 91 h 140"/>
                <a:gd name="T8" fmla="*/ 12 w 139"/>
                <a:gd name="T9" fmla="*/ 128 h 140"/>
                <a:gd name="T10" fmla="*/ 118 w 139"/>
                <a:gd name="T11" fmla="*/ 22 h 140"/>
                <a:gd name="T12" fmla="*/ 52 w 139"/>
                <a:gd name="T13" fmla="*/ 52 h 140"/>
                <a:gd name="T14" fmla="*/ 21 w 139"/>
                <a:gd name="T15" fmla="*/ 119 h 140"/>
                <a:gd name="T16" fmla="*/ 88 w 139"/>
                <a:gd name="T17" fmla="*/ 88 h 140"/>
                <a:gd name="T18" fmla="*/ 118 w 139"/>
                <a:gd name="T19" fmla="*/ 2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9" h="140">
                  <a:moveTo>
                    <a:pt x="12" y="128"/>
                  </a:moveTo>
                  <a:cubicBezTo>
                    <a:pt x="0" y="116"/>
                    <a:pt x="17" y="81"/>
                    <a:pt x="48" y="49"/>
                  </a:cubicBezTo>
                  <a:cubicBezTo>
                    <a:pt x="80" y="17"/>
                    <a:pt x="116" y="0"/>
                    <a:pt x="128" y="12"/>
                  </a:cubicBezTo>
                  <a:cubicBezTo>
                    <a:pt x="139" y="24"/>
                    <a:pt x="123" y="59"/>
                    <a:pt x="91" y="91"/>
                  </a:cubicBezTo>
                  <a:cubicBezTo>
                    <a:pt x="59" y="123"/>
                    <a:pt x="24" y="140"/>
                    <a:pt x="12" y="128"/>
                  </a:cubicBezTo>
                  <a:close/>
                  <a:moveTo>
                    <a:pt x="118" y="22"/>
                  </a:moveTo>
                  <a:cubicBezTo>
                    <a:pt x="108" y="12"/>
                    <a:pt x="79" y="25"/>
                    <a:pt x="52" y="52"/>
                  </a:cubicBezTo>
                  <a:cubicBezTo>
                    <a:pt x="25" y="79"/>
                    <a:pt x="12" y="109"/>
                    <a:pt x="21" y="119"/>
                  </a:cubicBezTo>
                  <a:cubicBezTo>
                    <a:pt x="31" y="128"/>
                    <a:pt x="61" y="115"/>
                    <a:pt x="88" y="88"/>
                  </a:cubicBezTo>
                  <a:cubicBezTo>
                    <a:pt x="114" y="61"/>
                    <a:pt x="128" y="31"/>
                    <a:pt x="118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60" name="Oval 60"/>
            <p:cNvSpPr>
              <a:spLocks noChangeArrowheads="1"/>
            </p:cNvSpPr>
            <p:nvPr/>
          </p:nvSpPr>
          <p:spPr bwMode="auto">
            <a:xfrm>
              <a:off x="1218567" y="2432527"/>
              <a:ext cx="74613" cy="777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61" name="Freeform 61"/>
            <p:cNvSpPr>
              <a:spLocks noEditPoints="1"/>
            </p:cNvSpPr>
            <p:nvPr/>
          </p:nvSpPr>
          <p:spPr bwMode="auto">
            <a:xfrm>
              <a:off x="1605917" y="3358039"/>
              <a:ext cx="409575" cy="411163"/>
            </a:xfrm>
            <a:custGeom>
              <a:avLst/>
              <a:gdLst>
                <a:gd name="T0" fmla="*/ 44 w 137"/>
                <a:gd name="T1" fmla="*/ 14 h 138"/>
                <a:gd name="T2" fmla="*/ 124 w 137"/>
                <a:gd name="T3" fmla="*/ 44 h 138"/>
                <a:gd name="T4" fmla="*/ 94 w 137"/>
                <a:gd name="T5" fmla="*/ 124 h 138"/>
                <a:gd name="T6" fmla="*/ 14 w 137"/>
                <a:gd name="T7" fmla="*/ 94 h 138"/>
                <a:gd name="T8" fmla="*/ 44 w 137"/>
                <a:gd name="T9" fmla="*/ 14 h 138"/>
                <a:gd name="T10" fmla="*/ 89 w 137"/>
                <a:gd name="T11" fmla="*/ 114 h 138"/>
                <a:gd name="T12" fmla="*/ 113 w 137"/>
                <a:gd name="T13" fmla="*/ 49 h 138"/>
                <a:gd name="T14" fmla="*/ 48 w 137"/>
                <a:gd name="T15" fmla="*/ 24 h 138"/>
                <a:gd name="T16" fmla="*/ 24 w 137"/>
                <a:gd name="T17" fmla="*/ 89 h 138"/>
                <a:gd name="T18" fmla="*/ 89 w 137"/>
                <a:gd name="T19" fmla="*/ 11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7" h="138">
                  <a:moveTo>
                    <a:pt x="44" y="14"/>
                  </a:moveTo>
                  <a:cubicBezTo>
                    <a:pt x="74" y="0"/>
                    <a:pt x="110" y="14"/>
                    <a:pt x="124" y="44"/>
                  </a:cubicBezTo>
                  <a:cubicBezTo>
                    <a:pt x="137" y="74"/>
                    <a:pt x="124" y="110"/>
                    <a:pt x="94" y="124"/>
                  </a:cubicBezTo>
                  <a:cubicBezTo>
                    <a:pt x="63" y="138"/>
                    <a:pt x="27" y="124"/>
                    <a:pt x="14" y="94"/>
                  </a:cubicBezTo>
                  <a:cubicBezTo>
                    <a:pt x="0" y="64"/>
                    <a:pt x="13" y="28"/>
                    <a:pt x="44" y="14"/>
                  </a:cubicBezTo>
                  <a:close/>
                  <a:moveTo>
                    <a:pt x="89" y="114"/>
                  </a:moveTo>
                  <a:cubicBezTo>
                    <a:pt x="114" y="103"/>
                    <a:pt x="124" y="73"/>
                    <a:pt x="113" y="49"/>
                  </a:cubicBezTo>
                  <a:cubicBezTo>
                    <a:pt x="102" y="24"/>
                    <a:pt x="73" y="13"/>
                    <a:pt x="48" y="24"/>
                  </a:cubicBezTo>
                  <a:cubicBezTo>
                    <a:pt x="24" y="35"/>
                    <a:pt x="13" y="65"/>
                    <a:pt x="24" y="89"/>
                  </a:cubicBezTo>
                  <a:cubicBezTo>
                    <a:pt x="35" y="114"/>
                    <a:pt x="64" y="125"/>
                    <a:pt x="89" y="1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62" name="Freeform 62"/>
            <p:cNvSpPr/>
            <p:nvPr/>
          </p:nvSpPr>
          <p:spPr bwMode="auto">
            <a:xfrm>
              <a:off x="1853567" y="3700939"/>
              <a:ext cx="119063" cy="179388"/>
            </a:xfrm>
            <a:custGeom>
              <a:avLst/>
              <a:gdLst>
                <a:gd name="T0" fmla="*/ 47 w 75"/>
                <a:gd name="T1" fmla="*/ 113 h 113"/>
                <a:gd name="T2" fmla="*/ 75 w 75"/>
                <a:gd name="T3" fmla="*/ 99 h 113"/>
                <a:gd name="T4" fmla="*/ 28 w 75"/>
                <a:gd name="T5" fmla="*/ 0 h 113"/>
                <a:gd name="T6" fmla="*/ 0 w 75"/>
                <a:gd name="T7" fmla="*/ 11 h 113"/>
                <a:gd name="T8" fmla="*/ 47 w 75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3">
                  <a:moveTo>
                    <a:pt x="47" y="113"/>
                  </a:moveTo>
                  <a:lnTo>
                    <a:pt x="75" y="99"/>
                  </a:lnTo>
                  <a:lnTo>
                    <a:pt x="28" y="0"/>
                  </a:lnTo>
                  <a:lnTo>
                    <a:pt x="0" y="11"/>
                  </a:lnTo>
                  <a:lnTo>
                    <a:pt x="47" y="1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63" name="Freeform 63"/>
            <p:cNvSpPr/>
            <p:nvPr/>
          </p:nvSpPr>
          <p:spPr bwMode="auto">
            <a:xfrm>
              <a:off x="1871030" y="3751739"/>
              <a:ext cx="158750" cy="238125"/>
            </a:xfrm>
            <a:custGeom>
              <a:avLst/>
              <a:gdLst>
                <a:gd name="T0" fmla="*/ 26 w 53"/>
                <a:gd name="T1" fmla="*/ 71 h 80"/>
                <a:gd name="T2" fmla="*/ 43 w 53"/>
                <a:gd name="T3" fmla="*/ 77 h 80"/>
                <a:gd name="T4" fmla="*/ 43 w 53"/>
                <a:gd name="T5" fmla="*/ 77 h 80"/>
                <a:gd name="T6" fmla="*/ 50 w 53"/>
                <a:gd name="T7" fmla="*/ 60 h 80"/>
                <a:gd name="T8" fmla="*/ 27 w 53"/>
                <a:gd name="T9" fmla="*/ 9 h 80"/>
                <a:gd name="T10" fmla="*/ 10 w 53"/>
                <a:gd name="T11" fmla="*/ 3 h 80"/>
                <a:gd name="T12" fmla="*/ 10 w 53"/>
                <a:gd name="T13" fmla="*/ 3 h 80"/>
                <a:gd name="T14" fmla="*/ 3 w 53"/>
                <a:gd name="T15" fmla="*/ 20 h 80"/>
                <a:gd name="T16" fmla="*/ 26 w 53"/>
                <a:gd name="T17" fmla="*/ 7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80">
                  <a:moveTo>
                    <a:pt x="26" y="71"/>
                  </a:moveTo>
                  <a:cubicBezTo>
                    <a:pt x="29" y="77"/>
                    <a:pt x="37" y="80"/>
                    <a:pt x="43" y="77"/>
                  </a:cubicBezTo>
                  <a:cubicBezTo>
                    <a:pt x="43" y="77"/>
                    <a:pt x="43" y="77"/>
                    <a:pt x="43" y="77"/>
                  </a:cubicBezTo>
                  <a:cubicBezTo>
                    <a:pt x="50" y="74"/>
                    <a:pt x="53" y="67"/>
                    <a:pt x="50" y="60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4" y="3"/>
                    <a:pt x="16" y="0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3" y="6"/>
                    <a:pt x="0" y="14"/>
                    <a:pt x="3" y="20"/>
                  </a:cubicBezTo>
                  <a:lnTo>
                    <a:pt x="26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64" name="Freeform 64"/>
            <p:cNvSpPr>
              <a:spLocks noEditPoints="1"/>
            </p:cNvSpPr>
            <p:nvPr/>
          </p:nvSpPr>
          <p:spPr bwMode="auto">
            <a:xfrm>
              <a:off x="3488692" y="3554889"/>
              <a:ext cx="401638" cy="404813"/>
            </a:xfrm>
            <a:custGeom>
              <a:avLst/>
              <a:gdLst>
                <a:gd name="T0" fmla="*/ 105 w 135"/>
                <a:gd name="T1" fmla="*/ 21 h 136"/>
                <a:gd name="T2" fmla="*/ 114 w 135"/>
                <a:gd name="T3" fmla="*/ 106 h 136"/>
                <a:gd name="T4" fmla="*/ 29 w 135"/>
                <a:gd name="T5" fmla="*/ 115 h 136"/>
                <a:gd name="T6" fmla="*/ 21 w 135"/>
                <a:gd name="T7" fmla="*/ 30 h 136"/>
                <a:gd name="T8" fmla="*/ 105 w 135"/>
                <a:gd name="T9" fmla="*/ 21 h 136"/>
                <a:gd name="T10" fmla="*/ 36 w 135"/>
                <a:gd name="T11" fmla="*/ 106 h 136"/>
                <a:gd name="T12" fmla="*/ 106 w 135"/>
                <a:gd name="T13" fmla="*/ 99 h 136"/>
                <a:gd name="T14" fmla="*/ 98 w 135"/>
                <a:gd name="T15" fmla="*/ 30 h 136"/>
                <a:gd name="T16" fmla="*/ 29 w 135"/>
                <a:gd name="T17" fmla="*/ 37 h 136"/>
                <a:gd name="T18" fmla="*/ 36 w 135"/>
                <a:gd name="T19" fmla="*/ 10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5" h="136">
                  <a:moveTo>
                    <a:pt x="105" y="21"/>
                  </a:moveTo>
                  <a:cubicBezTo>
                    <a:pt x="131" y="42"/>
                    <a:pt x="135" y="80"/>
                    <a:pt x="114" y="106"/>
                  </a:cubicBezTo>
                  <a:cubicBezTo>
                    <a:pt x="93" y="132"/>
                    <a:pt x="55" y="136"/>
                    <a:pt x="29" y="115"/>
                  </a:cubicBezTo>
                  <a:cubicBezTo>
                    <a:pt x="4" y="94"/>
                    <a:pt x="0" y="56"/>
                    <a:pt x="21" y="30"/>
                  </a:cubicBezTo>
                  <a:cubicBezTo>
                    <a:pt x="42" y="4"/>
                    <a:pt x="80" y="0"/>
                    <a:pt x="105" y="21"/>
                  </a:cubicBezTo>
                  <a:close/>
                  <a:moveTo>
                    <a:pt x="36" y="106"/>
                  </a:moveTo>
                  <a:cubicBezTo>
                    <a:pt x="58" y="123"/>
                    <a:pt x="88" y="120"/>
                    <a:pt x="106" y="99"/>
                  </a:cubicBezTo>
                  <a:cubicBezTo>
                    <a:pt x="123" y="78"/>
                    <a:pt x="119" y="47"/>
                    <a:pt x="98" y="30"/>
                  </a:cubicBezTo>
                  <a:cubicBezTo>
                    <a:pt x="77" y="13"/>
                    <a:pt x="46" y="16"/>
                    <a:pt x="29" y="37"/>
                  </a:cubicBezTo>
                  <a:cubicBezTo>
                    <a:pt x="12" y="58"/>
                    <a:pt x="15" y="89"/>
                    <a:pt x="36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65" name="Freeform 65"/>
            <p:cNvSpPr/>
            <p:nvPr/>
          </p:nvSpPr>
          <p:spPr bwMode="auto">
            <a:xfrm>
              <a:off x="3458530" y="3867627"/>
              <a:ext cx="149225" cy="166688"/>
            </a:xfrm>
            <a:custGeom>
              <a:avLst/>
              <a:gdLst>
                <a:gd name="T0" fmla="*/ 0 w 94"/>
                <a:gd name="T1" fmla="*/ 85 h 105"/>
                <a:gd name="T2" fmla="*/ 24 w 94"/>
                <a:gd name="T3" fmla="*/ 105 h 105"/>
                <a:gd name="T4" fmla="*/ 94 w 94"/>
                <a:gd name="T5" fmla="*/ 19 h 105"/>
                <a:gd name="T6" fmla="*/ 69 w 94"/>
                <a:gd name="T7" fmla="*/ 0 h 105"/>
                <a:gd name="T8" fmla="*/ 0 w 94"/>
                <a:gd name="T9" fmla="*/ 8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05">
                  <a:moveTo>
                    <a:pt x="0" y="85"/>
                  </a:moveTo>
                  <a:lnTo>
                    <a:pt x="24" y="105"/>
                  </a:lnTo>
                  <a:lnTo>
                    <a:pt x="94" y="19"/>
                  </a:lnTo>
                  <a:lnTo>
                    <a:pt x="69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66" name="Freeform 66"/>
            <p:cNvSpPr/>
            <p:nvPr/>
          </p:nvSpPr>
          <p:spPr bwMode="auto">
            <a:xfrm>
              <a:off x="3380742" y="3912077"/>
              <a:ext cx="190500" cy="214313"/>
            </a:xfrm>
            <a:custGeom>
              <a:avLst/>
              <a:gdLst>
                <a:gd name="T0" fmla="*/ 5 w 64"/>
                <a:gd name="T1" fmla="*/ 49 h 72"/>
                <a:gd name="T2" fmla="*/ 6 w 64"/>
                <a:gd name="T3" fmla="*/ 68 h 72"/>
                <a:gd name="T4" fmla="*/ 6 w 64"/>
                <a:gd name="T5" fmla="*/ 68 h 72"/>
                <a:gd name="T6" fmla="*/ 25 w 64"/>
                <a:gd name="T7" fmla="*/ 66 h 72"/>
                <a:gd name="T8" fmla="*/ 60 w 64"/>
                <a:gd name="T9" fmla="*/ 23 h 72"/>
                <a:gd name="T10" fmla="*/ 58 w 64"/>
                <a:gd name="T11" fmla="*/ 4 h 72"/>
                <a:gd name="T12" fmla="*/ 58 w 64"/>
                <a:gd name="T13" fmla="*/ 4 h 72"/>
                <a:gd name="T14" fmla="*/ 40 w 64"/>
                <a:gd name="T15" fmla="*/ 6 h 72"/>
                <a:gd name="T16" fmla="*/ 5 w 64"/>
                <a:gd name="T17" fmla="*/ 4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72">
                  <a:moveTo>
                    <a:pt x="5" y="49"/>
                  </a:moveTo>
                  <a:cubicBezTo>
                    <a:pt x="0" y="55"/>
                    <a:pt x="1" y="63"/>
                    <a:pt x="6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12" y="72"/>
                    <a:pt x="20" y="71"/>
                    <a:pt x="25" y="66"/>
                  </a:cubicBezTo>
                  <a:cubicBezTo>
                    <a:pt x="60" y="23"/>
                    <a:pt x="60" y="23"/>
                    <a:pt x="60" y="23"/>
                  </a:cubicBezTo>
                  <a:cubicBezTo>
                    <a:pt x="64" y="17"/>
                    <a:pt x="63" y="9"/>
                    <a:pt x="5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2" y="0"/>
                    <a:pt x="44" y="1"/>
                    <a:pt x="40" y="6"/>
                  </a:cubicBezTo>
                  <a:lnTo>
                    <a:pt x="5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67" name="Freeform 67"/>
            <p:cNvSpPr>
              <a:spLocks noEditPoints="1"/>
            </p:cNvSpPr>
            <p:nvPr/>
          </p:nvSpPr>
          <p:spPr bwMode="auto">
            <a:xfrm>
              <a:off x="1439230" y="2632552"/>
              <a:ext cx="325438" cy="623888"/>
            </a:xfrm>
            <a:custGeom>
              <a:avLst/>
              <a:gdLst>
                <a:gd name="T0" fmla="*/ 205 w 205"/>
                <a:gd name="T1" fmla="*/ 0 h 393"/>
                <a:gd name="T2" fmla="*/ 205 w 205"/>
                <a:gd name="T3" fmla="*/ 393 h 393"/>
                <a:gd name="T4" fmla="*/ 0 w 205"/>
                <a:gd name="T5" fmla="*/ 393 h 393"/>
                <a:gd name="T6" fmla="*/ 205 w 205"/>
                <a:gd name="T7" fmla="*/ 0 h 393"/>
                <a:gd name="T8" fmla="*/ 175 w 205"/>
                <a:gd name="T9" fmla="*/ 152 h 393"/>
                <a:gd name="T10" fmla="*/ 68 w 205"/>
                <a:gd name="T11" fmla="*/ 340 h 393"/>
                <a:gd name="T12" fmla="*/ 175 w 205"/>
                <a:gd name="T13" fmla="*/ 340 h 393"/>
                <a:gd name="T14" fmla="*/ 175 w 205"/>
                <a:gd name="T15" fmla="*/ 152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5" h="393">
                  <a:moveTo>
                    <a:pt x="205" y="0"/>
                  </a:moveTo>
                  <a:lnTo>
                    <a:pt x="205" y="393"/>
                  </a:lnTo>
                  <a:lnTo>
                    <a:pt x="0" y="393"/>
                  </a:lnTo>
                  <a:lnTo>
                    <a:pt x="205" y="0"/>
                  </a:lnTo>
                  <a:close/>
                  <a:moveTo>
                    <a:pt x="175" y="152"/>
                  </a:moveTo>
                  <a:lnTo>
                    <a:pt x="68" y="340"/>
                  </a:lnTo>
                  <a:lnTo>
                    <a:pt x="175" y="340"/>
                  </a:lnTo>
                  <a:lnTo>
                    <a:pt x="175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68" name="Rectangle 68"/>
            <p:cNvSpPr>
              <a:spLocks noChangeArrowheads="1"/>
            </p:cNvSpPr>
            <p:nvPr/>
          </p:nvSpPr>
          <p:spPr bwMode="auto">
            <a:xfrm>
              <a:off x="1847217" y="2645252"/>
              <a:ext cx="84138" cy="6111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69" name="Freeform 69"/>
            <p:cNvSpPr>
              <a:spLocks noEditPoints="1"/>
            </p:cNvSpPr>
            <p:nvPr/>
          </p:nvSpPr>
          <p:spPr bwMode="auto">
            <a:xfrm>
              <a:off x="2858455" y="4478814"/>
              <a:ext cx="388938" cy="173038"/>
            </a:xfrm>
            <a:custGeom>
              <a:avLst/>
              <a:gdLst>
                <a:gd name="T0" fmla="*/ 245 w 245"/>
                <a:gd name="T1" fmla="*/ 0 h 109"/>
                <a:gd name="T2" fmla="*/ 57 w 245"/>
                <a:gd name="T3" fmla="*/ 109 h 109"/>
                <a:gd name="T4" fmla="*/ 0 w 245"/>
                <a:gd name="T5" fmla="*/ 10 h 109"/>
                <a:gd name="T6" fmla="*/ 245 w 245"/>
                <a:gd name="T7" fmla="*/ 0 h 109"/>
                <a:gd name="T8" fmla="*/ 164 w 245"/>
                <a:gd name="T9" fmla="*/ 28 h 109"/>
                <a:gd name="T10" fmla="*/ 44 w 245"/>
                <a:gd name="T11" fmla="*/ 28 h 109"/>
                <a:gd name="T12" fmla="*/ 74 w 245"/>
                <a:gd name="T13" fmla="*/ 79 h 109"/>
                <a:gd name="T14" fmla="*/ 164 w 245"/>
                <a:gd name="T15" fmla="*/ 2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5" h="109">
                  <a:moveTo>
                    <a:pt x="245" y="0"/>
                  </a:moveTo>
                  <a:lnTo>
                    <a:pt x="57" y="109"/>
                  </a:lnTo>
                  <a:lnTo>
                    <a:pt x="0" y="10"/>
                  </a:lnTo>
                  <a:lnTo>
                    <a:pt x="245" y="0"/>
                  </a:lnTo>
                  <a:close/>
                  <a:moveTo>
                    <a:pt x="164" y="28"/>
                  </a:moveTo>
                  <a:lnTo>
                    <a:pt x="44" y="28"/>
                  </a:lnTo>
                  <a:lnTo>
                    <a:pt x="74" y="79"/>
                  </a:lnTo>
                  <a:lnTo>
                    <a:pt x="164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70" name="Freeform 70"/>
            <p:cNvSpPr/>
            <p:nvPr/>
          </p:nvSpPr>
          <p:spPr bwMode="auto">
            <a:xfrm>
              <a:off x="2972755" y="4523264"/>
              <a:ext cx="315913" cy="209550"/>
            </a:xfrm>
            <a:custGeom>
              <a:avLst/>
              <a:gdLst>
                <a:gd name="T0" fmla="*/ 0 w 199"/>
                <a:gd name="T1" fmla="*/ 106 h 132"/>
                <a:gd name="T2" fmla="*/ 15 w 199"/>
                <a:gd name="T3" fmla="*/ 132 h 132"/>
                <a:gd name="T4" fmla="*/ 199 w 199"/>
                <a:gd name="T5" fmla="*/ 25 h 132"/>
                <a:gd name="T6" fmla="*/ 184 w 199"/>
                <a:gd name="T7" fmla="*/ 0 h 132"/>
                <a:gd name="T8" fmla="*/ 0 w 199"/>
                <a:gd name="T9" fmla="*/ 10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132">
                  <a:moveTo>
                    <a:pt x="0" y="106"/>
                  </a:moveTo>
                  <a:lnTo>
                    <a:pt x="15" y="132"/>
                  </a:lnTo>
                  <a:lnTo>
                    <a:pt x="199" y="25"/>
                  </a:lnTo>
                  <a:lnTo>
                    <a:pt x="184" y="0"/>
                  </a:lnTo>
                  <a:lnTo>
                    <a:pt x="0" y="1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71" name="Freeform 71"/>
            <p:cNvSpPr/>
            <p:nvPr/>
          </p:nvSpPr>
          <p:spPr bwMode="auto">
            <a:xfrm>
              <a:off x="2101217" y="1316514"/>
              <a:ext cx="277813" cy="254000"/>
            </a:xfrm>
            <a:custGeom>
              <a:avLst/>
              <a:gdLst>
                <a:gd name="T0" fmla="*/ 48 w 93"/>
                <a:gd name="T1" fmla="*/ 85 h 85"/>
                <a:gd name="T2" fmla="*/ 93 w 93"/>
                <a:gd name="T3" fmla="*/ 85 h 85"/>
                <a:gd name="T4" fmla="*/ 93 w 93"/>
                <a:gd name="T5" fmla="*/ 17 h 85"/>
                <a:gd name="T6" fmla="*/ 47 w 93"/>
                <a:gd name="T7" fmla="*/ 17 h 85"/>
                <a:gd name="T8" fmla="*/ 0 w 93"/>
                <a:gd name="T9" fmla="*/ 17 h 85"/>
                <a:gd name="T10" fmla="*/ 0 w 93"/>
                <a:gd name="T11" fmla="*/ 85 h 85"/>
                <a:gd name="T12" fmla="*/ 48 w 93"/>
                <a:gd name="T13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85">
                  <a:moveTo>
                    <a:pt x="48" y="85"/>
                  </a:moveTo>
                  <a:cubicBezTo>
                    <a:pt x="48" y="85"/>
                    <a:pt x="64" y="69"/>
                    <a:pt x="93" y="85"/>
                  </a:cubicBezTo>
                  <a:cubicBezTo>
                    <a:pt x="93" y="17"/>
                    <a:pt x="93" y="17"/>
                    <a:pt x="93" y="17"/>
                  </a:cubicBezTo>
                  <a:cubicBezTo>
                    <a:pt x="93" y="17"/>
                    <a:pt x="63" y="0"/>
                    <a:pt x="47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5"/>
                    <a:pt x="0" y="85"/>
                    <a:pt x="0" y="85"/>
                  </a:cubicBezTo>
                  <a:lnTo>
                    <a:pt x="48" y="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72" name="Freeform 72"/>
            <p:cNvSpPr/>
            <p:nvPr/>
          </p:nvSpPr>
          <p:spPr bwMode="auto">
            <a:xfrm>
              <a:off x="1898017" y="2259489"/>
              <a:ext cx="274638" cy="257175"/>
            </a:xfrm>
            <a:custGeom>
              <a:avLst/>
              <a:gdLst>
                <a:gd name="T0" fmla="*/ 47 w 92"/>
                <a:gd name="T1" fmla="*/ 86 h 86"/>
                <a:gd name="T2" fmla="*/ 92 w 92"/>
                <a:gd name="T3" fmla="*/ 85 h 86"/>
                <a:gd name="T4" fmla="*/ 92 w 92"/>
                <a:gd name="T5" fmla="*/ 17 h 86"/>
                <a:gd name="T6" fmla="*/ 46 w 92"/>
                <a:gd name="T7" fmla="*/ 17 h 86"/>
                <a:gd name="T8" fmla="*/ 0 w 92"/>
                <a:gd name="T9" fmla="*/ 17 h 86"/>
                <a:gd name="T10" fmla="*/ 0 w 92"/>
                <a:gd name="T11" fmla="*/ 85 h 86"/>
                <a:gd name="T12" fmla="*/ 47 w 92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6">
                  <a:moveTo>
                    <a:pt x="47" y="86"/>
                  </a:moveTo>
                  <a:cubicBezTo>
                    <a:pt x="47" y="86"/>
                    <a:pt x="63" y="70"/>
                    <a:pt x="92" y="85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17"/>
                    <a:pt x="62" y="0"/>
                    <a:pt x="46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5"/>
                    <a:pt x="0" y="85"/>
                    <a:pt x="0" y="85"/>
                  </a:cubicBezTo>
                  <a:lnTo>
                    <a:pt x="47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73" name="Freeform 73"/>
            <p:cNvSpPr/>
            <p:nvPr/>
          </p:nvSpPr>
          <p:spPr bwMode="auto">
            <a:xfrm>
              <a:off x="3715705" y="2686527"/>
              <a:ext cx="342900" cy="330200"/>
            </a:xfrm>
            <a:custGeom>
              <a:avLst/>
              <a:gdLst>
                <a:gd name="T0" fmla="*/ 37 w 115"/>
                <a:gd name="T1" fmla="*/ 83 h 111"/>
                <a:gd name="T2" fmla="*/ 73 w 115"/>
                <a:gd name="T3" fmla="*/ 111 h 111"/>
                <a:gd name="T4" fmla="*/ 115 w 115"/>
                <a:gd name="T5" fmla="*/ 58 h 111"/>
                <a:gd name="T6" fmla="*/ 79 w 115"/>
                <a:gd name="T7" fmla="*/ 29 h 111"/>
                <a:gd name="T8" fmla="*/ 43 w 115"/>
                <a:gd name="T9" fmla="*/ 0 h 111"/>
                <a:gd name="T10" fmla="*/ 0 w 115"/>
                <a:gd name="T11" fmla="*/ 53 h 111"/>
                <a:gd name="T12" fmla="*/ 37 w 115"/>
                <a:gd name="T13" fmla="*/ 8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111">
                  <a:moveTo>
                    <a:pt x="37" y="83"/>
                  </a:moveTo>
                  <a:cubicBezTo>
                    <a:pt x="37" y="83"/>
                    <a:pt x="59" y="81"/>
                    <a:pt x="73" y="111"/>
                  </a:cubicBezTo>
                  <a:cubicBezTo>
                    <a:pt x="115" y="58"/>
                    <a:pt x="115" y="58"/>
                    <a:pt x="115" y="58"/>
                  </a:cubicBezTo>
                  <a:cubicBezTo>
                    <a:pt x="115" y="58"/>
                    <a:pt x="102" y="26"/>
                    <a:pt x="79" y="29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0" y="53"/>
                    <a:pt x="0" y="53"/>
                    <a:pt x="0" y="53"/>
                  </a:cubicBezTo>
                  <a:lnTo>
                    <a:pt x="37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74" name="Freeform 74"/>
            <p:cNvSpPr/>
            <p:nvPr/>
          </p:nvSpPr>
          <p:spPr bwMode="auto">
            <a:xfrm>
              <a:off x="2528255" y="3959702"/>
              <a:ext cx="277813" cy="257175"/>
            </a:xfrm>
            <a:custGeom>
              <a:avLst/>
              <a:gdLst>
                <a:gd name="T0" fmla="*/ 48 w 93"/>
                <a:gd name="T1" fmla="*/ 86 h 86"/>
                <a:gd name="T2" fmla="*/ 93 w 93"/>
                <a:gd name="T3" fmla="*/ 86 h 86"/>
                <a:gd name="T4" fmla="*/ 93 w 93"/>
                <a:gd name="T5" fmla="*/ 18 h 86"/>
                <a:gd name="T6" fmla="*/ 46 w 93"/>
                <a:gd name="T7" fmla="*/ 18 h 86"/>
                <a:gd name="T8" fmla="*/ 0 w 93"/>
                <a:gd name="T9" fmla="*/ 18 h 86"/>
                <a:gd name="T10" fmla="*/ 0 w 93"/>
                <a:gd name="T11" fmla="*/ 86 h 86"/>
                <a:gd name="T12" fmla="*/ 48 w 93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86">
                  <a:moveTo>
                    <a:pt x="48" y="86"/>
                  </a:moveTo>
                  <a:cubicBezTo>
                    <a:pt x="48" y="86"/>
                    <a:pt x="64" y="70"/>
                    <a:pt x="93" y="86"/>
                  </a:cubicBezTo>
                  <a:cubicBezTo>
                    <a:pt x="93" y="18"/>
                    <a:pt x="93" y="18"/>
                    <a:pt x="93" y="18"/>
                  </a:cubicBezTo>
                  <a:cubicBezTo>
                    <a:pt x="93" y="18"/>
                    <a:pt x="63" y="0"/>
                    <a:pt x="46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48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75" name="Freeform 75"/>
            <p:cNvSpPr/>
            <p:nvPr/>
          </p:nvSpPr>
          <p:spPr bwMode="auto">
            <a:xfrm>
              <a:off x="3472817" y="1797527"/>
              <a:ext cx="93663" cy="20638"/>
            </a:xfrm>
            <a:custGeom>
              <a:avLst/>
              <a:gdLst>
                <a:gd name="T0" fmla="*/ 0 w 31"/>
                <a:gd name="T1" fmla="*/ 4 h 7"/>
                <a:gd name="T2" fmla="*/ 5 w 31"/>
                <a:gd name="T3" fmla="*/ 7 h 7"/>
                <a:gd name="T4" fmla="*/ 26 w 31"/>
                <a:gd name="T5" fmla="*/ 7 h 7"/>
                <a:gd name="T6" fmla="*/ 31 w 31"/>
                <a:gd name="T7" fmla="*/ 4 h 7"/>
                <a:gd name="T8" fmla="*/ 31 w 31"/>
                <a:gd name="T9" fmla="*/ 4 h 7"/>
                <a:gd name="T10" fmla="*/ 26 w 31"/>
                <a:gd name="T11" fmla="*/ 0 h 7"/>
                <a:gd name="T12" fmla="*/ 5 w 31"/>
                <a:gd name="T13" fmla="*/ 0 h 7"/>
                <a:gd name="T14" fmla="*/ 0 w 31"/>
                <a:gd name="T1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7">
                  <a:moveTo>
                    <a:pt x="0" y="4"/>
                  </a:moveTo>
                  <a:cubicBezTo>
                    <a:pt x="0" y="6"/>
                    <a:pt x="2" y="7"/>
                    <a:pt x="5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9" y="7"/>
                    <a:pt x="31" y="6"/>
                    <a:pt x="31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1"/>
                    <a:pt x="29" y="0"/>
                    <a:pt x="2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76" name="Freeform 76"/>
            <p:cNvSpPr/>
            <p:nvPr/>
          </p:nvSpPr>
          <p:spPr bwMode="auto">
            <a:xfrm>
              <a:off x="3472817" y="1821339"/>
              <a:ext cx="93663" cy="20638"/>
            </a:xfrm>
            <a:custGeom>
              <a:avLst/>
              <a:gdLst>
                <a:gd name="T0" fmla="*/ 0 w 31"/>
                <a:gd name="T1" fmla="*/ 4 h 7"/>
                <a:gd name="T2" fmla="*/ 5 w 31"/>
                <a:gd name="T3" fmla="*/ 7 h 7"/>
                <a:gd name="T4" fmla="*/ 26 w 31"/>
                <a:gd name="T5" fmla="*/ 7 h 7"/>
                <a:gd name="T6" fmla="*/ 31 w 31"/>
                <a:gd name="T7" fmla="*/ 4 h 7"/>
                <a:gd name="T8" fmla="*/ 31 w 31"/>
                <a:gd name="T9" fmla="*/ 4 h 7"/>
                <a:gd name="T10" fmla="*/ 26 w 31"/>
                <a:gd name="T11" fmla="*/ 0 h 7"/>
                <a:gd name="T12" fmla="*/ 5 w 31"/>
                <a:gd name="T13" fmla="*/ 0 h 7"/>
                <a:gd name="T14" fmla="*/ 0 w 31"/>
                <a:gd name="T1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7">
                  <a:moveTo>
                    <a:pt x="0" y="4"/>
                  </a:moveTo>
                  <a:cubicBezTo>
                    <a:pt x="0" y="6"/>
                    <a:pt x="2" y="7"/>
                    <a:pt x="5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9" y="7"/>
                    <a:pt x="31" y="6"/>
                    <a:pt x="31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1"/>
                    <a:pt x="29" y="0"/>
                    <a:pt x="2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77" name="Freeform 77"/>
            <p:cNvSpPr/>
            <p:nvPr/>
          </p:nvSpPr>
          <p:spPr bwMode="auto">
            <a:xfrm>
              <a:off x="3491867" y="1845152"/>
              <a:ext cx="55563" cy="20638"/>
            </a:xfrm>
            <a:custGeom>
              <a:avLst/>
              <a:gdLst>
                <a:gd name="T0" fmla="*/ 0 w 19"/>
                <a:gd name="T1" fmla="*/ 4 h 7"/>
                <a:gd name="T2" fmla="*/ 3 w 19"/>
                <a:gd name="T3" fmla="*/ 7 h 7"/>
                <a:gd name="T4" fmla="*/ 16 w 19"/>
                <a:gd name="T5" fmla="*/ 7 h 7"/>
                <a:gd name="T6" fmla="*/ 19 w 19"/>
                <a:gd name="T7" fmla="*/ 4 h 7"/>
                <a:gd name="T8" fmla="*/ 19 w 19"/>
                <a:gd name="T9" fmla="*/ 4 h 7"/>
                <a:gd name="T10" fmla="*/ 16 w 19"/>
                <a:gd name="T11" fmla="*/ 0 h 7"/>
                <a:gd name="T12" fmla="*/ 3 w 19"/>
                <a:gd name="T13" fmla="*/ 0 h 7"/>
                <a:gd name="T14" fmla="*/ 0 w 19"/>
                <a:gd name="T1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7">
                  <a:moveTo>
                    <a:pt x="0" y="4"/>
                  </a:moveTo>
                  <a:cubicBezTo>
                    <a:pt x="0" y="6"/>
                    <a:pt x="2" y="7"/>
                    <a:pt x="3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8" y="7"/>
                    <a:pt x="19" y="6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1"/>
                    <a:pt x="18" y="0"/>
                    <a:pt x="16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1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78" name="Freeform 78"/>
            <p:cNvSpPr>
              <a:spLocks noEditPoints="1"/>
            </p:cNvSpPr>
            <p:nvPr/>
          </p:nvSpPr>
          <p:spPr bwMode="auto">
            <a:xfrm>
              <a:off x="3323592" y="1438752"/>
              <a:ext cx="396875" cy="352425"/>
            </a:xfrm>
            <a:custGeom>
              <a:avLst/>
              <a:gdLst>
                <a:gd name="T0" fmla="*/ 65 w 133"/>
                <a:gd name="T1" fmla="*/ 0 h 118"/>
                <a:gd name="T2" fmla="*/ 65 w 133"/>
                <a:gd name="T3" fmla="*/ 0 h 118"/>
                <a:gd name="T4" fmla="*/ 66 w 133"/>
                <a:gd name="T5" fmla="*/ 0 h 118"/>
                <a:gd name="T6" fmla="*/ 68 w 133"/>
                <a:gd name="T7" fmla="*/ 0 h 118"/>
                <a:gd name="T8" fmla="*/ 68 w 133"/>
                <a:gd name="T9" fmla="*/ 0 h 118"/>
                <a:gd name="T10" fmla="*/ 99 w 133"/>
                <a:gd name="T11" fmla="*/ 82 h 118"/>
                <a:gd name="T12" fmla="*/ 82 w 133"/>
                <a:gd name="T13" fmla="*/ 118 h 118"/>
                <a:gd name="T14" fmla="*/ 66 w 133"/>
                <a:gd name="T15" fmla="*/ 118 h 118"/>
                <a:gd name="T16" fmla="*/ 64 w 133"/>
                <a:gd name="T17" fmla="*/ 118 h 118"/>
                <a:gd name="T18" fmla="*/ 49 w 133"/>
                <a:gd name="T19" fmla="*/ 118 h 118"/>
                <a:gd name="T20" fmla="*/ 33 w 133"/>
                <a:gd name="T21" fmla="*/ 82 h 118"/>
                <a:gd name="T22" fmla="*/ 65 w 133"/>
                <a:gd name="T23" fmla="*/ 0 h 118"/>
                <a:gd name="T24" fmla="*/ 33 w 133"/>
                <a:gd name="T25" fmla="*/ 60 h 118"/>
                <a:gd name="T26" fmla="*/ 52 w 133"/>
                <a:gd name="T27" fmla="*/ 13 h 118"/>
                <a:gd name="T28" fmla="*/ 33 w 133"/>
                <a:gd name="T29" fmla="*/ 6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3" h="118">
                  <a:moveTo>
                    <a:pt x="65" y="0"/>
                  </a:move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66" y="0"/>
                    <a:pt x="66" y="0"/>
                  </a:cubicBezTo>
                  <a:cubicBezTo>
                    <a:pt x="67" y="0"/>
                    <a:pt x="65" y="0"/>
                    <a:pt x="68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133" y="1"/>
                    <a:pt x="117" y="66"/>
                    <a:pt x="99" y="82"/>
                  </a:cubicBezTo>
                  <a:cubicBezTo>
                    <a:pt x="81" y="98"/>
                    <a:pt x="82" y="118"/>
                    <a:pt x="82" y="118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4" y="118"/>
                    <a:pt x="64" y="118"/>
                    <a:pt x="64" y="118"/>
                  </a:cubicBezTo>
                  <a:cubicBezTo>
                    <a:pt x="49" y="118"/>
                    <a:pt x="49" y="118"/>
                    <a:pt x="49" y="118"/>
                  </a:cubicBezTo>
                  <a:cubicBezTo>
                    <a:pt x="49" y="118"/>
                    <a:pt x="51" y="98"/>
                    <a:pt x="33" y="82"/>
                  </a:cubicBezTo>
                  <a:cubicBezTo>
                    <a:pt x="15" y="66"/>
                    <a:pt x="0" y="1"/>
                    <a:pt x="65" y="0"/>
                  </a:cubicBezTo>
                  <a:close/>
                  <a:moveTo>
                    <a:pt x="33" y="60"/>
                  </a:moveTo>
                  <a:cubicBezTo>
                    <a:pt x="22" y="29"/>
                    <a:pt x="52" y="13"/>
                    <a:pt x="52" y="13"/>
                  </a:cubicBezTo>
                  <a:cubicBezTo>
                    <a:pt x="8" y="20"/>
                    <a:pt x="33" y="60"/>
                    <a:pt x="33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79" name="Freeform 79"/>
            <p:cNvSpPr/>
            <p:nvPr/>
          </p:nvSpPr>
          <p:spPr bwMode="auto">
            <a:xfrm>
              <a:off x="1609092" y="2086452"/>
              <a:ext cx="95250" cy="20638"/>
            </a:xfrm>
            <a:custGeom>
              <a:avLst/>
              <a:gdLst>
                <a:gd name="T0" fmla="*/ 0 w 32"/>
                <a:gd name="T1" fmla="*/ 3 h 7"/>
                <a:gd name="T2" fmla="*/ 6 w 32"/>
                <a:gd name="T3" fmla="*/ 7 h 7"/>
                <a:gd name="T4" fmla="*/ 27 w 32"/>
                <a:gd name="T5" fmla="*/ 7 h 7"/>
                <a:gd name="T6" fmla="*/ 32 w 32"/>
                <a:gd name="T7" fmla="*/ 3 h 7"/>
                <a:gd name="T8" fmla="*/ 32 w 32"/>
                <a:gd name="T9" fmla="*/ 3 h 7"/>
                <a:gd name="T10" fmla="*/ 27 w 32"/>
                <a:gd name="T11" fmla="*/ 0 h 7"/>
                <a:gd name="T12" fmla="*/ 6 w 32"/>
                <a:gd name="T13" fmla="*/ 0 h 7"/>
                <a:gd name="T14" fmla="*/ 0 w 32"/>
                <a:gd name="T1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7">
                  <a:moveTo>
                    <a:pt x="0" y="3"/>
                  </a:moveTo>
                  <a:cubicBezTo>
                    <a:pt x="0" y="5"/>
                    <a:pt x="3" y="7"/>
                    <a:pt x="6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9" y="7"/>
                    <a:pt x="32" y="5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1"/>
                    <a:pt x="29" y="0"/>
                    <a:pt x="2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1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80" name="Freeform 80"/>
            <p:cNvSpPr/>
            <p:nvPr/>
          </p:nvSpPr>
          <p:spPr bwMode="auto">
            <a:xfrm>
              <a:off x="1609092" y="2110264"/>
              <a:ext cx="95250" cy="20638"/>
            </a:xfrm>
            <a:custGeom>
              <a:avLst/>
              <a:gdLst>
                <a:gd name="T0" fmla="*/ 0 w 32"/>
                <a:gd name="T1" fmla="*/ 3 h 7"/>
                <a:gd name="T2" fmla="*/ 6 w 32"/>
                <a:gd name="T3" fmla="*/ 7 h 7"/>
                <a:gd name="T4" fmla="*/ 27 w 32"/>
                <a:gd name="T5" fmla="*/ 7 h 7"/>
                <a:gd name="T6" fmla="*/ 32 w 32"/>
                <a:gd name="T7" fmla="*/ 3 h 7"/>
                <a:gd name="T8" fmla="*/ 32 w 32"/>
                <a:gd name="T9" fmla="*/ 3 h 7"/>
                <a:gd name="T10" fmla="*/ 27 w 32"/>
                <a:gd name="T11" fmla="*/ 0 h 7"/>
                <a:gd name="T12" fmla="*/ 6 w 32"/>
                <a:gd name="T13" fmla="*/ 0 h 7"/>
                <a:gd name="T14" fmla="*/ 0 w 32"/>
                <a:gd name="T1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7">
                  <a:moveTo>
                    <a:pt x="0" y="3"/>
                  </a:moveTo>
                  <a:cubicBezTo>
                    <a:pt x="0" y="5"/>
                    <a:pt x="3" y="7"/>
                    <a:pt x="6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9" y="7"/>
                    <a:pt x="32" y="5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1"/>
                    <a:pt x="29" y="0"/>
                    <a:pt x="2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1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81" name="Freeform 81"/>
            <p:cNvSpPr/>
            <p:nvPr/>
          </p:nvSpPr>
          <p:spPr bwMode="auto">
            <a:xfrm>
              <a:off x="1629730" y="2134077"/>
              <a:ext cx="57150" cy="20638"/>
            </a:xfrm>
            <a:custGeom>
              <a:avLst/>
              <a:gdLst>
                <a:gd name="T0" fmla="*/ 0 w 19"/>
                <a:gd name="T1" fmla="*/ 3 h 7"/>
                <a:gd name="T2" fmla="*/ 3 w 19"/>
                <a:gd name="T3" fmla="*/ 7 h 7"/>
                <a:gd name="T4" fmla="*/ 15 w 19"/>
                <a:gd name="T5" fmla="*/ 7 h 7"/>
                <a:gd name="T6" fmla="*/ 19 w 19"/>
                <a:gd name="T7" fmla="*/ 3 h 7"/>
                <a:gd name="T8" fmla="*/ 19 w 19"/>
                <a:gd name="T9" fmla="*/ 3 h 7"/>
                <a:gd name="T10" fmla="*/ 15 w 19"/>
                <a:gd name="T11" fmla="*/ 0 h 7"/>
                <a:gd name="T12" fmla="*/ 3 w 19"/>
                <a:gd name="T13" fmla="*/ 0 h 7"/>
                <a:gd name="T14" fmla="*/ 0 w 19"/>
                <a:gd name="T1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7">
                  <a:moveTo>
                    <a:pt x="0" y="3"/>
                  </a:moveTo>
                  <a:cubicBezTo>
                    <a:pt x="0" y="5"/>
                    <a:pt x="1" y="7"/>
                    <a:pt x="3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7" y="7"/>
                    <a:pt x="19" y="5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1"/>
                    <a:pt x="17" y="0"/>
                    <a:pt x="15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82" name="Freeform 82"/>
            <p:cNvSpPr>
              <a:spLocks noEditPoints="1"/>
            </p:cNvSpPr>
            <p:nvPr/>
          </p:nvSpPr>
          <p:spPr bwMode="auto">
            <a:xfrm>
              <a:off x="1459867" y="1726089"/>
              <a:ext cx="396875" cy="354013"/>
            </a:xfrm>
            <a:custGeom>
              <a:avLst/>
              <a:gdLst>
                <a:gd name="T0" fmla="*/ 66 w 133"/>
                <a:gd name="T1" fmla="*/ 0 h 119"/>
                <a:gd name="T2" fmla="*/ 66 w 133"/>
                <a:gd name="T3" fmla="*/ 0 h 119"/>
                <a:gd name="T4" fmla="*/ 67 w 133"/>
                <a:gd name="T5" fmla="*/ 0 h 119"/>
                <a:gd name="T6" fmla="*/ 68 w 133"/>
                <a:gd name="T7" fmla="*/ 0 h 119"/>
                <a:gd name="T8" fmla="*/ 68 w 133"/>
                <a:gd name="T9" fmla="*/ 0 h 119"/>
                <a:gd name="T10" fmla="*/ 100 w 133"/>
                <a:gd name="T11" fmla="*/ 83 h 119"/>
                <a:gd name="T12" fmla="*/ 82 w 133"/>
                <a:gd name="T13" fmla="*/ 119 h 119"/>
                <a:gd name="T14" fmla="*/ 67 w 133"/>
                <a:gd name="T15" fmla="*/ 119 h 119"/>
                <a:gd name="T16" fmla="*/ 64 w 133"/>
                <a:gd name="T17" fmla="*/ 119 h 119"/>
                <a:gd name="T18" fmla="*/ 50 w 133"/>
                <a:gd name="T19" fmla="*/ 119 h 119"/>
                <a:gd name="T20" fmla="*/ 33 w 133"/>
                <a:gd name="T21" fmla="*/ 83 h 119"/>
                <a:gd name="T22" fmla="*/ 66 w 133"/>
                <a:gd name="T23" fmla="*/ 0 h 119"/>
                <a:gd name="T24" fmla="*/ 34 w 133"/>
                <a:gd name="T25" fmla="*/ 61 h 119"/>
                <a:gd name="T26" fmla="*/ 53 w 133"/>
                <a:gd name="T27" fmla="*/ 13 h 119"/>
                <a:gd name="T28" fmla="*/ 34 w 133"/>
                <a:gd name="T29" fmla="*/ 61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3" h="119">
                  <a:moveTo>
                    <a:pt x="66" y="0"/>
                  </a:move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6" y="0"/>
                    <a:pt x="67" y="0"/>
                  </a:cubicBezTo>
                  <a:cubicBezTo>
                    <a:pt x="67" y="0"/>
                    <a:pt x="66" y="0"/>
                    <a:pt x="68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133" y="2"/>
                    <a:pt x="117" y="67"/>
                    <a:pt x="100" y="83"/>
                  </a:cubicBezTo>
                  <a:cubicBezTo>
                    <a:pt x="82" y="99"/>
                    <a:pt x="82" y="119"/>
                    <a:pt x="82" y="119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4" y="119"/>
                    <a:pt x="64" y="119"/>
                    <a:pt x="64" y="119"/>
                  </a:cubicBezTo>
                  <a:cubicBezTo>
                    <a:pt x="50" y="119"/>
                    <a:pt x="50" y="119"/>
                    <a:pt x="50" y="119"/>
                  </a:cubicBezTo>
                  <a:cubicBezTo>
                    <a:pt x="50" y="119"/>
                    <a:pt x="51" y="99"/>
                    <a:pt x="33" y="83"/>
                  </a:cubicBezTo>
                  <a:cubicBezTo>
                    <a:pt x="16" y="67"/>
                    <a:pt x="0" y="2"/>
                    <a:pt x="66" y="0"/>
                  </a:cubicBezTo>
                  <a:close/>
                  <a:moveTo>
                    <a:pt x="34" y="61"/>
                  </a:moveTo>
                  <a:cubicBezTo>
                    <a:pt x="23" y="30"/>
                    <a:pt x="53" y="13"/>
                    <a:pt x="53" y="13"/>
                  </a:cubicBezTo>
                  <a:cubicBezTo>
                    <a:pt x="8" y="21"/>
                    <a:pt x="34" y="61"/>
                    <a:pt x="34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83" name="Freeform 83"/>
            <p:cNvSpPr/>
            <p:nvPr/>
          </p:nvSpPr>
          <p:spPr bwMode="auto">
            <a:xfrm>
              <a:off x="4001455" y="4210527"/>
              <a:ext cx="92075" cy="23813"/>
            </a:xfrm>
            <a:custGeom>
              <a:avLst/>
              <a:gdLst>
                <a:gd name="T0" fmla="*/ 0 w 31"/>
                <a:gd name="T1" fmla="*/ 4 h 8"/>
                <a:gd name="T2" fmla="*/ 5 w 31"/>
                <a:gd name="T3" fmla="*/ 8 h 8"/>
                <a:gd name="T4" fmla="*/ 26 w 31"/>
                <a:gd name="T5" fmla="*/ 8 h 8"/>
                <a:gd name="T6" fmla="*/ 31 w 31"/>
                <a:gd name="T7" fmla="*/ 4 h 8"/>
                <a:gd name="T8" fmla="*/ 31 w 31"/>
                <a:gd name="T9" fmla="*/ 4 h 8"/>
                <a:gd name="T10" fmla="*/ 26 w 31"/>
                <a:gd name="T11" fmla="*/ 0 h 8"/>
                <a:gd name="T12" fmla="*/ 5 w 31"/>
                <a:gd name="T13" fmla="*/ 0 h 8"/>
                <a:gd name="T14" fmla="*/ 0 w 31"/>
                <a:gd name="T1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8">
                  <a:moveTo>
                    <a:pt x="0" y="4"/>
                  </a:moveTo>
                  <a:cubicBezTo>
                    <a:pt x="0" y="6"/>
                    <a:pt x="2" y="8"/>
                    <a:pt x="5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9" y="8"/>
                    <a:pt x="31" y="6"/>
                    <a:pt x="31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2"/>
                    <a:pt x="29" y="0"/>
                    <a:pt x="2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84" name="Freeform 84"/>
            <p:cNvSpPr/>
            <p:nvPr/>
          </p:nvSpPr>
          <p:spPr bwMode="auto">
            <a:xfrm>
              <a:off x="4001455" y="4234339"/>
              <a:ext cx="92075" cy="23813"/>
            </a:xfrm>
            <a:custGeom>
              <a:avLst/>
              <a:gdLst>
                <a:gd name="T0" fmla="*/ 0 w 31"/>
                <a:gd name="T1" fmla="*/ 4 h 8"/>
                <a:gd name="T2" fmla="*/ 5 w 31"/>
                <a:gd name="T3" fmla="*/ 8 h 8"/>
                <a:gd name="T4" fmla="*/ 26 w 31"/>
                <a:gd name="T5" fmla="*/ 8 h 8"/>
                <a:gd name="T6" fmla="*/ 31 w 31"/>
                <a:gd name="T7" fmla="*/ 4 h 8"/>
                <a:gd name="T8" fmla="*/ 31 w 31"/>
                <a:gd name="T9" fmla="*/ 4 h 8"/>
                <a:gd name="T10" fmla="*/ 26 w 31"/>
                <a:gd name="T11" fmla="*/ 0 h 8"/>
                <a:gd name="T12" fmla="*/ 5 w 31"/>
                <a:gd name="T13" fmla="*/ 0 h 8"/>
                <a:gd name="T14" fmla="*/ 0 w 31"/>
                <a:gd name="T1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8">
                  <a:moveTo>
                    <a:pt x="0" y="4"/>
                  </a:moveTo>
                  <a:cubicBezTo>
                    <a:pt x="0" y="6"/>
                    <a:pt x="2" y="8"/>
                    <a:pt x="5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9" y="8"/>
                    <a:pt x="31" y="6"/>
                    <a:pt x="31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2"/>
                    <a:pt x="29" y="0"/>
                    <a:pt x="2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85" name="Freeform 85"/>
            <p:cNvSpPr/>
            <p:nvPr/>
          </p:nvSpPr>
          <p:spPr bwMode="auto">
            <a:xfrm>
              <a:off x="4018917" y="4258152"/>
              <a:ext cx="57150" cy="23813"/>
            </a:xfrm>
            <a:custGeom>
              <a:avLst/>
              <a:gdLst>
                <a:gd name="T0" fmla="*/ 0 w 19"/>
                <a:gd name="T1" fmla="*/ 4 h 8"/>
                <a:gd name="T2" fmla="*/ 3 w 19"/>
                <a:gd name="T3" fmla="*/ 8 h 8"/>
                <a:gd name="T4" fmla="*/ 16 w 19"/>
                <a:gd name="T5" fmla="*/ 8 h 8"/>
                <a:gd name="T6" fmla="*/ 19 w 19"/>
                <a:gd name="T7" fmla="*/ 4 h 8"/>
                <a:gd name="T8" fmla="*/ 19 w 19"/>
                <a:gd name="T9" fmla="*/ 4 h 8"/>
                <a:gd name="T10" fmla="*/ 16 w 19"/>
                <a:gd name="T11" fmla="*/ 0 h 8"/>
                <a:gd name="T12" fmla="*/ 3 w 19"/>
                <a:gd name="T13" fmla="*/ 0 h 8"/>
                <a:gd name="T14" fmla="*/ 0 w 19"/>
                <a:gd name="T1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8">
                  <a:moveTo>
                    <a:pt x="0" y="4"/>
                  </a:moveTo>
                  <a:cubicBezTo>
                    <a:pt x="0" y="6"/>
                    <a:pt x="2" y="8"/>
                    <a:pt x="3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8" y="8"/>
                    <a:pt x="19" y="6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2"/>
                    <a:pt x="18" y="0"/>
                    <a:pt x="16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86" name="Freeform 86"/>
            <p:cNvSpPr>
              <a:spLocks noEditPoints="1"/>
            </p:cNvSpPr>
            <p:nvPr/>
          </p:nvSpPr>
          <p:spPr bwMode="auto">
            <a:xfrm>
              <a:off x="3852230" y="3853339"/>
              <a:ext cx="396875" cy="354013"/>
            </a:xfrm>
            <a:custGeom>
              <a:avLst/>
              <a:gdLst>
                <a:gd name="T0" fmla="*/ 65 w 133"/>
                <a:gd name="T1" fmla="*/ 0 h 119"/>
                <a:gd name="T2" fmla="*/ 65 w 133"/>
                <a:gd name="T3" fmla="*/ 0 h 119"/>
                <a:gd name="T4" fmla="*/ 66 w 133"/>
                <a:gd name="T5" fmla="*/ 0 h 119"/>
                <a:gd name="T6" fmla="*/ 68 w 133"/>
                <a:gd name="T7" fmla="*/ 0 h 119"/>
                <a:gd name="T8" fmla="*/ 68 w 133"/>
                <a:gd name="T9" fmla="*/ 0 h 119"/>
                <a:gd name="T10" fmla="*/ 99 w 133"/>
                <a:gd name="T11" fmla="*/ 82 h 119"/>
                <a:gd name="T12" fmla="*/ 82 w 133"/>
                <a:gd name="T13" fmla="*/ 119 h 119"/>
                <a:gd name="T14" fmla="*/ 66 w 133"/>
                <a:gd name="T15" fmla="*/ 119 h 119"/>
                <a:gd name="T16" fmla="*/ 64 w 133"/>
                <a:gd name="T17" fmla="*/ 119 h 119"/>
                <a:gd name="T18" fmla="*/ 49 w 133"/>
                <a:gd name="T19" fmla="*/ 119 h 119"/>
                <a:gd name="T20" fmla="*/ 33 w 133"/>
                <a:gd name="T21" fmla="*/ 82 h 119"/>
                <a:gd name="T22" fmla="*/ 65 w 133"/>
                <a:gd name="T23" fmla="*/ 0 h 119"/>
                <a:gd name="T24" fmla="*/ 34 w 133"/>
                <a:gd name="T25" fmla="*/ 60 h 119"/>
                <a:gd name="T26" fmla="*/ 52 w 133"/>
                <a:gd name="T27" fmla="*/ 13 h 119"/>
                <a:gd name="T28" fmla="*/ 34 w 133"/>
                <a:gd name="T29" fmla="*/ 6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3" h="119">
                  <a:moveTo>
                    <a:pt x="65" y="0"/>
                  </a:move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66" y="0"/>
                    <a:pt x="66" y="0"/>
                  </a:cubicBezTo>
                  <a:cubicBezTo>
                    <a:pt x="67" y="0"/>
                    <a:pt x="65" y="0"/>
                    <a:pt x="68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133" y="2"/>
                    <a:pt x="117" y="67"/>
                    <a:pt x="99" y="82"/>
                  </a:cubicBezTo>
                  <a:cubicBezTo>
                    <a:pt x="81" y="99"/>
                    <a:pt x="82" y="119"/>
                    <a:pt x="82" y="119"/>
                  </a:cubicBezTo>
                  <a:cubicBezTo>
                    <a:pt x="66" y="119"/>
                    <a:pt x="66" y="119"/>
                    <a:pt x="66" y="119"/>
                  </a:cubicBezTo>
                  <a:cubicBezTo>
                    <a:pt x="64" y="119"/>
                    <a:pt x="64" y="119"/>
                    <a:pt x="64" y="119"/>
                  </a:cubicBezTo>
                  <a:cubicBezTo>
                    <a:pt x="49" y="119"/>
                    <a:pt x="49" y="119"/>
                    <a:pt x="49" y="119"/>
                  </a:cubicBezTo>
                  <a:cubicBezTo>
                    <a:pt x="49" y="119"/>
                    <a:pt x="51" y="99"/>
                    <a:pt x="33" y="82"/>
                  </a:cubicBezTo>
                  <a:cubicBezTo>
                    <a:pt x="15" y="67"/>
                    <a:pt x="0" y="2"/>
                    <a:pt x="65" y="0"/>
                  </a:cubicBezTo>
                  <a:close/>
                  <a:moveTo>
                    <a:pt x="34" y="60"/>
                  </a:moveTo>
                  <a:cubicBezTo>
                    <a:pt x="22" y="30"/>
                    <a:pt x="52" y="13"/>
                    <a:pt x="52" y="13"/>
                  </a:cubicBezTo>
                  <a:cubicBezTo>
                    <a:pt x="8" y="20"/>
                    <a:pt x="34" y="60"/>
                    <a:pt x="34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87" name="Freeform 87"/>
            <p:cNvSpPr>
              <a:spLocks noEditPoints="1"/>
            </p:cNvSpPr>
            <p:nvPr/>
          </p:nvSpPr>
          <p:spPr bwMode="auto">
            <a:xfrm>
              <a:off x="2972755" y="1868964"/>
              <a:ext cx="434975" cy="438150"/>
            </a:xfrm>
            <a:custGeom>
              <a:avLst/>
              <a:gdLst>
                <a:gd name="T0" fmla="*/ 53 w 146"/>
                <a:gd name="T1" fmla="*/ 71 h 147"/>
                <a:gd name="T2" fmla="*/ 56 w 146"/>
                <a:gd name="T3" fmla="*/ 63 h 147"/>
                <a:gd name="T4" fmla="*/ 56 w 146"/>
                <a:gd name="T5" fmla="*/ 28 h 147"/>
                <a:gd name="T6" fmla="*/ 52 w 146"/>
                <a:gd name="T7" fmla="*/ 24 h 147"/>
                <a:gd name="T8" fmla="*/ 52 w 146"/>
                <a:gd name="T9" fmla="*/ 24 h 147"/>
                <a:gd name="T10" fmla="*/ 52 w 146"/>
                <a:gd name="T11" fmla="*/ 9 h 147"/>
                <a:gd name="T12" fmla="*/ 52 w 146"/>
                <a:gd name="T13" fmla="*/ 9 h 147"/>
                <a:gd name="T14" fmla="*/ 52 w 146"/>
                <a:gd name="T15" fmla="*/ 8 h 147"/>
                <a:gd name="T16" fmla="*/ 73 w 146"/>
                <a:gd name="T17" fmla="*/ 0 h 147"/>
                <a:gd name="T18" fmla="*/ 94 w 146"/>
                <a:gd name="T19" fmla="*/ 8 h 147"/>
                <a:gd name="T20" fmla="*/ 94 w 146"/>
                <a:gd name="T21" fmla="*/ 9 h 147"/>
                <a:gd name="T22" fmla="*/ 95 w 146"/>
                <a:gd name="T23" fmla="*/ 9 h 147"/>
                <a:gd name="T24" fmla="*/ 95 w 146"/>
                <a:gd name="T25" fmla="*/ 24 h 147"/>
                <a:gd name="T26" fmla="*/ 94 w 146"/>
                <a:gd name="T27" fmla="*/ 24 h 147"/>
                <a:gd name="T28" fmla="*/ 88 w 146"/>
                <a:gd name="T29" fmla="*/ 28 h 147"/>
                <a:gd name="T30" fmla="*/ 88 w 146"/>
                <a:gd name="T31" fmla="*/ 63 h 147"/>
                <a:gd name="T32" fmla="*/ 93 w 146"/>
                <a:gd name="T33" fmla="*/ 71 h 147"/>
                <a:gd name="T34" fmla="*/ 126 w 146"/>
                <a:gd name="T35" fmla="*/ 135 h 147"/>
                <a:gd name="T36" fmla="*/ 73 w 146"/>
                <a:gd name="T37" fmla="*/ 147 h 147"/>
                <a:gd name="T38" fmla="*/ 20 w 146"/>
                <a:gd name="T39" fmla="*/ 135 h 147"/>
                <a:gd name="T40" fmla="*/ 53 w 146"/>
                <a:gd name="T41" fmla="*/ 71 h 147"/>
                <a:gd name="T42" fmla="*/ 54 w 146"/>
                <a:gd name="T43" fmla="*/ 136 h 147"/>
                <a:gd name="T44" fmla="*/ 30 w 146"/>
                <a:gd name="T45" fmla="*/ 119 h 147"/>
                <a:gd name="T46" fmla="*/ 50 w 146"/>
                <a:gd name="T47" fmla="*/ 85 h 147"/>
                <a:gd name="T48" fmla="*/ 23 w 146"/>
                <a:gd name="T49" fmla="*/ 121 h 147"/>
                <a:gd name="T50" fmla="*/ 54 w 146"/>
                <a:gd name="T51" fmla="*/ 136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47">
                  <a:moveTo>
                    <a:pt x="53" y="71"/>
                  </a:moveTo>
                  <a:cubicBezTo>
                    <a:pt x="53" y="71"/>
                    <a:pt x="56" y="69"/>
                    <a:pt x="56" y="63"/>
                  </a:cubicBezTo>
                  <a:cubicBezTo>
                    <a:pt x="56" y="57"/>
                    <a:pt x="56" y="35"/>
                    <a:pt x="56" y="28"/>
                  </a:cubicBezTo>
                  <a:cubicBezTo>
                    <a:pt x="54" y="27"/>
                    <a:pt x="53" y="25"/>
                    <a:pt x="52" y="24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2" y="4"/>
                    <a:pt x="62" y="0"/>
                    <a:pt x="73" y="0"/>
                  </a:cubicBezTo>
                  <a:cubicBezTo>
                    <a:pt x="85" y="0"/>
                    <a:pt x="94" y="4"/>
                    <a:pt x="94" y="8"/>
                  </a:cubicBezTo>
                  <a:cubicBezTo>
                    <a:pt x="94" y="8"/>
                    <a:pt x="94" y="8"/>
                    <a:pt x="94" y="9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5" y="24"/>
                    <a:pt x="95" y="24"/>
                    <a:pt x="95" y="24"/>
                  </a:cubicBezTo>
                  <a:cubicBezTo>
                    <a:pt x="94" y="24"/>
                    <a:pt x="94" y="24"/>
                    <a:pt x="94" y="24"/>
                  </a:cubicBezTo>
                  <a:cubicBezTo>
                    <a:pt x="94" y="26"/>
                    <a:pt x="92" y="27"/>
                    <a:pt x="88" y="28"/>
                  </a:cubicBezTo>
                  <a:cubicBezTo>
                    <a:pt x="88" y="36"/>
                    <a:pt x="88" y="57"/>
                    <a:pt x="88" y="63"/>
                  </a:cubicBezTo>
                  <a:cubicBezTo>
                    <a:pt x="88" y="69"/>
                    <a:pt x="93" y="71"/>
                    <a:pt x="93" y="71"/>
                  </a:cubicBezTo>
                  <a:cubicBezTo>
                    <a:pt x="100" y="76"/>
                    <a:pt x="146" y="121"/>
                    <a:pt x="126" y="135"/>
                  </a:cubicBezTo>
                  <a:cubicBezTo>
                    <a:pt x="108" y="147"/>
                    <a:pt x="79" y="147"/>
                    <a:pt x="73" y="147"/>
                  </a:cubicBezTo>
                  <a:cubicBezTo>
                    <a:pt x="67" y="147"/>
                    <a:pt x="37" y="147"/>
                    <a:pt x="20" y="135"/>
                  </a:cubicBezTo>
                  <a:cubicBezTo>
                    <a:pt x="0" y="121"/>
                    <a:pt x="45" y="76"/>
                    <a:pt x="53" y="71"/>
                  </a:cubicBezTo>
                  <a:close/>
                  <a:moveTo>
                    <a:pt x="54" y="136"/>
                  </a:moveTo>
                  <a:cubicBezTo>
                    <a:pt x="54" y="136"/>
                    <a:pt x="31" y="131"/>
                    <a:pt x="30" y="119"/>
                  </a:cubicBezTo>
                  <a:cubicBezTo>
                    <a:pt x="29" y="108"/>
                    <a:pt x="50" y="85"/>
                    <a:pt x="50" y="85"/>
                  </a:cubicBezTo>
                  <a:cubicBezTo>
                    <a:pt x="50" y="85"/>
                    <a:pt x="23" y="106"/>
                    <a:pt x="23" y="121"/>
                  </a:cubicBezTo>
                  <a:cubicBezTo>
                    <a:pt x="23" y="136"/>
                    <a:pt x="54" y="136"/>
                    <a:pt x="54" y="1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88" name="Freeform 88"/>
            <p:cNvSpPr>
              <a:spLocks noEditPoints="1"/>
            </p:cNvSpPr>
            <p:nvPr/>
          </p:nvSpPr>
          <p:spPr bwMode="auto">
            <a:xfrm>
              <a:off x="2009142" y="3762852"/>
              <a:ext cx="431800" cy="441325"/>
            </a:xfrm>
            <a:custGeom>
              <a:avLst/>
              <a:gdLst>
                <a:gd name="T0" fmla="*/ 52 w 145"/>
                <a:gd name="T1" fmla="*/ 71 h 148"/>
                <a:gd name="T2" fmla="*/ 55 w 145"/>
                <a:gd name="T3" fmla="*/ 63 h 148"/>
                <a:gd name="T4" fmla="*/ 55 w 145"/>
                <a:gd name="T5" fmla="*/ 28 h 148"/>
                <a:gd name="T6" fmla="*/ 52 w 145"/>
                <a:gd name="T7" fmla="*/ 24 h 148"/>
                <a:gd name="T8" fmla="*/ 51 w 145"/>
                <a:gd name="T9" fmla="*/ 24 h 148"/>
                <a:gd name="T10" fmla="*/ 51 w 145"/>
                <a:gd name="T11" fmla="*/ 9 h 148"/>
                <a:gd name="T12" fmla="*/ 52 w 145"/>
                <a:gd name="T13" fmla="*/ 9 h 148"/>
                <a:gd name="T14" fmla="*/ 52 w 145"/>
                <a:gd name="T15" fmla="*/ 8 h 148"/>
                <a:gd name="T16" fmla="*/ 73 w 145"/>
                <a:gd name="T17" fmla="*/ 0 h 148"/>
                <a:gd name="T18" fmla="*/ 94 w 145"/>
                <a:gd name="T19" fmla="*/ 8 h 148"/>
                <a:gd name="T20" fmla="*/ 94 w 145"/>
                <a:gd name="T21" fmla="*/ 9 h 148"/>
                <a:gd name="T22" fmla="*/ 94 w 145"/>
                <a:gd name="T23" fmla="*/ 9 h 148"/>
                <a:gd name="T24" fmla="*/ 94 w 145"/>
                <a:gd name="T25" fmla="*/ 24 h 148"/>
                <a:gd name="T26" fmla="*/ 94 w 145"/>
                <a:gd name="T27" fmla="*/ 24 h 148"/>
                <a:gd name="T28" fmla="*/ 88 w 145"/>
                <a:gd name="T29" fmla="*/ 29 h 148"/>
                <a:gd name="T30" fmla="*/ 88 w 145"/>
                <a:gd name="T31" fmla="*/ 63 h 148"/>
                <a:gd name="T32" fmla="*/ 92 w 145"/>
                <a:gd name="T33" fmla="*/ 71 h 148"/>
                <a:gd name="T34" fmla="*/ 126 w 145"/>
                <a:gd name="T35" fmla="*/ 135 h 148"/>
                <a:gd name="T36" fmla="*/ 72 w 145"/>
                <a:gd name="T37" fmla="*/ 147 h 148"/>
                <a:gd name="T38" fmla="*/ 19 w 145"/>
                <a:gd name="T39" fmla="*/ 135 h 148"/>
                <a:gd name="T40" fmla="*/ 52 w 145"/>
                <a:gd name="T41" fmla="*/ 71 h 148"/>
                <a:gd name="T42" fmla="*/ 53 w 145"/>
                <a:gd name="T43" fmla="*/ 136 h 148"/>
                <a:gd name="T44" fmla="*/ 30 w 145"/>
                <a:gd name="T45" fmla="*/ 120 h 148"/>
                <a:gd name="T46" fmla="*/ 50 w 145"/>
                <a:gd name="T47" fmla="*/ 85 h 148"/>
                <a:gd name="T48" fmla="*/ 23 w 145"/>
                <a:gd name="T49" fmla="*/ 121 h 148"/>
                <a:gd name="T50" fmla="*/ 53 w 145"/>
                <a:gd name="T51" fmla="*/ 13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5" h="148">
                  <a:moveTo>
                    <a:pt x="52" y="71"/>
                  </a:moveTo>
                  <a:cubicBezTo>
                    <a:pt x="52" y="71"/>
                    <a:pt x="55" y="70"/>
                    <a:pt x="55" y="63"/>
                  </a:cubicBezTo>
                  <a:cubicBezTo>
                    <a:pt x="55" y="57"/>
                    <a:pt x="55" y="36"/>
                    <a:pt x="55" y="28"/>
                  </a:cubicBezTo>
                  <a:cubicBezTo>
                    <a:pt x="53" y="27"/>
                    <a:pt x="52" y="26"/>
                    <a:pt x="52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2" y="9"/>
                    <a:pt x="52" y="8"/>
                    <a:pt x="52" y="8"/>
                  </a:cubicBezTo>
                  <a:cubicBezTo>
                    <a:pt x="52" y="4"/>
                    <a:pt x="61" y="0"/>
                    <a:pt x="73" y="0"/>
                  </a:cubicBezTo>
                  <a:cubicBezTo>
                    <a:pt x="84" y="0"/>
                    <a:pt x="94" y="4"/>
                    <a:pt x="94" y="8"/>
                  </a:cubicBezTo>
                  <a:cubicBezTo>
                    <a:pt x="94" y="8"/>
                    <a:pt x="94" y="9"/>
                    <a:pt x="94" y="9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24"/>
                    <a:pt x="94" y="24"/>
                    <a:pt x="94" y="24"/>
                  </a:cubicBezTo>
                  <a:cubicBezTo>
                    <a:pt x="94" y="24"/>
                    <a:pt x="94" y="24"/>
                    <a:pt x="94" y="24"/>
                  </a:cubicBezTo>
                  <a:cubicBezTo>
                    <a:pt x="93" y="26"/>
                    <a:pt x="92" y="27"/>
                    <a:pt x="88" y="29"/>
                  </a:cubicBezTo>
                  <a:cubicBezTo>
                    <a:pt x="88" y="36"/>
                    <a:pt x="88" y="57"/>
                    <a:pt x="88" y="63"/>
                  </a:cubicBezTo>
                  <a:cubicBezTo>
                    <a:pt x="88" y="70"/>
                    <a:pt x="92" y="71"/>
                    <a:pt x="92" y="71"/>
                  </a:cubicBezTo>
                  <a:cubicBezTo>
                    <a:pt x="100" y="76"/>
                    <a:pt x="145" y="121"/>
                    <a:pt x="126" y="135"/>
                  </a:cubicBezTo>
                  <a:cubicBezTo>
                    <a:pt x="108" y="148"/>
                    <a:pt x="78" y="147"/>
                    <a:pt x="72" y="147"/>
                  </a:cubicBezTo>
                  <a:cubicBezTo>
                    <a:pt x="66" y="147"/>
                    <a:pt x="37" y="148"/>
                    <a:pt x="19" y="135"/>
                  </a:cubicBezTo>
                  <a:cubicBezTo>
                    <a:pt x="0" y="121"/>
                    <a:pt x="44" y="76"/>
                    <a:pt x="52" y="71"/>
                  </a:cubicBezTo>
                  <a:close/>
                  <a:moveTo>
                    <a:pt x="53" y="136"/>
                  </a:moveTo>
                  <a:cubicBezTo>
                    <a:pt x="53" y="136"/>
                    <a:pt x="31" y="131"/>
                    <a:pt x="30" y="120"/>
                  </a:cubicBezTo>
                  <a:cubicBezTo>
                    <a:pt x="29" y="108"/>
                    <a:pt x="50" y="85"/>
                    <a:pt x="50" y="85"/>
                  </a:cubicBezTo>
                  <a:cubicBezTo>
                    <a:pt x="50" y="85"/>
                    <a:pt x="22" y="107"/>
                    <a:pt x="23" y="121"/>
                  </a:cubicBezTo>
                  <a:cubicBezTo>
                    <a:pt x="23" y="136"/>
                    <a:pt x="53" y="136"/>
                    <a:pt x="53" y="1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4857840" y="2118277"/>
            <a:ext cx="2275417" cy="2273300"/>
            <a:chOff x="3805238" y="2005013"/>
            <a:chExt cx="1706563" cy="1704975"/>
          </a:xfrm>
        </p:grpSpPr>
        <p:sp>
          <p:nvSpPr>
            <p:cNvPr id="90" name="Oval 7"/>
            <p:cNvSpPr>
              <a:spLocks noChangeArrowheads="1"/>
            </p:cNvSpPr>
            <p:nvPr/>
          </p:nvSpPr>
          <p:spPr bwMode="auto">
            <a:xfrm>
              <a:off x="3805238" y="2005013"/>
              <a:ext cx="1706563" cy="1704975"/>
            </a:xfrm>
            <a:prstGeom prst="ellipse">
              <a:avLst/>
            </a:prstGeom>
            <a:solidFill>
              <a:srgbClr val="BC30A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91" name="Oval 8"/>
            <p:cNvSpPr>
              <a:spLocks noChangeArrowheads="1"/>
            </p:cNvSpPr>
            <p:nvPr/>
          </p:nvSpPr>
          <p:spPr bwMode="auto">
            <a:xfrm>
              <a:off x="3973513" y="2173288"/>
              <a:ext cx="1368425" cy="13684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92" name="Oval 9"/>
            <p:cNvSpPr>
              <a:spLocks noChangeArrowheads="1"/>
            </p:cNvSpPr>
            <p:nvPr/>
          </p:nvSpPr>
          <p:spPr bwMode="auto">
            <a:xfrm>
              <a:off x="4102100" y="2305050"/>
              <a:ext cx="1109663" cy="1104900"/>
            </a:xfrm>
            <a:prstGeom prst="ellipse">
              <a:avLst/>
            </a:prstGeom>
            <a:solidFill>
              <a:srgbClr val="3C4157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93" name="Oval 10"/>
            <p:cNvSpPr>
              <a:spLocks noChangeArrowheads="1"/>
            </p:cNvSpPr>
            <p:nvPr/>
          </p:nvSpPr>
          <p:spPr bwMode="auto">
            <a:xfrm>
              <a:off x="4210050" y="2409825"/>
              <a:ext cx="895350" cy="89535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94" name="Oval 11"/>
            <p:cNvSpPr>
              <a:spLocks noChangeArrowheads="1"/>
            </p:cNvSpPr>
            <p:nvPr/>
          </p:nvSpPr>
          <p:spPr bwMode="auto">
            <a:xfrm>
              <a:off x="4416425" y="2616200"/>
              <a:ext cx="479425" cy="482600"/>
            </a:xfrm>
            <a:prstGeom prst="ellipse">
              <a:avLst/>
            </a:prstGeom>
            <a:solidFill>
              <a:srgbClr val="74AC4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4531873" y="1538311"/>
            <a:ext cx="1460500" cy="1714500"/>
            <a:chOff x="3560763" y="1570038"/>
            <a:chExt cx="1095375" cy="1285875"/>
          </a:xfrm>
        </p:grpSpPr>
        <p:sp>
          <p:nvSpPr>
            <p:cNvPr id="96" name="Freeform 12"/>
            <p:cNvSpPr/>
            <p:nvPr/>
          </p:nvSpPr>
          <p:spPr bwMode="auto">
            <a:xfrm>
              <a:off x="4446588" y="2611438"/>
              <a:ext cx="209550" cy="244475"/>
            </a:xfrm>
            <a:custGeom>
              <a:avLst/>
              <a:gdLst>
                <a:gd name="T0" fmla="*/ 21 w 56"/>
                <a:gd name="T1" fmla="*/ 8 h 65"/>
                <a:gd name="T2" fmla="*/ 56 w 56"/>
                <a:gd name="T3" fmla="*/ 65 h 65"/>
                <a:gd name="T4" fmla="*/ 6 w 56"/>
                <a:gd name="T5" fmla="*/ 21 h 65"/>
                <a:gd name="T6" fmla="*/ 21 w 56"/>
                <a:gd name="T7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5">
                  <a:moveTo>
                    <a:pt x="21" y="8"/>
                  </a:moveTo>
                  <a:cubicBezTo>
                    <a:pt x="56" y="65"/>
                    <a:pt x="56" y="65"/>
                    <a:pt x="56" y="65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0" y="15"/>
                    <a:pt x="17" y="0"/>
                    <a:pt x="21" y="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97" name="Freeform 13"/>
            <p:cNvSpPr/>
            <p:nvPr/>
          </p:nvSpPr>
          <p:spPr bwMode="auto">
            <a:xfrm>
              <a:off x="3714750" y="1724025"/>
              <a:ext cx="908050" cy="1057275"/>
            </a:xfrm>
            <a:custGeom>
              <a:avLst/>
              <a:gdLst>
                <a:gd name="T0" fmla="*/ 212 w 242"/>
                <a:gd name="T1" fmla="*/ 219 h 282"/>
                <a:gd name="T2" fmla="*/ 0 w 242"/>
                <a:gd name="T3" fmla="*/ 0 h 282"/>
                <a:gd name="T4" fmla="*/ 177 w 242"/>
                <a:gd name="T5" fmla="*/ 248 h 282"/>
                <a:gd name="T6" fmla="*/ 212 w 242"/>
                <a:gd name="T7" fmla="*/ 219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2" h="282">
                  <a:moveTo>
                    <a:pt x="212" y="219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77" y="248"/>
                    <a:pt x="177" y="248"/>
                    <a:pt x="177" y="248"/>
                  </a:cubicBezTo>
                  <a:cubicBezTo>
                    <a:pt x="201" y="282"/>
                    <a:pt x="242" y="250"/>
                    <a:pt x="212" y="219"/>
                  </a:cubicBezTo>
                  <a:close/>
                </a:path>
              </a:pathLst>
            </a:custGeom>
            <a:solidFill>
              <a:srgbClr val="02A6A6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98" name="Freeform 14"/>
            <p:cNvSpPr/>
            <p:nvPr/>
          </p:nvSpPr>
          <p:spPr bwMode="auto">
            <a:xfrm>
              <a:off x="3714750" y="1724025"/>
              <a:ext cx="850900" cy="966788"/>
            </a:xfrm>
            <a:custGeom>
              <a:avLst/>
              <a:gdLst>
                <a:gd name="T0" fmla="*/ 0 w 227"/>
                <a:gd name="T1" fmla="*/ 0 h 258"/>
                <a:gd name="T2" fmla="*/ 214 w 227"/>
                <a:gd name="T3" fmla="*/ 258 h 258"/>
                <a:gd name="T4" fmla="*/ 212 w 227"/>
                <a:gd name="T5" fmla="*/ 219 h 258"/>
                <a:gd name="T6" fmla="*/ 0 w 227"/>
                <a:gd name="T7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7" h="258">
                  <a:moveTo>
                    <a:pt x="0" y="0"/>
                  </a:moveTo>
                  <a:cubicBezTo>
                    <a:pt x="214" y="258"/>
                    <a:pt x="214" y="258"/>
                    <a:pt x="214" y="258"/>
                  </a:cubicBezTo>
                  <a:cubicBezTo>
                    <a:pt x="224" y="250"/>
                    <a:pt x="227" y="235"/>
                    <a:pt x="212" y="2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3CCCE"/>
            </a:solidFill>
            <a:ln w="6350"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99" name="Freeform 15"/>
            <p:cNvSpPr/>
            <p:nvPr/>
          </p:nvSpPr>
          <p:spPr bwMode="auto">
            <a:xfrm>
              <a:off x="3714750" y="1570038"/>
              <a:ext cx="244475" cy="382588"/>
            </a:xfrm>
            <a:custGeom>
              <a:avLst/>
              <a:gdLst>
                <a:gd name="T0" fmla="*/ 50 w 65"/>
                <a:gd name="T1" fmla="*/ 102 h 102"/>
                <a:gd name="T2" fmla="*/ 50 w 65"/>
                <a:gd name="T3" fmla="*/ 20 h 102"/>
                <a:gd name="T4" fmla="*/ 0 w 65"/>
                <a:gd name="T5" fmla="*/ 41 h 102"/>
                <a:gd name="T6" fmla="*/ 50 w 65"/>
                <a:gd name="T7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102">
                  <a:moveTo>
                    <a:pt x="50" y="102"/>
                  </a:moveTo>
                  <a:cubicBezTo>
                    <a:pt x="56" y="86"/>
                    <a:pt x="65" y="40"/>
                    <a:pt x="50" y="20"/>
                  </a:cubicBezTo>
                  <a:cubicBezTo>
                    <a:pt x="35" y="0"/>
                    <a:pt x="6" y="4"/>
                    <a:pt x="0" y="41"/>
                  </a:cubicBezTo>
                  <a:lnTo>
                    <a:pt x="50" y="102"/>
                  </a:lnTo>
                  <a:close/>
                </a:path>
              </a:pathLst>
            </a:custGeom>
            <a:solidFill>
              <a:srgbClr val="59618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00" name="Freeform 16"/>
            <p:cNvSpPr/>
            <p:nvPr/>
          </p:nvSpPr>
          <p:spPr bwMode="auto">
            <a:xfrm>
              <a:off x="3560763" y="1724025"/>
              <a:ext cx="341313" cy="234950"/>
            </a:xfrm>
            <a:custGeom>
              <a:avLst/>
              <a:gdLst>
                <a:gd name="T0" fmla="*/ 91 w 91"/>
                <a:gd name="T1" fmla="*/ 61 h 63"/>
                <a:gd name="T2" fmla="*/ 16 w 91"/>
                <a:gd name="T3" fmla="*/ 40 h 63"/>
                <a:gd name="T4" fmla="*/ 41 w 91"/>
                <a:gd name="T5" fmla="*/ 0 h 63"/>
                <a:gd name="T6" fmla="*/ 91 w 91"/>
                <a:gd name="T7" fmla="*/ 6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63">
                  <a:moveTo>
                    <a:pt x="91" y="61"/>
                  </a:moveTo>
                  <a:cubicBezTo>
                    <a:pt x="75" y="63"/>
                    <a:pt x="33" y="59"/>
                    <a:pt x="16" y="40"/>
                  </a:cubicBezTo>
                  <a:cubicBezTo>
                    <a:pt x="0" y="22"/>
                    <a:pt x="8" y="0"/>
                    <a:pt x="41" y="0"/>
                  </a:cubicBezTo>
                  <a:lnTo>
                    <a:pt x="91" y="61"/>
                  </a:lnTo>
                  <a:close/>
                </a:path>
              </a:pathLst>
            </a:custGeom>
            <a:solidFill>
              <a:srgbClr val="3C4157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101" name="任意多边形 100"/>
          <p:cNvSpPr/>
          <p:nvPr/>
        </p:nvSpPr>
        <p:spPr>
          <a:xfrm>
            <a:off x="3549056" y="2501393"/>
            <a:ext cx="1676400" cy="457200"/>
          </a:xfrm>
          <a:custGeom>
            <a:avLst/>
            <a:gdLst>
              <a:gd name="connsiteX0" fmla="*/ 1257300 w 1257300"/>
              <a:gd name="connsiteY0" fmla="*/ 342900 h 342900"/>
              <a:gd name="connsiteX1" fmla="*/ 914400 w 1257300"/>
              <a:gd name="connsiteY1" fmla="*/ 0 h 342900"/>
              <a:gd name="connsiteX2" fmla="*/ 0 w 1257300"/>
              <a:gd name="connsiteY2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7300" h="342900">
                <a:moveTo>
                  <a:pt x="1257300" y="342900"/>
                </a:moveTo>
                <a:lnTo>
                  <a:pt x="914400" y="0"/>
                </a:lnTo>
                <a:lnTo>
                  <a:pt x="0" y="0"/>
                </a:lnTo>
              </a:path>
            </a:pathLst>
          </a:custGeom>
          <a:ln w="6350">
            <a:solidFill>
              <a:srgbClr val="122F4A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2" name="Rectangle 66"/>
          <p:cNvSpPr>
            <a:spLocks noChangeArrowheads="1"/>
          </p:cNvSpPr>
          <p:nvPr/>
        </p:nvSpPr>
        <p:spPr bwMode="auto">
          <a:xfrm>
            <a:off x="19665" y="2874383"/>
            <a:ext cx="4242920" cy="37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LỊCH SỬ PHÁT MINH</a:t>
            </a:r>
          </a:p>
        </p:txBody>
      </p:sp>
      <p:sp>
        <p:nvSpPr>
          <p:cNvPr id="103" name="圆角矩形 102"/>
          <p:cNvSpPr/>
          <p:nvPr/>
        </p:nvSpPr>
        <p:spPr>
          <a:xfrm>
            <a:off x="1916485" y="2138621"/>
            <a:ext cx="1512407" cy="531622"/>
          </a:xfrm>
          <a:prstGeom prst="roundRect">
            <a:avLst>
              <a:gd name="adj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ln w="6350">
                  <a:noFill/>
                </a:ln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01</a:t>
            </a:r>
            <a:endParaRPr lang="zh-CN" altLang="en-US" sz="3600" dirty="0">
              <a:ln w="6350">
                <a:noFill/>
              </a:ln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4" name="任意多边形 103"/>
          <p:cNvSpPr/>
          <p:nvPr/>
        </p:nvSpPr>
        <p:spPr>
          <a:xfrm flipV="1">
            <a:off x="5029116" y="4074213"/>
            <a:ext cx="962936" cy="541948"/>
          </a:xfrm>
          <a:custGeom>
            <a:avLst/>
            <a:gdLst>
              <a:gd name="connsiteX0" fmla="*/ 1257300 w 1257300"/>
              <a:gd name="connsiteY0" fmla="*/ 342900 h 342900"/>
              <a:gd name="connsiteX1" fmla="*/ 914400 w 1257300"/>
              <a:gd name="connsiteY1" fmla="*/ 0 h 342900"/>
              <a:gd name="connsiteX2" fmla="*/ 0 w 1257300"/>
              <a:gd name="connsiteY2" fmla="*/ 0 h 342900"/>
              <a:gd name="connsiteX0-1" fmla="*/ 1381053 w 1381053"/>
              <a:gd name="connsiteY0-2" fmla="*/ 454236 h 454236"/>
              <a:gd name="connsiteX1-3" fmla="*/ 914400 w 1381053"/>
              <a:gd name="connsiteY1-4" fmla="*/ 0 h 454236"/>
              <a:gd name="connsiteX2-5" fmla="*/ 0 w 1381053"/>
              <a:gd name="connsiteY2-6" fmla="*/ 0 h 4542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381053" h="454236">
                <a:moveTo>
                  <a:pt x="1381053" y="454236"/>
                </a:moveTo>
                <a:lnTo>
                  <a:pt x="914400" y="0"/>
                </a:lnTo>
                <a:lnTo>
                  <a:pt x="0" y="0"/>
                </a:lnTo>
              </a:path>
            </a:pathLst>
          </a:custGeom>
          <a:ln w="6350">
            <a:solidFill>
              <a:srgbClr val="122F4A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5" name="Rectangle 66"/>
          <p:cNvSpPr>
            <a:spLocks noChangeArrowheads="1"/>
          </p:cNvSpPr>
          <p:nvPr/>
        </p:nvSpPr>
        <p:spPr bwMode="auto">
          <a:xfrm>
            <a:off x="350093" y="4959405"/>
            <a:ext cx="5538954" cy="77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 TẮC SẮP XẾP CỦA BẢNG TUẦN HOÀN CÁC NGUYÊN TỐ HÓA HỌC</a:t>
            </a:r>
          </a:p>
        </p:txBody>
      </p:sp>
      <p:sp>
        <p:nvSpPr>
          <p:cNvPr id="106" name="圆角矩形 105"/>
          <p:cNvSpPr/>
          <p:nvPr/>
        </p:nvSpPr>
        <p:spPr>
          <a:xfrm>
            <a:off x="3356047" y="4248693"/>
            <a:ext cx="1512407" cy="531622"/>
          </a:xfrm>
          <a:prstGeom prst="roundRect">
            <a:avLst>
              <a:gd name="adj" fmla="val 0"/>
            </a:avLst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ln w="6350">
                  <a:noFill/>
                </a:ln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02</a:t>
            </a:r>
            <a:endParaRPr lang="zh-CN" altLang="en-US" sz="3600" dirty="0">
              <a:ln w="6350">
                <a:noFill/>
              </a:ln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7" name="任意多边形 106"/>
          <p:cNvSpPr/>
          <p:nvPr/>
        </p:nvSpPr>
        <p:spPr>
          <a:xfrm flipH="1">
            <a:off x="6409866" y="1019713"/>
            <a:ext cx="1444601" cy="1522248"/>
          </a:xfrm>
          <a:custGeom>
            <a:avLst/>
            <a:gdLst>
              <a:gd name="connsiteX0" fmla="*/ 1257300 w 1257300"/>
              <a:gd name="connsiteY0" fmla="*/ 342900 h 342900"/>
              <a:gd name="connsiteX1" fmla="*/ 914400 w 1257300"/>
              <a:gd name="connsiteY1" fmla="*/ 0 h 342900"/>
              <a:gd name="connsiteX2" fmla="*/ 0 w 1257300"/>
              <a:gd name="connsiteY2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7300" h="342900">
                <a:moveTo>
                  <a:pt x="1257300" y="342900"/>
                </a:moveTo>
                <a:lnTo>
                  <a:pt x="914400" y="0"/>
                </a:lnTo>
                <a:lnTo>
                  <a:pt x="0" y="0"/>
                </a:lnTo>
              </a:path>
            </a:pathLst>
          </a:custGeom>
          <a:ln w="6350">
            <a:solidFill>
              <a:srgbClr val="122F4A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8" name="Rectangle 66"/>
          <p:cNvSpPr>
            <a:spLocks noChangeArrowheads="1"/>
          </p:cNvSpPr>
          <p:nvPr/>
        </p:nvSpPr>
        <p:spPr bwMode="auto">
          <a:xfrm>
            <a:off x="7272486" y="1461312"/>
            <a:ext cx="4776381" cy="77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 TẠO CỦA BẢNG TUẦN HOÀN CÁC NGUYÊN TỐ HÓA HỌC</a:t>
            </a:r>
          </a:p>
        </p:txBody>
      </p:sp>
      <p:sp>
        <p:nvSpPr>
          <p:cNvPr id="109" name="圆角矩形 108"/>
          <p:cNvSpPr/>
          <p:nvPr/>
        </p:nvSpPr>
        <p:spPr>
          <a:xfrm>
            <a:off x="7746967" y="683069"/>
            <a:ext cx="1512407" cy="531622"/>
          </a:xfrm>
          <a:prstGeom prst="roundRect">
            <a:avLst>
              <a:gd name="adj" fmla="val 0"/>
            </a:avLst>
          </a:prstGeom>
          <a:solidFill>
            <a:srgbClr val="74AC4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ln w="6350">
                  <a:noFill/>
                </a:ln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03</a:t>
            </a:r>
            <a:endParaRPr lang="zh-CN" altLang="en-US" sz="3600" dirty="0">
              <a:ln w="6350">
                <a:noFill/>
              </a:ln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0" name="任意多边形 100">
            <a:extLst>
              <a:ext uri="{FF2B5EF4-FFF2-40B4-BE49-F238E27FC236}">
                <a16:creationId xmlns:a16="http://schemas.microsoft.com/office/drawing/2014/main" id="{BE5DA506-FBCE-43F9-8BBF-421EF932DB68}"/>
              </a:ext>
            </a:extLst>
          </p:cNvPr>
          <p:cNvSpPr/>
          <p:nvPr/>
        </p:nvSpPr>
        <p:spPr>
          <a:xfrm rot="10800000">
            <a:off x="6642902" y="2783261"/>
            <a:ext cx="1676400" cy="457200"/>
          </a:xfrm>
          <a:custGeom>
            <a:avLst/>
            <a:gdLst>
              <a:gd name="connsiteX0" fmla="*/ 1257300 w 1257300"/>
              <a:gd name="connsiteY0" fmla="*/ 342900 h 342900"/>
              <a:gd name="connsiteX1" fmla="*/ 914400 w 1257300"/>
              <a:gd name="connsiteY1" fmla="*/ 0 h 342900"/>
              <a:gd name="connsiteX2" fmla="*/ 0 w 1257300"/>
              <a:gd name="connsiteY2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7300" h="342900">
                <a:moveTo>
                  <a:pt x="1257300" y="342900"/>
                </a:moveTo>
                <a:lnTo>
                  <a:pt x="914400" y="0"/>
                </a:lnTo>
                <a:lnTo>
                  <a:pt x="0" y="0"/>
                </a:lnTo>
              </a:path>
            </a:pathLst>
          </a:custGeom>
          <a:ln w="6350">
            <a:solidFill>
              <a:srgbClr val="122F4A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1" name="圆角矩形 108">
            <a:extLst>
              <a:ext uri="{FF2B5EF4-FFF2-40B4-BE49-F238E27FC236}">
                <a16:creationId xmlns:a16="http://schemas.microsoft.com/office/drawing/2014/main" id="{DA386EB7-346F-42BB-A0B9-8ECB1B2A6670}"/>
              </a:ext>
            </a:extLst>
          </p:cNvPr>
          <p:cNvSpPr/>
          <p:nvPr/>
        </p:nvSpPr>
        <p:spPr>
          <a:xfrm>
            <a:off x="7864512" y="2774165"/>
            <a:ext cx="1512407" cy="531622"/>
          </a:xfrm>
          <a:prstGeom prst="roundRect">
            <a:avLst>
              <a:gd name="adj" fmla="val 0"/>
            </a:avLst>
          </a:prstGeom>
          <a:solidFill>
            <a:srgbClr val="BC30A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ln w="6350">
                  <a:noFill/>
                </a:ln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04</a:t>
            </a:r>
            <a:endParaRPr lang="zh-CN" altLang="en-US" sz="3600" dirty="0">
              <a:ln w="6350">
                <a:noFill/>
              </a:ln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2" name="Rectangle 66">
            <a:extLst>
              <a:ext uri="{FF2B5EF4-FFF2-40B4-BE49-F238E27FC236}">
                <a16:creationId xmlns:a16="http://schemas.microsoft.com/office/drawing/2014/main" id="{26208822-99C2-4252-A3A0-FF54839EF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1296" y="3496979"/>
            <a:ext cx="4530611" cy="1589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sz="2200" b="1" dirty="0">
                <a:solidFill>
                  <a:srgbClr val="BC30A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HỆ GIỮA CẤU HÌNH ELECTRON NGUYÊN TỬ VỚI VỊ TRÍ CỦA NGUYÊN TỐ TRONG BẢNG TUẦN HOÀN.</a:t>
            </a:r>
          </a:p>
        </p:txBody>
      </p:sp>
      <p:sp>
        <p:nvSpPr>
          <p:cNvPr id="113" name="任意多边形 100">
            <a:extLst>
              <a:ext uri="{FF2B5EF4-FFF2-40B4-BE49-F238E27FC236}">
                <a16:creationId xmlns:a16="http://schemas.microsoft.com/office/drawing/2014/main" id="{6F4ED6E4-B83F-4AA5-B0BB-1D371C2FC0F7}"/>
              </a:ext>
            </a:extLst>
          </p:cNvPr>
          <p:cNvSpPr/>
          <p:nvPr/>
        </p:nvSpPr>
        <p:spPr>
          <a:xfrm rot="10800000">
            <a:off x="6384077" y="4173951"/>
            <a:ext cx="1226654" cy="1191736"/>
          </a:xfrm>
          <a:custGeom>
            <a:avLst/>
            <a:gdLst>
              <a:gd name="connsiteX0" fmla="*/ 1257300 w 1257300"/>
              <a:gd name="connsiteY0" fmla="*/ 342900 h 342900"/>
              <a:gd name="connsiteX1" fmla="*/ 914400 w 1257300"/>
              <a:gd name="connsiteY1" fmla="*/ 0 h 342900"/>
              <a:gd name="connsiteX2" fmla="*/ 0 w 1257300"/>
              <a:gd name="connsiteY2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7300" h="342900">
                <a:moveTo>
                  <a:pt x="1257300" y="342900"/>
                </a:moveTo>
                <a:lnTo>
                  <a:pt x="914400" y="0"/>
                </a:lnTo>
                <a:lnTo>
                  <a:pt x="0" y="0"/>
                </a:lnTo>
              </a:path>
            </a:pathLst>
          </a:custGeom>
          <a:ln w="6350">
            <a:solidFill>
              <a:srgbClr val="122F4A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4" name="圆角矩形 108">
            <a:extLst>
              <a:ext uri="{FF2B5EF4-FFF2-40B4-BE49-F238E27FC236}">
                <a16:creationId xmlns:a16="http://schemas.microsoft.com/office/drawing/2014/main" id="{754B3FC7-A510-4D07-9165-676ACDDF0B53}"/>
              </a:ext>
            </a:extLst>
          </p:cNvPr>
          <p:cNvSpPr/>
          <p:nvPr/>
        </p:nvSpPr>
        <p:spPr>
          <a:xfrm>
            <a:off x="7592349" y="5096336"/>
            <a:ext cx="1512407" cy="531622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ln w="6350">
                  <a:noFill/>
                </a:ln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05</a:t>
            </a:r>
            <a:endParaRPr lang="zh-CN" altLang="en-US" sz="3600" dirty="0">
              <a:ln w="6350">
                <a:noFill/>
              </a:ln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5" name="Rectangle 66">
            <a:extLst>
              <a:ext uri="{FF2B5EF4-FFF2-40B4-BE49-F238E27FC236}">
                <a16:creationId xmlns:a16="http://schemas.microsoft.com/office/drawing/2014/main" id="{F05F59C1-7419-46C5-9582-B1CB1F36B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935" y="5974305"/>
            <a:ext cx="5001708" cy="37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sz="2200" b="1" dirty="0">
                <a:solidFill>
                  <a:srgbClr val="FFC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 LOẠI NGUYÊN TỐ HÓA HỌC</a:t>
            </a:r>
          </a:p>
        </p:txBody>
      </p:sp>
    </p:spTree>
    <p:extLst>
      <p:ext uri="{BB962C8B-B14F-4D97-AF65-F5344CB8AC3E}">
        <p14:creationId xmlns:p14="http://schemas.microsoft.com/office/powerpoint/2010/main" val="419738826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03" grpId="0" animBg="1"/>
      <p:bldP spid="106" grpId="0" animBg="1"/>
      <p:bldP spid="109" grpId="0" animBg="1"/>
      <p:bldP spid="111" grpId="0" animBg="1"/>
      <p:bldP spid="1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076F0A-B882-4096-9ACA-932F779EB741}"/>
              </a:ext>
            </a:extLst>
          </p:cNvPr>
          <p:cNvSpPr txBox="1"/>
          <p:nvPr/>
        </p:nvSpPr>
        <p:spPr>
          <a:xfrm>
            <a:off x="7188052" y="1460402"/>
            <a:ext cx="4914955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5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LỊCH SỬ PHÁT MINH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Picture 2" descr="Dimitri-Mendeleev | Gia sư môn Hóa">
            <a:extLst>
              <a:ext uri="{FF2B5EF4-FFF2-40B4-BE49-F238E27FC236}">
                <a16:creationId xmlns:a16="http://schemas.microsoft.com/office/drawing/2014/main" id="{63C9ECE8-35DC-4D4D-AD4B-7FEC4C135B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6574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1701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 isInverted="1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evelopment of the Periodic Table Objectives: 1. State the periodic law. 2.  Discuss the contributions that Dobreiner, Newlands, Mendeleev, and Moseley.  - ppt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7976" y="443028"/>
            <a:ext cx="5458832" cy="582602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defRPr/>
            </a:pP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algn="ctr" eaLnBrk="0" hangingPunct="0">
              <a:defRPr/>
            </a:pP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algn="ctr" eaLnBrk="0" hangingPunct="0">
              <a:defRPr/>
            </a:pP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algn="ctr" eaLnBrk="0" hangingPunct="0">
              <a:defRPr/>
            </a:pP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DOBREINER (1780-1849)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  <a:p>
            <a:pPr algn="ctr" eaLnBrk="0" hangingPunct="0">
              <a:lnSpc>
                <a:spcPct val="130000"/>
              </a:lnSpc>
              <a:defRPr/>
            </a:pPr>
            <a:r>
              <a:rPr lang="vi-VN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người Đức xếp các nguyên tố thành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"bộ ba" có tính chất giống nhau vào năm 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1817</a:t>
            </a:r>
            <a:endParaRPr lang="en-US" sz="2800" b="1" dirty="0">
              <a:solidFill>
                <a:schemeClr val="accent5"/>
              </a:solidFill>
              <a:latin typeface="Times New Roman" pitchFamily="18" charset="0"/>
              <a:ea typeface="Microsoft YaHei" panose="020B0503020204020204" pitchFamily="34" charset="-122"/>
              <a:cs typeface="Times New Roman" pitchFamily="18" charset="0"/>
              <a:sym typeface="Times New Roman" panose="02020603050405020304" pitchFamily="18" charset="0"/>
            </a:endParaRPr>
          </a:p>
          <a:p>
            <a:pPr algn="ctr" eaLnBrk="0" hangingPunct="0">
              <a:lnSpc>
                <a:spcPct val="130000"/>
              </a:lnSpc>
              <a:defRPr/>
            </a:pPr>
            <a:r>
              <a:rPr lang="en-US" sz="2800" b="1" dirty="0">
                <a:solidFill>
                  <a:schemeClr val="accent5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  <a:sym typeface="Times New Roman" panose="02020603050405020304" pitchFamily="18" charset="0"/>
              </a:rPr>
              <a:t>  </a:t>
            </a:r>
            <a:r>
              <a:rPr lang="vi-VN" sz="2800" b="1" dirty="0">
                <a:solidFill>
                  <a:schemeClr val="accent5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    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  </a:t>
            </a:r>
            <a:r>
              <a:rPr lang="vi-VN" sz="2800" b="1" dirty="0">
                <a:solidFill>
                  <a:schemeClr val="accent5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Na      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accent5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</a:t>
            </a:r>
            <a:endParaRPr lang="en-US" sz="2800" b="1" dirty="0">
              <a:solidFill>
                <a:schemeClr val="accent5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itchFamily="18" charset="0"/>
              <a:sym typeface="Times New Roman" panose="02020603050405020304" pitchFamily="18" charset="0"/>
            </a:endParaRPr>
          </a:p>
          <a:p>
            <a:pPr algn="ctr" eaLnBrk="0" hangingPunct="0">
              <a:lnSpc>
                <a:spcPct val="130000"/>
              </a:lnSpc>
              <a:defRPr/>
            </a:pP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itchFamily="18" charset="0"/>
                <a:sym typeface="Times New Roman" panose="02020603050405020304" pitchFamily="18" charset="0"/>
              </a:rPr>
              <a:t>    </a:t>
            </a:r>
            <a:r>
              <a:rPr lang="en-US" sz="2800" b="1" dirty="0">
                <a:solidFill>
                  <a:schemeClr val="accent3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7       23      39</a:t>
            </a:r>
          </a:p>
          <a:p>
            <a:pPr algn="ctr" eaLnBrk="0" hangingPunct="0">
              <a:lnSpc>
                <a:spcPct val="130000"/>
              </a:lnSpc>
              <a:defRPr/>
            </a:pP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 </a:t>
            </a:r>
            <a:r>
              <a:rPr lang="vi-VN" sz="2800" b="1" dirty="0">
                <a:solidFill>
                  <a:srgbClr val="FFC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Cl 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      Br        I</a:t>
            </a:r>
          </a:p>
          <a:p>
            <a:pPr algn="ctr" eaLnBrk="0" hangingPunct="0">
              <a:lnSpc>
                <a:spcPct val="130000"/>
              </a:lnSpc>
              <a:defRPr/>
            </a:pP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   </a:t>
            </a:r>
            <a:r>
              <a:rPr lang="en-US" sz="2800" b="1" dirty="0">
                <a:solidFill>
                  <a:schemeClr val="accent3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35      80     127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B715DE-2DD5-4C11-6D48-E3506AD3ED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63" t="65422" r="13371" b="-1684"/>
          <a:stretch/>
        </p:blipFill>
        <p:spPr>
          <a:xfrm>
            <a:off x="1936527" y="7937"/>
            <a:ext cx="2267798" cy="192201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4BE9142-BC9C-869F-060E-44F399E57D2B}"/>
              </a:ext>
            </a:extLst>
          </p:cNvPr>
          <p:cNvGrpSpPr/>
          <p:nvPr/>
        </p:nvGrpSpPr>
        <p:grpSpPr>
          <a:xfrm>
            <a:off x="6117794" y="220846"/>
            <a:ext cx="5766231" cy="6263824"/>
            <a:chOff x="269507" y="240631"/>
            <a:chExt cx="4427621" cy="559227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1780448-D880-12EB-AD83-B40664D4539A}"/>
                </a:ext>
              </a:extLst>
            </p:cNvPr>
            <p:cNvSpPr/>
            <p:nvPr/>
          </p:nvSpPr>
          <p:spPr>
            <a:xfrm>
              <a:off x="269507" y="240631"/>
              <a:ext cx="4427621" cy="5592277"/>
            </a:xfrm>
            <a:prstGeom prst="rect">
              <a:avLst/>
            </a:prstGeom>
            <a:solidFill>
              <a:srgbClr val="2F737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427BF4D-196A-34BE-6BAD-4DD9358660AC}"/>
                </a:ext>
              </a:extLst>
            </p:cNvPr>
            <p:cNvSpPr/>
            <p:nvPr/>
          </p:nvSpPr>
          <p:spPr>
            <a:xfrm>
              <a:off x="519765" y="481263"/>
              <a:ext cx="3907856" cy="515914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pic>
        <p:nvPicPr>
          <p:cNvPr id="10" name="Picture 6" descr="Newlands&amp;#39; Law of Octaves ~ ChemistryGod">
            <a:extLst>
              <a:ext uri="{FF2B5EF4-FFF2-40B4-BE49-F238E27FC236}">
                <a16:creationId xmlns:a16="http://schemas.microsoft.com/office/drawing/2014/main" id="{AC6F3F00-C920-936A-7CEE-136071476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271" y="464323"/>
            <a:ext cx="1557366" cy="201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F7ED93-DB78-F0C8-9E87-D2633261231E}"/>
              </a:ext>
            </a:extLst>
          </p:cNvPr>
          <p:cNvSpPr txBox="1"/>
          <p:nvPr/>
        </p:nvSpPr>
        <p:spPr>
          <a:xfrm>
            <a:off x="6586050" y="2405274"/>
            <a:ext cx="4804650" cy="3397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Newland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 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(1837 - 1898)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vi-VN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người</a:t>
            </a:r>
            <a:r>
              <a:rPr lang="vi-VN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Anh </a:t>
            </a:r>
            <a:r>
              <a:rPr lang="vi-VN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xếp</a:t>
            </a:r>
            <a:r>
              <a:rPr lang="vi-VN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vi-VN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nguyên </a:t>
            </a:r>
            <a:r>
              <a:rPr lang="vi-VN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vi-VN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vào</a:t>
            </a:r>
            <a:r>
              <a:rPr lang="vi-VN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bộ</a:t>
            </a:r>
            <a:r>
              <a:rPr lang="vi-VN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tám</a:t>
            </a:r>
            <a:r>
              <a:rPr lang="vi-VN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Ông </a:t>
            </a:r>
            <a:r>
              <a:rPr lang="vi-VN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nhận</a:t>
            </a:r>
            <a:r>
              <a:rPr lang="vi-VN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thấy</a:t>
            </a:r>
            <a:r>
              <a:rPr lang="vi-VN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8 nguyên </a:t>
            </a:r>
            <a:r>
              <a:rPr lang="vi-VN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vi-VN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xếp</a:t>
            </a:r>
            <a:r>
              <a:rPr lang="vi-VN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sau </a:t>
            </a:r>
            <a:r>
              <a:rPr lang="vi-VN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lặp</a:t>
            </a:r>
            <a:r>
              <a:rPr lang="vi-VN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lại</a:t>
            </a:r>
            <a:r>
              <a:rPr lang="vi-VN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vi-VN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vi-VN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8 nguyên </a:t>
            </a:r>
            <a:r>
              <a:rPr lang="vi-VN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vi-VN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đứng</a:t>
            </a:r>
            <a:r>
              <a:rPr lang="vi-VN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98724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3881CD-69DD-4D6E-AF0E-C5AB45B7D928}"/>
              </a:ext>
            </a:extLst>
          </p:cNvPr>
          <p:cNvSpPr txBox="1"/>
          <p:nvPr/>
        </p:nvSpPr>
        <p:spPr>
          <a:xfrm>
            <a:off x="5002801" y="298842"/>
            <a:ext cx="6098344" cy="631711"/>
          </a:xfrm>
          <a:custGeom>
            <a:avLst/>
            <a:gdLst>
              <a:gd name="connsiteX0" fmla="*/ 0 w 6098344"/>
              <a:gd name="connsiteY0" fmla="*/ 0 h 631711"/>
              <a:gd name="connsiteX1" fmla="*/ 799561 w 6098344"/>
              <a:gd name="connsiteY1" fmla="*/ 0 h 631711"/>
              <a:gd name="connsiteX2" fmla="*/ 1538138 w 6098344"/>
              <a:gd name="connsiteY2" fmla="*/ 0 h 631711"/>
              <a:gd name="connsiteX3" fmla="*/ 2093765 w 6098344"/>
              <a:gd name="connsiteY3" fmla="*/ 0 h 631711"/>
              <a:gd name="connsiteX4" fmla="*/ 2893325 w 6098344"/>
              <a:gd name="connsiteY4" fmla="*/ 0 h 631711"/>
              <a:gd name="connsiteX5" fmla="*/ 3509936 w 6098344"/>
              <a:gd name="connsiteY5" fmla="*/ 0 h 631711"/>
              <a:gd name="connsiteX6" fmla="*/ 4065563 w 6098344"/>
              <a:gd name="connsiteY6" fmla="*/ 0 h 631711"/>
              <a:gd name="connsiteX7" fmla="*/ 4682173 w 6098344"/>
              <a:gd name="connsiteY7" fmla="*/ 0 h 631711"/>
              <a:gd name="connsiteX8" fmla="*/ 5359767 w 6098344"/>
              <a:gd name="connsiteY8" fmla="*/ 0 h 631711"/>
              <a:gd name="connsiteX9" fmla="*/ 6098344 w 6098344"/>
              <a:gd name="connsiteY9" fmla="*/ 0 h 631711"/>
              <a:gd name="connsiteX10" fmla="*/ 6098344 w 6098344"/>
              <a:gd name="connsiteY10" fmla="*/ 631711 h 631711"/>
              <a:gd name="connsiteX11" fmla="*/ 5603701 w 6098344"/>
              <a:gd name="connsiteY11" fmla="*/ 631711 h 631711"/>
              <a:gd name="connsiteX12" fmla="*/ 4804140 w 6098344"/>
              <a:gd name="connsiteY12" fmla="*/ 631711 h 631711"/>
              <a:gd name="connsiteX13" fmla="*/ 4248513 w 6098344"/>
              <a:gd name="connsiteY13" fmla="*/ 631711 h 631711"/>
              <a:gd name="connsiteX14" fmla="*/ 3448952 w 6098344"/>
              <a:gd name="connsiteY14" fmla="*/ 631711 h 631711"/>
              <a:gd name="connsiteX15" fmla="*/ 2649392 w 6098344"/>
              <a:gd name="connsiteY15" fmla="*/ 631711 h 631711"/>
              <a:gd name="connsiteX16" fmla="*/ 1910814 w 6098344"/>
              <a:gd name="connsiteY16" fmla="*/ 631711 h 631711"/>
              <a:gd name="connsiteX17" fmla="*/ 1172237 w 6098344"/>
              <a:gd name="connsiteY17" fmla="*/ 631711 h 631711"/>
              <a:gd name="connsiteX18" fmla="*/ 0 w 6098344"/>
              <a:gd name="connsiteY18" fmla="*/ 631711 h 631711"/>
              <a:gd name="connsiteX19" fmla="*/ 0 w 6098344"/>
              <a:gd name="connsiteY19" fmla="*/ 0 h 631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8344" h="631711" fill="none" extrusionOk="0">
                <a:moveTo>
                  <a:pt x="0" y="0"/>
                </a:moveTo>
                <a:cubicBezTo>
                  <a:pt x="379651" y="8217"/>
                  <a:pt x="631842" y="19615"/>
                  <a:pt x="799561" y="0"/>
                </a:cubicBezTo>
                <a:cubicBezTo>
                  <a:pt x="967280" y="-19615"/>
                  <a:pt x="1250499" y="-33593"/>
                  <a:pt x="1538138" y="0"/>
                </a:cubicBezTo>
                <a:cubicBezTo>
                  <a:pt x="1825777" y="33593"/>
                  <a:pt x="1978218" y="-722"/>
                  <a:pt x="2093765" y="0"/>
                </a:cubicBezTo>
                <a:cubicBezTo>
                  <a:pt x="2209312" y="722"/>
                  <a:pt x="2705855" y="-4160"/>
                  <a:pt x="2893325" y="0"/>
                </a:cubicBezTo>
                <a:cubicBezTo>
                  <a:pt x="3080795" y="4160"/>
                  <a:pt x="3302953" y="-22899"/>
                  <a:pt x="3509936" y="0"/>
                </a:cubicBezTo>
                <a:cubicBezTo>
                  <a:pt x="3716919" y="22899"/>
                  <a:pt x="3940047" y="6353"/>
                  <a:pt x="4065563" y="0"/>
                </a:cubicBezTo>
                <a:cubicBezTo>
                  <a:pt x="4191079" y="-6353"/>
                  <a:pt x="4476079" y="6656"/>
                  <a:pt x="4682173" y="0"/>
                </a:cubicBezTo>
                <a:cubicBezTo>
                  <a:pt x="4888267" y="-6656"/>
                  <a:pt x="5097664" y="-10120"/>
                  <a:pt x="5359767" y="0"/>
                </a:cubicBezTo>
                <a:cubicBezTo>
                  <a:pt x="5621870" y="10120"/>
                  <a:pt x="5939939" y="13902"/>
                  <a:pt x="6098344" y="0"/>
                </a:cubicBezTo>
                <a:cubicBezTo>
                  <a:pt x="6119269" y="309895"/>
                  <a:pt x="6112288" y="478503"/>
                  <a:pt x="6098344" y="631711"/>
                </a:cubicBezTo>
                <a:cubicBezTo>
                  <a:pt x="5986496" y="623106"/>
                  <a:pt x="5768944" y="635648"/>
                  <a:pt x="5603701" y="631711"/>
                </a:cubicBezTo>
                <a:cubicBezTo>
                  <a:pt x="5438458" y="627774"/>
                  <a:pt x="5001109" y="648770"/>
                  <a:pt x="4804140" y="631711"/>
                </a:cubicBezTo>
                <a:cubicBezTo>
                  <a:pt x="4607171" y="614652"/>
                  <a:pt x="4478109" y="650782"/>
                  <a:pt x="4248513" y="631711"/>
                </a:cubicBezTo>
                <a:cubicBezTo>
                  <a:pt x="4018917" y="612640"/>
                  <a:pt x="3834419" y="630263"/>
                  <a:pt x="3448952" y="631711"/>
                </a:cubicBezTo>
                <a:cubicBezTo>
                  <a:pt x="3063485" y="633159"/>
                  <a:pt x="2814635" y="634391"/>
                  <a:pt x="2649392" y="631711"/>
                </a:cubicBezTo>
                <a:cubicBezTo>
                  <a:pt x="2484149" y="629031"/>
                  <a:pt x="2111791" y="643600"/>
                  <a:pt x="1910814" y="631711"/>
                </a:cubicBezTo>
                <a:cubicBezTo>
                  <a:pt x="1709837" y="619822"/>
                  <a:pt x="1412403" y="632477"/>
                  <a:pt x="1172237" y="631711"/>
                </a:cubicBezTo>
                <a:cubicBezTo>
                  <a:pt x="932071" y="630945"/>
                  <a:pt x="557550" y="634850"/>
                  <a:pt x="0" y="631711"/>
                </a:cubicBezTo>
                <a:cubicBezTo>
                  <a:pt x="29269" y="440080"/>
                  <a:pt x="28646" y="191035"/>
                  <a:pt x="0" y="0"/>
                </a:cubicBezTo>
                <a:close/>
              </a:path>
              <a:path w="6098344" h="631711" stroke="0" extrusionOk="0">
                <a:moveTo>
                  <a:pt x="0" y="0"/>
                </a:moveTo>
                <a:cubicBezTo>
                  <a:pt x="365905" y="-22056"/>
                  <a:pt x="575228" y="31401"/>
                  <a:pt x="738577" y="0"/>
                </a:cubicBezTo>
                <a:cubicBezTo>
                  <a:pt x="901926" y="-31401"/>
                  <a:pt x="1055510" y="5677"/>
                  <a:pt x="1355188" y="0"/>
                </a:cubicBezTo>
                <a:cubicBezTo>
                  <a:pt x="1654866" y="-5677"/>
                  <a:pt x="1856556" y="-3432"/>
                  <a:pt x="2032781" y="0"/>
                </a:cubicBezTo>
                <a:cubicBezTo>
                  <a:pt x="2209006" y="3432"/>
                  <a:pt x="2414526" y="-20422"/>
                  <a:pt x="2588408" y="0"/>
                </a:cubicBezTo>
                <a:cubicBezTo>
                  <a:pt x="2762290" y="20422"/>
                  <a:pt x="3033578" y="6011"/>
                  <a:pt x="3266002" y="0"/>
                </a:cubicBezTo>
                <a:cubicBezTo>
                  <a:pt x="3498426" y="-6011"/>
                  <a:pt x="3590485" y="-21790"/>
                  <a:pt x="3821629" y="0"/>
                </a:cubicBezTo>
                <a:cubicBezTo>
                  <a:pt x="4052773" y="21790"/>
                  <a:pt x="4248679" y="-24172"/>
                  <a:pt x="4499223" y="0"/>
                </a:cubicBezTo>
                <a:cubicBezTo>
                  <a:pt x="4749767" y="24172"/>
                  <a:pt x="4942127" y="9446"/>
                  <a:pt x="5115833" y="0"/>
                </a:cubicBezTo>
                <a:cubicBezTo>
                  <a:pt x="5289539" y="-9446"/>
                  <a:pt x="5627076" y="633"/>
                  <a:pt x="6098344" y="0"/>
                </a:cubicBezTo>
                <a:cubicBezTo>
                  <a:pt x="6106323" y="309830"/>
                  <a:pt x="6083776" y="442952"/>
                  <a:pt x="6098344" y="631711"/>
                </a:cubicBezTo>
                <a:cubicBezTo>
                  <a:pt x="5786774" y="602677"/>
                  <a:pt x="5555854" y="617291"/>
                  <a:pt x="5359767" y="631711"/>
                </a:cubicBezTo>
                <a:cubicBezTo>
                  <a:pt x="5163680" y="646131"/>
                  <a:pt x="5018917" y="648038"/>
                  <a:pt x="4743156" y="631711"/>
                </a:cubicBezTo>
                <a:cubicBezTo>
                  <a:pt x="4467395" y="615384"/>
                  <a:pt x="4271285" y="670406"/>
                  <a:pt x="3943596" y="631711"/>
                </a:cubicBezTo>
                <a:cubicBezTo>
                  <a:pt x="3615907" y="593016"/>
                  <a:pt x="3545638" y="615764"/>
                  <a:pt x="3266002" y="631711"/>
                </a:cubicBezTo>
                <a:cubicBezTo>
                  <a:pt x="2986366" y="647658"/>
                  <a:pt x="2812031" y="644709"/>
                  <a:pt x="2649392" y="631711"/>
                </a:cubicBezTo>
                <a:cubicBezTo>
                  <a:pt x="2486753" y="618714"/>
                  <a:pt x="2170141" y="662473"/>
                  <a:pt x="1910814" y="631711"/>
                </a:cubicBezTo>
                <a:cubicBezTo>
                  <a:pt x="1651487" y="600949"/>
                  <a:pt x="1352156" y="613075"/>
                  <a:pt x="1111254" y="631711"/>
                </a:cubicBezTo>
                <a:cubicBezTo>
                  <a:pt x="870352" y="650347"/>
                  <a:pt x="763634" y="619746"/>
                  <a:pt x="616610" y="631711"/>
                </a:cubicBezTo>
                <a:cubicBezTo>
                  <a:pt x="469586" y="643676"/>
                  <a:pt x="133037" y="644668"/>
                  <a:pt x="0" y="631711"/>
                </a:cubicBezTo>
                <a:cubicBezTo>
                  <a:pt x="-11989" y="404846"/>
                  <a:pt x="-10234" y="133680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129804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LỊCH SỬ PHÁT MINH</a:t>
            </a:r>
          </a:p>
        </p:txBody>
      </p:sp>
      <p:pic>
        <p:nvPicPr>
          <p:cNvPr id="5" name="Picture 2" descr="Dimitri-Mendeleev | Gia sư môn Hóa">
            <a:extLst>
              <a:ext uri="{FF2B5EF4-FFF2-40B4-BE49-F238E27FC236}">
                <a16:creationId xmlns:a16="http://schemas.microsoft.com/office/drawing/2014/main" id="{9007F389-F4F1-45D4-8892-BD6F57473F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1" b="7285"/>
          <a:stretch/>
        </p:blipFill>
        <p:spPr bwMode="auto">
          <a:xfrm>
            <a:off x="317157" y="914036"/>
            <a:ext cx="3046507" cy="30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3F1D1BBB-92D3-4D87-9EDD-76DAFE808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911" y="3976436"/>
            <a:ext cx="3712633" cy="99520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>
                <a:srgbClr val="000000"/>
              </a:buClr>
              <a:buFont typeface="Arial"/>
              <a:buNone/>
            </a:pPr>
            <a:r>
              <a:rPr lang="vi-VN" altLang="en-US" sz="32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Đ.I. Men- đê- lê- ép</a:t>
            </a:r>
            <a:r>
              <a:rPr lang="vi-VN" altLang="en-US" sz="2667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                   (1834- 1907)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902147-EFEA-42CF-9439-52E1888C7683}"/>
              </a:ext>
            </a:extLst>
          </p:cNvPr>
          <p:cNvSpPr txBox="1"/>
          <p:nvPr/>
        </p:nvSpPr>
        <p:spPr>
          <a:xfrm>
            <a:off x="4026858" y="1479585"/>
            <a:ext cx="6650520" cy="954107"/>
          </a:xfrm>
          <a:custGeom>
            <a:avLst/>
            <a:gdLst>
              <a:gd name="connsiteX0" fmla="*/ 0 w 6650520"/>
              <a:gd name="connsiteY0" fmla="*/ 0 h 954107"/>
              <a:gd name="connsiteX1" fmla="*/ 620715 w 6650520"/>
              <a:gd name="connsiteY1" fmla="*/ 0 h 954107"/>
              <a:gd name="connsiteX2" fmla="*/ 975410 w 6650520"/>
              <a:gd name="connsiteY2" fmla="*/ 0 h 954107"/>
              <a:gd name="connsiteX3" fmla="*/ 1596125 w 6650520"/>
              <a:gd name="connsiteY3" fmla="*/ 0 h 954107"/>
              <a:gd name="connsiteX4" fmla="*/ 2017324 w 6650520"/>
              <a:gd name="connsiteY4" fmla="*/ 0 h 954107"/>
              <a:gd name="connsiteX5" fmla="*/ 2704545 w 6650520"/>
              <a:gd name="connsiteY5" fmla="*/ 0 h 954107"/>
              <a:gd name="connsiteX6" fmla="*/ 3391765 w 6650520"/>
              <a:gd name="connsiteY6" fmla="*/ 0 h 954107"/>
              <a:gd name="connsiteX7" fmla="*/ 3812965 w 6650520"/>
              <a:gd name="connsiteY7" fmla="*/ 0 h 954107"/>
              <a:gd name="connsiteX8" fmla="*/ 4500185 w 6650520"/>
              <a:gd name="connsiteY8" fmla="*/ 0 h 954107"/>
              <a:gd name="connsiteX9" fmla="*/ 4987890 w 6650520"/>
              <a:gd name="connsiteY9" fmla="*/ 0 h 954107"/>
              <a:gd name="connsiteX10" fmla="*/ 5675110 w 6650520"/>
              <a:gd name="connsiteY10" fmla="*/ 0 h 954107"/>
              <a:gd name="connsiteX11" fmla="*/ 6650520 w 6650520"/>
              <a:gd name="connsiteY11" fmla="*/ 0 h 954107"/>
              <a:gd name="connsiteX12" fmla="*/ 6650520 w 6650520"/>
              <a:gd name="connsiteY12" fmla="*/ 467512 h 954107"/>
              <a:gd name="connsiteX13" fmla="*/ 6650520 w 6650520"/>
              <a:gd name="connsiteY13" fmla="*/ 954107 h 954107"/>
              <a:gd name="connsiteX14" fmla="*/ 6295826 w 6650520"/>
              <a:gd name="connsiteY14" fmla="*/ 954107 h 954107"/>
              <a:gd name="connsiteX15" fmla="*/ 5675110 w 6650520"/>
              <a:gd name="connsiteY15" fmla="*/ 954107 h 954107"/>
              <a:gd name="connsiteX16" fmla="*/ 5320416 w 6650520"/>
              <a:gd name="connsiteY16" fmla="*/ 954107 h 954107"/>
              <a:gd name="connsiteX17" fmla="*/ 4832711 w 6650520"/>
              <a:gd name="connsiteY17" fmla="*/ 954107 h 954107"/>
              <a:gd name="connsiteX18" fmla="*/ 4278501 w 6650520"/>
              <a:gd name="connsiteY18" fmla="*/ 954107 h 954107"/>
              <a:gd name="connsiteX19" fmla="*/ 3591281 w 6650520"/>
              <a:gd name="connsiteY19" fmla="*/ 954107 h 954107"/>
              <a:gd name="connsiteX20" fmla="*/ 3170081 w 6650520"/>
              <a:gd name="connsiteY20" fmla="*/ 954107 h 954107"/>
              <a:gd name="connsiteX21" fmla="*/ 2615871 w 6650520"/>
              <a:gd name="connsiteY21" fmla="*/ 954107 h 954107"/>
              <a:gd name="connsiteX22" fmla="*/ 1928651 w 6650520"/>
              <a:gd name="connsiteY22" fmla="*/ 954107 h 954107"/>
              <a:gd name="connsiteX23" fmla="*/ 1374441 w 6650520"/>
              <a:gd name="connsiteY23" fmla="*/ 954107 h 954107"/>
              <a:gd name="connsiteX24" fmla="*/ 953241 w 6650520"/>
              <a:gd name="connsiteY24" fmla="*/ 954107 h 954107"/>
              <a:gd name="connsiteX25" fmla="*/ 0 w 6650520"/>
              <a:gd name="connsiteY25" fmla="*/ 954107 h 954107"/>
              <a:gd name="connsiteX26" fmla="*/ 0 w 6650520"/>
              <a:gd name="connsiteY26" fmla="*/ 467512 h 954107"/>
              <a:gd name="connsiteX27" fmla="*/ 0 w 6650520"/>
              <a:gd name="connsiteY27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650520" h="954107" extrusionOk="0">
                <a:moveTo>
                  <a:pt x="0" y="0"/>
                </a:moveTo>
                <a:cubicBezTo>
                  <a:pt x="169243" y="-20355"/>
                  <a:pt x="358140" y="33134"/>
                  <a:pt x="620715" y="0"/>
                </a:cubicBezTo>
                <a:cubicBezTo>
                  <a:pt x="883290" y="-33134"/>
                  <a:pt x="886114" y="33952"/>
                  <a:pt x="975410" y="0"/>
                </a:cubicBezTo>
                <a:cubicBezTo>
                  <a:pt x="1064707" y="-33952"/>
                  <a:pt x="1459062" y="19992"/>
                  <a:pt x="1596125" y="0"/>
                </a:cubicBezTo>
                <a:cubicBezTo>
                  <a:pt x="1733188" y="-19992"/>
                  <a:pt x="1925624" y="23169"/>
                  <a:pt x="2017324" y="0"/>
                </a:cubicBezTo>
                <a:cubicBezTo>
                  <a:pt x="2109024" y="-23169"/>
                  <a:pt x="2487545" y="30196"/>
                  <a:pt x="2704545" y="0"/>
                </a:cubicBezTo>
                <a:cubicBezTo>
                  <a:pt x="2921545" y="-30196"/>
                  <a:pt x="3051345" y="20850"/>
                  <a:pt x="3391765" y="0"/>
                </a:cubicBezTo>
                <a:cubicBezTo>
                  <a:pt x="3732185" y="-20850"/>
                  <a:pt x="3624940" y="9469"/>
                  <a:pt x="3812965" y="0"/>
                </a:cubicBezTo>
                <a:cubicBezTo>
                  <a:pt x="4000990" y="-9469"/>
                  <a:pt x="4282785" y="35901"/>
                  <a:pt x="4500185" y="0"/>
                </a:cubicBezTo>
                <a:cubicBezTo>
                  <a:pt x="4717585" y="-35901"/>
                  <a:pt x="4884905" y="57181"/>
                  <a:pt x="4987890" y="0"/>
                </a:cubicBezTo>
                <a:cubicBezTo>
                  <a:pt x="5090876" y="-57181"/>
                  <a:pt x="5426948" y="11977"/>
                  <a:pt x="5675110" y="0"/>
                </a:cubicBezTo>
                <a:cubicBezTo>
                  <a:pt x="5923272" y="-11977"/>
                  <a:pt x="6414332" y="5366"/>
                  <a:pt x="6650520" y="0"/>
                </a:cubicBezTo>
                <a:cubicBezTo>
                  <a:pt x="6696696" y="223617"/>
                  <a:pt x="6621590" y="361330"/>
                  <a:pt x="6650520" y="467512"/>
                </a:cubicBezTo>
                <a:cubicBezTo>
                  <a:pt x="6679450" y="573694"/>
                  <a:pt x="6632319" y="784593"/>
                  <a:pt x="6650520" y="954107"/>
                </a:cubicBezTo>
                <a:cubicBezTo>
                  <a:pt x="6511261" y="954493"/>
                  <a:pt x="6378363" y="921256"/>
                  <a:pt x="6295826" y="954107"/>
                </a:cubicBezTo>
                <a:cubicBezTo>
                  <a:pt x="6213289" y="986958"/>
                  <a:pt x="5842121" y="882203"/>
                  <a:pt x="5675110" y="954107"/>
                </a:cubicBezTo>
                <a:cubicBezTo>
                  <a:pt x="5508099" y="1026011"/>
                  <a:pt x="5425786" y="952765"/>
                  <a:pt x="5320416" y="954107"/>
                </a:cubicBezTo>
                <a:cubicBezTo>
                  <a:pt x="5215046" y="955449"/>
                  <a:pt x="5034633" y="934550"/>
                  <a:pt x="4832711" y="954107"/>
                </a:cubicBezTo>
                <a:cubicBezTo>
                  <a:pt x="4630790" y="973664"/>
                  <a:pt x="4464090" y="913128"/>
                  <a:pt x="4278501" y="954107"/>
                </a:cubicBezTo>
                <a:cubicBezTo>
                  <a:pt x="4092912" y="995086"/>
                  <a:pt x="3839033" y="878068"/>
                  <a:pt x="3591281" y="954107"/>
                </a:cubicBezTo>
                <a:cubicBezTo>
                  <a:pt x="3343529" y="1030146"/>
                  <a:pt x="3275219" y="919715"/>
                  <a:pt x="3170081" y="954107"/>
                </a:cubicBezTo>
                <a:cubicBezTo>
                  <a:pt x="3064943" y="988499"/>
                  <a:pt x="2750926" y="916668"/>
                  <a:pt x="2615871" y="954107"/>
                </a:cubicBezTo>
                <a:cubicBezTo>
                  <a:pt x="2480816" y="991546"/>
                  <a:pt x="2218907" y="945614"/>
                  <a:pt x="1928651" y="954107"/>
                </a:cubicBezTo>
                <a:cubicBezTo>
                  <a:pt x="1638395" y="962600"/>
                  <a:pt x="1552816" y="943600"/>
                  <a:pt x="1374441" y="954107"/>
                </a:cubicBezTo>
                <a:cubicBezTo>
                  <a:pt x="1196066" y="964614"/>
                  <a:pt x="1106945" y="944504"/>
                  <a:pt x="953241" y="954107"/>
                </a:cubicBezTo>
                <a:cubicBezTo>
                  <a:pt x="799537" y="963710"/>
                  <a:pt x="222649" y="925355"/>
                  <a:pt x="0" y="954107"/>
                </a:cubicBezTo>
                <a:cubicBezTo>
                  <a:pt x="-14927" y="750873"/>
                  <a:pt x="45216" y="651438"/>
                  <a:pt x="0" y="467512"/>
                </a:cubicBezTo>
                <a:cubicBezTo>
                  <a:pt x="-45216" y="283587"/>
                  <a:pt x="54662" y="112028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6422101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coi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cha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đẻ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bảng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tuần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hoàn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C94DE7-D94C-49C0-8D9A-58F2CECE33AB}"/>
              </a:ext>
            </a:extLst>
          </p:cNvPr>
          <p:cNvSpPr txBox="1"/>
          <p:nvPr/>
        </p:nvSpPr>
        <p:spPr>
          <a:xfrm>
            <a:off x="4026858" y="2807535"/>
            <a:ext cx="7074287" cy="1292662"/>
          </a:xfrm>
          <a:custGeom>
            <a:avLst/>
            <a:gdLst>
              <a:gd name="connsiteX0" fmla="*/ 0 w 7074287"/>
              <a:gd name="connsiteY0" fmla="*/ 0 h 1292662"/>
              <a:gd name="connsiteX1" fmla="*/ 448038 w 7074287"/>
              <a:gd name="connsiteY1" fmla="*/ 0 h 1292662"/>
              <a:gd name="connsiteX2" fmla="*/ 825333 w 7074287"/>
              <a:gd name="connsiteY2" fmla="*/ 0 h 1292662"/>
              <a:gd name="connsiteX3" fmla="*/ 1485600 w 7074287"/>
              <a:gd name="connsiteY3" fmla="*/ 0 h 1292662"/>
              <a:gd name="connsiteX4" fmla="*/ 1862896 w 7074287"/>
              <a:gd name="connsiteY4" fmla="*/ 0 h 1292662"/>
              <a:gd name="connsiteX5" fmla="*/ 2310934 w 7074287"/>
              <a:gd name="connsiteY5" fmla="*/ 0 h 1292662"/>
              <a:gd name="connsiteX6" fmla="*/ 2900458 w 7074287"/>
              <a:gd name="connsiteY6" fmla="*/ 0 h 1292662"/>
              <a:gd name="connsiteX7" fmla="*/ 3277753 w 7074287"/>
              <a:gd name="connsiteY7" fmla="*/ 0 h 1292662"/>
              <a:gd name="connsiteX8" fmla="*/ 3867277 w 7074287"/>
              <a:gd name="connsiteY8" fmla="*/ 0 h 1292662"/>
              <a:gd name="connsiteX9" fmla="*/ 4598287 w 7074287"/>
              <a:gd name="connsiteY9" fmla="*/ 0 h 1292662"/>
              <a:gd name="connsiteX10" fmla="*/ 5187810 w 7074287"/>
              <a:gd name="connsiteY10" fmla="*/ 0 h 1292662"/>
              <a:gd name="connsiteX11" fmla="*/ 5777334 w 7074287"/>
              <a:gd name="connsiteY11" fmla="*/ 0 h 1292662"/>
              <a:gd name="connsiteX12" fmla="*/ 6296115 w 7074287"/>
              <a:gd name="connsiteY12" fmla="*/ 0 h 1292662"/>
              <a:gd name="connsiteX13" fmla="*/ 7074287 w 7074287"/>
              <a:gd name="connsiteY13" fmla="*/ 0 h 1292662"/>
              <a:gd name="connsiteX14" fmla="*/ 7074287 w 7074287"/>
              <a:gd name="connsiteY14" fmla="*/ 456741 h 1292662"/>
              <a:gd name="connsiteX15" fmla="*/ 7074287 w 7074287"/>
              <a:gd name="connsiteY15" fmla="*/ 848848 h 1292662"/>
              <a:gd name="connsiteX16" fmla="*/ 7074287 w 7074287"/>
              <a:gd name="connsiteY16" fmla="*/ 1292662 h 1292662"/>
              <a:gd name="connsiteX17" fmla="*/ 6484763 w 7074287"/>
              <a:gd name="connsiteY17" fmla="*/ 1292662 h 1292662"/>
              <a:gd name="connsiteX18" fmla="*/ 5965982 w 7074287"/>
              <a:gd name="connsiteY18" fmla="*/ 1292662 h 1292662"/>
              <a:gd name="connsiteX19" fmla="*/ 5376458 w 7074287"/>
              <a:gd name="connsiteY19" fmla="*/ 1292662 h 1292662"/>
              <a:gd name="connsiteX20" fmla="*/ 4645448 w 7074287"/>
              <a:gd name="connsiteY20" fmla="*/ 1292662 h 1292662"/>
              <a:gd name="connsiteX21" fmla="*/ 4055925 w 7074287"/>
              <a:gd name="connsiteY21" fmla="*/ 1292662 h 1292662"/>
              <a:gd name="connsiteX22" fmla="*/ 3537144 w 7074287"/>
              <a:gd name="connsiteY22" fmla="*/ 1292662 h 1292662"/>
              <a:gd name="connsiteX23" fmla="*/ 2876877 w 7074287"/>
              <a:gd name="connsiteY23" fmla="*/ 1292662 h 1292662"/>
              <a:gd name="connsiteX24" fmla="*/ 2428839 w 7074287"/>
              <a:gd name="connsiteY24" fmla="*/ 1292662 h 1292662"/>
              <a:gd name="connsiteX25" fmla="*/ 2051543 w 7074287"/>
              <a:gd name="connsiteY25" fmla="*/ 1292662 h 1292662"/>
              <a:gd name="connsiteX26" fmla="*/ 1391276 w 7074287"/>
              <a:gd name="connsiteY26" fmla="*/ 1292662 h 1292662"/>
              <a:gd name="connsiteX27" fmla="*/ 660267 w 7074287"/>
              <a:gd name="connsiteY27" fmla="*/ 1292662 h 1292662"/>
              <a:gd name="connsiteX28" fmla="*/ 0 w 7074287"/>
              <a:gd name="connsiteY28" fmla="*/ 1292662 h 1292662"/>
              <a:gd name="connsiteX29" fmla="*/ 0 w 7074287"/>
              <a:gd name="connsiteY29" fmla="*/ 848848 h 1292662"/>
              <a:gd name="connsiteX30" fmla="*/ 0 w 7074287"/>
              <a:gd name="connsiteY30" fmla="*/ 430887 h 1292662"/>
              <a:gd name="connsiteX31" fmla="*/ 0 w 7074287"/>
              <a:gd name="connsiteY31" fmla="*/ 0 h 1292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074287" h="1292662" extrusionOk="0">
                <a:moveTo>
                  <a:pt x="0" y="0"/>
                </a:moveTo>
                <a:cubicBezTo>
                  <a:pt x="194066" y="-31562"/>
                  <a:pt x="265583" y="47342"/>
                  <a:pt x="448038" y="0"/>
                </a:cubicBezTo>
                <a:cubicBezTo>
                  <a:pt x="630493" y="-47342"/>
                  <a:pt x="702163" y="8536"/>
                  <a:pt x="825333" y="0"/>
                </a:cubicBezTo>
                <a:cubicBezTo>
                  <a:pt x="948503" y="-8536"/>
                  <a:pt x="1254354" y="63790"/>
                  <a:pt x="1485600" y="0"/>
                </a:cubicBezTo>
                <a:cubicBezTo>
                  <a:pt x="1716846" y="-63790"/>
                  <a:pt x="1786729" y="26104"/>
                  <a:pt x="1862896" y="0"/>
                </a:cubicBezTo>
                <a:cubicBezTo>
                  <a:pt x="1939063" y="-26104"/>
                  <a:pt x="2148210" y="19736"/>
                  <a:pt x="2310934" y="0"/>
                </a:cubicBezTo>
                <a:cubicBezTo>
                  <a:pt x="2473658" y="-19736"/>
                  <a:pt x="2687872" y="36283"/>
                  <a:pt x="2900458" y="0"/>
                </a:cubicBezTo>
                <a:cubicBezTo>
                  <a:pt x="3113044" y="-36283"/>
                  <a:pt x="3197812" y="3805"/>
                  <a:pt x="3277753" y="0"/>
                </a:cubicBezTo>
                <a:cubicBezTo>
                  <a:pt x="3357695" y="-3805"/>
                  <a:pt x="3583894" y="56136"/>
                  <a:pt x="3867277" y="0"/>
                </a:cubicBezTo>
                <a:cubicBezTo>
                  <a:pt x="4150660" y="-56136"/>
                  <a:pt x="4298740" y="71723"/>
                  <a:pt x="4598287" y="0"/>
                </a:cubicBezTo>
                <a:cubicBezTo>
                  <a:pt x="4897834" y="-71723"/>
                  <a:pt x="4913866" y="2868"/>
                  <a:pt x="5187810" y="0"/>
                </a:cubicBezTo>
                <a:cubicBezTo>
                  <a:pt x="5461754" y="-2868"/>
                  <a:pt x="5653922" y="10975"/>
                  <a:pt x="5777334" y="0"/>
                </a:cubicBezTo>
                <a:cubicBezTo>
                  <a:pt x="5900746" y="-10975"/>
                  <a:pt x="6126513" y="61179"/>
                  <a:pt x="6296115" y="0"/>
                </a:cubicBezTo>
                <a:cubicBezTo>
                  <a:pt x="6465717" y="-61179"/>
                  <a:pt x="6879112" y="33351"/>
                  <a:pt x="7074287" y="0"/>
                </a:cubicBezTo>
                <a:cubicBezTo>
                  <a:pt x="7078721" y="138381"/>
                  <a:pt x="7023408" y="356852"/>
                  <a:pt x="7074287" y="456741"/>
                </a:cubicBezTo>
                <a:cubicBezTo>
                  <a:pt x="7125166" y="556630"/>
                  <a:pt x="7067750" y="768678"/>
                  <a:pt x="7074287" y="848848"/>
                </a:cubicBezTo>
                <a:cubicBezTo>
                  <a:pt x="7080824" y="929018"/>
                  <a:pt x="7024413" y="1077353"/>
                  <a:pt x="7074287" y="1292662"/>
                </a:cubicBezTo>
                <a:cubicBezTo>
                  <a:pt x="6801240" y="1355843"/>
                  <a:pt x="6715309" y="1268426"/>
                  <a:pt x="6484763" y="1292662"/>
                </a:cubicBezTo>
                <a:cubicBezTo>
                  <a:pt x="6254217" y="1316898"/>
                  <a:pt x="6158922" y="1261819"/>
                  <a:pt x="5965982" y="1292662"/>
                </a:cubicBezTo>
                <a:cubicBezTo>
                  <a:pt x="5773042" y="1323505"/>
                  <a:pt x="5496015" y="1292550"/>
                  <a:pt x="5376458" y="1292662"/>
                </a:cubicBezTo>
                <a:cubicBezTo>
                  <a:pt x="5256901" y="1292774"/>
                  <a:pt x="4912505" y="1227619"/>
                  <a:pt x="4645448" y="1292662"/>
                </a:cubicBezTo>
                <a:cubicBezTo>
                  <a:pt x="4378391" y="1357705"/>
                  <a:pt x="4203030" y="1259919"/>
                  <a:pt x="4055925" y="1292662"/>
                </a:cubicBezTo>
                <a:cubicBezTo>
                  <a:pt x="3908820" y="1325405"/>
                  <a:pt x="3761919" y="1241773"/>
                  <a:pt x="3537144" y="1292662"/>
                </a:cubicBezTo>
                <a:cubicBezTo>
                  <a:pt x="3312369" y="1343551"/>
                  <a:pt x="3147049" y="1222891"/>
                  <a:pt x="2876877" y="1292662"/>
                </a:cubicBezTo>
                <a:cubicBezTo>
                  <a:pt x="2606705" y="1362433"/>
                  <a:pt x="2518969" y="1276880"/>
                  <a:pt x="2428839" y="1292662"/>
                </a:cubicBezTo>
                <a:cubicBezTo>
                  <a:pt x="2338709" y="1308444"/>
                  <a:pt x="2182656" y="1262394"/>
                  <a:pt x="2051543" y="1292662"/>
                </a:cubicBezTo>
                <a:cubicBezTo>
                  <a:pt x="1920430" y="1322930"/>
                  <a:pt x="1527775" y="1215810"/>
                  <a:pt x="1391276" y="1292662"/>
                </a:cubicBezTo>
                <a:cubicBezTo>
                  <a:pt x="1254777" y="1369514"/>
                  <a:pt x="926394" y="1233179"/>
                  <a:pt x="660267" y="1292662"/>
                </a:cubicBezTo>
                <a:cubicBezTo>
                  <a:pt x="394140" y="1352145"/>
                  <a:pt x="159365" y="1247888"/>
                  <a:pt x="0" y="1292662"/>
                </a:cubicBezTo>
                <a:cubicBezTo>
                  <a:pt x="-27648" y="1188139"/>
                  <a:pt x="34496" y="1039235"/>
                  <a:pt x="0" y="848848"/>
                </a:cubicBezTo>
                <a:cubicBezTo>
                  <a:pt x="-34496" y="658461"/>
                  <a:pt x="12987" y="596830"/>
                  <a:pt x="0" y="430887"/>
                </a:cubicBezTo>
                <a:cubicBezTo>
                  <a:pt x="-12987" y="264944"/>
                  <a:pt x="42817" y="205727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9446497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26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6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sz="26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nghiên</a:t>
            </a:r>
            <a:r>
              <a:rPr lang="en-US" sz="26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cứu</a:t>
            </a:r>
            <a:r>
              <a:rPr lang="en-US" sz="26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6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26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hệ</a:t>
            </a:r>
            <a:r>
              <a:rPr lang="en-US" sz="26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thống</a:t>
            </a:r>
            <a:r>
              <a:rPr lang="en-US" sz="26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6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6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lang="en-US" sz="26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</a:t>
            </a:r>
            <a:r>
              <a:rPr lang="en-US" sz="26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đoán</a:t>
            </a:r>
            <a:r>
              <a:rPr lang="en-US" sz="26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26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26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6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6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6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6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6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chưa</a:t>
            </a:r>
            <a:r>
              <a:rPr lang="en-US" sz="26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tìm</a:t>
            </a:r>
            <a:r>
              <a:rPr lang="en-US" sz="26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thấy</a:t>
            </a:r>
            <a:r>
              <a:rPr lang="en-US" sz="26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D2FF0C-F3C2-4BFC-9307-E6EEAF764979}"/>
              </a:ext>
            </a:extLst>
          </p:cNvPr>
          <p:cNvSpPr txBox="1"/>
          <p:nvPr/>
        </p:nvSpPr>
        <p:spPr>
          <a:xfrm>
            <a:off x="4026858" y="4474040"/>
            <a:ext cx="7613207" cy="1384995"/>
          </a:xfrm>
          <a:custGeom>
            <a:avLst/>
            <a:gdLst>
              <a:gd name="connsiteX0" fmla="*/ 0 w 7613207"/>
              <a:gd name="connsiteY0" fmla="*/ 0 h 1384995"/>
              <a:gd name="connsiteX1" fmla="*/ 357235 w 7613207"/>
              <a:gd name="connsiteY1" fmla="*/ 0 h 1384995"/>
              <a:gd name="connsiteX2" fmla="*/ 790602 w 7613207"/>
              <a:gd name="connsiteY2" fmla="*/ 0 h 1384995"/>
              <a:gd name="connsiteX3" fmla="*/ 1147837 w 7613207"/>
              <a:gd name="connsiteY3" fmla="*/ 0 h 1384995"/>
              <a:gd name="connsiteX4" fmla="*/ 1885733 w 7613207"/>
              <a:gd name="connsiteY4" fmla="*/ 0 h 1384995"/>
              <a:gd name="connsiteX5" fmla="*/ 2471364 w 7613207"/>
              <a:gd name="connsiteY5" fmla="*/ 0 h 1384995"/>
              <a:gd name="connsiteX6" fmla="*/ 3133127 w 7613207"/>
              <a:gd name="connsiteY6" fmla="*/ 0 h 1384995"/>
              <a:gd name="connsiteX7" fmla="*/ 3642627 w 7613207"/>
              <a:gd name="connsiteY7" fmla="*/ 0 h 1384995"/>
              <a:gd name="connsiteX8" fmla="*/ 4380522 w 7613207"/>
              <a:gd name="connsiteY8" fmla="*/ 0 h 1384995"/>
              <a:gd name="connsiteX9" fmla="*/ 5118418 w 7613207"/>
              <a:gd name="connsiteY9" fmla="*/ 0 h 1384995"/>
              <a:gd name="connsiteX10" fmla="*/ 5704049 w 7613207"/>
              <a:gd name="connsiteY10" fmla="*/ 0 h 1384995"/>
              <a:gd name="connsiteX11" fmla="*/ 6137416 w 7613207"/>
              <a:gd name="connsiteY11" fmla="*/ 0 h 1384995"/>
              <a:gd name="connsiteX12" fmla="*/ 6875312 w 7613207"/>
              <a:gd name="connsiteY12" fmla="*/ 0 h 1384995"/>
              <a:gd name="connsiteX13" fmla="*/ 7613207 w 7613207"/>
              <a:gd name="connsiteY13" fmla="*/ 0 h 1384995"/>
              <a:gd name="connsiteX14" fmla="*/ 7613207 w 7613207"/>
              <a:gd name="connsiteY14" fmla="*/ 461665 h 1384995"/>
              <a:gd name="connsiteX15" fmla="*/ 7613207 w 7613207"/>
              <a:gd name="connsiteY15" fmla="*/ 923330 h 1384995"/>
              <a:gd name="connsiteX16" fmla="*/ 7613207 w 7613207"/>
              <a:gd name="connsiteY16" fmla="*/ 1384995 h 1384995"/>
              <a:gd name="connsiteX17" fmla="*/ 7027576 w 7613207"/>
              <a:gd name="connsiteY17" fmla="*/ 1384995 h 1384995"/>
              <a:gd name="connsiteX18" fmla="*/ 6289680 w 7613207"/>
              <a:gd name="connsiteY18" fmla="*/ 1384995 h 1384995"/>
              <a:gd name="connsiteX19" fmla="*/ 5551785 w 7613207"/>
              <a:gd name="connsiteY19" fmla="*/ 1384995 h 1384995"/>
              <a:gd name="connsiteX20" fmla="*/ 5194550 w 7613207"/>
              <a:gd name="connsiteY20" fmla="*/ 1384995 h 1384995"/>
              <a:gd name="connsiteX21" fmla="*/ 4837315 w 7613207"/>
              <a:gd name="connsiteY21" fmla="*/ 1384995 h 1384995"/>
              <a:gd name="connsiteX22" fmla="*/ 4099419 w 7613207"/>
              <a:gd name="connsiteY22" fmla="*/ 1384995 h 1384995"/>
              <a:gd name="connsiteX23" fmla="*/ 3666052 w 7613207"/>
              <a:gd name="connsiteY23" fmla="*/ 1384995 h 1384995"/>
              <a:gd name="connsiteX24" fmla="*/ 3080421 w 7613207"/>
              <a:gd name="connsiteY24" fmla="*/ 1384995 h 1384995"/>
              <a:gd name="connsiteX25" fmla="*/ 2723186 w 7613207"/>
              <a:gd name="connsiteY25" fmla="*/ 1384995 h 1384995"/>
              <a:gd name="connsiteX26" fmla="*/ 2061422 w 7613207"/>
              <a:gd name="connsiteY26" fmla="*/ 1384995 h 1384995"/>
              <a:gd name="connsiteX27" fmla="*/ 1475791 w 7613207"/>
              <a:gd name="connsiteY27" fmla="*/ 1384995 h 1384995"/>
              <a:gd name="connsiteX28" fmla="*/ 814028 w 7613207"/>
              <a:gd name="connsiteY28" fmla="*/ 1384995 h 1384995"/>
              <a:gd name="connsiteX29" fmla="*/ 0 w 7613207"/>
              <a:gd name="connsiteY29" fmla="*/ 1384995 h 1384995"/>
              <a:gd name="connsiteX30" fmla="*/ 0 w 7613207"/>
              <a:gd name="connsiteY30" fmla="*/ 951030 h 1384995"/>
              <a:gd name="connsiteX31" fmla="*/ 0 w 7613207"/>
              <a:gd name="connsiteY31" fmla="*/ 475515 h 1384995"/>
              <a:gd name="connsiteX32" fmla="*/ 0 w 7613207"/>
              <a:gd name="connsiteY32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613207" h="1384995" extrusionOk="0">
                <a:moveTo>
                  <a:pt x="0" y="0"/>
                </a:moveTo>
                <a:cubicBezTo>
                  <a:pt x="81298" y="-42416"/>
                  <a:pt x="265977" y="10460"/>
                  <a:pt x="357235" y="0"/>
                </a:cubicBezTo>
                <a:cubicBezTo>
                  <a:pt x="448494" y="-10460"/>
                  <a:pt x="627591" y="27994"/>
                  <a:pt x="790602" y="0"/>
                </a:cubicBezTo>
                <a:cubicBezTo>
                  <a:pt x="953613" y="-27994"/>
                  <a:pt x="1044953" y="24891"/>
                  <a:pt x="1147837" y="0"/>
                </a:cubicBezTo>
                <a:cubicBezTo>
                  <a:pt x="1250721" y="-24891"/>
                  <a:pt x="1724008" y="88159"/>
                  <a:pt x="1885733" y="0"/>
                </a:cubicBezTo>
                <a:cubicBezTo>
                  <a:pt x="2047458" y="-88159"/>
                  <a:pt x="2200670" y="48976"/>
                  <a:pt x="2471364" y="0"/>
                </a:cubicBezTo>
                <a:cubicBezTo>
                  <a:pt x="2742058" y="-48976"/>
                  <a:pt x="2845825" y="45770"/>
                  <a:pt x="3133127" y="0"/>
                </a:cubicBezTo>
                <a:cubicBezTo>
                  <a:pt x="3420429" y="-45770"/>
                  <a:pt x="3433691" y="38107"/>
                  <a:pt x="3642627" y="0"/>
                </a:cubicBezTo>
                <a:cubicBezTo>
                  <a:pt x="3851563" y="-38107"/>
                  <a:pt x="4013185" y="39795"/>
                  <a:pt x="4380522" y="0"/>
                </a:cubicBezTo>
                <a:cubicBezTo>
                  <a:pt x="4747860" y="-39795"/>
                  <a:pt x="4779421" y="35658"/>
                  <a:pt x="5118418" y="0"/>
                </a:cubicBezTo>
                <a:cubicBezTo>
                  <a:pt x="5457415" y="-35658"/>
                  <a:pt x="5464069" y="145"/>
                  <a:pt x="5704049" y="0"/>
                </a:cubicBezTo>
                <a:cubicBezTo>
                  <a:pt x="5944029" y="-145"/>
                  <a:pt x="5950748" y="14258"/>
                  <a:pt x="6137416" y="0"/>
                </a:cubicBezTo>
                <a:cubicBezTo>
                  <a:pt x="6324084" y="-14258"/>
                  <a:pt x="6713234" y="46324"/>
                  <a:pt x="6875312" y="0"/>
                </a:cubicBezTo>
                <a:cubicBezTo>
                  <a:pt x="7037390" y="-46324"/>
                  <a:pt x="7463806" y="78553"/>
                  <a:pt x="7613207" y="0"/>
                </a:cubicBezTo>
                <a:cubicBezTo>
                  <a:pt x="7632738" y="113497"/>
                  <a:pt x="7561062" y="237887"/>
                  <a:pt x="7613207" y="461665"/>
                </a:cubicBezTo>
                <a:cubicBezTo>
                  <a:pt x="7665352" y="685443"/>
                  <a:pt x="7574359" y="811160"/>
                  <a:pt x="7613207" y="923330"/>
                </a:cubicBezTo>
                <a:cubicBezTo>
                  <a:pt x="7652055" y="1035501"/>
                  <a:pt x="7574323" y="1207609"/>
                  <a:pt x="7613207" y="1384995"/>
                </a:cubicBezTo>
                <a:cubicBezTo>
                  <a:pt x="7407393" y="1396591"/>
                  <a:pt x="7245515" y="1362056"/>
                  <a:pt x="7027576" y="1384995"/>
                </a:cubicBezTo>
                <a:cubicBezTo>
                  <a:pt x="6809637" y="1407934"/>
                  <a:pt x="6586203" y="1319480"/>
                  <a:pt x="6289680" y="1384995"/>
                </a:cubicBezTo>
                <a:cubicBezTo>
                  <a:pt x="5993157" y="1450510"/>
                  <a:pt x="5849685" y="1309016"/>
                  <a:pt x="5551785" y="1384995"/>
                </a:cubicBezTo>
                <a:cubicBezTo>
                  <a:pt x="5253886" y="1460974"/>
                  <a:pt x="5355297" y="1361693"/>
                  <a:pt x="5194550" y="1384995"/>
                </a:cubicBezTo>
                <a:cubicBezTo>
                  <a:pt x="5033803" y="1408297"/>
                  <a:pt x="4951943" y="1378376"/>
                  <a:pt x="4837315" y="1384995"/>
                </a:cubicBezTo>
                <a:cubicBezTo>
                  <a:pt x="4722688" y="1391614"/>
                  <a:pt x="4276033" y="1344632"/>
                  <a:pt x="4099419" y="1384995"/>
                </a:cubicBezTo>
                <a:cubicBezTo>
                  <a:pt x="3922805" y="1425358"/>
                  <a:pt x="3781747" y="1334187"/>
                  <a:pt x="3666052" y="1384995"/>
                </a:cubicBezTo>
                <a:cubicBezTo>
                  <a:pt x="3550357" y="1435803"/>
                  <a:pt x="3331062" y="1367588"/>
                  <a:pt x="3080421" y="1384995"/>
                </a:cubicBezTo>
                <a:cubicBezTo>
                  <a:pt x="2829780" y="1402402"/>
                  <a:pt x="2810065" y="1351750"/>
                  <a:pt x="2723186" y="1384995"/>
                </a:cubicBezTo>
                <a:cubicBezTo>
                  <a:pt x="2636308" y="1418240"/>
                  <a:pt x="2241765" y="1359650"/>
                  <a:pt x="2061422" y="1384995"/>
                </a:cubicBezTo>
                <a:cubicBezTo>
                  <a:pt x="1881079" y="1410340"/>
                  <a:pt x="1637106" y="1349369"/>
                  <a:pt x="1475791" y="1384995"/>
                </a:cubicBezTo>
                <a:cubicBezTo>
                  <a:pt x="1314476" y="1420621"/>
                  <a:pt x="1085268" y="1331069"/>
                  <a:pt x="814028" y="1384995"/>
                </a:cubicBezTo>
                <a:cubicBezTo>
                  <a:pt x="542788" y="1438921"/>
                  <a:pt x="393810" y="1305455"/>
                  <a:pt x="0" y="1384995"/>
                </a:cubicBezTo>
                <a:cubicBezTo>
                  <a:pt x="-14766" y="1283035"/>
                  <a:pt x="37658" y="1044778"/>
                  <a:pt x="0" y="951030"/>
                </a:cubicBezTo>
                <a:cubicBezTo>
                  <a:pt x="-37658" y="857282"/>
                  <a:pt x="20979" y="606840"/>
                  <a:pt x="0" y="475515"/>
                </a:cubicBezTo>
                <a:cubicBezTo>
                  <a:pt x="-20979" y="344190"/>
                  <a:pt x="15747" y="107313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5149942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Nhận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thấy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mối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hệ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tương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như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dãy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halogen,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dãy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kim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kiềm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…….</a:t>
            </a:r>
            <a:endParaRPr lang="en-US" sz="28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76048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2AB4CF-95DD-C7C4-CF38-3B17C11D2C00}"/>
              </a:ext>
            </a:extLst>
          </p:cNvPr>
          <p:cNvSpPr txBox="1"/>
          <p:nvPr/>
        </p:nvSpPr>
        <p:spPr>
          <a:xfrm>
            <a:off x="5002801" y="298842"/>
            <a:ext cx="6098344" cy="631711"/>
          </a:xfrm>
          <a:custGeom>
            <a:avLst/>
            <a:gdLst>
              <a:gd name="connsiteX0" fmla="*/ 0 w 6098344"/>
              <a:gd name="connsiteY0" fmla="*/ 0 h 631711"/>
              <a:gd name="connsiteX1" fmla="*/ 799561 w 6098344"/>
              <a:gd name="connsiteY1" fmla="*/ 0 h 631711"/>
              <a:gd name="connsiteX2" fmla="*/ 1538138 w 6098344"/>
              <a:gd name="connsiteY2" fmla="*/ 0 h 631711"/>
              <a:gd name="connsiteX3" fmla="*/ 2093765 w 6098344"/>
              <a:gd name="connsiteY3" fmla="*/ 0 h 631711"/>
              <a:gd name="connsiteX4" fmla="*/ 2893325 w 6098344"/>
              <a:gd name="connsiteY4" fmla="*/ 0 h 631711"/>
              <a:gd name="connsiteX5" fmla="*/ 3509936 w 6098344"/>
              <a:gd name="connsiteY5" fmla="*/ 0 h 631711"/>
              <a:gd name="connsiteX6" fmla="*/ 4065563 w 6098344"/>
              <a:gd name="connsiteY6" fmla="*/ 0 h 631711"/>
              <a:gd name="connsiteX7" fmla="*/ 4682173 w 6098344"/>
              <a:gd name="connsiteY7" fmla="*/ 0 h 631711"/>
              <a:gd name="connsiteX8" fmla="*/ 5359767 w 6098344"/>
              <a:gd name="connsiteY8" fmla="*/ 0 h 631711"/>
              <a:gd name="connsiteX9" fmla="*/ 6098344 w 6098344"/>
              <a:gd name="connsiteY9" fmla="*/ 0 h 631711"/>
              <a:gd name="connsiteX10" fmla="*/ 6098344 w 6098344"/>
              <a:gd name="connsiteY10" fmla="*/ 631711 h 631711"/>
              <a:gd name="connsiteX11" fmla="*/ 5603701 w 6098344"/>
              <a:gd name="connsiteY11" fmla="*/ 631711 h 631711"/>
              <a:gd name="connsiteX12" fmla="*/ 4804140 w 6098344"/>
              <a:gd name="connsiteY12" fmla="*/ 631711 h 631711"/>
              <a:gd name="connsiteX13" fmla="*/ 4248513 w 6098344"/>
              <a:gd name="connsiteY13" fmla="*/ 631711 h 631711"/>
              <a:gd name="connsiteX14" fmla="*/ 3448952 w 6098344"/>
              <a:gd name="connsiteY14" fmla="*/ 631711 h 631711"/>
              <a:gd name="connsiteX15" fmla="*/ 2649392 w 6098344"/>
              <a:gd name="connsiteY15" fmla="*/ 631711 h 631711"/>
              <a:gd name="connsiteX16" fmla="*/ 1910814 w 6098344"/>
              <a:gd name="connsiteY16" fmla="*/ 631711 h 631711"/>
              <a:gd name="connsiteX17" fmla="*/ 1172237 w 6098344"/>
              <a:gd name="connsiteY17" fmla="*/ 631711 h 631711"/>
              <a:gd name="connsiteX18" fmla="*/ 0 w 6098344"/>
              <a:gd name="connsiteY18" fmla="*/ 631711 h 631711"/>
              <a:gd name="connsiteX19" fmla="*/ 0 w 6098344"/>
              <a:gd name="connsiteY19" fmla="*/ 0 h 631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8344" h="631711" fill="none" extrusionOk="0">
                <a:moveTo>
                  <a:pt x="0" y="0"/>
                </a:moveTo>
                <a:cubicBezTo>
                  <a:pt x="379651" y="8217"/>
                  <a:pt x="631842" y="19615"/>
                  <a:pt x="799561" y="0"/>
                </a:cubicBezTo>
                <a:cubicBezTo>
                  <a:pt x="967280" y="-19615"/>
                  <a:pt x="1250499" y="-33593"/>
                  <a:pt x="1538138" y="0"/>
                </a:cubicBezTo>
                <a:cubicBezTo>
                  <a:pt x="1825777" y="33593"/>
                  <a:pt x="1978218" y="-722"/>
                  <a:pt x="2093765" y="0"/>
                </a:cubicBezTo>
                <a:cubicBezTo>
                  <a:pt x="2209312" y="722"/>
                  <a:pt x="2705855" y="-4160"/>
                  <a:pt x="2893325" y="0"/>
                </a:cubicBezTo>
                <a:cubicBezTo>
                  <a:pt x="3080795" y="4160"/>
                  <a:pt x="3302953" y="-22899"/>
                  <a:pt x="3509936" y="0"/>
                </a:cubicBezTo>
                <a:cubicBezTo>
                  <a:pt x="3716919" y="22899"/>
                  <a:pt x="3940047" y="6353"/>
                  <a:pt x="4065563" y="0"/>
                </a:cubicBezTo>
                <a:cubicBezTo>
                  <a:pt x="4191079" y="-6353"/>
                  <a:pt x="4476079" y="6656"/>
                  <a:pt x="4682173" y="0"/>
                </a:cubicBezTo>
                <a:cubicBezTo>
                  <a:pt x="4888267" y="-6656"/>
                  <a:pt x="5097664" y="-10120"/>
                  <a:pt x="5359767" y="0"/>
                </a:cubicBezTo>
                <a:cubicBezTo>
                  <a:pt x="5621870" y="10120"/>
                  <a:pt x="5939939" y="13902"/>
                  <a:pt x="6098344" y="0"/>
                </a:cubicBezTo>
                <a:cubicBezTo>
                  <a:pt x="6119269" y="309895"/>
                  <a:pt x="6112288" y="478503"/>
                  <a:pt x="6098344" y="631711"/>
                </a:cubicBezTo>
                <a:cubicBezTo>
                  <a:pt x="5986496" y="623106"/>
                  <a:pt x="5768944" y="635648"/>
                  <a:pt x="5603701" y="631711"/>
                </a:cubicBezTo>
                <a:cubicBezTo>
                  <a:pt x="5438458" y="627774"/>
                  <a:pt x="5001109" y="648770"/>
                  <a:pt x="4804140" y="631711"/>
                </a:cubicBezTo>
                <a:cubicBezTo>
                  <a:pt x="4607171" y="614652"/>
                  <a:pt x="4478109" y="650782"/>
                  <a:pt x="4248513" y="631711"/>
                </a:cubicBezTo>
                <a:cubicBezTo>
                  <a:pt x="4018917" y="612640"/>
                  <a:pt x="3834419" y="630263"/>
                  <a:pt x="3448952" y="631711"/>
                </a:cubicBezTo>
                <a:cubicBezTo>
                  <a:pt x="3063485" y="633159"/>
                  <a:pt x="2814635" y="634391"/>
                  <a:pt x="2649392" y="631711"/>
                </a:cubicBezTo>
                <a:cubicBezTo>
                  <a:pt x="2484149" y="629031"/>
                  <a:pt x="2111791" y="643600"/>
                  <a:pt x="1910814" y="631711"/>
                </a:cubicBezTo>
                <a:cubicBezTo>
                  <a:pt x="1709837" y="619822"/>
                  <a:pt x="1412403" y="632477"/>
                  <a:pt x="1172237" y="631711"/>
                </a:cubicBezTo>
                <a:cubicBezTo>
                  <a:pt x="932071" y="630945"/>
                  <a:pt x="557550" y="634850"/>
                  <a:pt x="0" y="631711"/>
                </a:cubicBezTo>
                <a:cubicBezTo>
                  <a:pt x="29269" y="440080"/>
                  <a:pt x="28646" y="191035"/>
                  <a:pt x="0" y="0"/>
                </a:cubicBezTo>
                <a:close/>
              </a:path>
              <a:path w="6098344" h="631711" stroke="0" extrusionOk="0">
                <a:moveTo>
                  <a:pt x="0" y="0"/>
                </a:moveTo>
                <a:cubicBezTo>
                  <a:pt x="365905" y="-22056"/>
                  <a:pt x="575228" y="31401"/>
                  <a:pt x="738577" y="0"/>
                </a:cubicBezTo>
                <a:cubicBezTo>
                  <a:pt x="901926" y="-31401"/>
                  <a:pt x="1055510" y="5677"/>
                  <a:pt x="1355188" y="0"/>
                </a:cubicBezTo>
                <a:cubicBezTo>
                  <a:pt x="1654866" y="-5677"/>
                  <a:pt x="1856556" y="-3432"/>
                  <a:pt x="2032781" y="0"/>
                </a:cubicBezTo>
                <a:cubicBezTo>
                  <a:pt x="2209006" y="3432"/>
                  <a:pt x="2414526" y="-20422"/>
                  <a:pt x="2588408" y="0"/>
                </a:cubicBezTo>
                <a:cubicBezTo>
                  <a:pt x="2762290" y="20422"/>
                  <a:pt x="3033578" y="6011"/>
                  <a:pt x="3266002" y="0"/>
                </a:cubicBezTo>
                <a:cubicBezTo>
                  <a:pt x="3498426" y="-6011"/>
                  <a:pt x="3590485" y="-21790"/>
                  <a:pt x="3821629" y="0"/>
                </a:cubicBezTo>
                <a:cubicBezTo>
                  <a:pt x="4052773" y="21790"/>
                  <a:pt x="4248679" y="-24172"/>
                  <a:pt x="4499223" y="0"/>
                </a:cubicBezTo>
                <a:cubicBezTo>
                  <a:pt x="4749767" y="24172"/>
                  <a:pt x="4942127" y="9446"/>
                  <a:pt x="5115833" y="0"/>
                </a:cubicBezTo>
                <a:cubicBezTo>
                  <a:pt x="5289539" y="-9446"/>
                  <a:pt x="5627076" y="633"/>
                  <a:pt x="6098344" y="0"/>
                </a:cubicBezTo>
                <a:cubicBezTo>
                  <a:pt x="6106323" y="309830"/>
                  <a:pt x="6083776" y="442952"/>
                  <a:pt x="6098344" y="631711"/>
                </a:cubicBezTo>
                <a:cubicBezTo>
                  <a:pt x="5786774" y="602677"/>
                  <a:pt x="5555854" y="617291"/>
                  <a:pt x="5359767" y="631711"/>
                </a:cubicBezTo>
                <a:cubicBezTo>
                  <a:pt x="5163680" y="646131"/>
                  <a:pt x="5018917" y="648038"/>
                  <a:pt x="4743156" y="631711"/>
                </a:cubicBezTo>
                <a:cubicBezTo>
                  <a:pt x="4467395" y="615384"/>
                  <a:pt x="4271285" y="670406"/>
                  <a:pt x="3943596" y="631711"/>
                </a:cubicBezTo>
                <a:cubicBezTo>
                  <a:pt x="3615907" y="593016"/>
                  <a:pt x="3545638" y="615764"/>
                  <a:pt x="3266002" y="631711"/>
                </a:cubicBezTo>
                <a:cubicBezTo>
                  <a:pt x="2986366" y="647658"/>
                  <a:pt x="2812031" y="644709"/>
                  <a:pt x="2649392" y="631711"/>
                </a:cubicBezTo>
                <a:cubicBezTo>
                  <a:pt x="2486753" y="618714"/>
                  <a:pt x="2170141" y="662473"/>
                  <a:pt x="1910814" y="631711"/>
                </a:cubicBezTo>
                <a:cubicBezTo>
                  <a:pt x="1651487" y="600949"/>
                  <a:pt x="1352156" y="613075"/>
                  <a:pt x="1111254" y="631711"/>
                </a:cubicBezTo>
                <a:cubicBezTo>
                  <a:pt x="870352" y="650347"/>
                  <a:pt x="763634" y="619746"/>
                  <a:pt x="616610" y="631711"/>
                </a:cubicBezTo>
                <a:cubicBezTo>
                  <a:pt x="469586" y="643676"/>
                  <a:pt x="133037" y="644668"/>
                  <a:pt x="0" y="631711"/>
                </a:cubicBezTo>
                <a:cubicBezTo>
                  <a:pt x="-11989" y="404846"/>
                  <a:pt x="-10234" y="133680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129804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LỊCH SỬ PHÁT MINH</a:t>
            </a:r>
          </a:p>
        </p:txBody>
      </p:sp>
      <p:pic>
        <p:nvPicPr>
          <p:cNvPr id="3" name="Picture 2" descr="Dimitri-Mendeleev | Gia sư môn Hóa">
            <a:extLst>
              <a:ext uri="{FF2B5EF4-FFF2-40B4-BE49-F238E27FC236}">
                <a16:creationId xmlns:a16="http://schemas.microsoft.com/office/drawing/2014/main" id="{D9AC25A8-4168-69E4-99ED-8B0F07C556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1" b="7285"/>
          <a:stretch/>
        </p:blipFill>
        <p:spPr bwMode="auto">
          <a:xfrm>
            <a:off x="268732" y="219044"/>
            <a:ext cx="2138172" cy="214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3D3D9F87-63E9-5B04-D315-D9A2F5FE8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1793" y="339053"/>
            <a:ext cx="268456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>
                <a:srgbClr val="000000"/>
              </a:buClr>
              <a:buFont typeface="Arial"/>
              <a:buNone/>
            </a:pPr>
            <a:r>
              <a:rPr lang="vi-VN" altLang="en-US" sz="20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Đ.I. Men- đê- lê- ép                    (1834- 1907)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79AD756-609E-A038-45B3-358FB7C2B6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467079"/>
              </p:ext>
            </p:extLst>
          </p:nvPr>
        </p:nvGraphicFramePr>
        <p:xfrm>
          <a:off x="2583158" y="2179901"/>
          <a:ext cx="5856069" cy="1957773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957127">
                  <a:extLst>
                    <a:ext uri="{9D8B030D-6E8A-4147-A177-3AD203B41FA5}">
                      <a16:colId xmlns:a16="http://schemas.microsoft.com/office/drawing/2014/main" val="389061040"/>
                    </a:ext>
                  </a:extLst>
                </a:gridCol>
                <a:gridCol w="1913206">
                  <a:extLst>
                    <a:ext uri="{9D8B030D-6E8A-4147-A177-3AD203B41FA5}">
                      <a16:colId xmlns:a16="http://schemas.microsoft.com/office/drawing/2014/main" val="3082230718"/>
                    </a:ext>
                  </a:extLst>
                </a:gridCol>
                <a:gridCol w="1985736">
                  <a:extLst>
                    <a:ext uri="{9D8B030D-6E8A-4147-A177-3AD203B41FA5}">
                      <a16:colId xmlns:a16="http://schemas.microsoft.com/office/drawing/2014/main" val="3648078356"/>
                    </a:ext>
                  </a:extLst>
                </a:gridCol>
              </a:tblGrid>
              <a:tr h="652591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Cl = 35,5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Br = 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I = 127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310863"/>
                  </a:ext>
                </a:extLst>
              </a:tr>
              <a:tr h="652591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K = 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Rb = 85,4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Cs = 133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5345013"/>
                  </a:ext>
                </a:extLst>
              </a:tr>
              <a:tr h="652591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Ca = 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Sr = 87,6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Ba = 137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23969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8AFA708-710B-34E4-621B-1D3150A29B5C}"/>
              </a:ext>
            </a:extLst>
          </p:cNvPr>
          <p:cNvSpPr txBox="1"/>
          <p:nvPr/>
        </p:nvSpPr>
        <p:spPr>
          <a:xfrm>
            <a:off x="1987061" y="1078173"/>
            <a:ext cx="99564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Làm</a:t>
            </a:r>
            <a:r>
              <a:rPr lang="en-US" sz="2800" b="1" i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việc</a:t>
            </a:r>
            <a:r>
              <a:rPr lang="en-US" sz="2800" b="1" i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</a:t>
            </a:r>
            <a:r>
              <a:rPr lang="en-US" sz="2800" b="1" i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nhân</a:t>
            </a:r>
            <a:r>
              <a:rPr lang="en-US" sz="2800" b="1" i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800" b="1" i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quan</a:t>
            </a:r>
            <a:r>
              <a:rPr lang="en-US" sz="2800" b="1" i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sát</a:t>
            </a:r>
            <a:r>
              <a:rPr lang="en-US" sz="2800" b="1" i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bảng</a:t>
            </a:r>
            <a:r>
              <a:rPr lang="en-US" sz="2800" b="1" i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800" b="1" i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cho</a:t>
            </a:r>
            <a:r>
              <a:rPr lang="en-US" sz="2800" b="1" i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biết</a:t>
            </a:r>
            <a:r>
              <a:rPr lang="en-US" sz="2800" b="1" i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Mendeleev </a:t>
            </a:r>
            <a:r>
              <a:rPr lang="en-US" sz="2800" b="1" i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đã</a:t>
            </a:r>
            <a:r>
              <a:rPr lang="en-US" sz="2800" b="1" i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sắp</a:t>
            </a:r>
            <a:r>
              <a:rPr lang="en-US" sz="2800" b="1" i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xếp</a:t>
            </a:r>
            <a:r>
              <a:rPr lang="en-US" sz="2800" b="1" i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9 </a:t>
            </a:r>
            <a:r>
              <a:rPr lang="en-US" sz="2800" b="1" i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b="1" i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800" b="1" i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800" b="1" i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bảng</a:t>
            </a:r>
            <a:r>
              <a:rPr lang="en-US" sz="2800" b="1" i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dưới</a:t>
            </a:r>
            <a:r>
              <a:rPr lang="en-US" sz="2800" b="1" i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đây</a:t>
            </a:r>
            <a:r>
              <a:rPr lang="en-US" sz="2800" b="1" i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theo</a:t>
            </a:r>
            <a:r>
              <a:rPr lang="en-US" sz="2800" b="1" i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b="1" i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tắc</a:t>
            </a:r>
            <a:r>
              <a:rPr lang="en-US" sz="2800" b="1" i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nào</a:t>
            </a:r>
            <a:r>
              <a:rPr lang="en-US" sz="2800" b="1" i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D8A901-4DFD-8127-ADEA-8967F6708C92}"/>
              </a:ext>
            </a:extLst>
          </p:cNvPr>
          <p:cNvSpPr txBox="1"/>
          <p:nvPr/>
        </p:nvSpPr>
        <p:spPr>
          <a:xfrm>
            <a:off x="420271" y="4392187"/>
            <a:ext cx="11523199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Tăng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dần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nguyên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trái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sang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trên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xuống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dưới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  <a:p>
            <a:pPr algn="l"/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nguyên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trong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cùng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dãy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tương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tự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nhau: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   +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Dãy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halogen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Cl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Br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I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   +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Dãy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kim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kiềm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 K,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Rb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Cs</a:t>
            </a:r>
            <a:endParaRPr lang="vi-VN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   +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Dãy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kim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kiềm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thổ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 Ca,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Sr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Ba</a:t>
            </a:r>
          </a:p>
        </p:txBody>
      </p:sp>
    </p:spTree>
    <p:extLst>
      <p:ext uri="{BB962C8B-B14F-4D97-AF65-F5344CB8AC3E}">
        <p14:creationId xmlns:p14="http://schemas.microsoft.com/office/powerpoint/2010/main" val="339633722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ảng tuần hoàn – Wikipedia tiếng Việt">
            <a:extLst>
              <a:ext uri="{FF2B5EF4-FFF2-40B4-BE49-F238E27FC236}">
                <a16:creationId xmlns:a16="http://schemas.microsoft.com/office/drawing/2014/main" id="{2BC419F0-9A15-0E0C-5AAD-9B1DEF77D6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9" b="10861"/>
          <a:stretch/>
        </p:blipFill>
        <p:spPr bwMode="auto">
          <a:xfrm>
            <a:off x="6743553" y="247421"/>
            <a:ext cx="5448447" cy="483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2AB4CF-95DD-C7C4-CF38-3B17C11D2C00}"/>
              </a:ext>
            </a:extLst>
          </p:cNvPr>
          <p:cNvSpPr txBox="1"/>
          <p:nvPr/>
        </p:nvSpPr>
        <p:spPr>
          <a:xfrm>
            <a:off x="711371" y="219044"/>
            <a:ext cx="4470580" cy="564257"/>
          </a:xfrm>
          <a:custGeom>
            <a:avLst/>
            <a:gdLst>
              <a:gd name="connsiteX0" fmla="*/ 0 w 4470580"/>
              <a:gd name="connsiteY0" fmla="*/ 0 h 564257"/>
              <a:gd name="connsiteX1" fmla="*/ 504537 w 4470580"/>
              <a:gd name="connsiteY1" fmla="*/ 0 h 564257"/>
              <a:gd name="connsiteX2" fmla="*/ 1009074 w 4470580"/>
              <a:gd name="connsiteY2" fmla="*/ 0 h 564257"/>
              <a:gd name="connsiteX3" fmla="*/ 1737140 w 4470580"/>
              <a:gd name="connsiteY3" fmla="*/ 0 h 564257"/>
              <a:gd name="connsiteX4" fmla="*/ 2331088 w 4470580"/>
              <a:gd name="connsiteY4" fmla="*/ 0 h 564257"/>
              <a:gd name="connsiteX5" fmla="*/ 2969742 w 4470580"/>
              <a:gd name="connsiteY5" fmla="*/ 0 h 564257"/>
              <a:gd name="connsiteX6" fmla="*/ 3653103 w 4470580"/>
              <a:gd name="connsiteY6" fmla="*/ 0 h 564257"/>
              <a:gd name="connsiteX7" fmla="*/ 4470580 w 4470580"/>
              <a:gd name="connsiteY7" fmla="*/ 0 h 564257"/>
              <a:gd name="connsiteX8" fmla="*/ 4470580 w 4470580"/>
              <a:gd name="connsiteY8" fmla="*/ 564257 h 564257"/>
              <a:gd name="connsiteX9" fmla="*/ 3787220 w 4470580"/>
              <a:gd name="connsiteY9" fmla="*/ 564257 h 564257"/>
              <a:gd name="connsiteX10" fmla="*/ 3059154 w 4470580"/>
              <a:gd name="connsiteY10" fmla="*/ 564257 h 564257"/>
              <a:gd name="connsiteX11" fmla="*/ 2375794 w 4470580"/>
              <a:gd name="connsiteY11" fmla="*/ 564257 h 564257"/>
              <a:gd name="connsiteX12" fmla="*/ 1692434 w 4470580"/>
              <a:gd name="connsiteY12" fmla="*/ 564257 h 564257"/>
              <a:gd name="connsiteX13" fmla="*/ 1187897 w 4470580"/>
              <a:gd name="connsiteY13" fmla="*/ 564257 h 564257"/>
              <a:gd name="connsiteX14" fmla="*/ 683360 w 4470580"/>
              <a:gd name="connsiteY14" fmla="*/ 564257 h 564257"/>
              <a:gd name="connsiteX15" fmla="*/ 0 w 4470580"/>
              <a:gd name="connsiteY15" fmla="*/ 564257 h 564257"/>
              <a:gd name="connsiteX16" fmla="*/ 0 w 4470580"/>
              <a:gd name="connsiteY16" fmla="*/ 0 h 56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70580" h="564257" fill="none" extrusionOk="0">
                <a:moveTo>
                  <a:pt x="0" y="0"/>
                </a:moveTo>
                <a:cubicBezTo>
                  <a:pt x="202429" y="14373"/>
                  <a:pt x="276983" y="18276"/>
                  <a:pt x="504537" y="0"/>
                </a:cubicBezTo>
                <a:cubicBezTo>
                  <a:pt x="732091" y="-18276"/>
                  <a:pt x="761208" y="13407"/>
                  <a:pt x="1009074" y="0"/>
                </a:cubicBezTo>
                <a:cubicBezTo>
                  <a:pt x="1256940" y="-13407"/>
                  <a:pt x="1434130" y="-29234"/>
                  <a:pt x="1737140" y="0"/>
                </a:cubicBezTo>
                <a:cubicBezTo>
                  <a:pt x="2040150" y="29234"/>
                  <a:pt x="2151078" y="-9016"/>
                  <a:pt x="2331088" y="0"/>
                </a:cubicBezTo>
                <a:cubicBezTo>
                  <a:pt x="2511098" y="9016"/>
                  <a:pt x="2770265" y="-21554"/>
                  <a:pt x="2969742" y="0"/>
                </a:cubicBezTo>
                <a:cubicBezTo>
                  <a:pt x="3169219" y="21554"/>
                  <a:pt x="3505410" y="-16245"/>
                  <a:pt x="3653103" y="0"/>
                </a:cubicBezTo>
                <a:cubicBezTo>
                  <a:pt x="3800796" y="16245"/>
                  <a:pt x="4202868" y="-12926"/>
                  <a:pt x="4470580" y="0"/>
                </a:cubicBezTo>
                <a:cubicBezTo>
                  <a:pt x="4495529" y="239242"/>
                  <a:pt x="4491454" y="319010"/>
                  <a:pt x="4470580" y="564257"/>
                </a:cubicBezTo>
                <a:cubicBezTo>
                  <a:pt x="4244338" y="561436"/>
                  <a:pt x="4025735" y="586569"/>
                  <a:pt x="3787220" y="564257"/>
                </a:cubicBezTo>
                <a:cubicBezTo>
                  <a:pt x="3548705" y="541945"/>
                  <a:pt x="3379279" y="559519"/>
                  <a:pt x="3059154" y="564257"/>
                </a:cubicBezTo>
                <a:cubicBezTo>
                  <a:pt x="2739029" y="568995"/>
                  <a:pt x="2577402" y="593320"/>
                  <a:pt x="2375794" y="564257"/>
                </a:cubicBezTo>
                <a:cubicBezTo>
                  <a:pt x="2174186" y="535194"/>
                  <a:pt x="1988184" y="568096"/>
                  <a:pt x="1692434" y="564257"/>
                </a:cubicBezTo>
                <a:cubicBezTo>
                  <a:pt x="1396684" y="560418"/>
                  <a:pt x="1373677" y="558858"/>
                  <a:pt x="1187897" y="564257"/>
                </a:cubicBezTo>
                <a:cubicBezTo>
                  <a:pt x="1002117" y="569656"/>
                  <a:pt x="874668" y="564700"/>
                  <a:pt x="683360" y="564257"/>
                </a:cubicBezTo>
                <a:cubicBezTo>
                  <a:pt x="492052" y="563814"/>
                  <a:pt x="335679" y="572661"/>
                  <a:pt x="0" y="564257"/>
                </a:cubicBezTo>
                <a:cubicBezTo>
                  <a:pt x="1004" y="289662"/>
                  <a:pt x="10202" y="145929"/>
                  <a:pt x="0" y="0"/>
                </a:cubicBezTo>
                <a:close/>
              </a:path>
              <a:path w="4470580" h="564257" stroke="0" extrusionOk="0">
                <a:moveTo>
                  <a:pt x="0" y="0"/>
                </a:moveTo>
                <a:cubicBezTo>
                  <a:pt x="206623" y="-14377"/>
                  <a:pt x="366717" y="11010"/>
                  <a:pt x="683360" y="0"/>
                </a:cubicBezTo>
                <a:cubicBezTo>
                  <a:pt x="1000003" y="-11010"/>
                  <a:pt x="1132961" y="1607"/>
                  <a:pt x="1277309" y="0"/>
                </a:cubicBezTo>
                <a:cubicBezTo>
                  <a:pt x="1421657" y="-1607"/>
                  <a:pt x="1785269" y="-30567"/>
                  <a:pt x="1915963" y="0"/>
                </a:cubicBezTo>
                <a:cubicBezTo>
                  <a:pt x="2046657" y="30567"/>
                  <a:pt x="2294277" y="-400"/>
                  <a:pt x="2465206" y="0"/>
                </a:cubicBezTo>
                <a:cubicBezTo>
                  <a:pt x="2636135" y="400"/>
                  <a:pt x="2895237" y="-1056"/>
                  <a:pt x="3103860" y="0"/>
                </a:cubicBezTo>
                <a:cubicBezTo>
                  <a:pt x="3312483" y="1056"/>
                  <a:pt x="3498024" y="-13831"/>
                  <a:pt x="3653103" y="0"/>
                </a:cubicBezTo>
                <a:cubicBezTo>
                  <a:pt x="3808182" y="13831"/>
                  <a:pt x="4261158" y="-10380"/>
                  <a:pt x="4470580" y="0"/>
                </a:cubicBezTo>
                <a:cubicBezTo>
                  <a:pt x="4456736" y="233318"/>
                  <a:pt x="4488671" y="362754"/>
                  <a:pt x="4470580" y="564257"/>
                </a:cubicBezTo>
                <a:cubicBezTo>
                  <a:pt x="4302438" y="558130"/>
                  <a:pt x="4161635" y="549421"/>
                  <a:pt x="3876632" y="564257"/>
                </a:cubicBezTo>
                <a:cubicBezTo>
                  <a:pt x="3591629" y="579093"/>
                  <a:pt x="3450988" y="588354"/>
                  <a:pt x="3327389" y="564257"/>
                </a:cubicBezTo>
                <a:cubicBezTo>
                  <a:pt x="3203790" y="540160"/>
                  <a:pt x="3002762" y="551545"/>
                  <a:pt x="2778146" y="564257"/>
                </a:cubicBezTo>
                <a:cubicBezTo>
                  <a:pt x="2553530" y="576969"/>
                  <a:pt x="2438330" y="556212"/>
                  <a:pt x="2184198" y="564257"/>
                </a:cubicBezTo>
                <a:cubicBezTo>
                  <a:pt x="1930066" y="572302"/>
                  <a:pt x="1739081" y="530850"/>
                  <a:pt x="1456132" y="564257"/>
                </a:cubicBezTo>
                <a:cubicBezTo>
                  <a:pt x="1173183" y="597664"/>
                  <a:pt x="1071978" y="542873"/>
                  <a:pt x="817477" y="564257"/>
                </a:cubicBezTo>
                <a:cubicBezTo>
                  <a:pt x="562977" y="585641"/>
                  <a:pt x="167438" y="550397"/>
                  <a:pt x="0" y="564257"/>
                </a:cubicBezTo>
                <a:cubicBezTo>
                  <a:pt x="3161" y="396285"/>
                  <a:pt x="-20370" y="205309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129804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LỊCH SỬ PHÁT MINH</a:t>
            </a:r>
          </a:p>
        </p:txBody>
      </p:sp>
      <p:pic>
        <p:nvPicPr>
          <p:cNvPr id="3" name="Picture 2" descr="Dimitri-Mendeleev | Gia sư môn Hóa">
            <a:extLst>
              <a:ext uri="{FF2B5EF4-FFF2-40B4-BE49-F238E27FC236}">
                <a16:creationId xmlns:a16="http://schemas.microsoft.com/office/drawing/2014/main" id="{D9AC25A8-4168-69E4-99ED-8B0F07C556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1" b="7285"/>
          <a:stretch/>
        </p:blipFill>
        <p:spPr bwMode="auto">
          <a:xfrm>
            <a:off x="6951062" y="219044"/>
            <a:ext cx="1546000" cy="155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5AD8E4-2297-C46B-E6EC-6868FCC17F45}"/>
              </a:ext>
            </a:extLst>
          </p:cNvPr>
          <p:cNvSpPr txBox="1"/>
          <p:nvPr/>
        </p:nvSpPr>
        <p:spPr>
          <a:xfrm>
            <a:off x="181145" y="5451448"/>
            <a:ext cx="11429857" cy="954107"/>
          </a:xfrm>
          <a:custGeom>
            <a:avLst/>
            <a:gdLst>
              <a:gd name="connsiteX0" fmla="*/ 0 w 11429857"/>
              <a:gd name="connsiteY0" fmla="*/ 0 h 954107"/>
              <a:gd name="connsiteX1" fmla="*/ 685791 w 11429857"/>
              <a:gd name="connsiteY1" fmla="*/ 0 h 954107"/>
              <a:gd name="connsiteX2" fmla="*/ 914389 w 11429857"/>
              <a:gd name="connsiteY2" fmla="*/ 0 h 954107"/>
              <a:gd name="connsiteX3" fmla="*/ 1600180 w 11429857"/>
              <a:gd name="connsiteY3" fmla="*/ 0 h 954107"/>
              <a:gd name="connsiteX4" fmla="*/ 1943076 w 11429857"/>
              <a:gd name="connsiteY4" fmla="*/ 0 h 954107"/>
              <a:gd name="connsiteX5" fmla="*/ 2743166 w 11429857"/>
              <a:gd name="connsiteY5" fmla="*/ 0 h 954107"/>
              <a:gd name="connsiteX6" fmla="*/ 3543256 w 11429857"/>
              <a:gd name="connsiteY6" fmla="*/ 0 h 954107"/>
              <a:gd name="connsiteX7" fmla="*/ 3886151 w 11429857"/>
              <a:gd name="connsiteY7" fmla="*/ 0 h 954107"/>
              <a:gd name="connsiteX8" fmla="*/ 4686241 w 11429857"/>
              <a:gd name="connsiteY8" fmla="*/ 0 h 954107"/>
              <a:gd name="connsiteX9" fmla="*/ 5143436 w 11429857"/>
              <a:gd name="connsiteY9" fmla="*/ 0 h 954107"/>
              <a:gd name="connsiteX10" fmla="*/ 5943526 w 11429857"/>
              <a:gd name="connsiteY10" fmla="*/ 0 h 954107"/>
              <a:gd name="connsiteX11" fmla="*/ 6743616 w 11429857"/>
              <a:gd name="connsiteY11" fmla="*/ 0 h 954107"/>
              <a:gd name="connsiteX12" fmla="*/ 7200810 w 11429857"/>
              <a:gd name="connsiteY12" fmla="*/ 0 h 954107"/>
              <a:gd name="connsiteX13" fmla="*/ 7886601 w 11429857"/>
              <a:gd name="connsiteY13" fmla="*/ 0 h 954107"/>
              <a:gd name="connsiteX14" fmla="*/ 8343796 w 11429857"/>
              <a:gd name="connsiteY14" fmla="*/ 0 h 954107"/>
              <a:gd name="connsiteX15" fmla="*/ 9029587 w 11429857"/>
              <a:gd name="connsiteY15" fmla="*/ 0 h 954107"/>
              <a:gd name="connsiteX16" fmla="*/ 9258184 w 11429857"/>
              <a:gd name="connsiteY16" fmla="*/ 0 h 954107"/>
              <a:gd name="connsiteX17" fmla="*/ 9829677 w 11429857"/>
              <a:gd name="connsiteY17" fmla="*/ 0 h 954107"/>
              <a:gd name="connsiteX18" fmla="*/ 10515468 w 11429857"/>
              <a:gd name="connsiteY18" fmla="*/ 0 h 954107"/>
              <a:gd name="connsiteX19" fmla="*/ 11429857 w 11429857"/>
              <a:gd name="connsiteY19" fmla="*/ 0 h 954107"/>
              <a:gd name="connsiteX20" fmla="*/ 11429857 w 11429857"/>
              <a:gd name="connsiteY20" fmla="*/ 448430 h 954107"/>
              <a:gd name="connsiteX21" fmla="*/ 11429857 w 11429857"/>
              <a:gd name="connsiteY21" fmla="*/ 954107 h 954107"/>
              <a:gd name="connsiteX22" fmla="*/ 11201260 w 11429857"/>
              <a:gd name="connsiteY22" fmla="*/ 954107 h 954107"/>
              <a:gd name="connsiteX23" fmla="*/ 10629767 w 11429857"/>
              <a:gd name="connsiteY23" fmla="*/ 954107 h 954107"/>
              <a:gd name="connsiteX24" fmla="*/ 10286871 w 11429857"/>
              <a:gd name="connsiteY24" fmla="*/ 954107 h 954107"/>
              <a:gd name="connsiteX25" fmla="*/ 9715378 w 11429857"/>
              <a:gd name="connsiteY25" fmla="*/ 954107 h 954107"/>
              <a:gd name="connsiteX26" fmla="*/ 9029587 w 11429857"/>
              <a:gd name="connsiteY26" fmla="*/ 954107 h 954107"/>
              <a:gd name="connsiteX27" fmla="*/ 8686691 w 11429857"/>
              <a:gd name="connsiteY27" fmla="*/ 954107 h 954107"/>
              <a:gd name="connsiteX28" fmla="*/ 8000900 w 11429857"/>
              <a:gd name="connsiteY28" fmla="*/ 954107 h 954107"/>
              <a:gd name="connsiteX29" fmla="*/ 7543706 w 11429857"/>
              <a:gd name="connsiteY29" fmla="*/ 954107 h 954107"/>
              <a:gd name="connsiteX30" fmla="*/ 7200810 w 11429857"/>
              <a:gd name="connsiteY30" fmla="*/ 954107 h 954107"/>
              <a:gd name="connsiteX31" fmla="*/ 6400720 w 11429857"/>
              <a:gd name="connsiteY31" fmla="*/ 954107 h 954107"/>
              <a:gd name="connsiteX32" fmla="*/ 6172123 w 11429857"/>
              <a:gd name="connsiteY32" fmla="*/ 954107 h 954107"/>
              <a:gd name="connsiteX33" fmla="*/ 5714928 w 11429857"/>
              <a:gd name="connsiteY33" fmla="*/ 954107 h 954107"/>
              <a:gd name="connsiteX34" fmla="*/ 5257734 w 11429857"/>
              <a:gd name="connsiteY34" fmla="*/ 954107 h 954107"/>
              <a:gd name="connsiteX35" fmla="*/ 4571943 w 11429857"/>
              <a:gd name="connsiteY35" fmla="*/ 954107 h 954107"/>
              <a:gd name="connsiteX36" fmla="*/ 3771853 w 11429857"/>
              <a:gd name="connsiteY36" fmla="*/ 954107 h 954107"/>
              <a:gd name="connsiteX37" fmla="*/ 3428957 w 11429857"/>
              <a:gd name="connsiteY37" fmla="*/ 954107 h 954107"/>
              <a:gd name="connsiteX38" fmla="*/ 3200360 w 11429857"/>
              <a:gd name="connsiteY38" fmla="*/ 954107 h 954107"/>
              <a:gd name="connsiteX39" fmla="*/ 2628867 w 11429857"/>
              <a:gd name="connsiteY39" fmla="*/ 954107 h 954107"/>
              <a:gd name="connsiteX40" fmla="*/ 2171673 w 11429857"/>
              <a:gd name="connsiteY40" fmla="*/ 954107 h 954107"/>
              <a:gd name="connsiteX41" fmla="*/ 1943076 w 11429857"/>
              <a:gd name="connsiteY41" fmla="*/ 954107 h 954107"/>
              <a:gd name="connsiteX42" fmla="*/ 1257284 w 11429857"/>
              <a:gd name="connsiteY42" fmla="*/ 954107 h 954107"/>
              <a:gd name="connsiteX43" fmla="*/ 914389 w 11429857"/>
              <a:gd name="connsiteY43" fmla="*/ 954107 h 954107"/>
              <a:gd name="connsiteX44" fmla="*/ 571493 w 11429857"/>
              <a:gd name="connsiteY44" fmla="*/ 954107 h 954107"/>
              <a:gd name="connsiteX45" fmla="*/ 0 w 11429857"/>
              <a:gd name="connsiteY45" fmla="*/ 954107 h 954107"/>
              <a:gd name="connsiteX46" fmla="*/ 0 w 11429857"/>
              <a:gd name="connsiteY46" fmla="*/ 505677 h 954107"/>
              <a:gd name="connsiteX47" fmla="*/ 0 w 11429857"/>
              <a:gd name="connsiteY47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429857" h="954107" extrusionOk="0">
                <a:moveTo>
                  <a:pt x="0" y="0"/>
                </a:moveTo>
                <a:cubicBezTo>
                  <a:pt x="295559" y="-75824"/>
                  <a:pt x="410149" y="17272"/>
                  <a:pt x="685791" y="0"/>
                </a:cubicBezTo>
                <a:cubicBezTo>
                  <a:pt x="961433" y="-17272"/>
                  <a:pt x="838142" y="13802"/>
                  <a:pt x="914389" y="0"/>
                </a:cubicBezTo>
                <a:cubicBezTo>
                  <a:pt x="990636" y="-13802"/>
                  <a:pt x="1302289" y="30739"/>
                  <a:pt x="1600180" y="0"/>
                </a:cubicBezTo>
                <a:cubicBezTo>
                  <a:pt x="1898071" y="-30739"/>
                  <a:pt x="1806758" y="30336"/>
                  <a:pt x="1943076" y="0"/>
                </a:cubicBezTo>
                <a:cubicBezTo>
                  <a:pt x="2079394" y="-30336"/>
                  <a:pt x="2377789" y="25058"/>
                  <a:pt x="2743166" y="0"/>
                </a:cubicBezTo>
                <a:cubicBezTo>
                  <a:pt x="3108543" y="-25058"/>
                  <a:pt x="3228121" y="16000"/>
                  <a:pt x="3543256" y="0"/>
                </a:cubicBezTo>
                <a:cubicBezTo>
                  <a:pt x="3858391" y="-16000"/>
                  <a:pt x="3772772" y="40626"/>
                  <a:pt x="3886151" y="0"/>
                </a:cubicBezTo>
                <a:cubicBezTo>
                  <a:pt x="3999531" y="-40626"/>
                  <a:pt x="4476380" y="20083"/>
                  <a:pt x="4686241" y="0"/>
                </a:cubicBezTo>
                <a:cubicBezTo>
                  <a:pt x="4896102" y="-20083"/>
                  <a:pt x="5017279" y="1488"/>
                  <a:pt x="5143436" y="0"/>
                </a:cubicBezTo>
                <a:cubicBezTo>
                  <a:pt x="5269594" y="-1488"/>
                  <a:pt x="5545117" y="78652"/>
                  <a:pt x="5943526" y="0"/>
                </a:cubicBezTo>
                <a:cubicBezTo>
                  <a:pt x="6341935" y="-78652"/>
                  <a:pt x="6456448" y="44534"/>
                  <a:pt x="6743616" y="0"/>
                </a:cubicBezTo>
                <a:cubicBezTo>
                  <a:pt x="7030784" y="-44534"/>
                  <a:pt x="7104263" y="15332"/>
                  <a:pt x="7200810" y="0"/>
                </a:cubicBezTo>
                <a:cubicBezTo>
                  <a:pt x="7297357" y="-15332"/>
                  <a:pt x="7682067" y="3622"/>
                  <a:pt x="7886601" y="0"/>
                </a:cubicBezTo>
                <a:cubicBezTo>
                  <a:pt x="8091135" y="-3622"/>
                  <a:pt x="8121317" y="52492"/>
                  <a:pt x="8343796" y="0"/>
                </a:cubicBezTo>
                <a:cubicBezTo>
                  <a:pt x="8566276" y="-52492"/>
                  <a:pt x="8797752" y="10286"/>
                  <a:pt x="9029587" y="0"/>
                </a:cubicBezTo>
                <a:cubicBezTo>
                  <a:pt x="9261422" y="-10286"/>
                  <a:pt x="9181553" y="23027"/>
                  <a:pt x="9258184" y="0"/>
                </a:cubicBezTo>
                <a:cubicBezTo>
                  <a:pt x="9334815" y="-23027"/>
                  <a:pt x="9680121" y="58531"/>
                  <a:pt x="9829677" y="0"/>
                </a:cubicBezTo>
                <a:cubicBezTo>
                  <a:pt x="9979233" y="-58531"/>
                  <a:pt x="10233956" y="27206"/>
                  <a:pt x="10515468" y="0"/>
                </a:cubicBezTo>
                <a:cubicBezTo>
                  <a:pt x="10796980" y="-27206"/>
                  <a:pt x="11113482" y="33578"/>
                  <a:pt x="11429857" y="0"/>
                </a:cubicBezTo>
                <a:cubicBezTo>
                  <a:pt x="11432115" y="192877"/>
                  <a:pt x="11411736" y="294284"/>
                  <a:pt x="11429857" y="448430"/>
                </a:cubicBezTo>
                <a:cubicBezTo>
                  <a:pt x="11447978" y="602576"/>
                  <a:pt x="11419279" y="830599"/>
                  <a:pt x="11429857" y="954107"/>
                </a:cubicBezTo>
                <a:cubicBezTo>
                  <a:pt x="11332468" y="979267"/>
                  <a:pt x="11280263" y="941498"/>
                  <a:pt x="11201260" y="954107"/>
                </a:cubicBezTo>
                <a:cubicBezTo>
                  <a:pt x="11122257" y="966716"/>
                  <a:pt x="10859721" y="918138"/>
                  <a:pt x="10629767" y="954107"/>
                </a:cubicBezTo>
                <a:cubicBezTo>
                  <a:pt x="10399813" y="990076"/>
                  <a:pt x="10432635" y="939134"/>
                  <a:pt x="10286871" y="954107"/>
                </a:cubicBezTo>
                <a:cubicBezTo>
                  <a:pt x="10141107" y="969080"/>
                  <a:pt x="9833590" y="899964"/>
                  <a:pt x="9715378" y="954107"/>
                </a:cubicBezTo>
                <a:cubicBezTo>
                  <a:pt x="9597166" y="1008250"/>
                  <a:pt x="9199189" y="894290"/>
                  <a:pt x="9029587" y="954107"/>
                </a:cubicBezTo>
                <a:cubicBezTo>
                  <a:pt x="8859985" y="1013924"/>
                  <a:pt x="8810546" y="951946"/>
                  <a:pt x="8686691" y="954107"/>
                </a:cubicBezTo>
                <a:cubicBezTo>
                  <a:pt x="8562836" y="956268"/>
                  <a:pt x="8202804" y="933271"/>
                  <a:pt x="8000900" y="954107"/>
                </a:cubicBezTo>
                <a:cubicBezTo>
                  <a:pt x="7798996" y="974943"/>
                  <a:pt x="7707282" y="914408"/>
                  <a:pt x="7543706" y="954107"/>
                </a:cubicBezTo>
                <a:cubicBezTo>
                  <a:pt x="7380130" y="993806"/>
                  <a:pt x="7371822" y="915104"/>
                  <a:pt x="7200810" y="954107"/>
                </a:cubicBezTo>
                <a:cubicBezTo>
                  <a:pt x="7029798" y="993110"/>
                  <a:pt x="6732222" y="860928"/>
                  <a:pt x="6400720" y="954107"/>
                </a:cubicBezTo>
                <a:cubicBezTo>
                  <a:pt x="6069218" y="1047286"/>
                  <a:pt x="6271895" y="952534"/>
                  <a:pt x="6172123" y="954107"/>
                </a:cubicBezTo>
                <a:cubicBezTo>
                  <a:pt x="6072351" y="955680"/>
                  <a:pt x="5821609" y="931092"/>
                  <a:pt x="5714928" y="954107"/>
                </a:cubicBezTo>
                <a:cubicBezTo>
                  <a:pt x="5608247" y="977122"/>
                  <a:pt x="5422645" y="941337"/>
                  <a:pt x="5257734" y="954107"/>
                </a:cubicBezTo>
                <a:cubicBezTo>
                  <a:pt x="5092823" y="966877"/>
                  <a:pt x="4739538" y="937570"/>
                  <a:pt x="4571943" y="954107"/>
                </a:cubicBezTo>
                <a:cubicBezTo>
                  <a:pt x="4404348" y="970644"/>
                  <a:pt x="4118046" y="883036"/>
                  <a:pt x="3771853" y="954107"/>
                </a:cubicBezTo>
                <a:cubicBezTo>
                  <a:pt x="3425660" y="1025178"/>
                  <a:pt x="3593071" y="948783"/>
                  <a:pt x="3428957" y="954107"/>
                </a:cubicBezTo>
                <a:cubicBezTo>
                  <a:pt x="3264843" y="959431"/>
                  <a:pt x="3298003" y="953630"/>
                  <a:pt x="3200360" y="954107"/>
                </a:cubicBezTo>
                <a:cubicBezTo>
                  <a:pt x="3102717" y="954584"/>
                  <a:pt x="2886449" y="924244"/>
                  <a:pt x="2628867" y="954107"/>
                </a:cubicBezTo>
                <a:cubicBezTo>
                  <a:pt x="2371285" y="983970"/>
                  <a:pt x="2387550" y="899512"/>
                  <a:pt x="2171673" y="954107"/>
                </a:cubicBezTo>
                <a:cubicBezTo>
                  <a:pt x="1955796" y="1008702"/>
                  <a:pt x="2033128" y="951808"/>
                  <a:pt x="1943076" y="954107"/>
                </a:cubicBezTo>
                <a:cubicBezTo>
                  <a:pt x="1853024" y="956406"/>
                  <a:pt x="1578691" y="915572"/>
                  <a:pt x="1257284" y="954107"/>
                </a:cubicBezTo>
                <a:cubicBezTo>
                  <a:pt x="935877" y="992642"/>
                  <a:pt x="1080299" y="927967"/>
                  <a:pt x="914389" y="954107"/>
                </a:cubicBezTo>
                <a:cubicBezTo>
                  <a:pt x="748480" y="980247"/>
                  <a:pt x="672153" y="919260"/>
                  <a:pt x="571493" y="954107"/>
                </a:cubicBezTo>
                <a:cubicBezTo>
                  <a:pt x="470833" y="988954"/>
                  <a:pt x="232103" y="888434"/>
                  <a:pt x="0" y="954107"/>
                </a:cubicBezTo>
                <a:cubicBezTo>
                  <a:pt x="-31538" y="784673"/>
                  <a:pt x="3840" y="614092"/>
                  <a:pt x="0" y="505677"/>
                </a:cubicBezTo>
                <a:cubicBezTo>
                  <a:pt x="-3840" y="397262"/>
                  <a:pt x="16482" y="181303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6422101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Ông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cho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rằng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“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Nếu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sắp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xếp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theo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tự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dần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sẽ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xuất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tuần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hoàn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chúng</a:t>
            </a:r>
            <a:r>
              <a:rPr lang="en-US" sz="2800" b="1" kern="0" dirty="0">
                <a:solidFill>
                  <a:srgbClr val="2D406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”. </a:t>
            </a:r>
            <a:endParaRPr lang="en-US" sz="28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5FA2F1-3DDB-8F6D-098E-4E5FB100FC44}"/>
              </a:ext>
            </a:extLst>
          </p:cNvPr>
          <p:cNvSpPr txBox="1"/>
          <p:nvPr/>
        </p:nvSpPr>
        <p:spPr>
          <a:xfrm>
            <a:off x="368459" y="929498"/>
            <a:ext cx="61860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???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Hãy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chỉ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tắc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sắp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xếp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vào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bảng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tuần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hoàn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năm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1869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Mendeleev (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tắc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theo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hàng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ngang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theo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hàng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dọc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)?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0C3A1E-D9FC-709B-CE40-843E78710505}"/>
              </a:ext>
            </a:extLst>
          </p:cNvPr>
          <p:cNvSpPr txBox="1"/>
          <p:nvPr/>
        </p:nvSpPr>
        <p:spPr>
          <a:xfrm>
            <a:off x="181145" y="2622679"/>
            <a:ext cx="6979310" cy="24622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 Nguyên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tắc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hàng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ngang: theo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chiều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tăng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dần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nguyên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trái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sang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phải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;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nguyên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cùng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như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dãy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halogen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(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Cl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Br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I),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dãy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kim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kiềm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(K,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Rb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Cs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),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dãy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kim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kiềm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thổ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(Ca,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Sr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Ba)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sắp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xếp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cùng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hàng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ngang.</a:t>
            </a:r>
          </a:p>
          <a:p>
            <a:pPr algn="just"/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 Nguyên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tắc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hàng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dọc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 theo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chiều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tăng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dần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nguyên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trên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xuống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dưới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154472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3" grpId="0"/>
      <p:bldP spid="15" grpId="0" animBg="1"/>
    </p:bldLst>
  </p:timing>
</p:sld>
</file>

<file path=ppt/theme/theme1.xml><?xml version="1.0" encoding="utf-8"?>
<a:theme xmlns:a="http://schemas.openxmlformats.org/drawingml/2006/main" name="Chemistry Thesis XL by Slidesgo">
  <a:themeElements>
    <a:clrScheme name="Simple Light">
      <a:dk1>
        <a:srgbClr val="2D406A"/>
      </a:dk1>
      <a:lt1>
        <a:srgbClr val="FCBF4A"/>
      </a:lt1>
      <a:dk2>
        <a:srgbClr val="2D406A"/>
      </a:dk2>
      <a:lt2>
        <a:srgbClr val="30A0A0"/>
      </a:lt2>
      <a:accent1>
        <a:srgbClr val="FCBF4A"/>
      </a:accent1>
      <a:accent2>
        <a:srgbClr val="2D406A"/>
      </a:accent2>
      <a:accent3>
        <a:srgbClr val="F2F2F2"/>
      </a:accent3>
      <a:accent4>
        <a:srgbClr val="0062CF"/>
      </a:accent4>
      <a:accent5>
        <a:srgbClr val="56CDD3"/>
      </a:accent5>
      <a:accent6>
        <a:srgbClr val="CCC650"/>
      </a:accent6>
      <a:hlink>
        <a:srgbClr val="2D406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4.xml><?xml version="1.0" encoding="utf-8"?>
<a:theme xmlns:a="http://schemas.openxmlformats.org/drawingml/2006/main" name="Microbiology Breakthrough by Slidesgo">
  <a:themeElements>
    <a:clrScheme name="Simple Light">
      <a:dk1>
        <a:srgbClr val="252525"/>
      </a:dk1>
      <a:lt1>
        <a:srgbClr val="FFFFFF"/>
      </a:lt1>
      <a:dk2>
        <a:srgbClr val="595959"/>
      </a:dk2>
      <a:lt2>
        <a:srgbClr val="EEEEEE"/>
      </a:lt2>
      <a:accent1>
        <a:srgbClr val="D24141"/>
      </a:accent1>
      <a:accent2>
        <a:srgbClr val="B42526"/>
      </a:accent2>
      <a:accent3>
        <a:srgbClr val="800909"/>
      </a:accent3>
      <a:accent4>
        <a:srgbClr val="4F0000"/>
      </a:accent4>
      <a:accent5>
        <a:srgbClr val="D9D9D9"/>
      </a:accent5>
      <a:accent6>
        <a:srgbClr val="CCCCCC"/>
      </a:accent6>
      <a:hlink>
        <a:srgbClr val="99999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1369</TotalTime>
  <Words>1850</Words>
  <Application>Microsoft Macintosh PowerPoint</Application>
  <PresentationFormat>Widescreen</PresentationFormat>
  <Paragraphs>213</Paragraphs>
  <Slides>37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37</vt:i4>
      </vt:variant>
    </vt:vector>
  </HeadingPairs>
  <TitlesOfParts>
    <vt:vector size="57" baseType="lpstr">
      <vt:lpstr>Advent Pro</vt:lpstr>
      <vt:lpstr>Advent Pro Light</vt:lpstr>
      <vt:lpstr>Anton</vt:lpstr>
      <vt:lpstr>Arial</vt:lpstr>
      <vt:lpstr>Calibri</vt:lpstr>
      <vt:lpstr>Calibri Light</vt:lpstr>
      <vt:lpstr>Century Gothic</vt:lpstr>
      <vt:lpstr>Fira Sans Extra Condensed Medium</vt:lpstr>
      <vt:lpstr>Muli</vt:lpstr>
      <vt:lpstr>Open Sans</vt:lpstr>
      <vt:lpstr>Raleway</vt:lpstr>
      <vt:lpstr>Squada One</vt:lpstr>
      <vt:lpstr>Times New Roman</vt:lpstr>
      <vt:lpstr>Ubuntu</vt:lpstr>
      <vt:lpstr>Wingdings 3</vt:lpstr>
      <vt:lpstr>Chemistry Thesis XL by Slidesgo</vt:lpstr>
      <vt:lpstr>Office 主题</vt:lpstr>
      <vt:lpstr>9_Slice</vt:lpstr>
      <vt:lpstr>Microbiology Breakthrough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Tu Nguyen</cp:lastModifiedBy>
  <cp:revision>116</cp:revision>
  <dcterms:created xsi:type="dcterms:W3CDTF">2021-06-11T04:36:34Z</dcterms:created>
  <dcterms:modified xsi:type="dcterms:W3CDTF">2023-12-27T00:24:36Z</dcterms:modified>
</cp:coreProperties>
</file>