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262" r:id="rId4"/>
    <p:sldId id="264" r:id="rId5"/>
    <p:sldId id="267" r:id="rId6"/>
    <p:sldId id="265" r:id="rId7"/>
    <p:sldId id="266" r:id="rId8"/>
    <p:sldId id="258" r:id="rId9"/>
    <p:sldId id="268" r:id="rId10"/>
    <p:sldId id="270" r:id="rId11"/>
    <p:sldId id="271" r:id="rId12"/>
    <p:sldId id="259" r:id="rId13"/>
    <p:sldId id="272" r:id="rId14"/>
    <p:sldId id="273" r:id="rId15"/>
    <p:sldId id="261" r:id="rId16"/>
    <p:sldId id="274" r:id="rId17"/>
  </p:sldIdLst>
  <p:sldSz cx="24385588" cy="13717588"/>
  <p:notesSz cx="6797675" cy="9928225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Questrial" charset="0"/>
      <p:regular r:id="rId23"/>
    </p:embeddedFont>
    <p:embeddedFont>
      <p:font typeface="VNI Times"/>
      <p:regular r:id="rId24"/>
      <p:bold r:id="rId25"/>
      <p:italic r:id="rId26"/>
      <p:boldItalic r:id="rId27"/>
    </p:embeddedFont>
    <p:embeddedFont>
      <p:font typeface="Tahoma" pitchFamily="34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M5QR6yBKF1ijbjLbaJjTtaocc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3" d="100"/>
          <a:sy n="43" d="100"/>
        </p:scale>
        <p:origin x="-499" y="0"/>
      </p:cViewPr>
      <p:guideLst>
        <p:guide orient="horz" pos="4321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0735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6901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3645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4948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 txBox="1">
            <a:spLocks noGrp="1"/>
          </p:cNvSpPr>
          <p:nvPr>
            <p:ph type="dt" idx="10"/>
          </p:nvPr>
        </p:nvSpPr>
        <p:spPr>
          <a:xfrm>
            <a:off x="1219280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2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>
            <a:spLocks noGrp="1"/>
          </p:cNvSpPr>
          <p:nvPr>
            <p:ph type="title"/>
          </p:nvPr>
        </p:nvSpPr>
        <p:spPr>
          <a:xfrm>
            <a:off x="4779746" y="9602312"/>
            <a:ext cx="14631353" cy="113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25"/>
          <p:cNvSpPr>
            <a:spLocks noGrp="1"/>
          </p:cNvSpPr>
          <p:nvPr>
            <p:ph type="pic" idx="2"/>
          </p:nvPr>
        </p:nvSpPr>
        <p:spPr>
          <a:xfrm>
            <a:off x="4779746" y="1225692"/>
            <a:ext cx="14631353" cy="823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None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None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body" idx="1"/>
          </p:nvPr>
        </p:nvSpPr>
        <p:spPr>
          <a:xfrm>
            <a:off x="4779746" y="10735919"/>
            <a:ext cx="14631353" cy="1609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6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body" idx="1"/>
          </p:nvPr>
        </p:nvSpPr>
        <p:spPr>
          <a:xfrm rot="5400000">
            <a:off x="7666308" y="-3246255"/>
            <a:ext cx="9052974" cy="2194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7"/>
          <p:cNvSpPr txBox="1">
            <a:spLocks noGrp="1"/>
          </p:cNvSpPr>
          <p:nvPr>
            <p:ph type="title"/>
          </p:nvPr>
        </p:nvSpPr>
        <p:spPr>
          <a:xfrm rot="5400000">
            <a:off x="42759387" y="5488993"/>
            <a:ext cx="23411985" cy="1463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body" idx="1"/>
          </p:nvPr>
        </p:nvSpPr>
        <p:spPr>
          <a:xfrm rot="5400000">
            <a:off x="13291352" y="-8941263"/>
            <a:ext cx="23411985" cy="4349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>
            <a:spLocks noGrp="1"/>
          </p:cNvSpPr>
          <p:nvPr>
            <p:ph type="ctrTitle"/>
          </p:nvPr>
        </p:nvSpPr>
        <p:spPr>
          <a:xfrm>
            <a:off x="1828919" y="4261345"/>
            <a:ext cx="20727749" cy="294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ubTitle" idx="1"/>
          </p:nvPr>
        </p:nvSpPr>
        <p:spPr>
          <a:xfrm>
            <a:off x="3657838" y="7773300"/>
            <a:ext cx="17069911" cy="3505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520"/>
              </a:spcBef>
              <a:spcAft>
                <a:spcPts val="0"/>
              </a:spcAft>
              <a:buClr>
                <a:srgbClr val="888888"/>
              </a:buClr>
              <a:buSzPts val="7600"/>
              <a:buFont typeface="Arial"/>
              <a:buNone/>
              <a:defRPr sz="7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1340"/>
              </a:spcBef>
              <a:spcAft>
                <a:spcPts val="0"/>
              </a:spcAft>
              <a:buClr>
                <a:srgbClr val="888888"/>
              </a:buClr>
              <a:buSzPts val="6700"/>
              <a:buFont typeface="Arial"/>
              <a:buNone/>
              <a:defRPr sz="6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1140"/>
              </a:spcBef>
              <a:spcAft>
                <a:spcPts val="0"/>
              </a:spcAft>
              <a:buClr>
                <a:srgbClr val="888888"/>
              </a:buClr>
              <a:buSzPts val="5700"/>
              <a:buFont typeface="Arial"/>
              <a:buNone/>
              <a:defRPr sz="5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9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1926293" y="8814822"/>
            <a:ext cx="20727749" cy="272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Calibri"/>
              <a:buNone/>
              <a:defRPr sz="9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1926293" y="5814100"/>
            <a:ext cx="20727749" cy="3000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Font typeface="Arial"/>
              <a:buNone/>
              <a:defRPr sz="4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3251412" y="6401542"/>
            <a:ext cx="29059493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2"/>
          </p:nvPr>
        </p:nvSpPr>
        <p:spPr>
          <a:xfrm>
            <a:off x="32717331" y="6401542"/>
            <a:ext cx="29063727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1"/>
          </p:nvPr>
        </p:nvSpPr>
        <p:spPr>
          <a:xfrm>
            <a:off x="1219280" y="3070582"/>
            <a:ext cx="10774536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2"/>
          </p:nvPr>
        </p:nvSpPr>
        <p:spPr>
          <a:xfrm>
            <a:off x="1219280" y="4350254"/>
            <a:ext cx="10774536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body" idx="3"/>
          </p:nvPr>
        </p:nvSpPr>
        <p:spPr>
          <a:xfrm>
            <a:off x="12387541" y="3070582"/>
            <a:ext cx="10778769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4"/>
          </p:nvPr>
        </p:nvSpPr>
        <p:spPr>
          <a:xfrm>
            <a:off x="12387541" y="4350254"/>
            <a:ext cx="10778769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>
            <a:spLocks noGrp="1"/>
          </p:cNvSpPr>
          <p:nvPr>
            <p:ph type="title"/>
          </p:nvPr>
        </p:nvSpPr>
        <p:spPr>
          <a:xfrm>
            <a:off x="1219281" y="546163"/>
            <a:ext cx="8022690" cy="232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body" idx="1"/>
          </p:nvPr>
        </p:nvSpPr>
        <p:spPr>
          <a:xfrm>
            <a:off x="9534088" y="546164"/>
            <a:ext cx="13632221" cy="11707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body" idx="2"/>
          </p:nvPr>
        </p:nvSpPr>
        <p:spPr>
          <a:xfrm>
            <a:off x="1219281" y="2870533"/>
            <a:ext cx="8022690" cy="938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t="-11000" r="19000" b="-9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5"/>
          <p:cNvPicPr preferRelativeResize="0"/>
          <p:nvPr/>
        </p:nvPicPr>
        <p:blipFill rotWithShape="1">
          <a:blip r:embed="rId15"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943" b="-4419"/>
          <a:stretch/>
        </p:blipFill>
        <p:spPr>
          <a:xfrm>
            <a:off x="1909482" y="46608"/>
            <a:ext cx="22449942" cy="14920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5"/>
          <p:cNvSpPr txBox="1"/>
          <p:nvPr/>
        </p:nvSpPr>
        <p:spPr>
          <a:xfrm>
            <a:off x="6596900" y="370872"/>
            <a:ext cx="170789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GIỚI THIỆU CHUNG VỀ PHÂN BÓN</a:t>
            </a:r>
            <a:endParaRPr sz="5400" b="1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Google Shape;12;p15"/>
          <p:cNvSpPr txBox="1"/>
          <p:nvPr/>
        </p:nvSpPr>
        <p:spPr>
          <a:xfrm>
            <a:off x="3407067" y="338386"/>
            <a:ext cx="179135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Chủ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b="1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đề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11.1</a:t>
            </a:r>
            <a:endParaRPr sz="3600" b="1" dirty="0"/>
          </a:p>
        </p:txBody>
      </p:sp>
      <p:sp>
        <p:nvSpPr>
          <p:cNvPr id="13" name="Google Shape;13;p15"/>
          <p:cNvSpPr txBox="1"/>
          <p:nvPr/>
        </p:nvSpPr>
        <p:spPr>
          <a:xfrm>
            <a:off x="2132321" y="121456"/>
            <a:ext cx="873957" cy="148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LỚP</a:t>
            </a:r>
            <a:endParaRPr b="1"/>
          </a:p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11</a:t>
            </a:r>
            <a:endParaRPr sz="4800" b="1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4" name="Google Shape;14;p15"/>
          <p:cNvSpPr txBox="1"/>
          <p:nvPr/>
        </p:nvSpPr>
        <p:spPr>
          <a:xfrm>
            <a:off x="5296129" y="403441"/>
            <a:ext cx="20104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BÀI 1</a:t>
            </a:r>
            <a:endParaRPr sz="3600" b="1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3363147" y="0"/>
            <a:ext cx="24387047" cy="1371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Nhà">
            <a:extLst>
              <a:ext uri="{FF2B5EF4-FFF2-40B4-BE49-F238E27FC236}">
                <a16:creationId xmlns:a16="http://schemas.microsoft.com/office/drawing/2014/main" xmlns="" id="{258E3CC1-FC5B-F1EC-77BA-8C025B5E81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7" y="13066326"/>
            <a:ext cx="3520608" cy="62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B652FE73-5F5E-7C96-7C0C-C56EB06F3E8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09717" y="25513"/>
            <a:ext cx="1173602" cy="149206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4345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sv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11" Type="http://schemas.openxmlformats.org/officeDocument/2006/relationships/hyperlink" Target="Ti&#234;u%20&#272;i&#7875;m-%20Du%20canh%20du%20c&#432;%20v&#224;%20n&#7895;i%20lo%20d&#7883;ch%20b&#7879;nh%20-%20VTV24.mp4" TargetMode="External"/><Relationship Id="rId5" Type="http://schemas.openxmlformats.org/officeDocument/2006/relationships/image" Target="../media/image36.png"/><Relationship Id="rId10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hyperlink" Target="Vai%20tr&#242;%20c&#7911;a%20ph&#226;n%20b&#243;n%20trong%20tr&#7891;ng%20tr&#7885;t..mp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"/>
          <p:cNvSpPr/>
          <p:nvPr/>
        </p:nvSpPr>
        <p:spPr>
          <a:xfrm>
            <a:off x="1296170" y="6020054"/>
            <a:ext cx="22393796" cy="7277478"/>
          </a:xfrm>
          <a:prstGeom prst="roundRect">
            <a:avLst>
              <a:gd name="adj" fmla="val 4570"/>
            </a:avLst>
          </a:prstGeom>
          <a:noFill/>
          <a:ln w="25400" cap="flat" cmpd="sng">
            <a:solidFill>
              <a:srgbClr val="135F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"/>
          <p:cNvSpPr txBox="1"/>
          <p:nvPr/>
        </p:nvSpPr>
        <p:spPr>
          <a:xfrm>
            <a:off x="-13319" y="3613012"/>
            <a:ext cx="24398907" cy="78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rgbClr val="776249"/>
                </a:solidFill>
                <a:latin typeface="Tahoma"/>
                <a:ea typeface="Tahoma"/>
                <a:cs typeface="Tahoma"/>
                <a:sym typeface="Tahoma"/>
              </a:rPr>
              <a:t>Chuyên</a:t>
            </a:r>
            <a:r>
              <a:rPr lang="en-US" sz="4800" b="1" dirty="0">
                <a:solidFill>
                  <a:srgbClr val="776249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b="1" dirty="0" err="1">
                <a:solidFill>
                  <a:srgbClr val="776249"/>
                </a:solidFill>
                <a:latin typeface="Tahoma"/>
                <a:ea typeface="Tahoma"/>
                <a:cs typeface="Tahoma"/>
                <a:sym typeface="Tahoma"/>
              </a:rPr>
              <a:t>đề</a:t>
            </a:r>
            <a:r>
              <a:rPr lang="en-US" sz="4800" b="1" dirty="0">
                <a:solidFill>
                  <a:srgbClr val="776249"/>
                </a:solidFill>
                <a:latin typeface="Tahoma"/>
                <a:ea typeface="Tahoma"/>
                <a:cs typeface="Tahoma"/>
                <a:sym typeface="Tahoma"/>
              </a:rPr>
              <a:t> 11.1: </a:t>
            </a:r>
            <a:r>
              <a:rPr lang="en-US" sz="4800" b="1" dirty="0" err="1">
                <a:solidFill>
                  <a:srgbClr val="776249"/>
                </a:solidFill>
                <a:latin typeface="Tahoma"/>
                <a:ea typeface="Tahoma"/>
                <a:cs typeface="Tahoma"/>
                <a:sym typeface="Tahoma"/>
              </a:rPr>
              <a:t>Phân</a:t>
            </a:r>
            <a:r>
              <a:rPr lang="en-US" sz="4800" b="1" dirty="0">
                <a:solidFill>
                  <a:srgbClr val="776249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b="1" dirty="0" err="1">
                <a:solidFill>
                  <a:srgbClr val="776249"/>
                </a:solidFill>
                <a:latin typeface="Tahoma"/>
                <a:ea typeface="Tahoma"/>
                <a:cs typeface="Tahoma"/>
                <a:sym typeface="Tahoma"/>
              </a:rPr>
              <a:t>bón</a:t>
            </a:r>
            <a:r>
              <a:rPr lang="en-US" sz="4800" b="1" dirty="0">
                <a:solidFill>
                  <a:srgbClr val="776249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dirty="0"/>
          </a:p>
        </p:txBody>
      </p:sp>
      <p:grpSp>
        <p:nvGrpSpPr>
          <p:cNvPr id="173" name="Google Shape;173;p1"/>
          <p:cNvGrpSpPr/>
          <p:nvPr/>
        </p:nvGrpSpPr>
        <p:grpSpPr>
          <a:xfrm>
            <a:off x="3184699" y="4558796"/>
            <a:ext cx="18975066" cy="1940747"/>
            <a:chOff x="3024409" y="3659656"/>
            <a:chExt cx="18976301" cy="1940873"/>
          </a:xfrm>
        </p:grpSpPr>
        <p:sp>
          <p:nvSpPr>
            <p:cNvPr id="174" name="Google Shape;174;p1"/>
            <p:cNvSpPr/>
            <p:nvPr/>
          </p:nvSpPr>
          <p:spPr>
            <a:xfrm>
              <a:off x="3344318" y="4469240"/>
              <a:ext cx="18438768" cy="83322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"/>
            <p:cNvSpPr txBox="1"/>
            <p:nvPr/>
          </p:nvSpPr>
          <p:spPr>
            <a:xfrm>
              <a:off x="3024409" y="3659656"/>
              <a:ext cx="18976301" cy="19408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 dirty="0" err="1">
                  <a:solidFill>
                    <a:srgbClr val="135F82"/>
                  </a:solidFill>
                  <a:latin typeface="Questrial"/>
                  <a:ea typeface="Questrial"/>
                  <a:cs typeface="Questrial"/>
                  <a:sym typeface="Questrial"/>
                </a:rPr>
                <a:t>Bài</a:t>
              </a:r>
              <a:r>
                <a:rPr lang="en-US" sz="6600" b="1" dirty="0">
                  <a:solidFill>
                    <a:srgbClr val="135F82"/>
                  </a:solidFill>
                  <a:latin typeface="Questrial"/>
                  <a:ea typeface="Questrial"/>
                  <a:cs typeface="Questrial"/>
                  <a:sym typeface="Questrial"/>
                </a:rPr>
                <a:t> 1</a:t>
              </a:r>
            </a:p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 dirty="0">
                  <a:solidFill>
                    <a:srgbClr val="135F82"/>
                  </a:solidFill>
                  <a:latin typeface="Questrial"/>
                  <a:ea typeface="Questrial"/>
                  <a:cs typeface="Questrial"/>
                  <a:sym typeface="Questrial"/>
                </a:rPr>
                <a:t>GIỚI THIỆU CHUNG VỀ PHÂN BÓN</a:t>
              </a:r>
              <a:endParaRPr sz="6600" b="1" dirty="0">
                <a:solidFill>
                  <a:srgbClr val="135F82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grpSp>
        <p:nvGrpSpPr>
          <p:cNvPr id="185" name="Google Shape;185;p1"/>
          <p:cNvGrpSpPr/>
          <p:nvPr/>
        </p:nvGrpSpPr>
        <p:grpSpPr>
          <a:xfrm>
            <a:off x="1116660" y="7257191"/>
            <a:ext cx="20008033" cy="922567"/>
            <a:chOff x="7459670" y="7086599"/>
            <a:chExt cx="20011654" cy="922734"/>
          </a:xfrm>
        </p:grpSpPr>
        <p:sp>
          <p:nvSpPr>
            <p:cNvPr id="186" name="Google Shape;186;p1">
              <a:hlinkClick r:id="" action="ppaction://noaction"/>
            </p:cNvPr>
            <p:cNvSpPr/>
            <p:nvPr/>
          </p:nvSpPr>
          <p:spPr>
            <a:xfrm>
              <a:off x="9092456" y="7178187"/>
              <a:ext cx="18378868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Khái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niệm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và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phân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loại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phân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bón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87" name="Google Shape;187;p1"/>
            <p:cNvGrpSpPr/>
            <p:nvPr/>
          </p:nvGrpSpPr>
          <p:grpSpPr>
            <a:xfrm>
              <a:off x="7459670" y="7086599"/>
              <a:ext cx="1392614" cy="872846"/>
              <a:chOff x="7459670" y="7543799"/>
              <a:chExt cx="1381117" cy="872846"/>
            </a:xfrm>
          </p:grpSpPr>
          <p:sp>
            <p:nvSpPr>
              <p:cNvPr id="188" name="Google Shape;188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190" name="Google Shape;190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1"/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</a:t>
                  </a:r>
                  <a:endParaRPr/>
                </a:p>
              </p:txBody>
            </p:sp>
          </p:grpSp>
        </p:grpSp>
      </p:grpSp>
      <p:grpSp>
        <p:nvGrpSpPr>
          <p:cNvPr id="192" name="Google Shape;192;p1"/>
          <p:cNvGrpSpPr/>
          <p:nvPr/>
        </p:nvGrpSpPr>
        <p:grpSpPr>
          <a:xfrm>
            <a:off x="1116660" y="8448144"/>
            <a:ext cx="16813248" cy="945156"/>
            <a:chOff x="7459670" y="8524495"/>
            <a:chExt cx="16816291" cy="945327"/>
          </a:xfrm>
        </p:grpSpPr>
        <p:sp>
          <p:nvSpPr>
            <p:cNvPr id="193" name="Google Shape;193;p1"/>
            <p:cNvSpPr/>
            <p:nvPr/>
          </p:nvSpPr>
          <p:spPr>
            <a:xfrm>
              <a:off x="9092456" y="8638675"/>
              <a:ext cx="15183505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Mối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liên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hệ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giữa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phân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bón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–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Cây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trồng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–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Đất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94" name="Google Shape;194;p1"/>
            <p:cNvGrpSpPr/>
            <p:nvPr/>
          </p:nvGrpSpPr>
          <p:grpSpPr>
            <a:xfrm>
              <a:off x="7459670" y="8524495"/>
              <a:ext cx="1392614" cy="872846"/>
              <a:chOff x="7459670" y="7543799"/>
              <a:chExt cx="1381117" cy="872846"/>
            </a:xfrm>
          </p:grpSpPr>
          <p:sp>
            <p:nvSpPr>
              <p:cNvPr id="195" name="Google Shape;195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6" name="Google Shape;196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197" name="Google Shape;197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1"/>
                <p:cNvSpPr txBox="1"/>
                <p:nvPr/>
              </p:nvSpPr>
              <p:spPr>
                <a:xfrm>
                  <a:off x="7874579" y="7688759"/>
                  <a:ext cx="675970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II</a:t>
                  </a:r>
                  <a:endParaRPr/>
                </a:p>
              </p:txBody>
            </p:sp>
          </p:grpSp>
        </p:grpSp>
      </p:grpSp>
      <p:grpSp>
        <p:nvGrpSpPr>
          <p:cNvPr id="199" name="Google Shape;199;p1"/>
          <p:cNvGrpSpPr/>
          <p:nvPr/>
        </p:nvGrpSpPr>
        <p:grpSpPr>
          <a:xfrm>
            <a:off x="1116660" y="9696892"/>
            <a:ext cx="22573303" cy="957490"/>
            <a:chOff x="7459670" y="9982199"/>
            <a:chExt cx="22577385" cy="957663"/>
          </a:xfrm>
        </p:grpSpPr>
        <p:sp>
          <p:nvSpPr>
            <p:cNvPr id="200" name="Google Shape;200;p1"/>
            <p:cNvSpPr/>
            <p:nvPr/>
          </p:nvSpPr>
          <p:spPr>
            <a:xfrm>
              <a:off x="9092455" y="10108716"/>
              <a:ext cx="20944601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Một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số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phân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bón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phổ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biến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ở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Việt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Nam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01" name="Google Shape;201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02" name="Google Shape;202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3" name="Google Shape;203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04" name="Google Shape;204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1"/>
                <p:cNvSpPr txBox="1"/>
                <p:nvPr/>
              </p:nvSpPr>
              <p:spPr>
                <a:xfrm>
                  <a:off x="7751373" y="7688759"/>
                  <a:ext cx="922384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III</a:t>
                  </a:r>
                  <a:endParaRPr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xmlns="" id="{6A3EA2FF-6D29-F63E-A7AB-7C8988CFB3E3}"/>
              </a:ext>
            </a:extLst>
          </p:cNvPr>
          <p:cNvGrpSpPr/>
          <p:nvPr/>
        </p:nvGrpSpPr>
        <p:grpSpPr>
          <a:xfrm>
            <a:off x="894233" y="2741298"/>
            <a:ext cx="22738481" cy="3090543"/>
            <a:chOff x="17200151" y="2589120"/>
            <a:chExt cx="22738481" cy="1835395"/>
          </a:xfrm>
        </p:grpSpPr>
        <p:sp>
          <p:nvSpPr>
            <p:cNvPr id="12" name="Right Triangle 109">
              <a:extLst>
                <a:ext uri="{FF2B5EF4-FFF2-40B4-BE49-F238E27FC236}">
                  <a16:creationId xmlns:a16="http://schemas.microsoft.com/office/drawing/2014/main" xmlns="" id="{274AA4D2-4C72-6C2B-EAAB-57BB3BA2D6A2}"/>
                </a:ext>
              </a:extLst>
            </p:cNvPr>
            <p:cNvSpPr/>
            <p:nvPr/>
          </p:nvSpPr>
          <p:spPr>
            <a:xfrm flipH="1" flipV="1">
              <a:off x="17200151" y="3370066"/>
              <a:ext cx="139773" cy="151828"/>
            </a:xfrm>
            <a:prstGeom prst="rtTriangle">
              <a:avLst/>
            </a:prstGeom>
            <a:solidFill>
              <a:srgbClr val="EEECE1">
                <a:lumMod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10">
              <a:extLst>
                <a:ext uri="{FF2B5EF4-FFF2-40B4-BE49-F238E27FC236}">
                  <a16:creationId xmlns:a16="http://schemas.microsoft.com/office/drawing/2014/main" xmlns="" id="{C868E6E6-6821-DDA4-DAA6-32D53C65E7A7}"/>
                </a:ext>
              </a:extLst>
            </p:cNvPr>
            <p:cNvSpPr/>
            <p:nvPr/>
          </p:nvSpPr>
          <p:spPr>
            <a:xfrm>
              <a:off x="17315592" y="2802672"/>
              <a:ext cx="22623040" cy="1621843"/>
            </a:xfrm>
            <a:prstGeom prst="roundRect">
              <a:avLst>
                <a:gd name="adj" fmla="val 2832"/>
              </a:avLst>
            </a:prstGeom>
            <a:solidFill>
              <a:srgbClr val="EEECE1"/>
            </a:solidFill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xmlns="" id="{5676BBB5-87FC-0860-FFCF-0DF61DA3ECA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3114189" y="-3316948"/>
              <a:ext cx="432700" cy="12244835"/>
            </a:xfrm>
            <a:prstGeom prst="round2SameRect">
              <a:avLst>
                <a:gd name="adj1" fmla="val 10725"/>
                <a:gd name="adj2" fmla="val 0"/>
              </a:avLst>
            </a:prstGeom>
            <a:solidFill>
              <a:srgbClr val="EEECE1">
                <a:lumMod val="50000"/>
              </a:srgbClr>
            </a:solidFill>
            <a:ln w="28575">
              <a:solidFill>
                <a:srgbClr val="EEECE1">
                  <a:lumMod val="50000"/>
                </a:srgb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12">
              <a:extLst>
                <a:ext uri="{FF2B5EF4-FFF2-40B4-BE49-F238E27FC236}">
                  <a16:creationId xmlns:a16="http://schemas.microsoft.com/office/drawing/2014/main" xmlns="" id="{24B3A259-8848-90BA-D5E5-841041DB744C}"/>
                </a:ext>
              </a:extLst>
            </p:cNvPr>
            <p:cNvSpPr txBox="1"/>
            <p:nvPr/>
          </p:nvSpPr>
          <p:spPr>
            <a:xfrm>
              <a:off x="17200151" y="2604947"/>
              <a:ext cx="13661366" cy="456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177278">
                <a:buClrTx/>
                <a:defRPr/>
              </a:pPr>
              <a:r>
                <a:rPr lang="en-US" sz="44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III. </a:t>
              </a:r>
              <a:r>
                <a:rPr lang="en-US" sz="4400" b="1" kern="1200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Một</a:t>
              </a:r>
              <a:r>
                <a:rPr lang="en-US" sz="44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kern="1200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số</a:t>
              </a:r>
              <a:r>
                <a:rPr lang="en-US" sz="44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kern="1200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phân</a:t>
              </a:r>
              <a:r>
                <a:rPr lang="en-US" sz="44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kern="1200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bón</a:t>
              </a:r>
              <a:r>
                <a:rPr lang="en-US" sz="44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kern="1200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phổ</a:t>
              </a:r>
              <a:r>
                <a:rPr lang="en-US" sz="44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kern="1200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biến</a:t>
              </a:r>
              <a:r>
                <a:rPr lang="en-US" sz="44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ở </a:t>
              </a:r>
              <a:r>
                <a:rPr lang="en-US" sz="4400" b="1" kern="1200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Việt</a:t>
              </a:r>
              <a:r>
                <a:rPr lang="en-US" sz="44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6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xmlns="" id="{29246F19-A216-41EB-8074-4B00777DD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61" y="9519887"/>
            <a:ext cx="6255663" cy="21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xmlns="" id="{4AAEE2FB-2289-4803-9385-BD524CE92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17" y="8530760"/>
            <a:ext cx="6398553" cy="197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xmlns="" id="{437BFA47-A418-4198-BF4B-7FC757DE5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497" y="9360984"/>
            <a:ext cx="3848545" cy="105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xmlns="" id="{3C768C80-22D4-4E77-B094-370BE1381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490" y="4715423"/>
            <a:ext cx="4191485" cy="540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xmlns="" id="{B683574F-5848-4297-821E-FCD6C36CC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071" y="4254995"/>
            <a:ext cx="2977222" cy="2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xmlns="" id="{D2249D6B-901E-4067-8E43-7EF335E8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4604" y="4470918"/>
            <a:ext cx="4836086" cy="9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xmlns="" id="{AF6C373D-6F2C-46A1-A425-3DB98A8B1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643" y="4204187"/>
            <a:ext cx="5058361" cy="318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xmlns="" id="{60909374-8D4E-4493-85B8-29D37DFF0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16" y="3761358"/>
            <a:ext cx="5080588" cy="180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xmlns="" id="{37580CED-14DA-464B-8B24-A75A6B015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56" y="2391052"/>
            <a:ext cx="4337552" cy="211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xmlns="" id="{5CB0137B-4489-4320-9A8A-DA9C92C6E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752" y="3804092"/>
            <a:ext cx="5604523" cy="153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xmlns="" id="{BBC4B46C-70FF-4CAB-B737-A0EA335CD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290" y="2667310"/>
            <a:ext cx="3848545" cy="46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4"/>
          <p:cNvGrpSpPr/>
          <p:nvPr/>
        </p:nvGrpSpPr>
        <p:grpSpPr>
          <a:xfrm>
            <a:off x="311474" y="2389889"/>
            <a:ext cx="6431539" cy="1543277"/>
            <a:chOff x="2067302" y="5922690"/>
            <a:chExt cx="3105046" cy="1543277"/>
          </a:xfrm>
        </p:grpSpPr>
        <p:sp>
          <p:nvSpPr>
            <p:cNvPr id="291" name="Google Shape;291;p4"/>
            <p:cNvSpPr/>
            <p:nvPr/>
          </p:nvSpPr>
          <p:spPr>
            <a:xfrm rot="5400000">
              <a:off x="3394521" y="5470495"/>
              <a:ext cx="793396" cy="192639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2F2F2"/>
            </a:solidFill>
            <a:ln w="38100" cap="flat" cmpd="sng">
              <a:solidFill>
                <a:srgbClr val="7E95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2" name="Google Shape;292;p4"/>
            <p:cNvSpPr txBox="1"/>
            <p:nvPr/>
          </p:nvSpPr>
          <p:spPr>
            <a:xfrm>
              <a:off x="3059347" y="6019458"/>
              <a:ext cx="2113001" cy="1446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Luyện</a:t>
              </a:r>
              <a:r>
                <a:rPr lang="en-US" sz="4400" b="1" dirty="0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400" b="1" dirty="0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tập</a:t>
              </a:r>
              <a:endParaRPr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293" name="Google Shape;293;p4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294" name="Google Shape;294;p4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1311958" y="3581027"/>
                <a:ext cx="190035" cy="268948"/>
              </a:xfrm>
              <a:custGeom>
                <a:avLst/>
                <a:gdLst/>
                <a:ahLst/>
                <a:cxnLst/>
                <a:rect l="l" t="t" r="r" b="b"/>
                <a:pathLst>
                  <a:path w="50" h="71" extrusionOk="0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1311958" y="3581027"/>
                <a:ext cx="277000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48" extrusionOk="0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1563190" y="3581027"/>
                <a:ext cx="285052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5" h="48" extrusionOk="0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1563190" y="4151132"/>
                <a:ext cx="280221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4" h="51" extrusionOk="0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1311958" y="4064167"/>
                <a:ext cx="19003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311958" y="4151132"/>
                <a:ext cx="27700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1311958" y="3820986"/>
                <a:ext cx="19003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907830" y="4064167"/>
                <a:ext cx="19164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1820865" y="4151132"/>
                <a:ext cx="27861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1907830" y="3820986"/>
                <a:ext cx="19164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1661428" y="3405486"/>
                <a:ext cx="600703" cy="59426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56" extrusionOk="0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1555138" y="3790388"/>
                <a:ext cx="318872" cy="29310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7" extrusionOk="0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1371545" y="3642225"/>
                <a:ext cx="69249" cy="148163"/>
              </a:xfrm>
              <a:custGeom>
                <a:avLst/>
                <a:gdLst/>
                <a:ahLst/>
                <a:cxnLst/>
                <a:rect l="l" t="t" r="r" b="b"/>
                <a:pathLst>
                  <a:path w="43" h="92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1371545" y="3642225"/>
                <a:ext cx="156215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37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1622777" y="3642225"/>
                <a:ext cx="161046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7" extrusionOk="0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1622777" y="4212330"/>
                <a:ext cx="161046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5" extrusionOk="0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1371545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>
                <a:off x="1371545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1371545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1969027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1882062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1969027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1725847" y="3466684"/>
                <a:ext cx="468645" cy="471867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93" extrusionOk="0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>
                <a:off x="1619556" y="3849975"/>
                <a:ext cx="190035" cy="17232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07" extrusionOk="0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53" name="Group 1">
            <a:extLst>
              <a:ext uri="{FF2B5EF4-FFF2-40B4-BE49-F238E27FC236}">
                <a16:creationId xmlns:a16="http://schemas.microsoft.com/office/drawing/2014/main" xmlns="" id="{2C69E716-EF34-8C4B-BB20-977BAF7C5DC0}"/>
              </a:ext>
            </a:extLst>
          </p:cNvPr>
          <p:cNvGrpSpPr/>
          <p:nvPr/>
        </p:nvGrpSpPr>
        <p:grpSpPr>
          <a:xfrm>
            <a:off x="1754478" y="6324898"/>
            <a:ext cx="20382767" cy="1515188"/>
            <a:chOff x="247182" y="2237392"/>
            <a:chExt cx="10785933" cy="801895"/>
          </a:xfrm>
        </p:grpSpPr>
        <p:grpSp>
          <p:nvGrpSpPr>
            <p:cNvPr id="54" name="Group 50">
              <a:extLst>
                <a:ext uri="{FF2B5EF4-FFF2-40B4-BE49-F238E27FC236}">
                  <a16:creationId xmlns:a16="http://schemas.microsoft.com/office/drawing/2014/main" xmlns="" id="{EFEB930C-77FB-5562-B961-FAFAF5944BC4}"/>
                </a:ext>
              </a:extLst>
            </p:cNvPr>
            <p:cNvGrpSpPr/>
            <p:nvPr/>
          </p:nvGrpSpPr>
          <p:grpSpPr>
            <a:xfrm>
              <a:off x="247182" y="2237392"/>
              <a:ext cx="2038172" cy="801887"/>
              <a:chOff x="5537206" y="1704231"/>
              <a:chExt cx="2031262" cy="745468"/>
            </a:xfrm>
          </p:grpSpPr>
          <p:sp>
            <p:nvSpPr>
              <p:cNvPr id="259" name="Rectangle 51">
                <a:extLst>
                  <a:ext uri="{FF2B5EF4-FFF2-40B4-BE49-F238E27FC236}">
                    <a16:creationId xmlns:a16="http://schemas.microsoft.com/office/drawing/2014/main" xmlns="" id="{0142A39C-F31B-4525-DBEE-473992CB42DF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8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60" name="Oval 52">
                <a:extLst>
                  <a:ext uri="{FF2B5EF4-FFF2-40B4-BE49-F238E27FC236}">
                    <a16:creationId xmlns:a16="http://schemas.microsoft.com/office/drawing/2014/main" xmlns="" id="{FB00F445-1078-747F-E912-2C5CCA903063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TextBox 53">
                <a:extLst>
                  <a:ext uri="{FF2B5EF4-FFF2-40B4-BE49-F238E27FC236}">
                    <a16:creationId xmlns:a16="http://schemas.microsoft.com/office/drawing/2014/main" xmlns="" id="{B4E74AE4-8346-065B-9265-27E9693B98ED}"/>
                  </a:ext>
                </a:extLst>
              </p:cNvPr>
              <p:cNvSpPr txBox="1"/>
              <p:nvPr/>
            </p:nvSpPr>
            <p:spPr>
              <a:xfrm>
                <a:off x="6075400" y="1903250"/>
                <a:ext cx="1492639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P; H.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5EF6D73A-9E3C-AFDB-0239-F9E7ED65BE8A}"/>
                </a:ext>
              </a:extLst>
            </p:cNvPr>
            <p:cNvGrpSpPr/>
            <p:nvPr/>
          </p:nvGrpSpPr>
          <p:grpSpPr>
            <a:xfrm>
              <a:off x="3163102" y="2237397"/>
              <a:ext cx="2038174" cy="801888"/>
              <a:chOff x="5537206" y="1704231"/>
              <a:chExt cx="2031264" cy="745468"/>
            </a:xfrm>
          </p:grpSpPr>
          <p:sp>
            <p:nvSpPr>
              <p:cNvPr id="256" name="Rectangle 55">
                <a:extLst>
                  <a:ext uri="{FF2B5EF4-FFF2-40B4-BE49-F238E27FC236}">
                    <a16:creationId xmlns:a16="http://schemas.microsoft.com/office/drawing/2014/main" xmlns="" id="{FF959755-E133-FE71-E1C7-4B3BA1BC6AED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57" name="Oval 56">
                <a:extLst>
                  <a:ext uri="{FF2B5EF4-FFF2-40B4-BE49-F238E27FC236}">
                    <a16:creationId xmlns:a16="http://schemas.microsoft.com/office/drawing/2014/main" xmlns="" id="{C0363CC1-7F6C-7E56-E134-1D234DC70FD9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TextBox 57">
                <a:extLst>
                  <a:ext uri="{FF2B5EF4-FFF2-40B4-BE49-F238E27FC236}">
                    <a16:creationId xmlns:a16="http://schemas.microsoft.com/office/drawing/2014/main" xmlns="" id="{0E04AD19-1B8B-EBF9-EE45-9867FCC8B7F7}"/>
                  </a:ext>
                </a:extLst>
              </p:cNvPr>
              <p:cNvSpPr txBox="1"/>
              <p:nvPr/>
            </p:nvSpPr>
            <p:spPr>
              <a:xfrm>
                <a:off x="5827319" y="1903244"/>
                <a:ext cx="1741151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P; O.</a:t>
                </a:r>
              </a:p>
            </p:txBody>
          </p:sp>
        </p:grpSp>
        <p:grpSp>
          <p:nvGrpSpPr>
            <p:cNvPr id="56" name="Group 3">
              <a:extLst>
                <a:ext uri="{FF2B5EF4-FFF2-40B4-BE49-F238E27FC236}">
                  <a16:creationId xmlns:a16="http://schemas.microsoft.com/office/drawing/2014/main" xmlns="" id="{CF23B054-DF48-39BF-9EDE-56B2CF1B7F5C}"/>
                </a:ext>
              </a:extLst>
            </p:cNvPr>
            <p:cNvGrpSpPr/>
            <p:nvPr/>
          </p:nvGrpSpPr>
          <p:grpSpPr>
            <a:xfrm>
              <a:off x="6079022" y="2237397"/>
              <a:ext cx="2038174" cy="801889"/>
              <a:chOff x="5537206" y="1704231"/>
              <a:chExt cx="2031264" cy="745468"/>
            </a:xfrm>
          </p:grpSpPr>
          <p:sp>
            <p:nvSpPr>
              <p:cNvPr id="61" name="Rectangle 45">
                <a:extLst>
                  <a:ext uri="{FF2B5EF4-FFF2-40B4-BE49-F238E27FC236}">
                    <a16:creationId xmlns:a16="http://schemas.microsoft.com/office/drawing/2014/main" xmlns="" id="{0C377D84-C468-2881-D511-7FFA9904A78A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46">
                <a:extLst>
                  <a:ext uri="{FF2B5EF4-FFF2-40B4-BE49-F238E27FC236}">
                    <a16:creationId xmlns:a16="http://schemas.microsoft.com/office/drawing/2014/main" xmlns="" id="{84C7C448-F332-F28D-0098-E96FCA975070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TextBox 47">
                <a:extLst>
                  <a:ext uri="{FF2B5EF4-FFF2-40B4-BE49-F238E27FC236}">
                    <a16:creationId xmlns:a16="http://schemas.microsoft.com/office/drawing/2014/main" xmlns="" id="{CA2F99A4-4C00-DC7E-83DB-480F313F0378}"/>
                  </a:ext>
                </a:extLst>
              </p:cNvPr>
              <p:cNvSpPr txBox="1"/>
              <p:nvPr/>
            </p:nvSpPr>
            <p:spPr>
              <a:xfrm>
                <a:off x="6016038" y="1903245"/>
                <a:ext cx="1490412" cy="408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kern="12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P; N.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7" name="Group 58">
              <a:extLst>
                <a:ext uri="{FF2B5EF4-FFF2-40B4-BE49-F238E27FC236}">
                  <a16:creationId xmlns:a16="http://schemas.microsoft.com/office/drawing/2014/main" xmlns="" id="{C75660C5-1795-45E7-2459-CDF6F0A3AC00}"/>
                </a:ext>
              </a:extLst>
            </p:cNvPr>
            <p:cNvGrpSpPr/>
            <p:nvPr/>
          </p:nvGrpSpPr>
          <p:grpSpPr>
            <a:xfrm>
              <a:off x="8994942" y="2237398"/>
              <a:ext cx="2038173" cy="801889"/>
              <a:chOff x="5537206" y="1704231"/>
              <a:chExt cx="2031263" cy="745468"/>
            </a:xfrm>
          </p:grpSpPr>
          <p:sp>
            <p:nvSpPr>
              <p:cNvPr id="58" name="Rectangle 59">
                <a:extLst>
                  <a:ext uri="{FF2B5EF4-FFF2-40B4-BE49-F238E27FC236}">
                    <a16:creationId xmlns:a16="http://schemas.microsoft.com/office/drawing/2014/main" xmlns="" id="{858BB183-9700-382C-438C-460288C678C2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Oval 60">
                <a:extLst>
                  <a:ext uri="{FF2B5EF4-FFF2-40B4-BE49-F238E27FC236}">
                    <a16:creationId xmlns:a16="http://schemas.microsoft.com/office/drawing/2014/main" xmlns="" id="{2BD16B99-D6A9-0455-38D3-7C63D9743A38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TextBox 61">
                <a:extLst>
                  <a:ext uri="{FF2B5EF4-FFF2-40B4-BE49-F238E27FC236}">
                    <a16:creationId xmlns:a16="http://schemas.microsoft.com/office/drawing/2014/main" xmlns="" id="{4DFD408E-6A9A-A4DD-BCD5-C821B53A4850}"/>
                  </a:ext>
                </a:extLst>
              </p:cNvPr>
              <p:cNvSpPr txBox="1"/>
              <p:nvPr/>
            </p:nvSpPr>
            <p:spPr>
              <a:xfrm>
                <a:off x="5975686" y="1885631"/>
                <a:ext cx="1444846" cy="408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kern="12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H; O.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262" name="Oval 49">
            <a:extLst>
              <a:ext uri="{FF2B5EF4-FFF2-40B4-BE49-F238E27FC236}">
                <a16:creationId xmlns:a16="http://schemas.microsoft.com/office/drawing/2014/main" xmlns="" id="{891E4DE8-704B-39F9-984C-2F7D8B0A34D3}"/>
              </a:ext>
            </a:extLst>
          </p:cNvPr>
          <p:cNvSpPr/>
          <p:nvPr/>
        </p:nvSpPr>
        <p:spPr>
          <a:xfrm>
            <a:off x="12775224" y="6553006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3" name="Group 11">
            <a:extLst>
              <a:ext uri="{FF2B5EF4-FFF2-40B4-BE49-F238E27FC236}">
                <a16:creationId xmlns:a16="http://schemas.microsoft.com/office/drawing/2014/main" xmlns="" id="{519A3A9B-06D2-AAB5-842E-BA68BBE5F223}"/>
              </a:ext>
            </a:extLst>
          </p:cNvPr>
          <p:cNvGrpSpPr/>
          <p:nvPr/>
        </p:nvGrpSpPr>
        <p:grpSpPr>
          <a:xfrm>
            <a:off x="157467" y="4181462"/>
            <a:ext cx="23825350" cy="1856444"/>
            <a:chOff x="226013" y="2034258"/>
            <a:chExt cx="23825350" cy="1856444"/>
          </a:xfrm>
        </p:grpSpPr>
        <p:grpSp>
          <p:nvGrpSpPr>
            <p:cNvPr id="264" name="Group 20">
              <a:extLst>
                <a:ext uri="{FF2B5EF4-FFF2-40B4-BE49-F238E27FC236}">
                  <a16:creationId xmlns:a16="http://schemas.microsoft.com/office/drawing/2014/main" xmlns="" id="{3610751E-E89B-16A3-0727-666AB97FA645}"/>
                </a:ext>
              </a:extLst>
            </p:cNvPr>
            <p:cNvGrpSpPr/>
            <p:nvPr/>
          </p:nvGrpSpPr>
          <p:grpSpPr>
            <a:xfrm>
              <a:off x="226013" y="2034258"/>
              <a:ext cx="23825350" cy="1856444"/>
              <a:chOff x="534987" y="1647866"/>
              <a:chExt cx="23017949" cy="1556899"/>
            </a:xfrm>
          </p:grpSpPr>
          <p:sp>
            <p:nvSpPr>
              <p:cNvPr id="266" name="Rounded Rectangle 24">
                <a:extLst>
                  <a:ext uri="{FF2B5EF4-FFF2-40B4-BE49-F238E27FC236}">
                    <a16:creationId xmlns:a16="http://schemas.microsoft.com/office/drawing/2014/main" xmlns="" id="{EE17A035-4F3F-415E-BEA7-3331C045288F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7" name="Group 25">
                <a:extLst>
                  <a:ext uri="{FF2B5EF4-FFF2-40B4-BE49-F238E27FC236}">
                    <a16:creationId xmlns:a16="http://schemas.microsoft.com/office/drawing/2014/main" xmlns="" id="{91078BEE-5D86-7C94-D7B1-A854C53596BF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68" name="Isosceles Triangle 44">
                  <a:extLst>
                    <a:ext uri="{FF2B5EF4-FFF2-40B4-BE49-F238E27FC236}">
                      <a16:creationId xmlns:a16="http://schemas.microsoft.com/office/drawing/2014/main" xmlns="" id="{19F57FF8-D2E7-0ACD-2C45-DC0E8E17FC3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Pentagon 27">
                  <a:extLst>
                    <a:ext uri="{FF2B5EF4-FFF2-40B4-BE49-F238E27FC236}">
                      <a16:creationId xmlns:a16="http://schemas.microsoft.com/office/drawing/2014/main" xmlns="" id="{18156D04-FC30-5A8A-4EEC-4C279C15DA41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0" name="Group 11">
                  <a:extLst>
                    <a:ext uri="{FF2B5EF4-FFF2-40B4-BE49-F238E27FC236}">
                      <a16:creationId xmlns:a16="http://schemas.microsoft.com/office/drawing/2014/main" xmlns="" id="{FF13F8ED-B111-0189-176E-56334A9DDA29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73" name="Freeform 31">
                    <a:extLst>
                      <a:ext uri="{FF2B5EF4-FFF2-40B4-BE49-F238E27FC236}">
                        <a16:creationId xmlns:a16="http://schemas.microsoft.com/office/drawing/2014/main" xmlns="" id="{FEA5653D-9395-EF29-8F1F-8ECFC4E2BE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Freeform 32">
                    <a:extLst>
                      <a:ext uri="{FF2B5EF4-FFF2-40B4-BE49-F238E27FC236}">
                        <a16:creationId xmlns:a16="http://schemas.microsoft.com/office/drawing/2014/main" xmlns="" id="{3C3B4F3B-F7F8-D07D-AFD8-D18F6F579C8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Freeform 33">
                    <a:extLst>
                      <a:ext uri="{FF2B5EF4-FFF2-40B4-BE49-F238E27FC236}">
                        <a16:creationId xmlns:a16="http://schemas.microsoft.com/office/drawing/2014/main" xmlns="" id="{608A5C0D-D04F-8AE7-F1A5-EF5BE5091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Rectangle 34">
                    <a:extLst>
                      <a:ext uri="{FF2B5EF4-FFF2-40B4-BE49-F238E27FC236}">
                        <a16:creationId xmlns:a16="http://schemas.microsoft.com/office/drawing/2014/main" xmlns="" id="{AB99B296-903A-B4A3-69C8-B14EE10AB3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Rectangle 35">
                    <a:extLst>
                      <a:ext uri="{FF2B5EF4-FFF2-40B4-BE49-F238E27FC236}">
                        <a16:creationId xmlns:a16="http://schemas.microsoft.com/office/drawing/2014/main" xmlns="" id="{168C8086-724B-F73D-48E5-F6D6F34F0D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Rectangle 36">
                    <a:extLst>
                      <a:ext uri="{FF2B5EF4-FFF2-40B4-BE49-F238E27FC236}">
                        <a16:creationId xmlns:a16="http://schemas.microsoft.com/office/drawing/2014/main" xmlns="" id="{B78208CE-99D7-9EF5-48CF-9CE7E3651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Rectangle 37">
                    <a:extLst>
                      <a:ext uri="{FF2B5EF4-FFF2-40B4-BE49-F238E27FC236}">
                        <a16:creationId xmlns:a16="http://schemas.microsoft.com/office/drawing/2014/main" xmlns="" id="{CFDCF975-D1FF-4D92-1E1A-407B1FF62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1" name="Chevron 29">
                  <a:extLst>
                    <a:ext uri="{FF2B5EF4-FFF2-40B4-BE49-F238E27FC236}">
                      <a16:creationId xmlns:a16="http://schemas.microsoft.com/office/drawing/2014/main" xmlns="" id="{813F4A4A-FA56-F0DC-FA83-C861FE80ED5B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TextBox 13">
                  <a:extLst>
                    <a:ext uri="{FF2B5EF4-FFF2-40B4-BE49-F238E27FC236}">
                      <a16:creationId xmlns:a16="http://schemas.microsoft.com/office/drawing/2014/main" xmlns="" id="{3DA598D7-E157-2F81-C735-F58B72B66E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6" y="1763895"/>
                  <a:ext cx="1866470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1</a:t>
                  </a:r>
                </a:p>
              </p:txBody>
            </p:sp>
          </p:grpSp>
        </p:grpSp>
        <p:sp>
          <p:nvSpPr>
            <p:cNvPr id="265" name="Text Box 5">
              <a:extLst>
                <a:ext uri="{FF2B5EF4-FFF2-40B4-BE49-F238E27FC236}">
                  <a16:creationId xmlns:a16="http://schemas.microsoft.com/office/drawing/2014/main" xmlns="" id="{0CE78A64-B2F6-ED1E-BAE0-B92E926AD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7977" y="2172947"/>
              <a:ext cx="18625789" cy="924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4171" tIns="92087" rIns="184171" bIns="92087">
              <a:spAutoFit/>
            </a:bodyPr>
            <a:lstStyle>
              <a:lvl1pPr algn="ctr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9pPr>
            </a:lstStyle>
            <a:p>
              <a:pPr marL="0" marR="0" lvl="0" indent="0" algn="l" defTabSz="2177278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Bón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(NH</a:t>
              </a:r>
              <a:r>
                <a:rPr lang="en-US" altLang="vi-VN" sz="4800" b="1" kern="1200" baseline="-250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  <a:r>
                <a:rPr lang="en-US" altLang="vi-VN" sz="4800" b="1" kern="1200" baseline="-250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HPO</a:t>
              </a:r>
              <a:r>
                <a:rPr lang="en-US" altLang="vi-VN" sz="4800" b="1" kern="1200" baseline="-250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cung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cấp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nguyên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gì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cho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trồng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4"/>
          <p:cNvGrpSpPr/>
          <p:nvPr/>
        </p:nvGrpSpPr>
        <p:grpSpPr>
          <a:xfrm>
            <a:off x="311474" y="2389889"/>
            <a:ext cx="6431539" cy="1543277"/>
            <a:chOff x="2067302" y="5922690"/>
            <a:chExt cx="3105046" cy="1543277"/>
          </a:xfrm>
        </p:grpSpPr>
        <p:sp>
          <p:nvSpPr>
            <p:cNvPr id="291" name="Google Shape;291;p4"/>
            <p:cNvSpPr/>
            <p:nvPr/>
          </p:nvSpPr>
          <p:spPr>
            <a:xfrm rot="5400000">
              <a:off x="3394521" y="5470495"/>
              <a:ext cx="793396" cy="192639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2F2F2"/>
            </a:solidFill>
            <a:ln w="38100" cap="flat" cmpd="sng">
              <a:solidFill>
                <a:srgbClr val="7E95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2" name="Google Shape;292;p4"/>
            <p:cNvSpPr txBox="1"/>
            <p:nvPr/>
          </p:nvSpPr>
          <p:spPr>
            <a:xfrm>
              <a:off x="3059347" y="6019458"/>
              <a:ext cx="2113001" cy="1446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Luyện</a:t>
              </a:r>
              <a:r>
                <a:rPr lang="en-US" sz="4400" b="1" dirty="0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400" b="1" dirty="0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tập</a:t>
              </a:r>
              <a:endParaRPr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293" name="Google Shape;293;p4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294" name="Google Shape;294;p4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1311958" y="3581027"/>
                <a:ext cx="190035" cy="268948"/>
              </a:xfrm>
              <a:custGeom>
                <a:avLst/>
                <a:gdLst/>
                <a:ahLst/>
                <a:cxnLst/>
                <a:rect l="l" t="t" r="r" b="b"/>
                <a:pathLst>
                  <a:path w="50" h="71" extrusionOk="0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1311958" y="3581027"/>
                <a:ext cx="277000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48" extrusionOk="0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1563190" y="3581027"/>
                <a:ext cx="285052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5" h="48" extrusionOk="0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1563190" y="4151132"/>
                <a:ext cx="280221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4" h="51" extrusionOk="0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1311958" y="4064167"/>
                <a:ext cx="19003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311958" y="4151132"/>
                <a:ext cx="27700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1311958" y="3820986"/>
                <a:ext cx="19003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907830" y="4064167"/>
                <a:ext cx="19164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1820865" y="4151132"/>
                <a:ext cx="27861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1907830" y="3820986"/>
                <a:ext cx="19164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1661428" y="3405486"/>
                <a:ext cx="600703" cy="59426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56" extrusionOk="0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1555138" y="3790388"/>
                <a:ext cx="318872" cy="29310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7" extrusionOk="0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1371545" y="3642225"/>
                <a:ext cx="69249" cy="148163"/>
              </a:xfrm>
              <a:custGeom>
                <a:avLst/>
                <a:gdLst/>
                <a:ahLst/>
                <a:cxnLst/>
                <a:rect l="l" t="t" r="r" b="b"/>
                <a:pathLst>
                  <a:path w="43" h="92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1371545" y="3642225"/>
                <a:ext cx="156215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37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1622777" y="3642225"/>
                <a:ext cx="161046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7" extrusionOk="0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1622777" y="4212330"/>
                <a:ext cx="161046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5" extrusionOk="0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1371545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>
                <a:off x="1371545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1371545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1969027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1882062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1969027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1725847" y="3466684"/>
                <a:ext cx="468645" cy="471867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93" extrusionOk="0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>
                <a:off x="1619556" y="3849975"/>
                <a:ext cx="190035" cy="17232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07" extrusionOk="0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53" name="Group 1">
            <a:extLst>
              <a:ext uri="{FF2B5EF4-FFF2-40B4-BE49-F238E27FC236}">
                <a16:creationId xmlns:a16="http://schemas.microsoft.com/office/drawing/2014/main" xmlns="" id="{2C69E716-EF34-8C4B-BB20-977BAF7C5DC0}"/>
              </a:ext>
            </a:extLst>
          </p:cNvPr>
          <p:cNvGrpSpPr/>
          <p:nvPr/>
        </p:nvGrpSpPr>
        <p:grpSpPr>
          <a:xfrm>
            <a:off x="1754476" y="6324898"/>
            <a:ext cx="20382769" cy="1515188"/>
            <a:chOff x="247181" y="2237392"/>
            <a:chExt cx="10785934" cy="801895"/>
          </a:xfrm>
        </p:grpSpPr>
        <p:grpSp>
          <p:nvGrpSpPr>
            <p:cNvPr id="54" name="Group 50">
              <a:extLst>
                <a:ext uri="{FF2B5EF4-FFF2-40B4-BE49-F238E27FC236}">
                  <a16:creationId xmlns:a16="http://schemas.microsoft.com/office/drawing/2014/main" xmlns="" id="{EFEB930C-77FB-5562-B961-FAFAF5944BC4}"/>
                </a:ext>
              </a:extLst>
            </p:cNvPr>
            <p:cNvGrpSpPr/>
            <p:nvPr/>
          </p:nvGrpSpPr>
          <p:grpSpPr>
            <a:xfrm>
              <a:off x="247181" y="2237392"/>
              <a:ext cx="2404926" cy="801887"/>
              <a:chOff x="5537206" y="1704231"/>
              <a:chExt cx="2396773" cy="745468"/>
            </a:xfrm>
          </p:grpSpPr>
          <p:sp>
            <p:nvSpPr>
              <p:cNvPr id="259" name="Rectangle 51">
                <a:extLst>
                  <a:ext uri="{FF2B5EF4-FFF2-40B4-BE49-F238E27FC236}">
                    <a16:creationId xmlns:a16="http://schemas.microsoft.com/office/drawing/2014/main" xmlns="" id="{0142A39C-F31B-4525-DBEE-473992CB42DF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210622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60" name="Oval 52">
                <a:extLst>
                  <a:ext uri="{FF2B5EF4-FFF2-40B4-BE49-F238E27FC236}">
                    <a16:creationId xmlns:a16="http://schemas.microsoft.com/office/drawing/2014/main" xmlns="" id="{FB00F445-1078-747F-E912-2C5CCA903063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TextBox 53">
                <a:extLst>
                  <a:ext uri="{FF2B5EF4-FFF2-40B4-BE49-F238E27FC236}">
                    <a16:creationId xmlns:a16="http://schemas.microsoft.com/office/drawing/2014/main" xmlns="" id="{B4E74AE4-8346-065B-9265-27E9693B98ED}"/>
                  </a:ext>
                </a:extLst>
              </p:cNvPr>
              <p:cNvSpPr txBox="1"/>
              <p:nvPr/>
            </p:nvSpPr>
            <p:spPr>
              <a:xfrm>
                <a:off x="6075400" y="1903250"/>
                <a:ext cx="1492639" cy="469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0" kern="12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g</a:t>
                </a:r>
                <a:r>
                  <a:rPr lang="en-US" sz="2800" b="1" i="0" kern="1200" dirty="0" err="1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ưỡng</a:t>
                </a:r>
                <a:r>
                  <a:rPr lang="en-US" sz="2800" b="1" i="0" kern="12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b="1" i="0" kern="1200" dirty="0" err="1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2800" b="1" i="0" kern="12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b="1" i="0" kern="1200" dirty="0" err="1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cải</a:t>
                </a:r>
                <a:r>
                  <a:rPr lang="en-US" sz="2800" b="1" i="0" kern="12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b="1" i="0" kern="1200" dirty="0" err="1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2800" b="1" i="0" kern="12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b="1" i="0" kern="1200" dirty="0" err="1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đất</a:t>
                </a:r>
                <a:r>
                  <a:rPr lang="en-US" sz="2800" b="1" i="0" kern="12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5EF6D73A-9E3C-AFDB-0239-F9E7ED65BE8A}"/>
                </a:ext>
              </a:extLst>
            </p:cNvPr>
            <p:cNvGrpSpPr/>
            <p:nvPr/>
          </p:nvGrpSpPr>
          <p:grpSpPr>
            <a:xfrm>
              <a:off x="3163102" y="2237397"/>
              <a:ext cx="2038174" cy="801888"/>
              <a:chOff x="5537206" y="1704231"/>
              <a:chExt cx="2031264" cy="745468"/>
            </a:xfrm>
          </p:grpSpPr>
          <p:sp>
            <p:nvSpPr>
              <p:cNvPr id="256" name="Rectangle 55">
                <a:extLst>
                  <a:ext uri="{FF2B5EF4-FFF2-40B4-BE49-F238E27FC236}">
                    <a16:creationId xmlns:a16="http://schemas.microsoft.com/office/drawing/2014/main" xmlns="" id="{FF959755-E133-FE71-E1C7-4B3BA1BC6AED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57" name="Oval 56">
                <a:extLst>
                  <a:ext uri="{FF2B5EF4-FFF2-40B4-BE49-F238E27FC236}">
                    <a16:creationId xmlns:a16="http://schemas.microsoft.com/office/drawing/2014/main" xmlns="" id="{C0363CC1-7F6C-7E56-E134-1D234DC70FD9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TextBox 57">
                <a:extLst>
                  <a:ext uri="{FF2B5EF4-FFF2-40B4-BE49-F238E27FC236}">
                    <a16:creationId xmlns:a16="http://schemas.microsoft.com/office/drawing/2014/main" xmlns="" id="{0E04AD19-1B8B-EBF9-EE45-9867FCC8B7F7}"/>
                  </a:ext>
                </a:extLst>
              </p:cNvPr>
              <p:cNvSpPr txBox="1"/>
              <p:nvPr/>
            </p:nvSpPr>
            <p:spPr>
              <a:xfrm>
                <a:off x="5827319" y="1903244"/>
                <a:ext cx="1741151" cy="257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lvl="0" algn="ctr" defTabSz="2177060">
                  <a:buClrTx/>
                  <a:defRPr/>
                </a:pPr>
                <a:r>
                  <a:rPr lang="en-US" sz="2800" b="1" i="0" kern="1200" dirty="0" err="1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dinh</a:t>
                </a:r>
                <a:r>
                  <a:rPr lang="en-US" sz="2800" b="1" i="0" kern="12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b="1" i="0" kern="1200" dirty="0" err="1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gưỡng</a:t>
                </a:r>
                <a:r>
                  <a:rPr lang="en-US" sz="2800" b="1" i="0" kern="12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6" name="Group 3">
              <a:extLst>
                <a:ext uri="{FF2B5EF4-FFF2-40B4-BE49-F238E27FC236}">
                  <a16:creationId xmlns:a16="http://schemas.microsoft.com/office/drawing/2014/main" xmlns="" id="{CF23B054-DF48-39BF-9EDE-56B2CF1B7F5C}"/>
                </a:ext>
              </a:extLst>
            </p:cNvPr>
            <p:cNvGrpSpPr/>
            <p:nvPr/>
          </p:nvGrpSpPr>
          <p:grpSpPr>
            <a:xfrm>
              <a:off x="6079023" y="2237397"/>
              <a:ext cx="2227100" cy="801889"/>
              <a:chOff x="5537206" y="1704231"/>
              <a:chExt cx="2219549" cy="745468"/>
            </a:xfrm>
          </p:grpSpPr>
          <p:sp>
            <p:nvSpPr>
              <p:cNvPr id="61" name="Rectangle 45">
                <a:extLst>
                  <a:ext uri="{FF2B5EF4-FFF2-40B4-BE49-F238E27FC236}">
                    <a16:creationId xmlns:a16="http://schemas.microsoft.com/office/drawing/2014/main" xmlns="" id="{0C377D84-C468-2881-D511-7FFA9904A78A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46">
                <a:extLst>
                  <a:ext uri="{FF2B5EF4-FFF2-40B4-BE49-F238E27FC236}">
                    <a16:creationId xmlns:a16="http://schemas.microsoft.com/office/drawing/2014/main" xmlns="" id="{84C7C448-F332-F28D-0098-E96FCA975070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TextBox 47">
                <a:extLst>
                  <a:ext uri="{FF2B5EF4-FFF2-40B4-BE49-F238E27FC236}">
                    <a16:creationId xmlns:a16="http://schemas.microsoft.com/office/drawing/2014/main" xmlns="" id="{CA2F99A4-4C00-DC7E-83DB-480F313F0378}"/>
                  </a:ext>
                </a:extLst>
              </p:cNvPr>
              <p:cNvSpPr txBox="1"/>
              <p:nvPr/>
            </p:nvSpPr>
            <p:spPr>
              <a:xfrm>
                <a:off x="6016037" y="1903245"/>
                <a:ext cx="1740718" cy="257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lvl="0" algn="ctr" defTabSz="2177060">
                  <a:buClrTx/>
                  <a:defRPr/>
                </a:pPr>
                <a:r>
                  <a:rPr lang="en-US" sz="2800" b="1" i="0" kern="1200" dirty="0" err="1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cải</a:t>
                </a:r>
                <a:r>
                  <a:rPr lang="en-US" sz="2800" b="1" i="0" kern="12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b="1" i="0" kern="1200" dirty="0" err="1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2800" b="1" i="0" kern="12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b="1" i="0" kern="1200" dirty="0" err="1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đất</a:t>
                </a:r>
                <a:r>
                  <a:rPr lang="en-US" sz="2800" b="1" i="0" kern="12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7" name="Group 58">
              <a:extLst>
                <a:ext uri="{FF2B5EF4-FFF2-40B4-BE49-F238E27FC236}">
                  <a16:creationId xmlns:a16="http://schemas.microsoft.com/office/drawing/2014/main" xmlns="" id="{C75660C5-1795-45E7-2459-CDF6F0A3AC00}"/>
                </a:ext>
              </a:extLst>
            </p:cNvPr>
            <p:cNvGrpSpPr/>
            <p:nvPr/>
          </p:nvGrpSpPr>
          <p:grpSpPr>
            <a:xfrm>
              <a:off x="8994942" y="2237398"/>
              <a:ext cx="2038173" cy="801889"/>
              <a:chOff x="5537206" y="1704231"/>
              <a:chExt cx="2031263" cy="745468"/>
            </a:xfrm>
          </p:grpSpPr>
          <p:sp>
            <p:nvSpPr>
              <p:cNvPr id="58" name="Rectangle 59">
                <a:extLst>
                  <a:ext uri="{FF2B5EF4-FFF2-40B4-BE49-F238E27FC236}">
                    <a16:creationId xmlns:a16="http://schemas.microsoft.com/office/drawing/2014/main" xmlns="" id="{858BB183-9700-382C-438C-460288C678C2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Oval 60">
                <a:extLst>
                  <a:ext uri="{FF2B5EF4-FFF2-40B4-BE49-F238E27FC236}">
                    <a16:creationId xmlns:a16="http://schemas.microsoft.com/office/drawing/2014/main" xmlns="" id="{2BD16B99-D6A9-0455-38D3-7C63D9743A38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TextBox 61">
                <a:extLst>
                  <a:ext uri="{FF2B5EF4-FFF2-40B4-BE49-F238E27FC236}">
                    <a16:creationId xmlns:a16="http://schemas.microsoft.com/office/drawing/2014/main" xmlns="" id="{4DFD408E-6A9A-A4DD-BCD5-C821B53A4850}"/>
                  </a:ext>
                </a:extLst>
              </p:cNvPr>
              <p:cNvSpPr txBox="1"/>
              <p:nvPr/>
            </p:nvSpPr>
            <p:spPr>
              <a:xfrm>
                <a:off x="5975686" y="1885631"/>
                <a:ext cx="1444846" cy="257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0" kern="1200" dirty="0" err="1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sz="2800" b="1" i="0" kern="12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63" name="Group 11">
            <a:extLst>
              <a:ext uri="{FF2B5EF4-FFF2-40B4-BE49-F238E27FC236}">
                <a16:creationId xmlns:a16="http://schemas.microsoft.com/office/drawing/2014/main" xmlns="" id="{519A3A9B-06D2-AAB5-842E-BA68BBE5F223}"/>
              </a:ext>
            </a:extLst>
          </p:cNvPr>
          <p:cNvGrpSpPr/>
          <p:nvPr/>
        </p:nvGrpSpPr>
        <p:grpSpPr>
          <a:xfrm>
            <a:off x="157467" y="4181462"/>
            <a:ext cx="23825350" cy="1856444"/>
            <a:chOff x="226013" y="2034258"/>
            <a:chExt cx="23825350" cy="1856444"/>
          </a:xfrm>
        </p:grpSpPr>
        <p:grpSp>
          <p:nvGrpSpPr>
            <p:cNvPr id="264" name="Group 20">
              <a:extLst>
                <a:ext uri="{FF2B5EF4-FFF2-40B4-BE49-F238E27FC236}">
                  <a16:creationId xmlns:a16="http://schemas.microsoft.com/office/drawing/2014/main" xmlns="" id="{3610751E-E89B-16A3-0727-666AB97FA645}"/>
                </a:ext>
              </a:extLst>
            </p:cNvPr>
            <p:cNvGrpSpPr/>
            <p:nvPr/>
          </p:nvGrpSpPr>
          <p:grpSpPr>
            <a:xfrm>
              <a:off x="226013" y="2034258"/>
              <a:ext cx="23825350" cy="1856444"/>
              <a:chOff x="534987" y="1647866"/>
              <a:chExt cx="23017949" cy="1556899"/>
            </a:xfrm>
          </p:grpSpPr>
          <p:sp>
            <p:nvSpPr>
              <p:cNvPr id="266" name="Rounded Rectangle 24">
                <a:extLst>
                  <a:ext uri="{FF2B5EF4-FFF2-40B4-BE49-F238E27FC236}">
                    <a16:creationId xmlns:a16="http://schemas.microsoft.com/office/drawing/2014/main" xmlns="" id="{EE17A035-4F3F-415E-BEA7-3331C045288F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7" name="Group 25">
                <a:extLst>
                  <a:ext uri="{FF2B5EF4-FFF2-40B4-BE49-F238E27FC236}">
                    <a16:creationId xmlns:a16="http://schemas.microsoft.com/office/drawing/2014/main" xmlns="" id="{91078BEE-5D86-7C94-D7B1-A854C53596BF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68" name="Isosceles Triangle 44">
                  <a:extLst>
                    <a:ext uri="{FF2B5EF4-FFF2-40B4-BE49-F238E27FC236}">
                      <a16:creationId xmlns:a16="http://schemas.microsoft.com/office/drawing/2014/main" xmlns="" id="{19F57FF8-D2E7-0ACD-2C45-DC0E8E17FC3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Pentagon 27">
                  <a:extLst>
                    <a:ext uri="{FF2B5EF4-FFF2-40B4-BE49-F238E27FC236}">
                      <a16:creationId xmlns:a16="http://schemas.microsoft.com/office/drawing/2014/main" xmlns="" id="{18156D04-FC30-5A8A-4EEC-4C279C15DA41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0" name="Group 11">
                  <a:extLst>
                    <a:ext uri="{FF2B5EF4-FFF2-40B4-BE49-F238E27FC236}">
                      <a16:creationId xmlns:a16="http://schemas.microsoft.com/office/drawing/2014/main" xmlns="" id="{FF13F8ED-B111-0189-176E-56334A9DDA29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73" name="Freeform 31">
                    <a:extLst>
                      <a:ext uri="{FF2B5EF4-FFF2-40B4-BE49-F238E27FC236}">
                        <a16:creationId xmlns:a16="http://schemas.microsoft.com/office/drawing/2014/main" xmlns="" id="{FEA5653D-9395-EF29-8F1F-8ECFC4E2BE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Freeform 32">
                    <a:extLst>
                      <a:ext uri="{FF2B5EF4-FFF2-40B4-BE49-F238E27FC236}">
                        <a16:creationId xmlns:a16="http://schemas.microsoft.com/office/drawing/2014/main" xmlns="" id="{3C3B4F3B-F7F8-D07D-AFD8-D18F6F579C8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Freeform 33">
                    <a:extLst>
                      <a:ext uri="{FF2B5EF4-FFF2-40B4-BE49-F238E27FC236}">
                        <a16:creationId xmlns:a16="http://schemas.microsoft.com/office/drawing/2014/main" xmlns="" id="{608A5C0D-D04F-8AE7-F1A5-EF5BE5091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Rectangle 34">
                    <a:extLst>
                      <a:ext uri="{FF2B5EF4-FFF2-40B4-BE49-F238E27FC236}">
                        <a16:creationId xmlns:a16="http://schemas.microsoft.com/office/drawing/2014/main" xmlns="" id="{AB99B296-903A-B4A3-69C8-B14EE10AB3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Rectangle 35">
                    <a:extLst>
                      <a:ext uri="{FF2B5EF4-FFF2-40B4-BE49-F238E27FC236}">
                        <a16:creationId xmlns:a16="http://schemas.microsoft.com/office/drawing/2014/main" xmlns="" id="{168C8086-724B-F73D-48E5-F6D6F34F0D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Rectangle 36">
                    <a:extLst>
                      <a:ext uri="{FF2B5EF4-FFF2-40B4-BE49-F238E27FC236}">
                        <a16:creationId xmlns:a16="http://schemas.microsoft.com/office/drawing/2014/main" xmlns="" id="{B78208CE-99D7-9EF5-48CF-9CE7E3651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Rectangle 37">
                    <a:extLst>
                      <a:ext uri="{FF2B5EF4-FFF2-40B4-BE49-F238E27FC236}">
                        <a16:creationId xmlns:a16="http://schemas.microsoft.com/office/drawing/2014/main" xmlns="" id="{CFDCF975-D1FF-4D92-1E1A-407B1FF62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1" name="Chevron 29">
                  <a:extLst>
                    <a:ext uri="{FF2B5EF4-FFF2-40B4-BE49-F238E27FC236}">
                      <a16:creationId xmlns:a16="http://schemas.microsoft.com/office/drawing/2014/main" xmlns="" id="{813F4A4A-FA56-F0DC-FA83-C861FE80ED5B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TextBox 13">
                  <a:extLst>
                    <a:ext uri="{FF2B5EF4-FFF2-40B4-BE49-F238E27FC236}">
                      <a16:creationId xmlns:a16="http://schemas.microsoft.com/office/drawing/2014/main" xmlns="" id="{3DA598D7-E157-2F81-C735-F58B72B66E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7" y="1763895"/>
                  <a:ext cx="1866469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2</a:t>
                  </a:r>
                </a:p>
              </p:txBody>
            </p:sp>
          </p:grpSp>
        </p:grpSp>
        <p:sp>
          <p:nvSpPr>
            <p:cNvPr id="265" name="Text Box 5">
              <a:extLst>
                <a:ext uri="{FF2B5EF4-FFF2-40B4-BE49-F238E27FC236}">
                  <a16:creationId xmlns:a16="http://schemas.microsoft.com/office/drawing/2014/main" xmlns="" id="{0CE78A64-B2F6-ED1E-BAE0-B92E926AD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7977" y="2172947"/>
              <a:ext cx="18625789" cy="924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4171" tIns="92087" rIns="184171" bIns="92087">
              <a:spAutoFit/>
            </a:bodyPr>
            <a:lstStyle>
              <a:lvl1pPr algn="ctr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9pPr>
            </a:lstStyle>
            <a:p>
              <a:pPr marL="0" marR="0" lvl="0" indent="0" algn="l" defTabSz="2177278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bón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tác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dụng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cung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cấp</a:t>
              </a:r>
              <a:endPara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Oval 52">
            <a:extLst>
              <a:ext uri="{FF2B5EF4-FFF2-40B4-BE49-F238E27FC236}">
                <a16:creationId xmlns:a16="http://schemas.microsoft.com/office/drawing/2014/main" xmlns="" id="{3A66D55E-918E-44E9-B5B4-3DD9F9DF2016}"/>
              </a:ext>
            </a:extLst>
          </p:cNvPr>
          <p:cNvSpPr/>
          <p:nvPr/>
        </p:nvSpPr>
        <p:spPr>
          <a:xfrm>
            <a:off x="1721291" y="6507808"/>
            <a:ext cx="1032026" cy="1016797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90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4"/>
          <p:cNvGrpSpPr/>
          <p:nvPr/>
        </p:nvGrpSpPr>
        <p:grpSpPr>
          <a:xfrm>
            <a:off x="311474" y="2389889"/>
            <a:ext cx="6431539" cy="1543277"/>
            <a:chOff x="2067302" y="5922690"/>
            <a:chExt cx="3105046" cy="1543277"/>
          </a:xfrm>
        </p:grpSpPr>
        <p:sp>
          <p:nvSpPr>
            <p:cNvPr id="291" name="Google Shape;291;p4"/>
            <p:cNvSpPr/>
            <p:nvPr/>
          </p:nvSpPr>
          <p:spPr>
            <a:xfrm rot="5400000">
              <a:off x="3394521" y="5470495"/>
              <a:ext cx="793396" cy="192639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2F2F2"/>
            </a:solidFill>
            <a:ln w="38100" cap="flat" cmpd="sng">
              <a:solidFill>
                <a:srgbClr val="7E95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2" name="Google Shape;292;p4"/>
            <p:cNvSpPr txBox="1"/>
            <p:nvPr/>
          </p:nvSpPr>
          <p:spPr>
            <a:xfrm>
              <a:off x="3059347" y="6019458"/>
              <a:ext cx="2113001" cy="1446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Luyện</a:t>
              </a:r>
              <a:r>
                <a:rPr lang="en-US" sz="4400" b="1" dirty="0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400" b="1" dirty="0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tập</a:t>
              </a:r>
              <a:endParaRPr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293" name="Google Shape;293;p4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294" name="Google Shape;294;p4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1311958" y="3581027"/>
                <a:ext cx="190035" cy="268948"/>
              </a:xfrm>
              <a:custGeom>
                <a:avLst/>
                <a:gdLst/>
                <a:ahLst/>
                <a:cxnLst/>
                <a:rect l="l" t="t" r="r" b="b"/>
                <a:pathLst>
                  <a:path w="50" h="71" extrusionOk="0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1311958" y="3581027"/>
                <a:ext cx="277000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48" extrusionOk="0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1563190" y="3581027"/>
                <a:ext cx="285052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5" h="48" extrusionOk="0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1563190" y="4151132"/>
                <a:ext cx="280221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4" h="51" extrusionOk="0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1311958" y="4064167"/>
                <a:ext cx="19003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311958" y="4151132"/>
                <a:ext cx="27700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1311958" y="3820986"/>
                <a:ext cx="19003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907830" y="4064167"/>
                <a:ext cx="19164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1820865" y="4151132"/>
                <a:ext cx="27861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1907830" y="3820986"/>
                <a:ext cx="19164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1661428" y="3405486"/>
                <a:ext cx="600703" cy="59426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56" extrusionOk="0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1555138" y="3790388"/>
                <a:ext cx="318872" cy="29310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7" extrusionOk="0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1371545" y="3642225"/>
                <a:ext cx="69249" cy="148163"/>
              </a:xfrm>
              <a:custGeom>
                <a:avLst/>
                <a:gdLst/>
                <a:ahLst/>
                <a:cxnLst/>
                <a:rect l="l" t="t" r="r" b="b"/>
                <a:pathLst>
                  <a:path w="43" h="92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1371545" y="3642225"/>
                <a:ext cx="156215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37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1622777" y="3642225"/>
                <a:ext cx="161046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7" extrusionOk="0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1622777" y="4212330"/>
                <a:ext cx="161046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5" extrusionOk="0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1371545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>
                <a:off x="1371545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1371545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1969027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1882062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1969027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1725847" y="3466684"/>
                <a:ext cx="468645" cy="471867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93" extrusionOk="0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>
                <a:off x="1619556" y="3849975"/>
                <a:ext cx="190035" cy="17232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07" extrusionOk="0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263" name="Group 11">
            <a:extLst>
              <a:ext uri="{FF2B5EF4-FFF2-40B4-BE49-F238E27FC236}">
                <a16:creationId xmlns:a16="http://schemas.microsoft.com/office/drawing/2014/main" xmlns="" id="{519A3A9B-06D2-AAB5-842E-BA68BBE5F223}"/>
              </a:ext>
            </a:extLst>
          </p:cNvPr>
          <p:cNvGrpSpPr/>
          <p:nvPr/>
        </p:nvGrpSpPr>
        <p:grpSpPr>
          <a:xfrm>
            <a:off x="157467" y="4181462"/>
            <a:ext cx="23825350" cy="1856444"/>
            <a:chOff x="226013" y="2034258"/>
            <a:chExt cx="23825350" cy="1856444"/>
          </a:xfrm>
        </p:grpSpPr>
        <p:grpSp>
          <p:nvGrpSpPr>
            <p:cNvPr id="264" name="Group 20">
              <a:extLst>
                <a:ext uri="{FF2B5EF4-FFF2-40B4-BE49-F238E27FC236}">
                  <a16:creationId xmlns:a16="http://schemas.microsoft.com/office/drawing/2014/main" xmlns="" id="{3610751E-E89B-16A3-0727-666AB97FA645}"/>
                </a:ext>
              </a:extLst>
            </p:cNvPr>
            <p:cNvGrpSpPr/>
            <p:nvPr/>
          </p:nvGrpSpPr>
          <p:grpSpPr>
            <a:xfrm>
              <a:off x="226013" y="2034258"/>
              <a:ext cx="23825350" cy="1856444"/>
              <a:chOff x="534987" y="1647866"/>
              <a:chExt cx="23017949" cy="1556899"/>
            </a:xfrm>
          </p:grpSpPr>
          <p:sp>
            <p:nvSpPr>
              <p:cNvPr id="266" name="Rounded Rectangle 24">
                <a:extLst>
                  <a:ext uri="{FF2B5EF4-FFF2-40B4-BE49-F238E27FC236}">
                    <a16:creationId xmlns:a16="http://schemas.microsoft.com/office/drawing/2014/main" xmlns="" id="{EE17A035-4F3F-415E-BEA7-3331C045288F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7" name="Group 25">
                <a:extLst>
                  <a:ext uri="{FF2B5EF4-FFF2-40B4-BE49-F238E27FC236}">
                    <a16:creationId xmlns:a16="http://schemas.microsoft.com/office/drawing/2014/main" xmlns="" id="{91078BEE-5D86-7C94-D7B1-A854C53596BF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68" name="Isosceles Triangle 44">
                  <a:extLst>
                    <a:ext uri="{FF2B5EF4-FFF2-40B4-BE49-F238E27FC236}">
                      <a16:creationId xmlns:a16="http://schemas.microsoft.com/office/drawing/2014/main" xmlns="" id="{19F57FF8-D2E7-0ACD-2C45-DC0E8E17FC3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Pentagon 27">
                  <a:extLst>
                    <a:ext uri="{FF2B5EF4-FFF2-40B4-BE49-F238E27FC236}">
                      <a16:creationId xmlns:a16="http://schemas.microsoft.com/office/drawing/2014/main" xmlns="" id="{18156D04-FC30-5A8A-4EEC-4C279C15DA41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0" name="Group 11">
                  <a:extLst>
                    <a:ext uri="{FF2B5EF4-FFF2-40B4-BE49-F238E27FC236}">
                      <a16:creationId xmlns:a16="http://schemas.microsoft.com/office/drawing/2014/main" xmlns="" id="{FF13F8ED-B111-0189-176E-56334A9DDA29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73" name="Freeform 31">
                    <a:extLst>
                      <a:ext uri="{FF2B5EF4-FFF2-40B4-BE49-F238E27FC236}">
                        <a16:creationId xmlns:a16="http://schemas.microsoft.com/office/drawing/2014/main" xmlns="" id="{FEA5653D-9395-EF29-8F1F-8ECFC4E2BE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Freeform 32">
                    <a:extLst>
                      <a:ext uri="{FF2B5EF4-FFF2-40B4-BE49-F238E27FC236}">
                        <a16:creationId xmlns:a16="http://schemas.microsoft.com/office/drawing/2014/main" xmlns="" id="{3C3B4F3B-F7F8-D07D-AFD8-D18F6F579C8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Freeform 33">
                    <a:extLst>
                      <a:ext uri="{FF2B5EF4-FFF2-40B4-BE49-F238E27FC236}">
                        <a16:creationId xmlns:a16="http://schemas.microsoft.com/office/drawing/2014/main" xmlns="" id="{608A5C0D-D04F-8AE7-F1A5-EF5BE5091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Rectangle 34">
                    <a:extLst>
                      <a:ext uri="{FF2B5EF4-FFF2-40B4-BE49-F238E27FC236}">
                        <a16:creationId xmlns:a16="http://schemas.microsoft.com/office/drawing/2014/main" xmlns="" id="{AB99B296-903A-B4A3-69C8-B14EE10AB3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Rectangle 35">
                    <a:extLst>
                      <a:ext uri="{FF2B5EF4-FFF2-40B4-BE49-F238E27FC236}">
                        <a16:creationId xmlns:a16="http://schemas.microsoft.com/office/drawing/2014/main" xmlns="" id="{168C8086-724B-F73D-48E5-F6D6F34F0D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Rectangle 36">
                    <a:extLst>
                      <a:ext uri="{FF2B5EF4-FFF2-40B4-BE49-F238E27FC236}">
                        <a16:creationId xmlns:a16="http://schemas.microsoft.com/office/drawing/2014/main" xmlns="" id="{B78208CE-99D7-9EF5-48CF-9CE7E3651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Rectangle 37">
                    <a:extLst>
                      <a:ext uri="{FF2B5EF4-FFF2-40B4-BE49-F238E27FC236}">
                        <a16:creationId xmlns:a16="http://schemas.microsoft.com/office/drawing/2014/main" xmlns="" id="{CFDCF975-D1FF-4D92-1E1A-407B1FF62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1" name="Chevron 29">
                  <a:extLst>
                    <a:ext uri="{FF2B5EF4-FFF2-40B4-BE49-F238E27FC236}">
                      <a16:creationId xmlns:a16="http://schemas.microsoft.com/office/drawing/2014/main" xmlns="" id="{813F4A4A-FA56-F0DC-FA83-C861FE80ED5B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TextBox 13">
                  <a:extLst>
                    <a:ext uri="{FF2B5EF4-FFF2-40B4-BE49-F238E27FC236}">
                      <a16:creationId xmlns:a16="http://schemas.microsoft.com/office/drawing/2014/main" xmlns="" id="{3DA598D7-E157-2F81-C735-F58B72B66E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7" y="1763895"/>
                  <a:ext cx="1866469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</a:t>
                  </a:r>
                  <a:r>
                    <a:rPr lang="en-US" sz="4800" b="1" kern="1200" dirty="0">
                      <a:solidFill>
                        <a:prstClr val="white"/>
                      </a:solidFill>
                      <a:latin typeface="Tahoma" pitchFamily="34" charset="0"/>
                      <a:ea typeface="+mn-ea"/>
                      <a:cs typeface="Tahoma" pitchFamily="34" charset="0"/>
                    </a:rPr>
                    <a:t>3</a:t>
                  </a: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</a:endParaRPr>
                </a:p>
              </p:txBody>
            </p:sp>
          </p:grpSp>
        </p:grpSp>
        <p:sp>
          <p:nvSpPr>
            <p:cNvPr id="265" name="Text Box 5">
              <a:extLst>
                <a:ext uri="{FF2B5EF4-FFF2-40B4-BE49-F238E27FC236}">
                  <a16:creationId xmlns:a16="http://schemas.microsoft.com/office/drawing/2014/main" xmlns="" id="{0CE78A64-B2F6-ED1E-BAE0-B92E926AD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7977" y="2172947"/>
              <a:ext cx="18625789" cy="924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4171" tIns="92087" rIns="184171" bIns="92087">
              <a:spAutoFit/>
            </a:bodyPr>
            <a:lstStyle>
              <a:lvl1pPr algn="ctr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9pPr>
            </a:lstStyle>
            <a:p>
              <a:pPr marL="0" marR="0" lvl="0" indent="0" algn="l" defTabSz="2177278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nê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bón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đây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cho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chua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roup 1">
            <a:extLst>
              <a:ext uri="{FF2B5EF4-FFF2-40B4-BE49-F238E27FC236}">
                <a16:creationId xmlns:a16="http://schemas.microsoft.com/office/drawing/2014/main" xmlns="" id="{64111DD7-A3D7-4043-8027-928279C6E40B}"/>
              </a:ext>
            </a:extLst>
          </p:cNvPr>
          <p:cNvGrpSpPr/>
          <p:nvPr/>
        </p:nvGrpSpPr>
        <p:grpSpPr>
          <a:xfrm>
            <a:off x="1825614" y="6423301"/>
            <a:ext cx="20382767" cy="1515188"/>
            <a:chOff x="247182" y="2237392"/>
            <a:chExt cx="10785933" cy="801895"/>
          </a:xfrm>
        </p:grpSpPr>
        <p:grpSp>
          <p:nvGrpSpPr>
            <p:cNvPr id="68" name="Group 50">
              <a:extLst>
                <a:ext uri="{FF2B5EF4-FFF2-40B4-BE49-F238E27FC236}">
                  <a16:creationId xmlns:a16="http://schemas.microsoft.com/office/drawing/2014/main" xmlns="" id="{6AAEBDB5-88CA-497A-8CD1-C3787F647F49}"/>
                </a:ext>
              </a:extLst>
            </p:cNvPr>
            <p:cNvGrpSpPr/>
            <p:nvPr/>
          </p:nvGrpSpPr>
          <p:grpSpPr>
            <a:xfrm>
              <a:off x="247182" y="2237392"/>
              <a:ext cx="2038172" cy="801887"/>
              <a:chOff x="5537206" y="1704231"/>
              <a:chExt cx="2031262" cy="745468"/>
            </a:xfrm>
          </p:grpSpPr>
          <p:sp>
            <p:nvSpPr>
              <p:cNvPr id="81" name="Rectangle 51">
                <a:extLst>
                  <a:ext uri="{FF2B5EF4-FFF2-40B4-BE49-F238E27FC236}">
                    <a16:creationId xmlns:a16="http://schemas.microsoft.com/office/drawing/2014/main" xmlns="" id="{3F7EF511-E72E-40EB-A841-56E88CA07D48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8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2" name="Oval 52">
                <a:extLst>
                  <a:ext uri="{FF2B5EF4-FFF2-40B4-BE49-F238E27FC236}">
                    <a16:creationId xmlns:a16="http://schemas.microsoft.com/office/drawing/2014/main" xmlns="" id="{E20A1526-CCF4-4EE0-BD10-A343CAAEEB70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TextBox 53">
                <a:extLst>
                  <a:ext uri="{FF2B5EF4-FFF2-40B4-BE49-F238E27FC236}">
                    <a16:creationId xmlns:a16="http://schemas.microsoft.com/office/drawing/2014/main" xmlns="" id="{8D97B8B4-C242-4685-BC0F-600FEBB47248}"/>
                  </a:ext>
                </a:extLst>
              </p:cNvPr>
              <p:cNvSpPr txBox="1"/>
              <p:nvPr/>
            </p:nvSpPr>
            <p:spPr>
              <a:xfrm>
                <a:off x="6075400" y="1903250"/>
                <a:ext cx="1492639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kern="1200" dirty="0" err="1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KCl</a:t>
                </a:r>
                <a:r>
                  <a:rPr lang="en-US" sz="4800" b="1" i="0" kern="12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CB6E4DC4-5248-40AE-AB01-31465E22E070}"/>
                </a:ext>
              </a:extLst>
            </p:cNvPr>
            <p:cNvGrpSpPr/>
            <p:nvPr/>
          </p:nvGrpSpPr>
          <p:grpSpPr>
            <a:xfrm>
              <a:off x="3163100" y="2274358"/>
              <a:ext cx="2767480" cy="764926"/>
              <a:chOff x="5537206" y="1738592"/>
              <a:chExt cx="2758098" cy="711107"/>
            </a:xfrm>
          </p:grpSpPr>
          <p:sp>
            <p:nvSpPr>
              <p:cNvPr id="78" name="Rectangle 55">
                <a:extLst>
                  <a:ext uri="{FF2B5EF4-FFF2-40B4-BE49-F238E27FC236}">
                    <a16:creationId xmlns:a16="http://schemas.microsoft.com/office/drawing/2014/main" xmlns="" id="{839F4C35-C335-424A-AD8C-3E25AA266479}"/>
                  </a:ext>
                </a:extLst>
              </p:cNvPr>
              <p:cNvSpPr/>
              <p:nvPr/>
            </p:nvSpPr>
            <p:spPr>
              <a:xfrm>
                <a:off x="5827751" y="1738592"/>
                <a:ext cx="2159957" cy="711107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9" name="Oval 56">
                <a:extLst>
                  <a:ext uri="{FF2B5EF4-FFF2-40B4-BE49-F238E27FC236}">
                    <a16:creationId xmlns:a16="http://schemas.microsoft.com/office/drawing/2014/main" xmlns="" id="{A4190497-D3D3-4F3F-9CF8-5BD072F51232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TextBox 57">
                <a:extLst>
                  <a:ext uri="{FF2B5EF4-FFF2-40B4-BE49-F238E27FC236}">
                    <a16:creationId xmlns:a16="http://schemas.microsoft.com/office/drawing/2014/main" xmlns="" id="{C2DA7A8A-FE80-47C4-AFE1-7DF76263FBDA}"/>
                  </a:ext>
                </a:extLst>
              </p:cNvPr>
              <p:cNvSpPr txBox="1"/>
              <p:nvPr/>
            </p:nvSpPr>
            <p:spPr>
              <a:xfrm>
                <a:off x="5827318" y="1903244"/>
                <a:ext cx="2467986" cy="408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lvl="0" algn="ctr" defTabSz="2177060">
                  <a:buClrTx/>
                  <a:defRPr/>
                </a:pPr>
                <a:r>
                  <a:rPr lang="en-US" altLang="vi-VN" sz="4800" b="1" i="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(NH</a:t>
                </a:r>
                <a:r>
                  <a:rPr lang="en-US" altLang="vi-VN" sz="4800" b="1" i="0" kern="1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vi-VN" sz="4800" b="1" i="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vi-VN" sz="4800" b="1" i="0" kern="1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vi-VN" sz="4800" b="1" i="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HPO</a:t>
                </a:r>
                <a:r>
                  <a:rPr lang="en-US" altLang="vi-VN" sz="4800" b="1" i="0" kern="1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vi-VN" sz="4800" b="1" i="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70" name="Group 3">
              <a:extLst>
                <a:ext uri="{FF2B5EF4-FFF2-40B4-BE49-F238E27FC236}">
                  <a16:creationId xmlns:a16="http://schemas.microsoft.com/office/drawing/2014/main" xmlns="" id="{41F11814-2C6B-495C-8F35-EC117A44767C}"/>
                </a:ext>
              </a:extLst>
            </p:cNvPr>
            <p:cNvGrpSpPr/>
            <p:nvPr/>
          </p:nvGrpSpPr>
          <p:grpSpPr>
            <a:xfrm>
              <a:off x="6079023" y="2237397"/>
              <a:ext cx="2530914" cy="801889"/>
              <a:chOff x="5537206" y="1704231"/>
              <a:chExt cx="2522333" cy="745468"/>
            </a:xfrm>
          </p:grpSpPr>
          <p:sp>
            <p:nvSpPr>
              <p:cNvPr id="75" name="Rectangle 45">
                <a:extLst>
                  <a:ext uri="{FF2B5EF4-FFF2-40B4-BE49-F238E27FC236}">
                    <a16:creationId xmlns:a16="http://schemas.microsoft.com/office/drawing/2014/main" xmlns="" id="{077873AF-53F1-4050-84EF-71166E6E943E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2159956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6" name="Oval 46">
                <a:extLst>
                  <a:ext uri="{FF2B5EF4-FFF2-40B4-BE49-F238E27FC236}">
                    <a16:creationId xmlns:a16="http://schemas.microsoft.com/office/drawing/2014/main" xmlns="" id="{19BEFDC6-1849-4CEF-B77A-EBC76E94F99D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TextBox 47">
                <a:extLst>
                  <a:ext uri="{FF2B5EF4-FFF2-40B4-BE49-F238E27FC236}">
                    <a16:creationId xmlns:a16="http://schemas.microsoft.com/office/drawing/2014/main" xmlns="" id="{AEA70438-B606-4C4B-8E79-8BCEA2CF9E86}"/>
                  </a:ext>
                </a:extLst>
              </p:cNvPr>
              <p:cNvSpPr txBox="1"/>
              <p:nvPr/>
            </p:nvSpPr>
            <p:spPr>
              <a:xfrm>
                <a:off x="6016037" y="1903245"/>
                <a:ext cx="2043502" cy="408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Ca(H</a:t>
                </a:r>
                <a:r>
                  <a:rPr kumimoji="0" lang="en-US" sz="48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</a:t>
                </a:r>
                <a:r>
                  <a:rPr kumimoji="0" lang="en-US" sz="48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r>
                  <a:rPr kumimoji="0" lang="en-US" sz="48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71" name="Group 58">
              <a:extLst>
                <a:ext uri="{FF2B5EF4-FFF2-40B4-BE49-F238E27FC236}">
                  <a16:creationId xmlns:a16="http://schemas.microsoft.com/office/drawing/2014/main" xmlns="" id="{83E657D1-BEA5-4D59-A926-833A90B428E7}"/>
                </a:ext>
              </a:extLst>
            </p:cNvPr>
            <p:cNvGrpSpPr/>
            <p:nvPr/>
          </p:nvGrpSpPr>
          <p:grpSpPr>
            <a:xfrm>
              <a:off x="8994942" y="2237398"/>
              <a:ext cx="2038173" cy="801889"/>
              <a:chOff x="5537206" y="1704231"/>
              <a:chExt cx="2031263" cy="745468"/>
            </a:xfrm>
          </p:grpSpPr>
          <p:sp>
            <p:nvSpPr>
              <p:cNvPr id="72" name="Rectangle 59">
                <a:extLst>
                  <a:ext uri="{FF2B5EF4-FFF2-40B4-BE49-F238E27FC236}">
                    <a16:creationId xmlns:a16="http://schemas.microsoft.com/office/drawing/2014/main" xmlns="" id="{FABBF1BC-36DA-4DC7-8DE7-2A8A0386A913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3" name="Oval 60">
                <a:extLst>
                  <a:ext uri="{FF2B5EF4-FFF2-40B4-BE49-F238E27FC236}">
                    <a16:creationId xmlns:a16="http://schemas.microsoft.com/office/drawing/2014/main" xmlns="" id="{14DABB90-14C7-4B27-BB71-08399CD2C570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TextBox 61">
                <a:extLst>
                  <a:ext uri="{FF2B5EF4-FFF2-40B4-BE49-F238E27FC236}">
                    <a16:creationId xmlns:a16="http://schemas.microsoft.com/office/drawing/2014/main" xmlns="" id="{BE882754-4113-4BA8-A61B-E04A5F6C5749}"/>
                  </a:ext>
                </a:extLst>
              </p:cNvPr>
              <p:cNvSpPr txBox="1"/>
              <p:nvPr/>
            </p:nvSpPr>
            <p:spPr>
              <a:xfrm>
                <a:off x="5975686" y="1885631"/>
                <a:ext cx="1444846" cy="408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</a:t>
                </a:r>
                <a:r>
                  <a:rPr kumimoji="0" lang="en-US" sz="48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</a:t>
                </a:r>
                <a:r>
                  <a:rPr kumimoji="0" lang="en-US" sz="48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84" name="Oval 56">
            <a:extLst>
              <a:ext uri="{FF2B5EF4-FFF2-40B4-BE49-F238E27FC236}">
                <a16:creationId xmlns:a16="http://schemas.microsoft.com/office/drawing/2014/main" xmlns="" id="{E269954B-8ACF-425B-84CB-AE8B15085CA0}"/>
              </a:ext>
            </a:extLst>
          </p:cNvPr>
          <p:cNvSpPr/>
          <p:nvPr/>
        </p:nvSpPr>
        <p:spPr>
          <a:xfrm>
            <a:off x="7363810" y="6672488"/>
            <a:ext cx="1032026" cy="1016798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3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>
            <a:extLst>
              <a:ext uri="{FF2B5EF4-FFF2-40B4-BE49-F238E27FC236}">
                <a16:creationId xmlns:a16="http://schemas.microsoft.com/office/drawing/2014/main" xmlns="" id="{A36AF45F-657B-520C-AC9F-3CD00FA49572}"/>
              </a:ext>
            </a:extLst>
          </p:cNvPr>
          <p:cNvGrpSpPr/>
          <p:nvPr/>
        </p:nvGrpSpPr>
        <p:grpSpPr>
          <a:xfrm>
            <a:off x="429793" y="2154736"/>
            <a:ext cx="6962321" cy="960549"/>
            <a:chOff x="13477876" y="4114800"/>
            <a:chExt cx="6962774" cy="960438"/>
          </a:xfrm>
        </p:grpSpPr>
        <p:sp>
          <p:nvSpPr>
            <p:cNvPr id="3" name="Freeform 71">
              <a:extLst>
                <a:ext uri="{FF2B5EF4-FFF2-40B4-BE49-F238E27FC236}">
                  <a16:creationId xmlns:a16="http://schemas.microsoft.com/office/drawing/2014/main" xmlns="" id="{4F48B44A-F72F-C723-F5CD-489A93AB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" name="Oval 72">
              <a:extLst>
                <a:ext uri="{FF2B5EF4-FFF2-40B4-BE49-F238E27FC236}">
                  <a16:creationId xmlns:a16="http://schemas.microsoft.com/office/drawing/2014/main" xmlns="" id="{C8D962B4-847E-C9E8-B800-DC679A254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" name="Freeform 73">
              <a:extLst>
                <a:ext uri="{FF2B5EF4-FFF2-40B4-BE49-F238E27FC236}">
                  <a16:creationId xmlns:a16="http://schemas.microsoft.com/office/drawing/2014/main" xmlns="" id="{9E86D8CD-41EB-41EB-B2D2-2B52994A2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xmlns="" id="{3B852398-B731-6997-A341-BF62977B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" name="Freeform 75">
              <a:extLst>
                <a:ext uri="{FF2B5EF4-FFF2-40B4-BE49-F238E27FC236}">
                  <a16:creationId xmlns:a16="http://schemas.microsoft.com/office/drawing/2014/main" xmlns="" id="{608F6234-1C85-0F35-95A2-5D51E004F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8" name="Freeform 76">
              <a:extLst>
                <a:ext uri="{FF2B5EF4-FFF2-40B4-BE49-F238E27FC236}">
                  <a16:creationId xmlns:a16="http://schemas.microsoft.com/office/drawing/2014/main" xmlns="" id="{3DFA2D1F-500F-2BFD-5F96-C207C32EC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9" name="Freeform 77">
              <a:extLst>
                <a:ext uri="{FF2B5EF4-FFF2-40B4-BE49-F238E27FC236}">
                  <a16:creationId xmlns:a16="http://schemas.microsoft.com/office/drawing/2014/main" xmlns="" id="{759496E5-C025-3D65-B138-924B3CDF5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0" name="Freeform 78">
              <a:extLst>
                <a:ext uri="{FF2B5EF4-FFF2-40B4-BE49-F238E27FC236}">
                  <a16:creationId xmlns:a16="http://schemas.microsoft.com/office/drawing/2014/main" xmlns="" id="{876924D3-27A0-5248-3743-D97B6AEF8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1" name="Freeform 79">
              <a:extLst>
                <a:ext uri="{FF2B5EF4-FFF2-40B4-BE49-F238E27FC236}">
                  <a16:creationId xmlns:a16="http://schemas.microsoft.com/office/drawing/2014/main" xmlns="" id="{EFC5AF66-EAFF-D6BB-04C6-239BB51AF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2" name="Freeform 80">
              <a:extLst>
                <a:ext uri="{FF2B5EF4-FFF2-40B4-BE49-F238E27FC236}">
                  <a16:creationId xmlns:a16="http://schemas.microsoft.com/office/drawing/2014/main" xmlns="" id="{52297E73-1A0F-C19D-5C6D-E0711A88C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3" name="Freeform 81">
              <a:extLst>
                <a:ext uri="{FF2B5EF4-FFF2-40B4-BE49-F238E27FC236}">
                  <a16:creationId xmlns:a16="http://schemas.microsoft.com/office/drawing/2014/main" xmlns="" id="{92D5AD2E-089F-FC09-11CA-3E1F23CCD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4" name="Freeform 82">
              <a:extLst>
                <a:ext uri="{FF2B5EF4-FFF2-40B4-BE49-F238E27FC236}">
                  <a16:creationId xmlns:a16="http://schemas.microsoft.com/office/drawing/2014/main" xmlns="" id="{2B7A8A5F-57CD-634D-AF77-5A2673474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5" name="Freeform 83">
              <a:extLst>
                <a:ext uri="{FF2B5EF4-FFF2-40B4-BE49-F238E27FC236}">
                  <a16:creationId xmlns:a16="http://schemas.microsoft.com/office/drawing/2014/main" xmlns="" id="{0F246B4C-00D2-B622-03F6-0D626A7F3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6" name="Oval 84">
              <a:extLst>
                <a:ext uri="{FF2B5EF4-FFF2-40B4-BE49-F238E27FC236}">
                  <a16:creationId xmlns:a16="http://schemas.microsoft.com/office/drawing/2014/main" xmlns="" id="{93EFCFE7-3B75-DBE3-1971-AB0E539AA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7" name="Freeform 85">
              <a:extLst>
                <a:ext uri="{FF2B5EF4-FFF2-40B4-BE49-F238E27FC236}">
                  <a16:creationId xmlns:a16="http://schemas.microsoft.com/office/drawing/2014/main" xmlns="" id="{B8EB2E36-135F-6714-959C-EAEB36D00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8" name="Freeform 86">
              <a:extLst>
                <a:ext uri="{FF2B5EF4-FFF2-40B4-BE49-F238E27FC236}">
                  <a16:creationId xmlns:a16="http://schemas.microsoft.com/office/drawing/2014/main" xmlns="" id="{6DA05E09-7951-5D28-8BCB-BD8CBC9AC9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9" name="Freeform 87">
              <a:extLst>
                <a:ext uri="{FF2B5EF4-FFF2-40B4-BE49-F238E27FC236}">
                  <a16:creationId xmlns:a16="http://schemas.microsoft.com/office/drawing/2014/main" xmlns="" id="{5D03FE13-8C24-4FDC-3C8F-DE52549A4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0" name="Freeform 88">
              <a:extLst>
                <a:ext uri="{FF2B5EF4-FFF2-40B4-BE49-F238E27FC236}">
                  <a16:creationId xmlns:a16="http://schemas.microsoft.com/office/drawing/2014/main" xmlns="" id="{5D439D97-E95D-BF6C-9261-FCA201AE7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1" name="Freeform 89">
              <a:extLst>
                <a:ext uri="{FF2B5EF4-FFF2-40B4-BE49-F238E27FC236}">
                  <a16:creationId xmlns:a16="http://schemas.microsoft.com/office/drawing/2014/main" xmlns="" id="{6E1D7098-7B13-B7B2-8EC6-483920356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2" name="Freeform 90">
              <a:extLst>
                <a:ext uri="{FF2B5EF4-FFF2-40B4-BE49-F238E27FC236}">
                  <a16:creationId xmlns:a16="http://schemas.microsoft.com/office/drawing/2014/main" xmlns="" id="{581505AB-958E-04A8-71E1-A4C43457A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3" name="Freeform 91">
              <a:extLst>
                <a:ext uri="{FF2B5EF4-FFF2-40B4-BE49-F238E27FC236}">
                  <a16:creationId xmlns:a16="http://schemas.microsoft.com/office/drawing/2014/main" xmlns="" id="{8388345B-6CCC-2535-7E0C-1735032673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4" name="Freeform 92">
              <a:extLst>
                <a:ext uri="{FF2B5EF4-FFF2-40B4-BE49-F238E27FC236}">
                  <a16:creationId xmlns:a16="http://schemas.microsoft.com/office/drawing/2014/main" xmlns="" id="{1CDC418A-C873-F50E-244F-0BB16455F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5" name="Freeform 93">
              <a:extLst>
                <a:ext uri="{FF2B5EF4-FFF2-40B4-BE49-F238E27FC236}">
                  <a16:creationId xmlns:a16="http://schemas.microsoft.com/office/drawing/2014/main" xmlns="" id="{8D39EB34-923C-2EC6-15D0-2A618F90CC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6" name="Freeform 94">
              <a:extLst>
                <a:ext uri="{FF2B5EF4-FFF2-40B4-BE49-F238E27FC236}">
                  <a16:creationId xmlns:a16="http://schemas.microsoft.com/office/drawing/2014/main" xmlns="" id="{A72E8760-6F23-6145-C646-EDD1E59218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7" name="Rectangle 95">
              <a:extLst>
                <a:ext uri="{FF2B5EF4-FFF2-40B4-BE49-F238E27FC236}">
                  <a16:creationId xmlns:a16="http://schemas.microsoft.com/office/drawing/2014/main" xmlns="" id="{E71CC138-F24A-052F-3BCF-BB77B9C95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8" name="Freeform 96">
              <a:extLst>
                <a:ext uri="{FF2B5EF4-FFF2-40B4-BE49-F238E27FC236}">
                  <a16:creationId xmlns:a16="http://schemas.microsoft.com/office/drawing/2014/main" xmlns="" id="{BBE38FBA-098C-600B-EFEF-61287000A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9" name="Freeform 97">
              <a:extLst>
                <a:ext uri="{FF2B5EF4-FFF2-40B4-BE49-F238E27FC236}">
                  <a16:creationId xmlns:a16="http://schemas.microsoft.com/office/drawing/2014/main" xmlns="" id="{E8E75633-58C1-A929-5BEE-C4E3B3A405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30" name="Freeform 98">
              <a:extLst>
                <a:ext uri="{FF2B5EF4-FFF2-40B4-BE49-F238E27FC236}">
                  <a16:creationId xmlns:a16="http://schemas.microsoft.com/office/drawing/2014/main" xmlns="" id="{83BE001C-A8B2-C396-C536-EF7CA974A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xmlns="" id="{587E9248-7D2C-27B0-BF24-F96BE11E050C}"/>
              </a:ext>
            </a:extLst>
          </p:cNvPr>
          <p:cNvGrpSpPr/>
          <p:nvPr/>
        </p:nvGrpSpPr>
        <p:grpSpPr>
          <a:xfrm>
            <a:off x="1798128" y="4354859"/>
            <a:ext cx="988551" cy="960472"/>
            <a:chOff x="3067627" y="696041"/>
            <a:chExt cx="988551" cy="960472"/>
          </a:xfrm>
        </p:grpSpPr>
        <p:sp>
          <p:nvSpPr>
            <p:cNvPr id="32" name="Bong bóng Lời nói: Hình bầu dục 31">
              <a:extLst>
                <a:ext uri="{FF2B5EF4-FFF2-40B4-BE49-F238E27FC236}">
                  <a16:creationId xmlns:a16="http://schemas.microsoft.com/office/drawing/2014/main" xmlns="" id="{E01C93D2-156C-0B90-4C48-44498CCDFE5D}"/>
                </a:ext>
              </a:extLst>
            </p:cNvPr>
            <p:cNvSpPr/>
            <p:nvPr/>
          </p:nvSpPr>
          <p:spPr>
            <a:xfrm>
              <a:off x="3067627" y="696041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Đồ họa 32" descr="Repeat with solid fill">
              <a:extLst>
                <a:ext uri="{FF2B5EF4-FFF2-40B4-BE49-F238E27FC236}">
                  <a16:creationId xmlns:a16="http://schemas.microsoft.com/office/drawing/2014/main" xmlns="" id="{21E1B1FF-C6A5-47B3-A3D5-E8DEBD448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12247719" flipV="1">
              <a:off x="3104703" y="719077"/>
              <a:ext cx="914400" cy="914400"/>
            </a:xfrm>
            <a:prstGeom prst="rect">
              <a:avLst/>
            </a:prstGeom>
          </p:spPr>
        </p:pic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xmlns="" id="{9498C69B-DF2B-45A9-CA0C-3EF39CA4D6E6}"/>
              </a:ext>
            </a:extLst>
          </p:cNvPr>
          <p:cNvGrpSpPr/>
          <p:nvPr/>
        </p:nvGrpSpPr>
        <p:grpSpPr>
          <a:xfrm>
            <a:off x="3090881" y="4354859"/>
            <a:ext cx="1150960" cy="1150960"/>
            <a:chOff x="1671627" y="360375"/>
            <a:chExt cx="1208304" cy="1208304"/>
          </a:xfrm>
        </p:grpSpPr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xmlns="" id="{81FBE964-3CEF-CDD3-ACFE-995279AEE4CD}"/>
                </a:ext>
              </a:extLst>
            </p:cNvPr>
            <p:cNvSpPr/>
            <p:nvPr/>
          </p:nvSpPr>
          <p:spPr>
            <a:xfrm>
              <a:off x="1671627" y="360375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xmlns="" id="{E75B95E6-1BDE-B7B5-651E-83CD8624C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989" y="457268"/>
              <a:ext cx="899211" cy="899211"/>
            </a:xfrm>
            <a:prstGeom prst="rect">
              <a:avLst/>
            </a:prstGeom>
          </p:spPr>
        </p:pic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7F20A8E0-F4E1-8B93-0121-39454FCCECB1}"/>
              </a:ext>
            </a:extLst>
          </p:cNvPr>
          <p:cNvGrpSpPr/>
          <p:nvPr/>
        </p:nvGrpSpPr>
        <p:grpSpPr>
          <a:xfrm>
            <a:off x="4546043" y="4307402"/>
            <a:ext cx="988551" cy="960472"/>
            <a:chOff x="3173728" y="396007"/>
            <a:chExt cx="988551" cy="96047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611E957-AB46-98B4-65B9-23C3878D34F7}"/>
                </a:ext>
              </a:extLst>
            </p:cNvPr>
            <p:cNvGrpSpPr/>
            <p:nvPr/>
          </p:nvGrpSpPr>
          <p:grpSpPr>
            <a:xfrm>
              <a:off x="3318388" y="678425"/>
              <a:ext cx="693174" cy="452719"/>
              <a:chOff x="5753100" y="3407568"/>
              <a:chExt cx="691715" cy="373856"/>
            </a:xfrm>
            <a:solidFill>
              <a:srgbClr val="006600"/>
            </a:solidFill>
          </p:grpSpPr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xmlns="" id="{D684C5F9-D066-236B-3EDA-AB535CAD963E}"/>
                  </a:ext>
                </a:extLst>
              </p:cNvPr>
              <p:cNvSpPr/>
              <p:nvPr/>
            </p:nvSpPr>
            <p:spPr>
              <a:xfrm>
                <a:off x="6222492" y="3407568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4 h 148209"/>
                  <a:gd name="connsiteX1" fmla="*/ 74104 w 148209"/>
                  <a:gd name="connsiteY1" fmla="*/ 148209 h 148209"/>
                  <a:gd name="connsiteX2" fmla="*/ 0 w 148209"/>
                  <a:gd name="connsiteY2" fmla="*/ 74104 h 148209"/>
                  <a:gd name="connsiteX3" fmla="*/ 74104 w 148209"/>
                  <a:gd name="connsiteY3" fmla="*/ 0 h 148209"/>
                  <a:gd name="connsiteX4" fmla="*/ 148209 w 148209"/>
                  <a:gd name="connsiteY4" fmla="*/ 74104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4"/>
                    </a:moveTo>
                    <a:cubicBezTo>
                      <a:pt x="148209" y="115031"/>
                      <a:pt x="115031" y="148209"/>
                      <a:pt x="74104" y="148209"/>
                    </a:cubicBezTo>
                    <a:cubicBezTo>
                      <a:pt x="33178" y="148209"/>
                      <a:pt x="0" y="115031"/>
                      <a:pt x="0" y="74104"/>
                    </a:cubicBezTo>
                    <a:cubicBezTo>
                      <a:pt x="0" y="33178"/>
                      <a:pt x="33178" y="0"/>
                      <a:pt x="74104" y="0"/>
                    </a:cubicBezTo>
                    <a:cubicBezTo>
                      <a:pt x="115031" y="0"/>
                      <a:pt x="148209" y="33178"/>
                      <a:pt x="148209" y="74104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Hình tự do: Hình 40">
                <a:extLst>
                  <a:ext uri="{FF2B5EF4-FFF2-40B4-BE49-F238E27FC236}">
                    <a16:creationId xmlns:a16="http://schemas.microsoft.com/office/drawing/2014/main" xmlns="" id="{FDB011CE-3225-B578-D640-3E9AE3CC9F47}"/>
                  </a:ext>
                </a:extLst>
              </p:cNvPr>
              <p:cNvSpPr/>
              <p:nvPr/>
            </p:nvSpPr>
            <p:spPr>
              <a:xfrm>
                <a:off x="5827204" y="3407568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4 h 148209"/>
                  <a:gd name="connsiteX1" fmla="*/ 74104 w 148209"/>
                  <a:gd name="connsiteY1" fmla="*/ 148209 h 148209"/>
                  <a:gd name="connsiteX2" fmla="*/ 0 w 148209"/>
                  <a:gd name="connsiteY2" fmla="*/ 74104 h 148209"/>
                  <a:gd name="connsiteX3" fmla="*/ 74104 w 148209"/>
                  <a:gd name="connsiteY3" fmla="*/ 0 h 148209"/>
                  <a:gd name="connsiteX4" fmla="*/ 148209 w 148209"/>
                  <a:gd name="connsiteY4" fmla="*/ 74104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4"/>
                    </a:moveTo>
                    <a:cubicBezTo>
                      <a:pt x="148209" y="115031"/>
                      <a:pt x="115031" y="148209"/>
                      <a:pt x="74104" y="148209"/>
                    </a:cubicBezTo>
                    <a:cubicBezTo>
                      <a:pt x="33178" y="148209"/>
                      <a:pt x="0" y="115031"/>
                      <a:pt x="0" y="74104"/>
                    </a:cubicBezTo>
                    <a:cubicBezTo>
                      <a:pt x="0" y="33178"/>
                      <a:pt x="33178" y="0"/>
                      <a:pt x="74104" y="0"/>
                    </a:cubicBezTo>
                    <a:cubicBezTo>
                      <a:pt x="115031" y="0"/>
                      <a:pt x="148209" y="33178"/>
                      <a:pt x="148209" y="74104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xmlns="" id="{EBBC90BA-5334-BA33-4D64-5BC07214E3DD}"/>
                  </a:ext>
                </a:extLst>
              </p:cNvPr>
              <p:cNvSpPr/>
              <p:nvPr/>
            </p:nvSpPr>
            <p:spPr>
              <a:xfrm>
                <a:off x="6176200" y="3575875"/>
                <a:ext cx="268615" cy="148399"/>
              </a:xfrm>
              <a:custGeom>
                <a:avLst/>
                <a:gdLst>
                  <a:gd name="connsiteX0" fmla="*/ 253746 w 268615"/>
                  <a:gd name="connsiteY0" fmla="*/ 44101 h 148399"/>
                  <a:gd name="connsiteX1" fmla="*/ 181356 w 268615"/>
                  <a:gd name="connsiteY1" fmla="*/ 9525 h 148399"/>
                  <a:gd name="connsiteX2" fmla="*/ 120396 w 268615"/>
                  <a:gd name="connsiteY2" fmla="*/ 0 h 148399"/>
                  <a:gd name="connsiteX3" fmla="*/ 59436 w 268615"/>
                  <a:gd name="connsiteY3" fmla="*/ 9525 h 148399"/>
                  <a:gd name="connsiteX4" fmla="*/ 3429 w 268615"/>
                  <a:gd name="connsiteY4" fmla="*/ 33529 h 148399"/>
                  <a:gd name="connsiteX5" fmla="*/ 0 w 268615"/>
                  <a:gd name="connsiteY5" fmla="*/ 37434 h 148399"/>
                  <a:gd name="connsiteX6" fmla="*/ 76200 w 268615"/>
                  <a:gd name="connsiteY6" fmla="*/ 75534 h 148399"/>
                  <a:gd name="connsiteX7" fmla="*/ 104108 w 268615"/>
                  <a:gd name="connsiteY7" fmla="*/ 131446 h 148399"/>
                  <a:gd name="connsiteX8" fmla="*/ 104108 w 268615"/>
                  <a:gd name="connsiteY8" fmla="*/ 148400 h 148399"/>
                  <a:gd name="connsiteX9" fmla="*/ 268605 w 268615"/>
                  <a:gd name="connsiteY9" fmla="*/ 148400 h 148399"/>
                  <a:gd name="connsiteX10" fmla="*/ 268605 w 268615"/>
                  <a:gd name="connsiteY10" fmla="*/ 73819 h 148399"/>
                  <a:gd name="connsiteX11" fmla="*/ 253746 w 268615"/>
                  <a:gd name="connsiteY11" fmla="*/ 44101 h 148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8615" h="148399">
                    <a:moveTo>
                      <a:pt x="253746" y="44101"/>
                    </a:moveTo>
                    <a:cubicBezTo>
                      <a:pt x="232401" y="27476"/>
                      <a:pt x="207702" y="15681"/>
                      <a:pt x="181356" y="9525"/>
                    </a:cubicBezTo>
                    <a:cubicBezTo>
                      <a:pt x="161530" y="3742"/>
                      <a:pt x="141041" y="541"/>
                      <a:pt x="120396" y="0"/>
                    </a:cubicBezTo>
                    <a:cubicBezTo>
                      <a:pt x="99702" y="-45"/>
                      <a:pt x="79130" y="3169"/>
                      <a:pt x="59436" y="9525"/>
                    </a:cubicBezTo>
                    <a:cubicBezTo>
                      <a:pt x="39707" y="14783"/>
                      <a:pt x="20843" y="22868"/>
                      <a:pt x="3429" y="33529"/>
                    </a:cubicBezTo>
                    <a:cubicBezTo>
                      <a:pt x="2286" y="34862"/>
                      <a:pt x="1238" y="36196"/>
                      <a:pt x="0" y="37434"/>
                    </a:cubicBezTo>
                    <a:cubicBezTo>
                      <a:pt x="27701" y="44889"/>
                      <a:pt x="53615" y="57847"/>
                      <a:pt x="76200" y="75534"/>
                    </a:cubicBezTo>
                    <a:cubicBezTo>
                      <a:pt x="94021" y="88541"/>
                      <a:pt x="104425" y="109385"/>
                      <a:pt x="104108" y="131446"/>
                    </a:cubicBezTo>
                    <a:lnTo>
                      <a:pt x="104108" y="148400"/>
                    </a:lnTo>
                    <a:lnTo>
                      <a:pt x="268605" y="148400"/>
                    </a:lnTo>
                    <a:lnTo>
                      <a:pt x="268605" y="73819"/>
                    </a:lnTo>
                    <a:cubicBezTo>
                      <a:pt x="268892" y="62061"/>
                      <a:pt x="263324" y="50927"/>
                      <a:pt x="253746" y="44101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Hình tự do: Hình 42">
                <a:extLst>
                  <a:ext uri="{FF2B5EF4-FFF2-40B4-BE49-F238E27FC236}">
                    <a16:creationId xmlns:a16="http://schemas.microsoft.com/office/drawing/2014/main" xmlns="" id="{BA9EE8B4-C03E-97CE-ED71-480D4B81583A}"/>
                  </a:ext>
                </a:extLst>
              </p:cNvPr>
              <p:cNvSpPr/>
              <p:nvPr/>
            </p:nvSpPr>
            <p:spPr>
              <a:xfrm>
                <a:off x="5753100" y="3575875"/>
                <a:ext cx="268605" cy="148399"/>
              </a:xfrm>
              <a:custGeom>
                <a:avLst/>
                <a:gdLst>
                  <a:gd name="connsiteX0" fmla="*/ 164687 w 268605"/>
                  <a:gd name="connsiteY0" fmla="*/ 131445 h 148399"/>
                  <a:gd name="connsiteX1" fmla="*/ 191357 w 268605"/>
                  <a:gd name="connsiteY1" fmla="*/ 76486 h 148399"/>
                  <a:gd name="connsiteX2" fmla="*/ 192500 w 268605"/>
                  <a:gd name="connsiteY2" fmla="*/ 75534 h 148399"/>
                  <a:gd name="connsiteX3" fmla="*/ 193739 w 268605"/>
                  <a:gd name="connsiteY3" fmla="*/ 74676 h 148399"/>
                  <a:gd name="connsiteX4" fmla="*/ 268605 w 268605"/>
                  <a:gd name="connsiteY4" fmla="*/ 37529 h 148399"/>
                  <a:gd name="connsiteX5" fmla="*/ 263176 w 268605"/>
                  <a:gd name="connsiteY5" fmla="*/ 31338 h 148399"/>
                  <a:gd name="connsiteX6" fmla="*/ 209550 w 268605"/>
                  <a:gd name="connsiteY6" fmla="*/ 9525 h 148399"/>
                  <a:gd name="connsiteX7" fmla="*/ 148590 w 268605"/>
                  <a:gd name="connsiteY7" fmla="*/ 0 h 148399"/>
                  <a:gd name="connsiteX8" fmla="*/ 87630 w 268605"/>
                  <a:gd name="connsiteY8" fmla="*/ 9525 h 148399"/>
                  <a:gd name="connsiteX9" fmla="*/ 15240 w 268605"/>
                  <a:gd name="connsiteY9" fmla="*/ 44101 h 148399"/>
                  <a:gd name="connsiteX10" fmla="*/ 0 w 268605"/>
                  <a:gd name="connsiteY10" fmla="*/ 73819 h 148399"/>
                  <a:gd name="connsiteX11" fmla="*/ 0 w 268605"/>
                  <a:gd name="connsiteY11" fmla="*/ 148400 h 148399"/>
                  <a:gd name="connsiteX12" fmla="*/ 164687 w 268605"/>
                  <a:gd name="connsiteY12" fmla="*/ 148400 h 148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8605" h="148399">
                    <a:moveTo>
                      <a:pt x="164687" y="131445"/>
                    </a:moveTo>
                    <a:cubicBezTo>
                      <a:pt x="164708" y="110012"/>
                      <a:pt x="174533" y="89766"/>
                      <a:pt x="191357" y="76486"/>
                    </a:cubicBezTo>
                    <a:lnTo>
                      <a:pt x="192500" y="75534"/>
                    </a:lnTo>
                    <a:lnTo>
                      <a:pt x="193739" y="74676"/>
                    </a:lnTo>
                    <a:cubicBezTo>
                      <a:pt x="216581" y="58427"/>
                      <a:pt x="241848" y="45890"/>
                      <a:pt x="268605" y="37529"/>
                    </a:cubicBezTo>
                    <a:cubicBezTo>
                      <a:pt x="266700" y="35529"/>
                      <a:pt x="264986" y="33433"/>
                      <a:pt x="263176" y="31338"/>
                    </a:cubicBezTo>
                    <a:cubicBezTo>
                      <a:pt x="246437" y="21538"/>
                      <a:pt x="228377" y="14193"/>
                      <a:pt x="209550" y="9525"/>
                    </a:cubicBezTo>
                    <a:cubicBezTo>
                      <a:pt x="189726" y="3734"/>
                      <a:pt x="169235" y="532"/>
                      <a:pt x="148590" y="0"/>
                    </a:cubicBezTo>
                    <a:cubicBezTo>
                      <a:pt x="127896" y="-39"/>
                      <a:pt x="107326" y="3176"/>
                      <a:pt x="87630" y="9525"/>
                    </a:cubicBezTo>
                    <a:cubicBezTo>
                      <a:pt x="61651" y="16693"/>
                      <a:pt x="37144" y="28399"/>
                      <a:pt x="15240" y="44101"/>
                    </a:cubicBezTo>
                    <a:cubicBezTo>
                      <a:pt x="5858" y="51134"/>
                      <a:pt x="236" y="62096"/>
                      <a:pt x="0" y="73819"/>
                    </a:cubicBezTo>
                    <a:lnTo>
                      <a:pt x="0" y="148400"/>
                    </a:lnTo>
                    <a:lnTo>
                      <a:pt x="164687" y="14840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xmlns="" id="{0D32C081-B044-8493-F7C2-AFFB1114F785}"/>
                  </a:ext>
                </a:extLst>
              </p:cNvPr>
              <p:cNvSpPr/>
              <p:nvPr/>
            </p:nvSpPr>
            <p:spPr>
              <a:xfrm>
                <a:off x="5950743" y="3633595"/>
                <a:ext cx="296430" cy="147829"/>
              </a:xfrm>
              <a:custGeom>
                <a:avLst/>
                <a:gdLst>
                  <a:gd name="connsiteX0" fmla="*/ 0 w 296430"/>
                  <a:gd name="connsiteY0" fmla="*/ 147830 h 147829"/>
                  <a:gd name="connsiteX1" fmla="*/ 0 w 296430"/>
                  <a:gd name="connsiteY1" fmla="*/ 73725 h 147829"/>
                  <a:gd name="connsiteX2" fmla="*/ 14859 w 296430"/>
                  <a:gd name="connsiteY2" fmla="*/ 44102 h 147829"/>
                  <a:gd name="connsiteX3" fmla="*/ 87249 w 296430"/>
                  <a:gd name="connsiteY3" fmla="*/ 9527 h 147829"/>
                  <a:gd name="connsiteX4" fmla="*/ 148209 w 296430"/>
                  <a:gd name="connsiteY4" fmla="*/ 2 h 147829"/>
                  <a:gd name="connsiteX5" fmla="*/ 209169 w 296430"/>
                  <a:gd name="connsiteY5" fmla="*/ 9527 h 147829"/>
                  <a:gd name="connsiteX6" fmla="*/ 281654 w 296430"/>
                  <a:gd name="connsiteY6" fmla="*/ 44102 h 147829"/>
                  <a:gd name="connsiteX7" fmla="*/ 296418 w 296430"/>
                  <a:gd name="connsiteY7" fmla="*/ 73725 h 147829"/>
                  <a:gd name="connsiteX8" fmla="*/ 296418 w 296430"/>
                  <a:gd name="connsiteY8" fmla="*/ 147830 h 147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30" h="147829">
                    <a:moveTo>
                      <a:pt x="0" y="147830"/>
                    </a:moveTo>
                    <a:lnTo>
                      <a:pt x="0" y="73725"/>
                    </a:lnTo>
                    <a:cubicBezTo>
                      <a:pt x="45" y="62069"/>
                      <a:pt x="5544" y="51107"/>
                      <a:pt x="14859" y="44102"/>
                    </a:cubicBezTo>
                    <a:cubicBezTo>
                      <a:pt x="36723" y="28334"/>
                      <a:pt x="61243" y="16622"/>
                      <a:pt x="87249" y="9527"/>
                    </a:cubicBezTo>
                    <a:cubicBezTo>
                      <a:pt x="106934" y="3133"/>
                      <a:pt x="127512" y="-82"/>
                      <a:pt x="148209" y="2"/>
                    </a:cubicBezTo>
                    <a:cubicBezTo>
                      <a:pt x="168859" y="486"/>
                      <a:pt x="189355" y="3690"/>
                      <a:pt x="209169" y="9527"/>
                    </a:cubicBezTo>
                    <a:cubicBezTo>
                      <a:pt x="235567" y="15619"/>
                      <a:pt x="260308" y="27421"/>
                      <a:pt x="281654" y="44102"/>
                    </a:cubicBezTo>
                    <a:cubicBezTo>
                      <a:pt x="291195" y="50908"/>
                      <a:pt x="296728" y="62010"/>
                      <a:pt x="296418" y="73725"/>
                    </a:cubicBezTo>
                    <a:lnTo>
                      <a:pt x="296418" y="14783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xmlns="" id="{F6FEDBD2-8E22-294C-2197-6FC49AE8BC69}"/>
                  </a:ext>
                </a:extLst>
              </p:cNvPr>
              <p:cNvSpPr/>
              <p:nvPr/>
            </p:nvSpPr>
            <p:spPr>
              <a:xfrm>
                <a:off x="6024848" y="3465195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5 h 148209"/>
                  <a:gd name="connsiteX1" fmla="*/ 74105 w 148209"/>
                  <a:gd name="connsiteY1" fmla="*/ 148209 h 148209"/>
                  <a:gd name="connsiteX2" fmla="*/ 0 w 148209"/>
                  <a:gd name="connsiteY2" fmla="*/ 74105 h 148209"/>
                  <a:gd name="connsiteX3" fmla="*/ 74105 w 148209"/>
                  <a:gd name="connsiteY3" fmla="*/ 0 h 148209"/>
                  <a:gd name="connsiteX4" fmla="*/ 148209 w 148209"/>
                  <a:gd name="connsiteY4" fmla="*/ 74105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5"/>
                    </a:moveTo>
                    <a:cubicBezTo>
                      <a:pt x="148209" y="115031"/>
                      <a:pt x="115031" y="148209"/>
                      <a:pt x="74105" y="148209"/>
                    </a:cubicBezTo>
                    <a:cubicBezTo>
                      <a:pt x="33178" y="148209"/>
                      <a:pt x="0" y="115031"/>
                      <a:pt x="0" y="74105"/>
                    </a:cubicBezTo>
                    <a:cubicBezTo>
                      <a:pt x="0" y="33178"/>
                      <a:pt x="33178" y="0"/>
                      <a:pt x="74105" y="0"/>
                    </a:cubicBezTo>
                    <a:cubicBezTo>
                      <a:pt x="115031" y="0"/>
                      <a:pt x="148209" y="33178"/>
                      <a:pt x="148209" y="74105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Bong bóng Lời nói: Hình bầu dục 38">
              <a:extLst>
                <a:ext uri="{FF2B5EF4-FFF2-40B4-BE49-F238E27FC236}">
                  <a16:creationId xmlns:a16="http://schemas.microsoft.com/office/drawing/2014/main" xmlns="" id="{5B0DB751-863F-13F7-51AC-E1706AF35BD2}"/>
                </a:ext>
              </a:extLst>
            </p:cNvPr>
            <p:cNvSpPr/>
            <p:nvPr/>
          </p:nvSpPr>
          <p:spPr>
            <a:xfrm>
              <a:off x="3173728" y="396007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066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xmlns="" id="{5ECEE200-E309-ADD7-AA70-B1E41945F225}"/>
              </a:ext>
            </a:extLst>
          </p:cNvPr>
          <p:cNvGrpSpPr/>
          <p:nvPr/>
        </p:nvGrpSpPr>
        <p:grpSpPr>
          <a:xfrm>
            <a:off x="5838796" y="4392628"/>
            <a:ext cx="988551" cy="960472"/>
            <a:chOff x="4439376" y="416105"/>
            <a:chExt cx="988551" cy="960472"/>
          </a:xfrm>
        </p:grpSpPr>
        <p:sp>
          <p:nvSpPr>
            <p:cNvPr id="47" name="Bong bóng Lời nói: Hình bầu dục 46">
              <a:extLst>
                <a:ext uri="{FF2B5EF4-FFF2-40B4-BE49-F238E27FC236}">
                  <a16:creationId xmlns:a16="http://schemas.microsoft.com/office/drawing/2014/main" xmlns="" id="{CB535100-F1D1-C885-FAE7-8D62687D1B92}"/>
                </a:ext>
              </a:extLst>
            </p:cNvPr>
            <p:cNvSpPr/>
            <p:nvPr/>
          </p:nvSpPr>
          <p:spPr>
            <a:xfrm>
              <a:off x="4439376" y="416105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2A38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Đồ họa 47" descr="Head with gears with solid fill">
              <a:extLst>
                <a:ext uri="{FF2B5EF4-FFF2-40B4-BE49-F238E27FC236}">
                  <a16:creationId xmlns:a16="http://schemas.microsoft.com/office/drawing/2014/main" xmlns="" id="{CD95FC75-43C1-CCEE-366A-624CEF9B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513527" y="449673"/>
              <a:ext cx="914400" cy="914400"/>
            </a:xfrm>
            <a:prstGeom prst="rect">
              <a:avLst/>
            </a:prstGeom>
          </p:spPr>
        </p:pic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xmlns="" id="{C878598D-6F49-9674-C9C5-21E1F97DE222}"/>
              </a:ext>
            </a:extLst>
          </p:cNvPr>
          <p:cNvGrpSpPr/>
          <p:nvPr/>
        </p:nvGrpSpPr>
        <p:grpSpPr>
          <a:xfrm>
            <a:off x="8396221" y="4269634"/>
            <a:ext cx="1150960" cy="1121234"/>
            <a:chOff x="7061416" y="323529"/>
            <a:chExt cx="1208304" cy="1208304"/>
          </a:xfrm>
        </p:grpSpPr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xmlns="" id="{6ABA77B9-8182-660A-0B42-6F20318592FF}"/>
                </a:ext>
              </a:extLst>
            </p:cNvPr>
            <p:cNvSpPr/>
            <p:nvPr/>
          </p:nvSpPr>
          <p:spPr>
            <a:xfrm>
              <a:off x="7061416" y="323529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Đồ họa 50" descr="Power with solid fill">
              <a:extLst>
                <a:ext uri="{FF2B5EF4-FFF2-40B4-BE49-F238E27FC236}">
                  <a16:creationId xmlns:a16="http://schemas.microsoft.com/office/drawing/2014/main" xmlns="" id="{19BC2115-DEA2-591A-A3F6-7CC87CFC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130075" y="341145"/>
              <a:ext cx="1112790" cy="1112790"/>
            </a:xfrm>
            <a:prstGeom prst="rect">
              <a:avLst/>
            </a:prstGeom>
          </p:spPr>
        </p:pic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xmlns="" id="{DF37FD45-AD45-C8CF-1591-15C123691460}"/>
              </a:ext>
            </a:extLst>
          </p:cNvPr>
          <p:cNvGrpSpPr/>
          <p:nvPr/>
        </p:nvGrpSpPr>
        <p:grpSpPr>
          <a:xfrm>
            <a:off x="7103468" y="4378588"/>
            <a:ext cx="960472" cy="988551"/>
            <a:chOff x="5735764" y="363622"/>
            <a:chExt cx="960472" cy="988551"/>
          </a:xfrm>
        </p:grpSpPr>
        <p:sp>
          <p:nvSpPr>
            <p:cNvPr id="53" name="Bong bóng Lời nói: Hình bầu dục 52">
              <a:extLst>
                <a:ext uri="{FF2B5EF4-FFF2-40B4-BE49-F238E27FC236}">
                  <a16:creationId xmlns:a16="http://schemas.microsoft.com/office/drawing/2014/main" xmlns="" id="{8C4C62AA-99B5-AA8E-3934-EB422C16E954}"/>
                </a:ext>
              </a:extLst>
            </p:cNvPr>
            <p:cNvSpPr/>
            <p:nvPr/>
          </p:nvSpPr>
          <p:spPr>
            <a:xfrm rot="16200000">
              <a:off x="5721724" y="377662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37A9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Hình ảnh 53">
              <a:extLst>
                <a:ext uri="{FF2B5EF4-FFF2-40B4-BE49-F238E27FC236}">
                  <a16:creationId xmlns:a16="http://schemas.microsoft.com/office/drawing/2014/main" xmlns="" id="{2C015DF6-8A5D-867F-8C33-9FD2F0439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032" y="519739"/>
              <a:ext cx="724992" cy="724992"/>
            </a:xfrm>
            <a:prstGeom prst="rect">
              <a:avLst/>
            </a:prstGeom>
          </p:spPr>
        </p:pic>
      </p:grpSp>
      <p:grpSp>
        <p:nvGrpSpPr>
          <p:cNvPr id="55" name="Nhóm 51">
            <a:extLst>
              <a:ext uri="{FF2B5EF4-FFF2-40B4-BE49-F238E27FC236}">
                <a16:creationId xmlns:a16="http://schemas.microsoft.com/office/drawing/2014/main" xmlns="" id="{02A7E7C4-52C6-462E-A159-FB2BBD2B7C92}"/>
              </a:ext>
            </a:extLst>
          </p:cNvPr>
          <p:cNvGrpSpPr/>
          <p:nvPr/>
        </p:nvGrpSpPr>
        <p:grpSpPr>
          <a:xfrm>
            <a:off x="3792692" y="8145415"/>
            <a:ext cx="960472" cy="988551"/>
            <a:chOff x="5735764" y="363622"/>
            <a:chExt cx="960472" cy="988551"/>
          </a:xfrm>
        </p:grpSpPr>
        <p:sp>
          <p:nvSpPr>
            <p:cNvPr id="56" name="Bong bóng Lời nói: Hình bầu dục 52">
              <a:extLst>
                <a:ext uri="{FF2B5EF4-FFF2-40B4-BE49-F238E27FC236}">
                  <a16:creationId xmlns:a16="http://schemas.microsoft.com/office/drawing/2014/main" xmlns="" id="{8A040B19-6C42-4B6F-B1E9-FE9E24157898}"/>
                </a:ext>
              </a:extLst>
            </p:cNvPr>
            <p:cNvSpPr/>
            <p:nvPr/>
          </p:nvSpPr>
          <p:spPr>
            <a:xfrm rot="16200000">
              <a:off x="5721724" y="377662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37A9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Hình ảnh 53">
              <a:extLst>
                <a:ext uri="{FF2B5EF4-FFF2-40B4-BE49-F238E27FC236}">
                  <a16:creationId xmlns:a16="http://schemas.microsoft.com/office/drawing/2014/main" xmlns="" id="{47D07263-0665-40F3-A6C8-96F12FEF8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032" y="519739"/>
              <a:ext cx="724992" cy="724992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8DCBA8FE-4518-4807-8D24-686254ABA6B6}"/>
              </a:ext>
            </a:extLst>
          </p:cNvPr>
          <p:cNvSpPr txBox="1"/>
          <p:nvPr/>
        </p:nvSpPr>
        <p:spPr>
          <a:xfrm>
            <a:off x="4310102" y="10048520"/>
            <a:ext cx="14509202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/>
              <a:t>Xem</a:t>
            </a:r>
            <a:r>
              <a:rPr lang="en-US" sz="4800" dirty="0"/>
              <a:t> video: </a:t>
            </a:r>
            <a:r>
              <a:rPr lang="en-US" sz="4800" dirty="0" err="1"/>
              <a:t>Tìm</a:t>
            </a:r>
            <a:r>
              <a:rPr lang="en-US" sz="4800" dirty="0"/>
              <a:t> </a:t>
            </a:r>
            <a:r>
              <a:rPr lang="en-US" sz="4800" dirty="0" err="1"/>
              <a:t>hiểu</a:t>
            </a:r>
            <a:r>
              <a:rPr lang="en-US" sz="4800" dirty="0"/>
              <a:t> </a:t>
            </a:r>
            <a:r>
              <a:rPr lang="en-US" sz="4800" dirty="0" err="1"/>
              <a:t>phong</a:t>
            </a:r>
            <a:r>
              <a:rPr lang="en-US" sz="4800" dirty="0"/>
              <a:t> </a:t>
            </a:r>
            <a:r>
              <a:rPr lang="en-US" sz="4800" dirty="0" err="1"/>
              <a:t>tục</a:t>
            </a:r>
            <a:r>
              <a:rPr lang="en-US" sz="4800" dirty="0"/>
              <a:t> </a:t>
            </a:r>
            <a:r>
              <a:rPr lang="en-US" sz="4800" dirty="0" err="1"/>
              <a:t>tập</a:t>
            </a:r>
            <a:r>
              <a:rPr lang="en-US" sz="4800" dirty="0"/>
              <a:t> </a:t>
            </a:r>
            <a:r>
              <a:rPr lang="en-US" sz="4800" dirty="0" err="1"/>
              <a:t>quán</a:t>
            </a:r>
            <a:r>
              <a:rPr lang="en-US" sz="4800" dirty="0"/>
              <a:t> du </a:t>
            </a:r>
            <a:r>
              <a:rPr lang="en-US" sz="4800" dirty="0" err="1"/>
              <a:t>canh</a:t>
            </a:r>
            <a:r>
              <a:rPr lang="en-US" sz="4800" dirty="0"/>
              <a:t>, du c</a:t>
            </a:r>
            <a:r>
              <a:rPr lang="vi-VN" sz="4800" dirty="0"/>
              <a:t>ư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ng</a:t>
            </a:r>
            <a:r>
              <a:rPr lang="vi-VN" sz="4800" dirty="0"/>
              <a:t>ư</a:t>
            </a:r>
            <a:r>
              <a:rPr lang="en-US" sz="4800" dirty="0" err="1"/>
              <a:t>ời</a:t>
            </a:r>
            <a:r>
              <a:rPr lang="en-US" sz="4800" dirty="0"/>
              <a:t> </a:t>
            </a:r>
            <a:r>
              <a:rPr lang="en-US" sz="4800" dirty="0" err="1"/>
              <a:t>dân</a:t>
            </a:r>
            <a:r>
              <a:rPr lang="en-US" sz="4800" dirty="0"/>
              <a:t>. HS </a:t>
            </a:r>
            <a:r>
              <a:rPr lang="en-US" sz="4800" dirty="0" err="1"/>
              <a:t>thu</a:t>
            </a:r>
            <a:r>
              <a:rPr lang="en-US" sz="4800" dirty="0"/>
              <a:t> </a:t>
            </a:r>
            <a:r>
              <a:rPr lang="en-US" sz="4800" dirty="0" err="1"/>
              <a:t>thập</a:t>
            </a:r>
            <a:r>
              <a:rPr lang="en-US" sz="4800" dirty="0"/>
              <a:t> </a:t>
            </a:r>
            <a:r>
              <a:rPr lang="en-US" sz="4800" dirty="0" err="1"/>
              <a:t>thông</a:t>
            </a:r>
            <a:r>
              <a:rPr lang="en-US" sz="4800" dirty="0"/>
              <a:t> tin </a:t>
            </a:r>
            <a:r>
              <a:rPr lang="en-US" sz="4800" dirty="0" err="1"/>
              <a:t>báo</a:t>
            </a:r>
            <a:r>
              <a:rPr lang="en-US" sz="4800" dirty="0"/>
              <a:t> </a:t>
            </a:r>
            <a:r>
              <a:rPr lang="en-US" sz="4800" dirty="0" err="1"/>
              <a:t>cáo</a:t>
            </a:r>
            <a:r>
              <a:rPr lang="en-US" sz="4800" dirty="0"/>
              <a:t> </a:t>
            </a:r>
            <a:r>
              <a:rPr lang="en-US" sz="4800" dirty="0" err="1"/>
              <a:t>kết</a:t>
            </a:r>
            <a:r>
              <a:rPr lang="en-US" sz="4800" dirty="0"/>
              <a:t> </a:t>
            </a:r>
            <a:r>
              <a:rPr lang="en-US" sz="4800" dirty="0" err="1"/>
              <a:t>quả</a:t>
            </a:r>
            <a:r>
              <a:rPr lang="en-US" sz="4800" dirty="0"/>
              <a:t> (</a:t>
            </a:r>
            <a:r>
              <a:rPr lang="en-US" sz="4800" dirty="0" err="1"/>
              <a:t>tiết</a:t>
            </a:r>
            <a:r>
              <a:rPr lang="en-US" sz="4800" dirty="0"/>
              <a:t> </a:t>
            </a:r>
            <a:r>
              <a:rPr lang="en-US" sz="4800" dirty="0" err="1"/>
              <a:t>sau</a:t>
            </a:r>
            <a:r>
              <a:rPr lang="en-US" sz="4800" dirty="0"/>
              <a:t>)</a:t>
            </a:r>
          </a:p>
        </p:txBody>
      </p:sp>
      <p:sp>
        <p:nvSpPr>
          <p:cNvPr id="59" name="Arrow: Right 58">
            <a:hlinkClick r:id="rId11" action="ppaction://hlinkfile"/>
            <a:extLst>
              <a:ext uri="{FF2B5EF4-FFF2-40B4-BE49-F238E27FC236}">
                <a16:creationId xmlns:a16="http://schemas.microsoft.com/office/drawing/2014/main" xmlns="" id="{08907A29-D7EB-4A8C-B4CA-EDEA8B973E75}"/>
              </a:ext>
            </a:extLst>
          </p:cNvPr>
          <p:cNvSpPr/>
          <p:nvPr/>
        </p:nvSpPr>
        <p:spPr>
          <a:xfrm>
            <a:off x="5371357" y="8060224"/>
            <a:ext cx="3024863" cy="12003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49212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êu Điểm- Du canh du cư và nỗi lo dịch bệnh - VTV24">
            <a:hlinkClick r:id="" action="ppaction://media"/>
            <a:extLst>
              <a:ext uri="{FF2B5EF4-FFF2-40B4-BE49-F238E27FC236}">
                <a16:creationId xmlns:a16="http://schemas.microsoft.com/office/drawing/2014/main" xmlns="" id="{18E623F8-8E7B-0DB3-0871-1C27B0F266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3261" y="1537459"/>
            <a:ext cx="21528156" cy="1210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1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xmlns="" id="{6A3EA2FF-6D29-F63E-A7AB-7C8988CFB3E3}"/>
              </a:ext>
            </a:extLst>
          </p:cNvPr>
          <p:cNvGrpSpPr/>
          <p:nvPr/>
        </p:nvGrpSpPr>
        <p:grpSpPr>
          <a:xfrm>
            <a:off x="824347" y="2249604"/>
            <a:ext cx="22738481" cy="1888394"/>
            <a:chOff x="17200151" y="2536121"/>
            <a:chExt cx="22738481" cy="1888394"/>
          </a:xfrm>
        </p:grpSpPr>
        <p:sp>
          <p:nvSpPr>
            <p:cNvPr id="12" name="Right Triangle 109">
              <a:extLst>
                <a:ext uri="{FF2B5EF4-FFF2-40B4-BE49-F238E27FC236}">
                  <a16:creationId xmlns:a16="http://schemas.microsoft.com/office/drawing/2014/main" xmlns="" id="{274AA4D2-4C72-6C2B-EAAB-57BB3BA2D6A2}"/>
                </a:ext>
              </a:extLst>
            </p:cNvPr>
            <p:cNvSpPr/>
            <p:nvPr/>
          </p:nvSpPr>
          <p:spPr>
            <a:xfrm flipH="1" flipV="1">
              <a:off x="17200151" y="3370066"/>
              <a:ext cx="139773" cy="151828"/>
            </a:xfrm>
            <a:prstGeom prst="rtTriangle">
              <a:avLst/>
            </a:prstGeom>
            <a:solidFill>
              <a:srgbClr val="EEECE1">
                <a:lumMod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10">
              <a:extLst>
                <a:ext uri="{FF2B5EF4-FFF2-40B4-BE49-F238E27FC236}">
                  <a16:creationId xmlns:a16="http://schemas.microsoft.com/office/drawing/2014/main" xmlns="" id="{C868E6E6-6821-DDA4-DAA6-32D53C65E7A7}"/>
                </a:ext>
              </a:extLst>
            </p:cNvPr>
            <p:cNvSpPr/>
            <p:nvPr/>
          </p:nvSpPr>
          <p:spPr>
            <a:xfrm>
              <a:off x="17315592" y="2802672"/>
              <a:ext cx="22623040" cy="1621843"/>
            </a:xfrm>
            <a:prstGeom prst="roundRect">
              <a:avLst>
                <a:gd name="adj" fmla="val 2832"/>
              </a:avLst>
            </a:prstGeom>
            <a:solidFill>
              <a:srgbClr val="EEECE1"/>
            </a:solidFill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xmlns="" id="{5676BBB5-87FC-0860-FFCF-0DF61DA3ECA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8508353" y="1288892"/>
              <a:ext cx="769442" cy="3369899"/>
            </a:xfrm>
            <a:prstGeom prst="round2SameRect">
              <a:avLst>
                <a:gd name="adj1" fmla="val 10725"/>
                <a:gd name="adj2" fmla="val 0"/>
              </a:avLst>
            </a:prstGeom>
            <a:solidFill>
              <a:srgbClr val="EEECE1">
                <a:lumMod val="50000"/>
              </a:srgbClr>
            </a:solidFill>
            <a:ln w="28575">
              <a:solidFill>
                <a:srgbClr val="EEECE1">
                  <a:lumMod val="50000"/>
                </a:srgb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12">
              <a:extLst>
                <a:ext uri="{FF2B5EF4-FFF2-40B4-BE49-F238E27FC236}">
                  <a16:creationId xmlns:a16="http://schemas.microsoft.com/office/drawing/2014/main" xmlns="" id="{24B3A259-8848-90BA-D5E5-841041DB744C}"/>
                </a:ext>
              </a:extLst>
            </p:cNvPr>
            <p:cNvSpPr txBox="1"/>
            <p:nvPr/>
          </p:nvSpPr>
          <p:spPr>
            <a:xfrm>
              <a:off x="17315592" y="2536121"/>
              <a:ext cx="32095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Khởi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kern="1200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động</a:t>
              </a:r>
              <a:r>
                <a:rPr lang="en-US" sz="44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CC090838-E6D4-1B12-64CA-A5CC3592ED7F}"/>
              </a:ext>
            </a:extLst>
          </p:cNvPr>
          <p:cNvSpPr txBox="1"/>
          <p:nvPr/>
        </p:nvSpPr>
        <p:spPr>
          <a:xfrm>
            <a:off x="4620126" y="2646947"/>
            <a:ext cx="1852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Xem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 video: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Em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hãy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cho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biết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 video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cho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biết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những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thông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 tin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gì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action="ppaction://hlinkfile"/>
              </a:rPr>
              <a:t>?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Vai trò của phân bón trong trồng trọt.">
            <a:hlinkClick r:id="" action="ppaction://media"/>
            <a:extLst>
              <a:ext uri="{FF2B5EF4-FFF2-40B4-BE49-F238E27FC236}">
                <a16:creationId xmlns:a16="http://schemas.microsoft.com/office/drawing/2014/main" xmlns="" id="{B8024274-3D57-063A-A5A4-0D75B82F20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7739" y="4268790"/>
            <a:ext cx="14282531" cy="931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xmlns="" id="{6A3EA2FF-6D29-F63E-A7AB-7C8988CFB3E3}"/>
              </a:ext>
            </a:extLst>
          </p:cNvPr>
          <p:cNvGrpSpPr/>
          <p:nvPr/>
        </p:nvGrpSpPr>
        <p:grpSpPr>
          <a:xfrm>
            <a:off x="894233" y="2651505"/>
            <a:ext cx="22738481" cy="1888394"/>
            <a:chOff x="17200151" y="2536121"/>
            <a:chExt cx="22738481" cy="1888394"/>
          </a:xfrm>
        </p:grpSpPr>
        <p:sp>
          <p:nvSpPr>
            <p:cNvPr id="12" name="Right Triangle 109">
              <a:extLst>
                <a:ext uri="{FF2B5EF4-FFF2-40B4-BE49-F238E27FC236}">
                  <a16:creationId xmlns:a16="http://schemas.microsoft.com/office/drawing/2014/main" xmlns="" id="{274AA4D2-4C72-6C2B-EAAB-57BB3BA2D6A2}"/>
                </a:ext>
              </a:extLst>
            </p:cNvPr>
            <p:cNvSpPr/>
            <p:nvPr/>
          </p:nvSpPr>
          <p:spPr>
            <a:xfrm flipH="1" flipV="1">
              <a:off x="17200151" y="3370066"/>
              <a:ext cx="139773" cy="151828"/>
            </a:xfrm>
            <a:prstGeom prst="rtTriangle">
              <a:avLst/>
            </a:prstGeom>
            <a:solidFill>
              <a:srgbClr val="EEECE1">
                <a:lumMod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10">
              <a:extLst>
                <a:ext uri="{FF2B5EF4-FFF2-40B4-BE49-F238E27FC236}">
                  <a16:creationId xmlns:a16="http://schemas.microsoft.com/office/drawing/2014/main" xmlns="" id="{C868E6E6-6821-DDA4-DAA6-32D53C65E7A7}"/>
                </a:ext>
              </a:extLst>
            </p:cNvPr>
            <p:cNvSpPr/>
            <p:nvPr/>
          </p:nvSpPr>
          <p:spPr>
            <a:xfrm>
              <a:off x="17315592" y="2802672"/>
              <a:ext cx="22623040" cy="1621843"/>
            </a:xfrm>
            <a:prstGeom prst="roundRect">
              <a:avLst>
                <a:gd name="adj" fmla="val 2832"/>
              </a:avLst>
            </a:prstGeom>
            <a:solidFill>
              <a:srgbClr val="EEECE1"/>
            </a:solidFill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xmlns="" id="{5676BBB5-87FC-0860-FFCF-0DF61DA3ECA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0700461" y="-903216"/>
              <a:ext cx="769442" cy="7754116"/>
            </a:xfrm>
            <a:prstGeom prst="round2SameRect">
              <a:avLst>
                <a:gd name="adj1" fmla="val 10725"/>
                <a:gd name="adj2" fmla="val 0"/>
              </a:avLst>
            </a:prstGeom>
            <a:solidFill>
              <a:srgbClr val="EEECE1">
                <a:lumMod val="50000"/>
              </a:srgbClr>
            </a:solidFill>
            <a:ln w="28575">
              <a:solidFill>
                <a:srgbClr val="EEECE1">
                  <a:lumMod val="50000"/>
                </a:srgb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12">
              <a:extLst>
                <a:ext uri="{FF2B5EF4-FFF2-40B4-BE49-F238E27FC236}">
                  <a16:creationId xmlns:a16="http://schemas.microsoft.com/office/drawing/2014/main" xmlns="" id="{24B3A259-8848-90BA-D5E5-841041DB744C}"/>
                </a:ext>
              </a:extLst>
            </p:cNvPr>
            <p:cNvSpPr txBox="1"/>
            <p:nvPr/>
          </p:nvSpPr>
          <p:spPr>
            <a:xfrm>
              <a:off x="17315592" y="2536121"/>
              <a:ext cx="8154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Khái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niệm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loại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CC090838-E6D4-1B12-64CA-A5CC3592ED7F}"/>
              </a:ext>
            </a:extLst>
          </p:cNvPr>
          <p:cNvSpPr txBox="1"/>
          <p:nvPr/>
        </p:nvSpPr>
        <p:spPr>
          <a:xfrm>
            <a:off x="1092992" y="3578496"/>
            <a:ext cx="1852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412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xmlns="" id="{366CB4DF-27AE-4B7B-9B49-0C5C5E217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2576" y="5458458"/>
            <a:ext cx="3721531" cy="398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xmlns="" id="{286BC5C3-B29E-40DC-B553-125761711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7600" y="1933800"/>
            <a:ext cx="3740583" cy="423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xmlns="" id="{C63972B4-D263-4BAA-A0FA-74DC34BB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7606">
            <a:off x="13971001" y="3534186"/>
            <a:ext cx="3981911" cy="93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xmlns="" id="{7C8947B6-CA03-4303-913D-DF0F60E7D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736" y="2133848"/>
            <a:ext cx="15232239" cy="877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xmlns="" id="{325AA20E-C878-4B40-8044-FE50646B8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734" y="3581816"/>
            <a:ext cx="11110612" cy="620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xmlns="" id="{B2E07665-ACFE-404F-B08E-FA9B6858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456" y="1670243"/>
            <a:ext cx="14482852" cy="900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xmlns="" id="{F748CC9F-7437-46C5-926D-8B4F2C5A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616" y="3718358"/>
            <a:ext cx="10751794" cy="359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xmlns="" id="{466AD8D5-D668-4463-9279-D7300ECC0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6331">
            <a:off x="3130296" y="2016360"/>
            <a:ext cx="12749101" cy="831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xmlns="" id="{39B0DE18-3B9D-4A8A-9D11-FE7C7EB13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846" y="1289200"/>
            <a:ext cx="4775753" cy="309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TextBox 1">
            <a:extLst>
              <a:ext uri="{FF2B5EF4-FFF2-40B4-BE49-F238E27FC236}">
                <a16:creationId xmlns:a16="http://schemas.microsoft.com/office/drawing/2014/main" xmlns="" id="{FA55F21F-699F-4E66-8B60-A5CAF931E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769" y="1772214"/>
            <a:ext cx="4386137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/>
              <a:t>S</a:t>
            </a:r>
            <a:r>
              <a:rPr lang="vi-VN" altLang="en-US" sz="3600" b="1" dirty="0"/>
              <a:t>ơ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đồ</a:t>
            </a:r>
            <a:r>
              <a:rPr lang="en-US" altLang="en-US" sz="3600" b="1" dirty="0"/>
              <a:t> 1: </a:t>
            </a:r>
            <a:r>
              <a:rPr lang="en-US" altLang="en-US" sz="3600" b="1" dirty="0" err="1"/>
              <a:t>Khái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niệm</a:t>
            </a:r>
            <a:endParaRPr lang="en-US" alt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xmlns="" id="{6A3EA2FF-6D29-F63E-A7AB-7C8988CFB3E3}"/>
              </a:ext>
            </a:extLst>
          </p:cNvPr>
          <p:cNvGrpSpPr/>
          <p:nvPr/>
        </p:nvGrpSpPr>
        <p:grpSpPr>
          <a:xfrm>
            <a:off x="894233" y="2735753"/>
            <a:ext cx="22738481" cy="3096088"/>
            <a:chOff x="17200151" y="2585827"/>
            <a:chExt cx="22738481" cy="1838688"/>
          </a:xfrm>
        </p:grpSpPr>
        <p:sp>
          <p:nvSpPr>
            <p:cNvPr id="12" name="Right Triangle 109">
              <a:extLst>
                <a:ext uri="{FF2B5EF4-FFF2-40B4-BE49-F238E27FC236}">
                  <a16:creationId xmlns:a16="http://schemas.microsoft.com/office/drawing/2014/main" xmlns="" id="{274AA4D2-4C72-6C2B-EAAB-57BB3BA2D6A2}"/>
                </a:ext>
              </a:extLst>
            </p:cNvPr>
            <p:cNvSpPr/>
            <p:nvPr/>
          </p:nvSpPr>
          <p:spPr>
            <a:xfrm flipH="1" flipV="1">
              <a:off x="17200151" y="3370066"/>
              <a:ext cx="139773" cy="151828"/>
            </a:xfrm>
            <a:prstGeom prst="rtTriangle">
              <a:avLst/>
            </a:prstGeom>
            <a:solidFill>
              <a:srgbClr val="EEECE1">
                <a:lumMod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10">
              <a:extLst>
                <a:ext uri="{FF2B5EF4-FFF2-40B4-BE49-F238E27FC236}">
                  <a16:creationId xmlns:a16="http://schemas.microsoft.com/office/drawing/2014/main" xmlns="" id="{C868E6E6-6821-DDA4-DAA6-32D53C65E7A7}"/>
                </a:ext>
              </a:extLst>
            </p:cNvPr>
            <p:cNvSpPr/>
            <p:nvPr/>
          </p:nvSpPr>
          <p:spPr>
            <a:xfrm>
              <a:off x="17315592" y="2802672"/>
              <a:ext cx="22623040" cy="1621843"/>
            </a:xfrm>
            <a:prstGeom prst="roundRect">
              <a:avLst>
                <a:gd name="adj" fmla="val 2832"/>
              </a:avLst>
            </a:prstGeom>
            <a:solidFill>
              <a:srgbClr val="EEECE1"/>
            </a:solidFill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xmlns="" id="{5676BBB5-87FC-0860-FFCF-0DF61DA3ECA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0970430" y="-1173188"/>
              <a:ext cx="432700" cy="7957315"/>
            </a:xfrm>
            <a:prstGeom prst="round2SameRect">
              <a:avLst>
                <a:gd name="adj1" fmla="val 10725"/>
                <a:gd name="adj2" fmla="val 0"/>
              </a:avLst>
            </a:prstGeom>
            <a:solidFill>
              <a:srgbClr val="EEECE1">
                <a:lumMod val="50000"/>
              </a:srgbClr>
            </a:solidFill>
            <a:ln w="28575">
              <a:solidFill>
                <a:srgbClr val="EEECE1">
                  <a:lumMod val="50000"/>
                </a:srgb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12">
              <a:extLst>
                <a:ext uri="{FF2B5EF4-FFF2-40B4-BE49-F238E27FC236}">
                  <a16:creationId xmlns:a16="http://schemas.microsoft.com/office/drawing/2014/main" xmlns="" id="{24B3A259-8848-90BA-D5E5-841041DB744C}"/>
                </a:ext>
              </a:extLst>
            </p:cNvPr>
            <p:cNvSpPr txBox="1"/>
            <p:nvPr/>
          </p:nvSpPr>
          <p:spPr>
            <a:xfrm>
              <a:off x="17200151" y="2585827"/>
              <a:ext cx="13661366" cy="456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177278">
                <a:buClrTx/>
                <a:defRPr/>
              </a:pPr>
              <a:r>
                <a:rPr lang="en-US" sz="44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I. </a:t>
              </a:r>
              <a:r>
                <a:rPr lang="en-US" sz="4400" b="1" kern="1200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Khái</a:t>
              </a:r>
              <a:r>
                <a:rPr lang="en-US" sz="44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kern="1200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niệm</a:t>
              </a:r>
              <a:r>
                <a:rPr lang="en-US" sz="44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kern="1200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và</a:t>
              </a:r>
              <a:r>
                <a:rPr lang="en-US" sz="44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kern="1200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phân</a:t>
              </a:r>
              <a:r>
                <a:rPr lang="en-US" sz="44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kern="1200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loại</a:t>
              </a:r>
              <a:endParaRPr lang="en-US" sz="4400" b="1" kern="1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CC090838-E6D4-1B12-64CA-A5CC3592ED7F}"/>
              </a:ext>
            </a:extLst>
          </p:cNvPr>
          <p:cNvSpPr txBox="1"/>
          <p:nvPr/>
        </p:nvSpPr>
        <p:spPr>
          <a:xfrm>
            <a:off x="1034006" y="3731946"/>
            <a:ext cx="1852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(SGK – Trang 7)</a:t>
            </a:r>
          </a:p>
        </p:txBody>
      </p:sp>
    </p:spTree>
    <p:extLst>
      <p:ext uri="{BB962C8B-B14F-4D97-AF65-F5344CB8AC3E}">
        <p14:creationId xmlns:p14="http://schemas.microsoft.com/office/powerpoint/2010/main" val="288137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xmlns="" id="{F1F46286-E4F4-4F1A-9C12-3201C9D10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736" y="6665099"/>
            <a:ext cx="4670967" cy="207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xmlns="" id="{EBBE70AF-81CE-44CB-8680-E96982441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737" y="5179026"/>
            <a:ext cx="5001205" cy="177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xmlns="" id="{DD116F12-A88C-4840-BA66-C48AF804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152" y="4293098"/>
            <a:ext cx="4004137" cy="282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xmlns="" id="{D6CA3FBA-773D-4DBA-B9BA-B1A1338D2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3995" y="7585954"/>
            <a:ext cx="4801156" cy="247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xmlns="" id="{793B80B0-1C52-460B-8780-04531A9DB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285" y="5245707"/>
            <a:ext cx="4956748" cy="262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xmlns="" id="{25DC9A2C-7438-4D69-8454-FEABFBC9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916" y="4315326"/>
            <a:ext cx="6312631" cy="373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xmlns="" id="{2F010647-E65E-4F08-97BB-26555A770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575" y="3626271"/>
            <a:ext cx="3038828" cy="206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Box 8">
            <a:extLst>
              <a:ext uri="{FF2B5EF4-FFF2-40B4-BE49-F238E27FC236}">
                <a16:creationId xmlns:a16="http://schemas.microsoft.com/office/drawing/2014/main" xmlns="" id="{F14E95B8-713A-41FF-881C-C456AD06E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694" y="2336799"/>
            <a:ext cx="4670967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/>
              <a:t>S</a:t>
            </a:r>
            <a:r>
              <a:rPr lang="vi-VN" altLang="en-US" sz="3600" b="1" dirty="0"/>
              <a:t>ơ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đồ</a:t>
            </a:r>
            <a:r>
              <a:rPr lang="en-US" altLang="en-US" sz="3600" b="1" dirty="0"/>
              <a:t> 2: </a:t>
            </a:r>
            <a:r>
              <a:rPr lang="en-US" altLang="en-US" sz="3600" b="1" dirty="0" err="1"/>
              <a:t>Phân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loại</a:t>
            </a:r>
            <a:endParaRPr lang="en-US" alt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xmlns="" id="{6A3EA2FF-6D29-F63E-A7AB-7C8988CFB3E3}"/>
              </a:ext>
            </a:extLst>
          </p:cNvPr>
          <p:cNvGrpSpPr/>
          <p:nvPr/>
        </p:nvGrpSpPr>
        <p:grpSpPr>
          <a:xfrm>
            <a:off x="894233" y="2651504"/>
            <a:ext cx="22738481" cy="4927856"/>
            <a:chOff x="17200151" y="2536121"/>
            <a:chExt cx="22738481" cy="1888394"/>
          </a:xfrm>
        </p:grpSpPr>
        <p:sp>
          <p:nvSpPr>
            <p:cNvPr id="12" name="Right Triangle 109">
              <a:extLst>
                <a:ext uri="{FF2B5EF4-FFF2-40B4-BE49-F238E27FC236}">
                  <a16:creationId xmlns:a16="http://schemas.microsoft.com/office/drawing/2014/main" xmlns="" id="{274AA4D2-4C72-6C2B-EAAB-57BB3BA2D6A2}"/>
                </a:ext>
              </a:extLst>
            </p:cNvPr>
            <p:cNvSpPr/>
            <p:nvPr/>
          </p:nvSpPr>
          <p:spPr>
            <a:xfrm flipH="1" flipV="1">
              <a:off x="17200151" y="3370066"/>
              <a:ext cx="139773" cy="151828"/>
            </a:xfrm>
            <a:prstGeom prst="rtTriangle">
              <a:avLst/>
            </a:prstGeom>
            <a:solidFill>
              <a:srgbClr val="EEECE1">
                <a:lumMod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10">
              <a:extLst>
                <a:ext uri="{FF2B5EF4-FFF2-40B4-BE49-F238E27FC236}">
                  <a16:creationId xmlns:a16="http://schemas.microsoft.com/office/drawing/2014/main" xmlns="" id="{C868E6E6-6821-DDA4-DAA6-32D53C65E7A7}"/>
                </a:ext>
              </a:extLst>
            </p:cNvPr>
            <p:cNvSpPr/>
            <p:nvPr/>
          </p:nvSpPr>
          <p:spPr>
            <a:xfrm>
              <a:off x="17315592" y="2802672"/>
              <a:ext cx="22623040" cy="1621843"/>
            </a:xfrm>
            <a:prstGeom prst="roundRect">
              <a:avLst>
                <a:gd name="adj" fmla="val 2832"/>
              </a:avLst>
            </a:prstGeom>
            <a:solidFill>
              <a:srgbClr val="EEECE1"/>
            </a:solidFill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xmlns="" id="{5676BBB5-87FC-0860-FFCF-0DF61DA3ECA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1049539" y="-1252296"/>
              <a:ext cx="274484" cy="7957315"/>
            </a:xfrm>
            <a:prstGeom prst="round2SameRect">
              <a:avLst>
                <a:gd name="adj1" fmla="val 10725"/>
                <a:gd name="adj2" fmla="val 0"/>
              </a:avLst>
            </a:prstGeom>
            <a:solidFill>
              <a:srgbClr val="EEECE1">
                <a:lumMod val="50000"/>
              </a:srgbClr>
            </a:solidFill>
            <a:ln w="28575">
              <a:solidFill>
                <a:srgbClr val="EEECE1">
                  <a:lumMod val="50000"/>
                </a:srgb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12">
              <a:extLst>
                <a:ext uri="{FF2B5EF4-FFF2-40B4-BE49-F238E27FC236}">
                  <a16:creationId xmlns:a16="http://schemas.microsoft.com/office/drawing/2014/main" xmlns="" id="{24B3A259-8848-90BA-D5E5-841041DB744C}"/>
                </a:ext>
              </a:extLst>
            </p:cNvPr>
            <p:cNvSpPr txBox="1"/>
            <p:nvPr/>
          </p:nvSpPr>
          <p:spPr>
            <a:xfrm>
              <a:off x="17315592" y="2536121"/>
              <a:ext cx="13661366" cy="274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Khái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niệm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loại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CC090838-E6D4-1B12-64CA-A5CC3592ED7F}"/>
              </a:ext>
            </a:extLst>
          </p:cNvPr>
          <p:cNvSpPr txBox="1"/>
          <p:nvPr/>
        </p:nvSpPr>
        <p:spPr>
          <a:xfrm>
            <a:off x="1034006" y="3731946"/>
            <a:ext cx="1852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(SGK – Trang 7)</a:t>
            </a:r>
          </a:p>
        </p:txBody>
      </p:sp>
      <p:sp>
        <p:nvSpPr>
          <p:cNvPr id="8" name="Hộp Văn bản 15">
            <a:extLst>
              <a:ext uri="{FF2B5EF4-FFF2-40B4-BE49-F238E27FC236}">
                <a16:creationId xmlns:a16="http://schemas.microsoft.com/office/drawing/2014/main" xmlns="" id="{E06C6DCC-6EE1-416B-9825-3D5A05D2B0F8}"/>
              </a:ext>
            </a:extLst>
          </p:cNvPr>
          <p:cNvSpPr txBox="1"/>
          <p:nvPr/>
        </p:nvSpPr>
        <p:spPr>
          <a:xfrm>
            <a:off x="1034006" y="4696861"/>
            <a:ext cx="1852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(SGK – Trang 7)</a:t>
            </a:r>
          </a:p>
        </p:txBody>
      </p:sp>
    </p:spTree>
    <p:extLst>
      <p:ext uri="{BB962C8B-B14F-4D97-AF65-F5344CB8AC3E}">
        <p14:creationId xmlns:p14="http://schemas.microsoft.com/office/powerpoint/2010/main" val="218581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Mối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liên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hệ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giữa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phân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bón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–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Cây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trồng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–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Đất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47" name="Google Shape;247;p3"/>
          <p:cNvGrpSpPr/>
          <p:nvPr/>
        </p:nvGrpSpPr>
        <p:grpSpPr>
          <a:xfrm>
            <a:off x="1341120" y="2663777"/>
            <a:ext cx="12456160" cy="2234506"/>
            <a:chOff x="166396" y="8755081"/>
            <a:chExt cx="4167639" cy="1798873"/>
          </a:xfrm>
        </p:grpSpPr>
        <p:sp>
          <p:nvSpPr>
            <p:cNvPr id="248" name="Google Shape;248;p3"/>
            <p:cNvSpPr/>
            <p:nvPr/>
          </p:nvSpPr>
          <p:spPr>
            <a:xfrm>
              <a:off x="384522" y="8755081"/>
              <a:ext cx="3949513" cy="781943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49" name="Google Shape;249;p3"/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250" name="Google Shape;250;p3"/>
              <p:cNvSpPr/>
              <p:nvPr/>
            </p:nvSpPr>
            <p:spPr>
              <a:xfrm>
                <a:off x="255643" y="9062171"/>
                <a:ext cx="363538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233418" y="9039946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255643" y="9136784"/>
                <a:ext cx="3635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233418" y="9114559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217543" y="8657358"/>
                <a:ext cx="26352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8" extrusionOk="0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192143" y="8633545"/>
                <a:ext cx="314325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80" extrusionOk="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-123770" y="8724033"/>
                <a:ext cx="742950" cy="52863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41" extrusionOk="0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-145995" y="8701808"/>
                <a:ext cx="787400" cy="5730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3" extrusionOk="0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239768" y="8674820"/>
                <a:ext cx="217488" cy="214313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-96782" y="8746258"/>
                <a:ext cx="693738" cy="48418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05" extrusionOk="0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262" name="Google Shape;262;p3"/>
            <p:cNvSpPr txBox="1"/>
            <p:nvPr/>
          </p:nvSpPr>
          <p:spPr>
            <a:xfrm>
              <a:off x="932118" y="8770019"/>
              <a:ext cx="3338734" cy="17839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dựa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theo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3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câu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hỏi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sau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6" name="Group 66">
            <a:extLst>
              <a:ext uri="{FF2B5EF4-FFF2-40B4-BE49-F238E27FC236}">
                <a16:creationId xmlns:a16="http://schemas.microsoft.com/office/drawing/2014/main" xmlns="" id="{C4679AE0-23EB-EA4C-0A06-A09EF09E177F}"/>
              </a:ext>
            </a:extLst>
          </p:cNvPr>
          <p:cNvGrpSpPr/>
          <p:nvPr/>
        </p:nvGrpSpPr>
        <p:grpSpPr>
          <a:xfrm>
            <a:off x="461010" y="4025411"/>
            <a:ext cx="23549364" cy="8776190"/>
            <a:chOff x="4221718" y="3423084"/>
            <a:chExt cx="15942152" cy="11089678"/>
          </a:xfrm>
        </p:grpSpPr>
        <p:sp>
          <p:nvSpPr>
            <p:cNvPr id="7" name="Rounded Rectangle 67">
              <a:extLst>
                <a:ext uri="{FF2B5EF4-FFF2-40B4-BE49-F238E27FC236}">
                  <a16:creationId xmlns:a16="http://schemas.microsoft.com/office/drawing/2014/main" xmlns="" id="{F9C92ECB-EE71-DCD9-8B68-92F02E9C75C6}"/>
                </a:ext>
              </a:extLst>
            </p:cNvPr>
            <p:cNvSpPr/>
            <p:nvPr/>
          </p:nvSpPr>
          <p:spPr>
            <a:xfrm>
              <a:off x="4221718" y="3432779"/>
              <a:ext cx="15942152" cy="11079983"/>
            </a:xfrm>
            <a:prstGeom prst="roundRect">
              <a:avLst>
                <a:gd name="adj" fmla="val 1703"/>
              </a:avLst>
            </a:prstGeom>
            <a:solidFill>
              <a:srgbClr val="EEECE1">
                <a:lumMod val="90000"/>
              </a:srgbClr>
            </a:solidFill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36000" tIns="18000" rIns="36000" bIns="18000"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 Same Side Corner Rectangle 68">
              <a:extLst>
                <a:ext uri="{FF2B5EF4-FFF2-40B4-BE49-F238E27FC236}">
                  <a16:creationId xmlns:a16="http://schemas.microsoft.com/office/drawing/2014/main" xmlns="" id="{DDCBD178-4112-FB05-E2E3-FE4129E24692}"/>
                </a:ext>
              </a:extLst>
            </p:cNvPr>
            <p:cNvSpPr/>
            <p:nvPr/>
          </p:nvSpPr>
          <p:spPr>
            <a:xfrm>
              <a:off x="4221718" y="3423084"/>
              <a:ext cx="15942152" cy="1008112"/>
            </a:xfrm>
            <a:prstGeom prst="round2SameRect">
              <a:avLst/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69">
              <a:extLst>
                <a:ext uri="{FF2B5EF4-FFF2-40B4-BE49-F238E27FC236}">
                  <a16:creationId xmlns:a16="http://schemas.microsoft.com/office/drawing/2014/main" xmlns="" id="{039E93A6-914E-3201-2DA6-2BA65601A31D}"/>
                </a:ext>
              </a:extLst>
            </p:cNvPr>
            <p:cNvSpPr txBox="1"/>
            <p:nvPr/>
          </p:nvSpPr>
          <p:spPr>
            <a:xfrm>
              <a:off x="4386775" y="3523556"/>
              <a:ext cx="15612038" cy="1011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6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CÂU HỎI</a:t>
              </a:r>
              <a:endPara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41C1756-2599-4BCD-8DDC-0BBC45B1CB28}"/>
              </a:ext>
            </a:extLst>
          </p:cNvPr>
          <p:cNvSpPr/>
          <p:nvPr/>
        </p:nvSpPr>
        <p:spPr>
          <a:xfrm>
            <a:off x="1400386" y="5517441"/>
            <a:ext cx="22609987" cy="6278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nl-NL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2.</a:t>
            </a:r>
            <a:r>
              <a:rPr lang="nl-NL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Nêu một số loại đất mà em biết? Lựa chọn phân bón phù hợp cho từng loại đất.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nl-NL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3.</a:t>
            </a:r>
            <a:r>
              <a:rPr lang="nl-NL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Phân bón; đất đều cung cấp dinh dưỡng cho cây. Vậy ngược lại, cây trồng có góp phần bảo vệ và cải tạo đất không? Lấy VD minh họa?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Mối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liên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hệ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giữa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phân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bón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–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Cây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trồng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–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Đất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6" name="Group 66">
            <a:extLst>
              <a:ext uri="{FF2B5EF4-FFF2-40B4-BE49-F238E27FC236}">
                <a16:creationId xmlns:a16="http://schemas.microsoft.com/office/drawing/2014/main" xmlns="" id="{C4679AE0-23EB-EA4C-0A06-A09EF09E177F}"/>
              </a:ext>
            </a:extLst>
          </p:cNvPr>
          <p:cNvGrpSpPr/>
          <p:nvPr/>
        </p:nvGrpSpPr>
        <p:grpSpPr>
          <a:xfrm>
            <a:off x="461010" y="2641600"/>
            <a:ext cx="23549364" cy="11236960"/>
            <a:chOff x="4221718" y="3423084"/>
            <a:chExt cx="15942152" cy="11089678"/>
          </a:xfrm>
        </p:grpSpPr>
        <p:sp>
          <p:nvSpPr>
            <p:cNvPr id="7" name="Rounded Rectangle 67">
              <a:extLst>
                <a:ext uri="{FF2B5EF4-FFF2-40B4-BE49-F238E27FC236}">
                  <a16:creationId xmlns:a16="http://schemas.microsoft.com/office/drawing/2014/main" xmlns="" id="{F9C92ECB-EE71-DCD9-8B68-92F02E9C75C6}"/>
                </a:ext>
              </a:extLst>
            </p:cNvPr>
            <p:cNvSpPr/>
            <p:nvPr/>
          </p:nvSpPr>
          <p:spPr>
            <a:xfrm>
              <a:off x="4221718" y="3432779"/>
              <a:ext cx="15942152" cy="11079983"/>
            </a:xfrm>
            <a:prstGeom prst="roundRect">
              <a:avLst>
                <a:gd name="adj" fmla="val 1703"/>
              </a:avLst>
            </a:prstGeom>
            <a:solidFill>
              <a:srgbClr val="EEECE1">
                <a:lumMod val="90000"/>
              </a:srgbClr>
            </a:solidFill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36000" tIns="18000" rIns="36000" bIns="18000"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 Same Side Corner Rectangle 68">
              <a:extLst>
                <a:ext uri="{FF2B5EF4-FFF2-40B4-BE49-F238E27FC236}">
                  <a16:creationId xmlns:a16="http://schemas.microsoft.com/office/drawing/2014/main" xmlns="" id="{DDCBD178-4112-FB05-E2E3-FE4129E24692}"/>
                </a:ext>
              </a:extLst>
            </p:cNvPr>
            <p:cNvSpPr/>
            <p:nvPr/>
          </p:nvSpPr>
          <p:spPr>
            <a:xfrm>
              <a:off x="4221718" y="3423084"/>
              <a:ext cx="15942152" cy="1008112"/>
            </a:xfrm>
            <a:prstGeom prst="round2SameRect">
              <a:avLst/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69">
              <a:extLst>
                <a:ext uri="{FF2B5EF4-FFF2-40B4-BE49-F238E27FC236}">
                  <a16:creationId xmlns:a16="http://schemas.microsoft.com/office/drawing/2014/main" xmlns="" id="{039E93A6-914E-3201-2DA6-2BA65601A31D}"/>
                </a:ext>
              </a:extLst>
            </p:cNvPr>
            <p:cNvSpPr txBox="1"/>
            <p:nvPr/>
          </p:nvSpPr>
          <p:spPr>
            <a:xfrm>
              <a:off x="4386775" y="3523556"/>
              <a:ext cx="15612038" cy="1011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600" b="1" kern="1200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Đáp</a:t>
              </a:r>
              <a:r>
                <a:rPr lang="en-US" sz="46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600" b="1" kern="1200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án</a:t>
              </a:r>
              <a:endPara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0A220AC-276D-489E-8614-0F18B548372D}"/>
              </a:ext>
            </a:extLst>
          </p:cNvPr>
          <p:cNvSpPr/>
          <p:nvPr/>
        </p:nvSpPr>
        <p:spPr>
          <a:xfrm>
            <a:off x="302988" y="4263316"/>
            <a:ext cx="23463568" cy="891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228600" algn="just"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(VD: SGK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7)</a:t>
            </a:r>
            <a:endParaRPr lang="en-US" sz="4800" dirty="0">
              <a:latin typeface="VNI Time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228600" algn="just">
              <a:spcAft>
                <a:spcPts val="600"/>
              </a:spcAft>
            </a:pPr>
            <a:r>
              <a:rPr lang="nl-NL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Câu 2.</a:t>
            </a:r>
            <a:endParaRPr lang="en-US" sz="4800" dirty="0">
              <a:latin typeface="VNI Time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228600" algn="just">
              <a:spcAft>
                <a:spcPts val="600"/>
              </a:spcAft>
            </a:pP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- Chia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endParaRPr lang="en-US" sz="4800" dirty="0">
              <a:latin typeface="VNI Time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228600" algn="just">
              <a:spcAft>
                <a:spcPts val="600"/>
              </a:spcAft>
            </a:pP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latin typeface="VNI Time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228600" algn="just">
              <a:spcAft>
                <a:spcPts val="600"/>
              </a:spcAft>
            </a:pP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+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phèn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(pH = 3,0-6,5):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ion ammonium.</a:t>
            </a:r>
            <a:endParaRPr lang="en-US" sz="4800" dirty="0">
              <a:latin typeface="VNI Time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228600" algn="just">
              <a:spcAft>
                <a:spcPts val="600"/>
              </a:spcAft>
            </a:pP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+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(pH = 6,5-7,5):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VNI Time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228600" algn="just">
              <a:spcAft>
                <a:spcPts val="600"/>
              </a:spcAft>
            </a:pP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+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(pH = 7,5-8,0):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Cl.</a:t>
            </a:r>
            <a:endParaRPr lang="en-US" sz="4800" dirty="0">
              <a:latin typeface="VNI Time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228600" algn="just">
              <a:spcAft>
                <a:spcPts val="600"/>
              </a:spcAft>
            </a:pPr>
            <a:r>
              <a:rPr lang="en-GB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GB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GB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pH&lt;3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pH&gt;8.</a:t>
            </a:r>
            <a:endParaRPr lang="en-US" sz="4800" dirty="0">
              <a:latin typeface="VNI Time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228600" algn="just">
              <a:spcAft>
                <a:spcPts val="600"/>
              </a:spcAft>
            </a:pPr>
            <a:r>
              <a:rPr lang="nl-NL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Câu 3. </a:t>
            </a:r>
            <a:r>
              <a:rPr lang="nl-NL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trồng góp phần bảo vệ và cải tạo đất</a:t>
            </a:r>
            <a:endParaRPr lang="en-US" sz="4800" dirty="0">
              <a:latin typeface="VNI Time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		VD: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tre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đậu</a:t>
            </a:r>
            <a:r>
              <a:rPr lang="en-GB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7678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404</Words>
  <Application>Microsoft Office PowerPoint</Application>
  <PresentationFormat>Custom</PresentationFormat>
  <Paragraphs>82</Paragraphs>
  <Slides>16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Questrial</vt:lpstr>
      <vt:lpstr>VNI Times</vt:lpstr>
      <vt:lpstr>Times New Roman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Hoang Nam</cp:lastModifiedBy>
  <cp:revision>1</cp:revision>
  <dcterms:created xsi:type="dcterms:W3CDTF">2013-08-07T06:38:09Z</dcterms:created>
  <dcterms:modified xsi:type="dcterms:W3CDTF">2023-12-26T05:30:13Z</dcterms:modified>
</cp:coreProperties>
</file>